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Default Extension="xlsx" ContentType="application/vnd.openxmlformats-officedocument.spreadsheetml.sheet"/>
  <Override PartName="/ppt/charts/chart3.xml" ContentType="application/vnd.openxmlformats-officedocument.drawingml.chart+xml"/>
  <Override PartName="/ppt/diagrams/drawing21.xml" ContentType="application/vnd.ms-office.drawingml.diagramDrawing+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tags/tag1.xml" ContentType="application/vnd.openxmlformats-officedocument.presentationml.tags+xml"/>
  <Override PartName="/ppt/notesSlides/notesSlide24.xml" ContentType="application/vnd.openxmlformats-officedocument.presentationml.notesSlide+xml"/>
  <Override PartName="/ppt/diagrams/quickStyle18.xml" ContentType="application/vnd.openxmlformats-officedocument.drawingml.diagramStyl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charts/chart4.xml" ContentType="application/vnd.openxmlformats-officedocument.drawingml.chart+xml"/>
  <Override PartName="/ppt/diagrams/quickStyle21.xml" ContentType="application/vnd.openxmlformats-officedocument.drawingml.diagramStyle+xml"/>
  <Override PartName="/ppt/diagrams/drawing22.xml" ContentType="application/vnd.ms-office.drawingml.diagramDrawing+xml"/>
  <Override PartName="/ppt/notesSlides/notesSlide4.xml" ContentType="application/vnd.openxmlformats-officedocument.presentationml.notes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Override PartName="/ppt/tags/tag2.xml" ContentType="application/vnd.openxmlformats-officedocument.presentationml.tags+xml"/>
  <Override PartName="/ppt/diagrams/quickStyle19.xml" ContentType="application/vnd.openxmlformats-officedocument.drawingml.diagramStyle+xml"/>
  <Override PartName="/ppt/notesSlides/notesSlide36.xml" ContentType="application/vnd.openxmlformats-officedocument.presentationml.notesSlide+xml"/>
  <Override PartName="/ppt/diagrams/data22.xml" ContentType="application/vnd.openxmlformats-officedocument.drawingml.diagramData+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charts/chart1.xml" ContentType="application/vnd.openxmlformats-officedocument.drawingml.chart+xml"/>
  <Override PartName="/ppt/diagrams/layout22.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charts/chart2.xml" ContentType="application/vnd.openxmlformats-officedocument.drawingml.chart+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443" r:id="rId2"/>
    <p:sldId id="444" r:id="rId3"/>
    <p:sldId id="445"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21" r:id="rId18"/>
    <p:sldId id="357" r:id="rId19"/>
    <p:sldId id="331" r:id="rId20"/>
    <p:sldId id="436" r:id="rId21"/>
    <p:sldId id="330" r:id="rId22"/>
    <p:sldId id="373" r:id="rId23"/>
    <p:sldId id="439" r:id="rId24"/>
    <p:sldId id="441" r:id="rId25"/>
    <p:sldId id="440" r:id="rId26"/>
    <p:sldId id="442" r:id="rId27"/>
    <p:sldId id="282" r:id="rId28"/>
    <p:sldId id="432" r:id="rId29"/>
    <p:sldId id="433" r:id="rId30"/>
    <p:sldId id="377" r:id="rId31"/>
    <p:sldId id="438" r:id="rId32"/>
    <p:sldId id="426" r:id="rId33"/>
    <p:sldId id="429" r:id="rId34"/>
    <p:sldId id="423" r:id="rId35"/>
    <p:sldId id="430" r:id="rId36"/>
    <p:sldId id="427" r:id="rId37"/>
    <p:sldId id="428" r:id="rId38"/>
    <p:sldId id="431" r:id="rId39"/>
    <p:sldId id="435" r:id="rId40"/>
    <p:sldId id="434" r:id="rId41"/>
    <p:sldId id="36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8" autoAdjust="0"/>
    <p:restoredTop sz="95763" autoAdjust="0"/>
  </p:normalViewPr>
  <p:slideViewPr>
    <p:cSldViewPr>
      <p:cViewPr>
        <p:scale>
          <a:sx n="50" d="100"/>
          <a:sy n="50" d="100"/>
        </p:scale>
        <p:origin x="-828" y="-156"/>
      </p:cViewPr>
      <p:guideLst>
        <p:guide orient="horz" pos="2160"/>
        <p:guide pos="2880"/>
      </p:guideLst>
    </p:cSldViewPr>
  </p:slideViewPr>
  <p:outlineViewPr>
    <p:cViewPr>
      <p:scale>
        <a:sx n="33" d="100"/>
        <a:sy n="33" d="100"/>
      </p:scale>
      <p:origin x="0" y="484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40698286394047783"/>
          <c:y val="4.051726985289969E-2"/>
          <c:w val="0.42159072553836885"/>
          <c:h val="0.83299734714160889"/>
        </c:manualLayout>
      </c:layout>
      <c:barChart>
        <c:barDir val="bar"/>
        <c:grouping val="clustered"/>
        <c:ser>
          <c:idx val="0"/>
          <c:order val="0"/>
          <c:tx>
            <c:strRef>
              <c:f>Sheet1!$B$1</c:f>
              <c:strCache>
                <c:ptCount val="1"/>
                <c:pt idx="0">
                  <c:v>Trainees</c:v>
                </c:pt>
              </c:strCache>
            </c:strRef>
          </c:tx>
          <c:cat>
            <c:strRef>
              <c:f>Sheet1!$A$2:$A$6</c:f>
              <c:strCache>
                <c:ptCount val="5"/>
                <c:pt idx="0">
                  <c:v>Overall satisfaction</c:v>
                </c:pt>
                <c:pt idx="1">
                  <c:v>Support integ. across all trusts</c:v>
                </c:pt>
                <c:pt idx="2">
                  <c:v>Support local continuation</c:v>
                </c:pt>
                <c:pt idx="3">
                  <c:v>Frequency &amp; timing appropriate</c:v>
                </c:pt>
                <c:pt idx="4">
                  <c:v>Promotes open &amp; learning culture</c:v>
                </c:pt>
              </c:strCache>
            </c:strRef>
          </c:cat>
          <c:val>
            <c:numRef>
              <c:f>Sheet1!$B$2:$B$6</c:f>
              <c:numCache>
                <c:formatCode>General</c:formatCode>
                <c:ptCount val="5"/>
                <c:pt idx="0">
                  <c:v>4</c:v>
                </c:pt>
                <c:pt idx="1">
                  <c:v>4</c:v>
                </c:pt>
                <c:pt idx="2">
                  <c:v>4</c:v>
                </c:pt>
                <c:pt idx="3">
                  <c:v>4</c:v>
                </c:pt>
                <c:pt idx="4">
                  <c:v>4</c:v>
                </c:pt>
              </c:numCache>
            </c:numRef>
          </c:val>
        </c:ser>
        <c:ser>
          <c:idx val="1"/>
          <c:order val="1"/>
          <c:tx>
            <c:strRef>
              <c:f>Sheet1!$C$1</c:f>
              <c:strCache>
                <c:ptCount val="1"/>
                <c:pt idx="0">
                  <c:v>Leads</c:v>
                </c:pt>
              </c:strCache>
            </c:strRef>
          </c:tx>
          <c:cat>
            <c:strRef>
              <c:f>Sheet1!$A$2:$A$6</c:f>
              <c:strCache>
                <c:ptCount val="5"/>
                <c:pt idx="0">
                  <c:v>Overall satisfaction</c:v>
                </c:pt>
                <c:pt idx="1">
                  <c:v>Support integ. across all trusts</c:v>
                </c:pt>
                <c:pt idx="2">
                  <c:v>Support local continuation</c:v>
                </c:pt>
                <c:pt idx="3">
                  <c:v>Frequency &amp; timing appropriate</c:v>
                </c:pt>
                <c:pt idx="4">
                  <c:v>Promotes open &amp; learning culture</c:v>
                </c:pt>
              </c:strCache>
            </c:strRef>
          </c:cat>
          <c:val>
            <c:numRef>
              <c:f>Sheet1!$C$2:$C$6</c:f>
              <c:numCache>
                <c:formatCode>General</c:formatCode>
                <c:ptCount val="5"/>
                <c:pt idx="0">
                  <c:v>5</c:v>
                </c:pt>
                <c:pt idx="1">
                  <c:v>5</c:v>
                </c:pt>
                <c:pt idx="2">
                  <c:v>5</c:v>
                </c:pt>
                <c:pt idx="3">
                  <c:v>4</c:v>
                </c:pt>
                <c:pt idx="4">
                  <c:v>5</c:v>
                </c:pt>
              </c:numCache>
            </c:numRef>
          </c:val>
        </c:ser>
        <c:ser>
          <c:idx val="2"/>
          <c:order val="2"/>
          <c:tx>
            <c:strRef>
              <c:f>Sheet1!$D$1</c:f>
              <c:strCache>
                <c:ptCount val="1"/>
                <c:pt idx="0">
                  <c:v>Facilitators</c:v>
                </c:pt>
              </c:strCache>
            </c:strRef>
          </c:tx>
          <c:cat>
            <c:strRef>
              <c:f>Sheet1!$A$2:$A$6</c:f>
              <c:strCache>
                <c:ptCount val="5"/>
                <c:pt idx="0">
                  <c:v>Overall satisfaction</c:v>
                </c:pt>
                <c:pt idx="1">
                  <c:v>Support integ. across all trusts</c:v>
                </c:pt>
                <c:pt idx="2">
                  <c:v>Support local continuation</c:v>
                </c:pt>
                <c:pt idx="3">
                  <c:v>Frequency &amp; timing appropriate</c:v>
                </c:pt>
                <c:pt idx="4">
                  <c:v>Promotes open &amp; learning culture</c:v>
                </c:pt>
              </c:strCache>
            </c:strRef>
          </c:cat>
          <c:val>
            <c:numRef>
              <c:f>Sheet1!$D$2:$D$6</c:f>
              <c:numCache>
                <c:formatCode>General</c:formatCode>
                <c:ptCount val="5"/>
                <c:pt idx="0">
                  <c:v>4</c:v>
                </c:pt>
                <c:pt idx="1">
                  <c:v>5</c:v>
                </c:pt>
                <c:pt idx="2">
                  <c:v>5</c:v>
                </c:pt>
                <c:pt idx="3">
                  <c:v>4</c:v>
                </c:pt>
                <c:pt idx="4">
                  <c:v>5</c:v>
                </c:pt>
              </c:numCache>
            </c:numRef>
          </c:val>
        </c:ser>
        <c:ser>
          <c:idx val="3"/>
          <c:order val="3"/>
          <c:tx>
            <c:strRef>
              <c:f>Sheet1!$E$1</c:f>
              <c:strCache>
                <c:ptCount val="1"/>
                <c:pt idx="0">
                  <c:v>FPAs</c:v>
                </c:pt>
              </c:strCache>
            </c:strRef>
          </c:tx>
          <c:cat>
            <c:strRef>
              <c:f>Sheet1!$A$2:$A$6</c:f>
              <c:strCache>
                <c:ptCount val="5"/>
                <c:pt idx="0">
                  <c:v>Overall satisfaction</c:v>
                </c:pt>
                <c:pt idx="1">
                  <c:v>Support integ. across all trusts</c:v>
                </c:pt>
                <c:pt idx="2">
                  <c:v>Support local continuation</c:v>
                </c:pt>
                <c:pt idx="3">
                  <c:v>Frequency &amp; timing appropriate</c:v>
                </c:pt>
                <c:pt idx="4">
                  <c:v>Promotes open &amp; learning culture</c:v>
                </c:pt>
              </c:strCache>
            </c:strRef>
          </c:cat>
          <c:val>
            <c:numRef>
              <c:f>Sheet1!$E$2:$E$6</c:f>
              <c:numCache>
                <c:formatCode>General</c:formatCode>
                <c:ptCount val="5"/>
                <c:pt idx="0">
                  <c:v>4</c:v>
                </c:pt>
                <c:pt idx="1">
                  <c:v>5</c:v>
                </c:pt>
                <c:pt idx="2">
                  <c:v>5</c:v>
                </c:pt>
                <c:pt idx="3">
                  <c:v>4</c:v>
                </c:pt>
                <c:pt idx="4">
                  <c:v>4</c:v>
                </c:pt>
              </c:numCache>
            </c:numRef>
          </c:val>
        </c:ser>
        <c:ser>
          <c:idx val="4"/>
          <c:order val="4"/>
          <c:tx>
            <c:strRef>
              <c:f>Sheet1!$F$1</c:f>
              <c:strCache>
                <c:ptCount val="1"/>
                <c:pt idx="0">
                  <c:v>FPDs</c:v>
                </c:pt>
              </c:strCache>
            </c:strRef>
          </c:tx>
          <c:cat>
            <c:strRef>
              <c:f>Sheet1!$A$2:$A$6</c:f>
              <c:strCache>
                <c:ptCount val="5"/>
                <c:pt idx="0">
                  <c:v>Overall satisfaction</c:v>
                </c:pt>
                <c:pt idx="1">
                  <c:v>Support integ. across all trusts</c:v>
                </c:pt>
                <c:pt idx="2">
                  <c:v>Support local continuation</c:v>
                </c:pt>
                <c:pt idx="3">
                  <c:v>Frequency &amp; timing appropriate</c:v>
                </c:pt>
                <c:pt idx="4">
                  <c:v>Promotes open &amp; learning culture</c:v>
                </c:pt>
              </c:strCache>
            </c:strRef>
          </c:cat>
          <c:val>
            <c:numRef>
              <c:f>Sheet1!$F$2:$F$6</c:f>
              <c:numCache>
                <c:formatCode>General</c:formatCode>
                <c:ptCount val="5"/>
                <c:pt idx="0">
                  <c:v>5</c:v>
                </c:pt>
                <c:pt idx="1">
                  <c:v>5</c:v>
                </c:pt>
                <c:pt idx="2">
                  <c:v>5</c:v>
                </c:pt>
                <c:pt idx="3">
                  <c:v>4</c:v>
                </c:pt>
                <c:pt idx="4">
                  <c:v>4.5</c:v>
                </c:pt>
              </c:numCache>
            </c:numRef>
          </c:val>
        </c:ser>
        <c:axId val="178706688"/>
        <c:axId val="170467328"/>
      </c:barChart>
      <c:catAx>
        <c:axId val="178706688"/>
        <c:scaling>
          <c:orientation val="minMax"/>
        </c:scaling>
        <c:axPos val="l"/>
        <c:tickLblPos val="nextTo"/>
        <c:txPr>
          <a:bodyPr/>
          <a:lstStyle/>
          <a:p>
            <a:pPr>
              <a:defRPr sz="2000">
                <a:latin typeface="Arial" pitchFamily="34" charset="0"/>
                <a:cs typeface="Arial" pitchFamily="34" charset="0"/>
              </a:defRPr>
            </a:pPr>
            <a:endParaRPr lang="en-US"/>
          </a:p>
        </c:txPr>
        <c:crossAx val="170467328"/>
        <c:crosses val="autoZero"/>
        <c:auto val="1"/>
        <c:lblAlgn val="ctr"/>
        <c:lblOffset val="100"/>
      </c:catAx>
      <c:valAx>
        <c:axId val="170467328"/>
        <c:scaling>
          <c:orientation val="minMax"/>
          <c:max val="5"/>
          <c:min val="1"/>
        </c:scaling>
        <c:axPos val="b"/>
        <c:numFmt formatCode="General" sourceLinked="1"/>
        <c:tickLblPos val="nextTo"/>
        <c:txPr>
          <a:bodyPr/>
          <a:lstStyle/>
          <a:p>
            <a:pPr>
              <a:defRPr sz="1800">
                <a:latin typeface="Arial" pitchFamily="34" charset="0"/>
                <a:cs typeface="Arial" pitchFamily="34" charset="0"/>
              </a:defRPr>
            </a:pPr>
            <a:endParaRPr lang="en-US"/>
          </a:p>
        </c:txPr>
        <c:crossAx val="178706688"/>
        <c:crosses val="autoZero"/>
        <c:crossBetween val="between"/>
        <c:majorUnit val="1"/>
      </c:valAx>
    </c:plotArea>
    <c:legend>
      <c:legendPos val="r"/>
      <c:layout>
        <c:manualLayout>
          <c:xMode val="edge"/>
          <c:yMode val="edge"/>
          <c:x val="5.0939574433949072E-3"/>
          <c:y val="0.90660088558092944"/>
          <c:w val="0.36620133223968032"/>
          <c:h val="9.3399114419070645E-2"/>
        </c:manualLayout>
      </c:layout>
      <c:txPr>
        <a:bodyPr/>
        <a:lstStyle/>
        <a:p>
          <a:pPr>
            <a:defRPr sz="1600">
              <a:latin typeface="Arial" pitchFamily="34" charset="0"/>
              <a:cs typeface="Arial" pitchFamily="34" charset="0"/>
            </a:defRPr>
          </a:pPr>
          <a:endParaRPr lang="en-US"/>
        </a:p>
      </c:txPr>
    </c:legend>
    <c:plotVisOnly val="1"/>
  </c:chart>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bar"/>
        <c:grouping val="clustered"/>
        <c:ser>
          <c:idx val="0"/>
          <c:order val="0"/>
          <c:tx>
            <c:strRef>
              <c:f>Sheet1!$B$1</c:f>
              <c:strCache>
                <c:ptCount val="1"/>
                <c:pt idx="0">
                  <c:v>Post</c:v>
                </c:pt>
              </c:strCache>
            </c:strRef>
          </c:tx>
          <c:cat>
            <c:strRef>
              <c:f>Sheet1!$A$2:$A$4</c:f>
              <c:strCache>
                <c:ptCount val="3"/>
                <c:pt idx="0">
                  <c:v>Facilitators</c:v>
                </c:pt>
                <c:pt idx="1">
                  <c:v>Leads</c:v>
                </c:pt>
                <c:pt idx="2">
                  <c:v>Trainees</c:v>
                </c:pt>
              </c:strCache>
            </c:strRef>
          </c:cat>
          <c:val>
            <c:numRef>
              <c:f>Sheet1!$B$2:$B$4</c:f>
              <c:numCache>
                <c:formatCode>General</c:formatCode>
                <c:ptCount val="3"/>
                <c:pt idx="0">
                  <c:v>80</c:v>
                </c:pt>
                <c:pt idx="1">
                  <c:v>85</c:v>
                </c:pt>
                <c:pt idx="2">
                  <c:v>60</c:v>
                </c:pt>
              </c:numCache>
            </c:numRef>
          </c:val>
        </c:ser>
        <c:ser>
          <c:idx val="1"/>
          <c:order val="1"/>
          <c:tx>
            <c:strRef>
              <c:f>Sheet1!$C$1</c:f>
              <c:strCache>
                <c:ptCount val="1"/>
                <c:pt idx="0">
                  <c:v>Pre</c:v>
                </c:pt>
              </c:strCache>
            </c:strRef>
          </c:tx>
          <c:cat>
            <c:strRef>
              <c:f>Sheet1!$A$2:$A$4</c:f>
              <c:strCache>
                <c:ptCount val="3"/>
                <c:pt idx="0">
                  <c:v>Facilitators</c:v>
                </c:pt>
                <c:pt idx="1">
                  <c:v>Leads</c:v>
                </c:pt>
                <c:pt idx="2">
                  <c:v>Trainees</c:v>
                </c:pt>
              </c:strCache>
            </c:strRef>
          </c:cat>
          <c:val>
            <c:numRef>
              <c:f>Sheet1!$C$2:$C$4</c:f>
              <c:numCache>
                <c:formatCode>General</c:formatCode>
                <c:ptCount val="3"/>
                <c:pt idx="0">
                  <c:v>70</c:v>
                </c:pt>
                <c:pt idx="1">
                  <c:v>70</c:v>
                </c:pt>
                <c:pt idx="2">
                  <c:v>50</c:v>
                </c:pt>
              </c:numCache>
            </c:numRef>
          </c:val>
        </c:ser>
        <c:axId val="170508672"/>
        <c:axId val="170510208"/>
      </c:barChart>
      <c:catAx>
        <c:axId val="170508672"/>
        <c:scaling>
          <c:orientation val="minMax"/>
        </c:scaling>
        <c:axPos val="l"/>
        <c:tickLblPos val="nextTo"/>
        <c:txPr>
          <a:bodyPr/>
          <a:lstStyle/>
          <a:p>
            <a:pPr>
              <a:defRPr sz="2400">
                <a:latin typeface="Arial" pitchFamily="34" charset="0"/>
                <a:cs typeface="Arial" pitchFamily="34" charset="0"/>
              </a:defRPr>
            </a:pPr>
            <a:endParaRPr lang="en-US"/>
          </a:p>
        </c:txPr>
        <c:crossAx val="170510208"/>
        <c:crosses val="autoZero"/>
        <c:auto val="1"/>
        <c:lblAlgn val="ctr"/>
        <c:lblOffset val="100"/>
      </c:catAx>
      <c:valAx>
        <c:axId val="170510208"/>
        <c:scaling>
          <c:orientation val="minMax"/>
        </c:scaling>
        <c:axPos val="b"/>
        <c:majorGridlines/>
        <c:numFmt formatCode="General" sourceLinked="1"/>
        <c:tickLblPos val="nextTo"/>
        <c:txPr>
          <a:bodyPr/>
          <a:lstStyle/>
          <a:p>
            <a:pPr>
              <a:defRPr sz="2000">
                <a:latin typeface="Arial" pitchFamily="34" charset="0"/>
                <a:cs typeface="Arial" pitchFamily="34" charset="0"/>
              </a:defRPr>
            </a:pPr>
            <a:endParaRPr lang="en-US"/>
          </a:p>
        </c:txPr>
        <c:crossAx val="170508672"/>
        <c:crosses val="autoZero"/>
        <c:crossBetween val="between"/>
      </c:valAx>
    </c:plotArea>
    <c:legend>
      <c:legendPos val="r"/>
      <c:txPr>
        <a:bodyPr/>
        <a:lstStyle/>
        <a:p>
          <a:pPr>
            <a:defRPr sz="2000">
              <a:latin typeface="Arial" pitchFamily="34" charset="0"/>
              <a:cs typeface="Arial" pitchFamily="34" charset="0"/>
            </a:defRPr>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bar"/>
        <c:grouping val="clustered"/>
        <c:ser>
          <c:idx val="0"/>
          <c:order val="0"/>
          <c:tx>
            <c:strRef>
              <c:f>Sheet1!$B$1</c:f>
              <c:strCache>
                <c:ptCount val="1"/>
                <c:pt idx="0">
                  <c:v>Post</c:v>
                </c:pt>
              </c:strCache>
            </c:strRef>
          </c:tx>
          <c:cat>
            <c:strRef>
              <c:f>Sheet1!$A$2:$A$4</c:f>
              <c:strCache>
                <c:ptCount val="3"/>
                <c:pt idx="0">
                  <c:v>Facilitators</c:v>
                </c:pt>
                <c:pt idx="1">
                  <c:v>Leads</c:v>
                </c:pt>
                <c:pt idx="2">
                  <c:v>Trainees</c:v>
                </c:pt>
              </c:strCache>
            </c:strRef>
          </c:cat>
          <c:val>
            <c:numRef>
              <c:f>Sheet1!$B$2:$B$4</c:f>
              <c:numCache>
                <c:formatCode>General</c:formatCode>
                <c:ptCount val="3"/>
                <c:pt idx="0">
                  <c:v>4.4000000000000004</c:v>
                </c:pt>
                <c:pt idx="1">
                  <c:v>3.44</c:v>
                </c:pt>
                <c:pt idx="2">
                  <c:v>4</c:v>
                </c:pt>
              </c:numCache>
            </c:numRef>
          </c:val>
        </c:ser>
        <c:ser>
          <c:idx val="1"/>
          <c:order val="1"/>
          <c:tx>
            <c:strRef>
              <c:f>Sheet1!$C$1</c:f>
              <c:strCache>
                <c:ptCount val="1"/>
                <c:pt idx="0">
                  <c:v>Pre</c:v>
                </c:pt>
              </c:strCache>
            </c:strRef>
          </c:tx>
          <c:cat>
            <c:strRef>
              <c:f>Sheet1!$A$2:$A$4</c:f>
              <c:strCache>
                <c:ptCount val="3"/>
                <c:pt idx="0">
                  <c:v>Facilitators</c:v>
                </c:pt>
                <c:pt idx="1">
                  <c:v>Leads</c:v>
                </c:pt>
                <c:pt idx="2">
                  <c:v>Trainees</c:v>
                </c:pt>
              </c:strCache>
            </c:strRef>
          </c:cat>
          <c:val>
            <c:numRef>
              <c:f>Sheet1!$C$2:$C$4</c:f>
              <c:numCache>
                <c:formatCode>General</c:formatCode>
                <c:ptCount val="3"/>
                <c:pt idx="0">
                  <c:v>4.13</c:v>
                </c:pt>
                <c:pt idx="1">
                  <c:v>3.13</c:v>
                </c:pt>
                <c:pt idx="2">
                  <c:v>3.8</c:v>
                </c:pt>
              </c:numCache>
            </c:numRef>
          </c:val>
        </c:ser>
        <c:axId val="179292416"/>
        <c:axId val="179302400"/>
      </c:barChart>
      <c:catAx>
        <c:axId val="179292416"/>
        <c:scaling>
          <c:orientation val="minMax"/>
        </c:scaling>
        <c:axPos val="l"/>
        <c:tickLblPos val="nextTo"/>
        <c:txPr>
          <a:bodyPr/>
          <a:lstStyle/>
          <a:p>
            <a:pPr>
              <a:defRPr sz="2400">
                <a:latin typeface="Arial" pitchFamily="34" charset="0"/>
                <a:cs typeface="Arial" pitchFamily="34" charset="0"/>
              </a:defRPr>
            </a:pPr>
            <a:endParaRPr lang="en-US"/>
          </a:p>
        </c:txPr>
        <c:crossAx val="179302400"/>
        <c:crosses val="autoZero"/>
        <c:auto val="1"/>
        <c:lblAlgn val="ctr"/>
        <c:lblOffset val="100"/>
      </c:catAx>
      <c:valAx>
        <c:axId val="179302400"/>
        <c:scaling>
          <c:orientation val="minMax"/>
          <c:max val="5"/>
          <c:min val="1"/>
        </c:scaling>
        <c:axPos val="b"/>
        <c:majorGridlines/>
        <c:numFmt formatCode="General" sourceLinked="1"/>
        <c:tickLblPos val="nextTo"/>
        <c:txPr>
          <a:bodyPr/>
          <a:lstStyle/>
          <a:p>
            <a:pPr>
              <a:defRPr sz="2000">
                <a:latin typeface="Arial" pitchFamily="34" charset="0"/>
                <a:cs typeface="Arial" pitchFamily="34" charset="0"/>
              </a:defRPr>
            </a:pPr>
            <a:endParaRPr lang="en-US"/>
          </a:p>
        </c:txPr>
        <c:crossAx val="179292416"/>
        <c:crosses val="autoZero"/>
        <c:crossBetween val="between"/>
      </c:valAx>
    </c:plotArea>
    <c:legend>
      <c:legendPos val="r"/>
      <c:txPr>
        <a:bodyPr/>
        <a:lstStyle/>
        <a:p>
          <a:pPr>
            <a:defRPr sz="2000">
              <a:latin typeface="Arial" pitchFamily="34" charset="0"/>
              <a:cs typeface="Arial" pitchFamily="34" charset="0"/>
            </a:defRPr>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bar"/>
        <c:grouping val="clustered"/>
        <c:ser>
          <c:idx val="0"/>
          <c:order val="0"/>
          <c:tx>
            <c:strRef>
              <c:f>Sheet1!$B$1</c:f>
              <c:strCache>
                <c:ptCount val="1"/>
                <c:pt idx="0">
                  <c:v>Post</c:v>
                </c:pt>
              </c:strCache>
            </c:strRef>
          </c:tx>
          <c:cat>
            <c:strRef>
              <c:f>Sheet1!$A$2:$A$4</c:f>
              <c:strCache>
                <c:ptCount val="3"/>
                <c:pt idx="0">
                  <c:v>Facilitators</c:v>
                </c:pt>
                <c:pt idx="1">
                  <c:v>Leads</c:v>
                </c:pt>
                <c:pt idx="2">
                  <c:v>Trainees</c:v>
                </c:pt>
              </c:strCache>
            </c:strRef>
          </c:cat>
          <c:val>
            <c:numRef>
              <c:f>Sheet1!$B$2:$B$4</c:f>
              <c:numCache>
                <c:formatCode>General</c:formatCode>
                <c:ptCount val="3"/>
                <c:pt idx="0">
                  <c:v>4</c:v>
                </c:pt>
                <c:pt idx="1">
                  <c:v>4</c:v>
                </c:pt>
                <c:pt idx="2">
                  <c:v>4</c:v>
                </c:pt>
              </c:numCache>
            </c:numRef>
          </c:val>
        </c:ser>
        <c:ser>
          <c:idx val="1"/>
          <c:order val="1"/>
          <c:tx>
            <c:strRef>
              <c:f>Sheet1!$C$1</c:f>
              <c:strCache>
                <c:ptCount val="1"/>
                <c:pt idx="0">
                  <c:v>Pre</c:v>
                </c:pt>
              </c:strCache>
            </c:strRef>
          </c:tx>
          <c:cat>
            <c:strRef>
              <c:f>Sheet1!$A$2:$A$4</c:f>
              <c:strCache>
                <c:ptCount val="3"/>
                <c:pt idx="0">
                  <c:v>Facilitators</c:v>
                </c:pt>
                <c:pt idx="1">
                  <c:v>Leads</c:v>
                </c:pt>
                <c:pt idx="2">
                  <c:v>Trainees</c:v>
                </c:pt>
              </c:strCache>
            </c:strRef>
          </c:cat>
          <c:val>
            <c:numRef>
              <c:f>Sheet1!$C$2:$C$4</c:f>
              <c:numCache>
                <c:formatCode>General</c:formatCode>
                <c:ptCount val="3"/>
                <c:pt idx="0">
                  <c:v>2.4</c:v>
                </c:pt>
                <c:pt idx="1">
                  <c:v>3</c:v>
                </c:pt>
                <c:pt idx="2">
                  <c:v>3</c:v>
                </c:pt>
              </c:numCache>
            </c:numRef>
          </c:val>
        </c:ser>
        <c:axId val="179435008"/>
        <c:axId val="179436544"/>
      </c:barChart>
      <c:catAx>
        <c:axId val="179435008"/>
        <c:scaling>
          <c:orientation val="minMax"/>
        </c:scaling>
        <c:axPos val="l"/>
        <c:tickLblPos val="nextTo"/>
        <c:txPr>
          <a:bodyPr/>
          <a:lstStyle/>
          <a:p>
            <a:pPr>
              <a:defRPr>
                <a:latin typeface="Arial" pitchFamily="34" charset="0"/>
                <a:cs typeface="Arial" pitchFamily="34" charset="0"/>
              </a:defRPr>
            </a:pPr>
            <a:endParaRPr lang="en-US"/>
          </a:p>
        </c:txPr>
        <c:crossAx val="179436544"/>
        <c:crosses val="autoZero"/>
        <c:auto val="1"/>
        <c:lblAlgn val="ctr"/>
        <c:lblOffset val="100"/>
      </c:catAx>
      <c:valAx>
        <c:axId val="179436544"/>
        <c:scaling>
          <c:orientation val="minMax"/>
          <c:min val="1"/>
        </c:scaling>
        <c:axPos val="b"/>
        <c:majorGridlines/>
        <c:numFmt formatCode="General" sourceLinked="1"/>
        <c:tickLblPos val="nextTo"/>
        <c:txPr>
          <a:bodyPr/>
          <a:lstStyle/>
          <a:p>
            <a:pPr>
              <a:defRPr sz="2000">
                <a:latin typeface="Arial" pitchFamily="34" charset="0"/>
                <a:cs typeface="Arial" pitchFamily="34" charset="0"/>
              </a:defRPr>
            </a:pPr>
            <a:endParaRPr lang="en-US"/>
          </a:p>
        </c:txPr>
        <c:crossAx val="179435008"/>
        <c:crosses val="autoZero"/>
        <c:crossBetween val="between"/>
        <c:majorUnit val="1"/>
      </c:valAx>
    </c:plotArea>
    <c:legend>
      <c:legendPos val="r"/>
      <c:txPr>
        <a:bodyPr/>
        <a:lstStyle/>
        <a:p>
          <a:pPr>
            <a:defRPr sz="2000">
              <a:latin typeface="Arial" pitchFamily="34" charset="0"/>
              <a:cs typeface="Arial" pitchFamily="34" charset="0"/>
            </a:defRPr>
          </a:pPr>
          <a:endParaRPr lang="en-US"/>
        </a:p>
      </c:txPr>
    </c:legend>
    <c:plotVisOnly val="1"/>
  </c:chart>
  <c:txPr>
    <a:bodyPr/>
    <a:lstStyle/>
    <a:p>
      <a:pPr>
        <a:defRPr sz="24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bar"/>
        <c:grouping val="clustered"/>
        <c:ser>
          <c:idx val="0"/>
          <c:order val="0"/>
          <c:tx>
            <c:strRef>
              <c:f>Sheet1!$B$1</c:f>
              <c:strCache>
                <c:ptCount val="1"/>
                <c:pt idx="0">
                  <c:v>Post</c:v>
                </c:pt>
              </c:strCache>
            </c:strRef>
          </c:tx>
          <c:cat>
            <c:strRef>
              <c:f>Sheet1!$A$2:$A$6</c:f>
              <c:strCache>
                <c:ptCount val="5"/>
                <c:pt idx="0">
                  <c:v>Incident Reporting*</c:v>
                </c:pt>
                <c:pt idx="1">
                  <c:v>Patient Disclosure</c:v>
                </c:pt>
                <c:pt idx="2">
                  <c:v>Peer-group Discussion*</c:v>
                </c:pt>
                <c:pt idx="3">
                  <c:v>Portfolio Reflection*</c:v>
                </c:pt>
                <c:pt idx="4">
                  <c:v>PSI Awareness</c:v>
                </c:pt>
              </c:strCache>
            </c:strRef>
          </c:cat>
          <c:val>
            <c:numRef>
              <c:f>Sheet1!$B$2:$B$6</c:f>
              <c:numCache>
                <c:formatCode>General</c:formatCode>
                <c:ptCount val="5"/>
                <c:pt idx="0">
                  <c:v>1</c:v>
                </c:pt>
                <c:pt idx="1">
                  <c:v>1</c:v>
                </c:pt>
                <c:pt idx="2">
                  <c:v>3</c:v>
                </c:pt>
                <c:pt idx="3">
                  <c:v>2</c:v>
                </c:pt>
                <c:pt idx="4">
                  <c:v>3</c:v>
                </c:pt>
              </c:numCache>
            </c:numRef>
          </c:val>
        </c:ser>
        <c:ser>
          <c:idx val="1"/>
          <c:order val="1"/>
          <c:tx>
            <c:strRef>
              <c:f>Sheet1!$C$1</c:f>
              <c:strCache>
                <c:ptCount val="1"/>
                <c:pt idx="0">
                  <c:v>Pre</c:v>
                </c:pt>
              </c:strCache>
            </c:strRef>
          </c:tx>
          <c:invertIfNegative val="1"/>
          <c:cat>
            <c:strRef>
              <c:f>Sheet1!$A$2:$A$6</c:f>
              <c:strCache>
                <c:ptCount val="5"/>
                <c:pt idx="0">
                  <c:v>Incident Reporting*</c:v>
                </c:pt>
                <c:pt idx="1">
                  <c:v>Patient Disclosure</c:v>
                </c:pt>
                <c:pt idx="2">
                  <c:v>Peer-group Discussion*</c:v>
                </c:pt>
                <c:pt idx="3">
                  <c:v>Portfolio Reflection*</c:v>
                </c:pt>
                <c:pt idx="4">
                  <c:v>PSI Awareness</c:v>
                </c:pt>
              </c:strCache>
            </c:strRef>
          </c:cat>
          <c:val>
            <c:numRef>
              <c:f>Sheet1!$C$2:$C$6</c:f>
              <c:numCache>
                <c:formatCode>General</c:formatCode>
                <c:ptCount val="5"/>
                <c:pt idx="0">
                  <c:v>0</c:v>
                </c:pt>
                <c:pt idx="1">
                  <c:v>1</c:v>
                </c:pt>
                <c:pt idx="2">
                  <c:v>2</c:v>
                </c:pt>
                <c:pt idx="3">
                  <c:v>0.5</c:v>
                </c:pt>
                <c:pt idx="4">
                  <c:v>3</c:v>
                </c:pt>
              </c:numCache>
            </c:numRef>
          </c:val>
        </c:ser>
        <c:axId val="179710208"/>
        <c:axId val="179716096"/>
      </c:barChart>
      <c:catAx>
        <c:axId val="179710208"/>
        <c:scaling>
          <c:orientation val="minMax"/>
        </c:scaling>
        <c:axPos val="l"/>
        <c:tickLblPos val="nextTo"/>
        <c:txPr>
          <a:bodyPr/>
          <a:lstStyle/>
          <a:p>
            <a:pPr>
              <a:defRPr sz="2200">
                <a:latin typeface="Arial" pitchFamily="34" charset="0"/>
                <a:cs typeface="Arial" pitchFamily="34" charset="0"/>
              </a:defRPr>
            </a:pPr>
            <a:endParaRPr lang="en-US"/>
          </a:p>
        </c:txPr>
        <c:crossAx val="179716096"/>
        <c:crosses val="autoZero"/>
        <c:auto val="1"/>
        <c:lblAlgn val="ctr"/>
        <c:lblOffset val="100"/>
      </c:catAx>
      <c:valAx>
        <c:axId val="179716096"/>
        <c:scaling>
          <c:orientation val="minMax"/>
          <c:max val="4"/>
          <c:min val="0"/>
        </c:scaling>
        <c:axPos val="b"/>
        <c:majorGridlines/>
        <c:numFmt formatCode="General" sourceLinked="1"/>
        <c:tickLblPos val="nextTo"/>
        <c:crossAx val="179710208"/>
        <c:crosses val="autoZero"/>
        <c:crossBetween val="between"/>
      </c:valAx>
    </c:plotArea>
    <c:legend>
      <c:legendPos val="r"/>
      <c:txPr>
        <a:bodyPr/>
        <a:lstStyle/>
        <a:p>
          <a:pPr>
            <a:defRPr sz="2000">
              <a:latin typeface="Arial" pitchFamily="34" charset="0"/>
              <a:cs typeface="Arial" pitchFamily="34" charset="0"/>
            </a:defRPr>
          </a:pPr>
          <a:endParaRPr lang="en-US"/>
        </a:p>
      </c:txP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B11D55-9638-4E20-B1BB-298A05A4EF44}" type="doc">
      <dgm:prSet loTypeId="urn:microsoft.com/office/officeart/2005/8/layout/matrix3" loCatId="matrix" qsTypeId="urn:microsoft.com/office/officeart/2005/8/quickstyle/simple5" qsCatId="simple" csTypeId="urn:microsoft.com/office/officeart/2005/8/colors/accent1_2" csCatId="accent1" phldr="1"/>
      <dgm:spPr/>
      <dgm:t>
        <a:bodyPr/>
        <a:lstStyle/>
        <a:p>
          <a:endParaRPr lang="en-GB"/>
        </a:p>
      </dgm:t>
    </dgm:pt>
    <dgm:pt modelId="{57B24BE0-2EC3-4E8A-8004-952A92284D89}">
      <dgm:prSet custT="1"/>
      <dgm:spPr/>
      <dgm:t>
        <a:bodyPr/>
        <a:lstStyle/>
        <a:p>
          <a:pPr rtl="0"/>
          <a:r>
            <a:rPr lang="en-GB" sz="2000" b="1" dirty="0" smtClean="0"/>
            <a:t>Junior doctors vital to promoting patient safety</a:t>
          </a:r>
          <a:endParaRPr lang="en-GB" sz="2000" b="1" dirty="0"/>
        </a:p>
      </dgm:t>
    </dgm:pt>
    <dgm:pt modelId="{7B0E23BA-33CC-44D7-B05F-08F50026BECA}" type="parTrans" cxnId="{B6F02DDE-5E0E-404F-85E1-DB23876411B5}">
      <dgm:prSet/>
      <dgm:spPr/>
      <dgm:t>
        <a:bodyPr/>
        <a:lstStyle/>
        <a:p>
          <a:endParaRPr lang="en-GB"/>
        </a:p>
      </dgm:t>
    </dgm:pt>
    <dgm:pt modelId="{FAEF9DF7-3F39-422E-A00A-9947A1789941}" type="sibTrans" cxnId="{B6F02DDE-5E0E-404F-85E1-DB23876411B5}">
      <dgm:prSet/>
      <dgm:spPr/>
      <dgm:t>
        <a:bodyPr/>
        <a:lstStyle/>
        <a:p>
          <a:endParaRPr lang="en-GB"/>
        </a:p>
      </dgm:t>
    </dgm:pt>
    <dgm:pt modelId="{B04735DA-C519-4F88-9282-14E445306A14}">
      <dgm:prSet custT="1"/>
      <dgm:spPr/>
      <dgm:t>
        <a:bodyPr/>
        <a:lstStyle/>
        <a:p>
          <a:pPr rtl="0">
            <a:lnSpc>
              <a:spcPct val="100000"/>
            </a:lnSpc>
            <a:spcAft>
              <a:spcPts val="0"/>
            </a:spcAft>
          </a:pPr>
          <a:r>
            <a:rPr lang="en-GB" sz="2000" b="1" dirty="0" smtClean="0"/>
            <a:t>Poor reporting due to various factors </a:t>
          </a:r>
          <a:endParaRPr lang="en-GB" sz="2000" b="1" dirty="0"/>
        </a:p>
      </dgm:t>
    </dgm:pt>
    <dgm:pt modelId="{2289CA9C-9C33-4033-85A5-237B4CE170B2}" type="parTrans" cxnId="{B0F52BA3-AB44-4592-8A20-90C7910860C5}">
      <dgm:prSet/>
      <dgm:spPr/>
      <dgm:t>
        <a:bodyPr/>
        <a:lstStyle/>
        <a:p>
          <a:endParaRPr lang="en-GB"/>
        </a:p>
      </dgm:t>
    </dgm:pt>
    <dgm:pt modelId="{2908EEB9-AD5F-4453-A402-EAE491573290}" type="sibTrans" cxnId="{B0F52BA3-AB44-4592-8A20-90C7910860C5}">
      <dgm:prSet/>
      <dgm:spPr/>
      <dgm:t>
        <a:bodyPr/>
        <a:lstStyle/>
        <a:p>
          <a:endParaRPr lang="en-GB"/>
        </a:p>
      </dgm:t>
    </dgm:pt>
    <dgm:pt modelId="{A24A10B0-C0A5-4024-81EA-749B1E3AC23D}">
      <dgm:prSet custT="1"/>
      <dgm:spPr/>
      <dgm:t>
        <a:bodyPr/>
        <a:lstStyle/>
        <a:p>
          <a:pPr rtl="0"/>
          <a:r>
            <a:rPr lang="en-GB" sz="2000" b="1" dirty="0" smtClean="0"/>
            <a:t>Other methods required to identify PSIs</a:t>
          </a:r>
          <a:endParaRPr lang="en-GB" sz="2000" b="1" dirty="0"/>
        </a:p>
      </dgm:t>
    </dgm:pt>
    <dgm:pt modelId="{A589F7DA-19AF-4308-8D8A-9146CF5A6FE5}" type="parTrans" cxnId="{5A8B0B6F-E5F4-4A7F-8C53-03928151D585}">
      <dgm:prSet/>
      <dgm:spPr/>
      <dgm:t>
        <a:bodyPr/>
        <a:lstStyle/>
        <a:p>
          <a:endParaRPr lang="en-GB"/>
        </a:p>
      </dgm:t>
    </dgm:pt>
    <dgm:pt modelId="{8C957463-D120-4A70-8EF2-564A335E7F78}" type="sibTrans" cxnId="{5A8B0B6F-E5F4-4A7F-8C53-03928151D585}">
      <dgm:prSet/>
      <dgm:spPr/>
      <dgm:t>
        <a:bodyPr/>
        <a:lstStyle/>
        <a:p>
          <a:endParaRPr lang="en-GB"/>
        </a:p>
      </dgm:t>
    </dgm:pt>
    <dgm:pt modelId="{08E5BA47-9455-41BC-AF5E-A7F6EF39A0A1}">
      <dgm:prSet custT="1"/>
      <dgm:spPr/>
      <dgm:t>
        <a:bodyPr/>
        <a:lstStyle/>
        <a:p>
          <a:pPr rtl="0"/>
          <a:r>
            <a:rPr lang="en-GB" sz="2000" b="1" dirty="0" smtClean="0"/>
            <a:t>Reflection as fruitful way forward...</a:t>
          </a:r>
          <a:endParaRPr lang="en-GB" sz="2000" b="1" dirty="0"/>
        </a:p>
      </dgm:t>
    </dgm:pt>
    <dgm:pt modelId="{B092413F-0646-412B-9659-EAD1086BBD96}" type="parTrans" cxnId="{1C3A1886-DA4E-4559-90EF-25780296AA10}">
      <dgm:prSet/>
      <dgm:spPr/>
      <dgm:t>
        <a:bodyPr/>
        <a:lstStyle/>
        <a:p>
          <a:endParaRPr lang="en-GB"/>
        </a:p>
      </dgm:t>
    </dgm:pt>
    <dgm:pt modelId="{BF5C255F-71BE-4D23-B7E1-27AF21259FC3}" type="sibTrans" cxnId="{1C3A1886-DA4E-4559-90EF-25780296AA10}">
      <dgm:prSet/>
      <dgm:spPr/>
      <dgm:t>
        <a:bodyPr/>
        <a:lstStyle/>
        <a:p>
          <a:endParaRPr lang="en-GB"/>
        </a:p>
      </dgm:t>
    </dgm:pt>
    <dgm:pt modelId="{C17FED5D-1FE9-422B-8118-7E6020AFEAC1}" type="pres">
      <dgm:prSet presAssocID="{3CB11D55-9638-4E20-B1BB-298A05A4EF44}" presName="matrix" presStyleCnt="0">
        <dgm:presLayoutVars>
          <dgm:chMax val="1"/>
          <dgm:dir/>
          <dgm:resizeHandles val="exact"/>
        </dgm:presLayoutVars>
      </dgm:prSet>
      <dgm:spPr/>
      <dgm:t>
        <a:bodyPr/>
        <a:lstStyle/>
        <a:p>
          <a:endParaRPr lang="en-GB"/>
        </a:p>
      </dgm:t>
    </dgm:pt>
    <dgm:pt modelId="{69EAABFF-E476-4A3E-B9D8-229D1D01C227}" type="pres">
      <dgm:prSet presAssocID="{3CB11D55-9638-4E20-B1BB-298A05A4EF44}" presName="diamond" presStyleLbl="bgShp" presStyleIdx="0" presStyleCnt="1"/>
      <dgm:spPr/>
      <dgm:t>
        <a:bodyPr/>
        <a:lstStyle/>
        <a:p>
          <a:endParaRPr lang="en-GB"/>
        </a:p>
      </dgm:t>
    </dgm:pt>
    <dgm:pt modelId="{564082F8-091D-44C8-A417-E686D490CCB0}" type="pres">
      <dgm:prSet presAssocID="{3CB11D55-9638-4E20-B1BB-298A05A4EF44}" presName="quad1" presStyleLbl="node1" presStyleIdx="0" presStyleCnt="4">
        <dgm:presLayoutVars>
          <dgm:chMax val="0"/>
          <dgm:chPref val="0"/>
          <dgm:bulletEnabled val="1"/>
        </dgm:presLayoutVars>
      </dgm:prSet>
      <dgm:spPr/>
      <dgm:t>
        <a:bodyPr/>
        <a:lstStyle/>
        <a:p>
          <a:endParaRPr lang="en-GB"/>
        </a:p>
      </dgm:t>
    </dgm:pt>
    <dgm:pt modelId="{A3CDE40D-5589-4848-8E47-2187042D5F2D}" type="pres">
      <dgm:prSet presAssocID="{3CB11D55-9638-4E20-B1BB-298A05A4EF44}" presName="quad2" presStyleLbl="node1" presStyleIdx="1" presStyleCnt="4">
        <dgm:presLayoutVars>
          <dgm:chMax val="0"/>
          <dgm:chPref val="0"/>
          <dgm:bulletEnabled val="1"/>
        </dgm:presLayoutVars>
      </dgm:prSet>
      <dgm:spPr/>
      <dgm:t>
        <a:bodyPr/>
        <a:lstStyle/>
        <a:p>
          <a:endParaRPr lang="en-GB"/>
        </a:p>
      </dgm:t>
    </dgm:pt>
    <dgm:pt modelId="{CD9324E4-9AD9-42E0-B5BB-95E5376048F8}" type="pres">
      <dgm:prSet presAssocID="{3CB11D55-9638-4E20-B1BB-298A05A4EF44}" presName="quad3" presStyleLbl="node1" presStyleIdx="2" presStyleCnt="4">
        <dgm:presLayoutVars>
          <dgm:chMax val="0"/>
          <dgm:chPref val="0"/>
          <dgm:bulletEnabled val="1"/>
        </dgm:presLayoutVars>
      </dgm:prSet>
      <dgm:spPr/>
      <dgm:t>
        <a:bodyPr/>
        <a:lstStyle/>
        <a:p>
          <a:endParaRPr lang="en-GB"/>
        </a:p>
      </dgm:t>
    </dgm:pt>
    <dgm:pt modelId="{7D86F281-7DF1-4590-BE8D-44362BEBC1DB}" type="pres">
      <dgm:prSet presAssocID="{3CB11D55-9638-4E20-B1BB-298A05A4EF44}" presName="quad4" presStyleLbl="node1" presStyleIdx="3" presStyleCnt="4">
        <dgm:presLayoutVars>
          <dgm:chMax val="0"/>
          <dgm:chPref val="0"/>
          <dgm:bulletEnabled val="1"/>
        </dgm:presLayoutVars>
      </dgm:prSet>
      <dgm:spPr/>
      <dgm:t>
        <a:bodyPr/>
        <a:lstStyle/>
        <a:p>
          <a:endParaRPr lang="en-GB"/>
        </a:p>
      </dgm:t>
    </dgm:pt>
  </dgm:ptLst>
  <dgm:cxnLst>
    <dgm:cxn modelId="{23A3D703-C20B-4EA2-9929-48B0128B623C}" type="presOf" srcId="{08E5BA47-9455-41BC-AF5E-A7F6EF39A0A1}" destId="{7D86F281-7DF1-4590-BE8D-44362BEBC1DB}" srcOrd="0" destOrd="0" presId="urn:microsoft.com/office/officeart/2005/8/layout/matrix3"/>
    <dgm:cxn modelId="{B6F02DDE-5E0E-404F-85E1-DB23876411B5}" srcId="{3CB11D55-9638-4E20-B1BB-298A05A4EF44}" destId="{57B24BE0-2EC3-4E8A-8004-952A92284D89}" srcOrd="0" destOrd="0" parTransId="{7B0E23BA-33CC-44D7-B05F-08F50026BECA}" sibTransId="{FAEF9DF7-3F39-422E-A00A-9947A1789941}"/>
    <dgm:cxn modelId="{E10DA43A-B7C1-4070-AC4E-C15090C4E599}" type="presOf" srcId="{57B24BE0-2EC3-4E8A-8004-952A92284D89}" destId="{564082F8-091D-44C8-A417-E686D490CCB0}" srcOrd="0" destOrd="0" presId="urn:microsoft.com/office/officeart/2005/8/layout/matrix3"/>
    <dgm:cxn modelId="{B0F52BA3-AB44-4592-8A20-90C7910860C5}" srcId="{3CB11D55-9638-4E20-B1BB-298A05A4EF44}" destId="{B04735DA-C519-4F88-9282-14E445306A14}" srcOrd="1" destOrd="0" parTransId="{2289CA9C-9C33-4033-85A5-237B4CE170B2}" sibTransId="{2908EEB9-AD5F-4453-A402-EAE491573290}"/>
    <dgm:cxn modelId="{5A8B0B6F-E5F4-4A7F-8C53-03928151D585}" srcId="{3CB11D55-9638-4E20-B1BB-298A05A4EF44}" destId="{A24A10B0-C0A5-4024-81EA-749B1E3AC23D}" srcOrd="2" destOrd="0" parTransId="{A589F7DA-19AF-4308-8D8A-9146CF5A6FE5}" sibTransId="{8C957463-D120-4A70-8EF2-564A335E7F78}"/>
    <dgm:cxn modelId="{66D4488F-C6DE-4E61-A3A6-F17FF0D3BD32}" type="presOf" srcId="{B04735DA-C519-4F88-9282-14E445306A14}" destId="{A3CDE40D-5589-4848-8E47-2187042D5F2D}" srcOrd="0" destOrd="0" presId="urn:microsoft.com/office/officeart/2005/8/layout/matrix3"/>
    <dgm:cxn modelId="{1C3A1886-DA4E-4559-90EF-25780296AA10}" srcId="{3CB11D55-9638-4E20-B1BB-298A05A4EF44}" destId="{08E5BA47-9455-41BC-AF5E-A7F6EF39A0A1}" srcOrd="3" destOrd="0" parTransId="{B092413F-0646-412B-9659-EAD1086BBD96}" sibTransId="{BF5C255F-71BE-4D23-B7E1-27AF21259FC3}"/>
    <dgm:cxn modelId="{0BB5DDE6-B44C-404F-BAC0-E390CC02D3CD}" type="presOf" srcId="{3CB11D55-9638-4E20-B1BB-298A05A4EF44}" destId="{C17FED5D-1FE9-422B-8118-7E6020AFEAC1}" srcOrd="0" destOrd="0" presId="urn:microsoft.com/office/officeart/2005/8/layout/matrix3"/>
    <dgm:cxn modelId="{342E95C3-F5C5-458E-8A57-8545BF2A52B5}" type="presOf" srcId="{A24A10B0-C0A5-4024-81EA-749B1E3AC23D}" destId="{CD9324E4-9AD9-42E0-B5BB-95E5376048F8}" srcOrd="0" destOrd="0" presId="urn:microsoft.com/office/officeart/2005/8/layout/matrix3"/>
    <dgm:cxn modelId="{E1658BC0-421D-4610-98ED-625CE4BCD361}" type="presParOf" srcId="{C17FED5D-1FE9-422B-8118-7E6020AFEAC1}" destId="{69EAABFF-E476-4A3E-B9D8-229D1D01C227}" srcOrd="0" destOrd="0" presId="urn:microsoft.com/office/officeart/2005/8/layout/matrix3"/>
    <dgm:cxn modelId="{4BA73D78-263E-4C29-90DD-9D1AD5D79A06}" type="presParOf" srcId="{C17FED5D-1FE9-422B-8118-7E6020AFEAC1}" destId="{564082F8-091D-44C8-A417-E686D490CCB0}" srcOrd="1" destOrd="0" presId="urn:microsoft.com/office/officeart/2005/8/layout/matrix3"/>
    <dgm:cxn modelId="{5F2D45E0-558C-42B6-B109-95D55EA280CB}" type="presParOf" srcId="{C17FED5D-1FE9-422B-8118-7E6020AFEAC1}" destId="{A3CDE40D-5589-4848-8E47-2187042D5F2D}" srcOrd="2" destOrd="0" presId="urn:microsoft.com/office/officeart/2005/8/layout/matrix3"/>
    <dgm:cxn modelId="{97BC8FAB-7D6A-4ABE-BE96-5AF1F61732C3}" type="presParOf" srcId="{C17FED5D-1FE9-422B-8118-7E6020AFEAC1}" destId="{CD9324E4-9AD9-42E0-B5BB-95E5376048F8}" srcOrd="3" destOrd="0" presId="urn:microsoft.com/office/officeart/2005/8/layout/matrix3"/>
    <dgm:cxn modelId="{E6F7F636-281E-4A5D-B302-DD80650EB09D}" type="presParOf" srcId="{C17FED5D-1FE9-422B-8118-7E6020AFEAC1}" destId="{7D86F281-7DF1-4590-BE8D-44362BEBC1DB}"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6D8522-FD27-4085-AFD7-91E662164A4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GB"/>
        </a:p>
      </dgm:t>
    </dgm:pt>
    <dgm:pt modelId="{3518D263-A192-4C0F-A600-F95C4B918F7B}">
      <dgm:prSet custT="1"/>
      <dgm:spPr/>
      <dgm:t>
        <a:bodyPr/>
        <a:lstStyle/>
        <a:p>
          <a:pPr rtl="0"/>
          <a:r>
            <a:rPr lang="en-GB" sz="2400" dirty="0" smtClean="0"/>
            <a:t>FY1s demonstrate awareness of patient safety</a:t>
          </a:r>
          <a:endParaRPr lang="en-GB" sz="2400" dirty="0"/>
        </a:p>
      </dgm:t>
    </dgm:pt>
    <dgm:pt modelId="{356C8396-8B1A-415B-A69D-881EE666C2E4}" type="parTrans" cxnId="{D3DD0B8C-2A8B-4375-8E5A-043FE7F08B16}">
      <dgm:prSet/>
      <dgm:spPr/>
      <dgm:t>
        <a:bodyPr/>
        <a:lstStyle/>
        <a:p>
          <a:endParaRPr lang="en-GB"/>
        </a:p>
      </dgm:t>
    </dgm:pt>
    <dgm:pt modelId="{29096D29-9D25-4A5D-93A7-C1CE80C482DD}" type="sibTrans" cxnId="{D3DD0B8C-2A8B-4375-8E5A-043FE7F08B16}">
      <dgm:prSet/>
      <dgm:spPr/>
      <dgm:t>
        <a:bodyPr/>
        <a:lstStyle/>
        <a:p>
          <a:endParaRPr lang="en-GB"/>
        </a:p>
      </dgm:t>
    </dgm:pt>
    <dgm:pt modelId="{82B440CD-273A-485D-8DFB-C06BA4B623AC}">
      <dgm:prSet custT="1"/>
      <dgm:spPr/>
      <dgm:t>
        <a:bodyPr/>
        <a:lstStyle/>
        <a:p>
          <a:pPr rtl="0"/>
          <a:r>
            <a:rPr lang="en-GB" sz="2400" dirty="0" smtClean="0"/>
            <a:t>Nearly 50% of entries reflected on PSIs</a:t>
          </a:r>
          <a:endParaRPr lang="en-GB" sz="2400" dirty="0"/>
        </a:p>
      </dgm:t>
    </dgm:pt>
    <dgm:pt modelId="{7F804208-6667-40E6-B93A-186540457478}" type="parTrans" cxnId="{D5065F13-422B-49D3-B57B-0E77E4841A03}">
      <dgm:prSet/>
      <dgm:spPr/>
      <dgm:t>
        <a:bodyPr/>
        <a:lstStyle/>
        <a:p>
          <a:endParaRPr lang="en-GB"/>
        </a:p>
      </dgm:t>
    </dgm:pt>
    <dgm:pt modelId="{C7F321B9-4461-414B-8D78-7E0CE261C342}" type="sibTrans" cxnId="{D5065F13-422B-49D3-B57B-0E77E4841A03}">
      <dgm:prSet/>
      <dgm:spPr/>
      <dgm:t>
        <a:bodyPr/>
        <a:lstStyle/>
        <a:p>
          <a:endParaRPr lang="en-GB"/>
        </a:p>
      </dgm:t>
    </dgm:pt>
    <dgm:pt modelId="{845D37F2-2335-4896-8154-2A571FBE893C}">
      <dgm:prSet custT="1"/>
      <dgm:spPr/>
      <dgm:t>
        <a:bodyPr/>
        <a:lstStyle/>
        <a:p>
          <a:pPr rtl="0"/>
          <a:r>
            <a:rPr lang="en-GB" sz="2400" dirty="0" smtClean="0"/>
            <a:t>Types match extant literature vs. National reports</a:t>
          </a:r>
          <a:endParaRPr lang="en-GB" sz="2400" dirty="0"/>
        </a:p>
      </dgm:t>
    </dgm:pt>
    <dgm:pt modelId="{724F8D19-36FB-4757-B713-339E3EC80A33}" type="parTrans" cxnId="{34F31D42-916B-470B-B396-B021C627AA43}">
      <dgm:prSet/>
      <dgm:spPr/>
      <dgm:t>
        <a:bodyPr/>
        <a:lstStyle/>
        <a:p>
          <a:endParaRPr lang="en-GB"/>
        </a:p>
      </dgm:t>
    </dgm:pt>
    <dgm:pt modelId="{4BD5167C-6C1B-4165-A73D-2D062AD5AF93}" type="sibTrans" cxnId="{34F31D42-916B-470B-B396-B021C627AA43}">
      <dgm:prSet/>
      <dgm:spPr/>
      <dgm:t>
        <a:bodyPr/>
        <a:lstStyle/>
        <a:p>
          <a:endParaRPr lang="en-GB"/>
        </a:p>
      </dgm:t>
    </dgm:pt>
    <dgm:pt modelId="{7AE8FB43-6583-4937-92A1-1ED5F4E02CB4}">
      <dgm:prSet custT="1"/>
      <dgm:spPr/>
      <dgm:t>
        <a:bodyPr/>
        <a:lstStyle/>
        <a:p>
          <a:pPr rtl="0"/>
          <a:r>
            <a:rPr lang="en-GB" sz="2400" dirty="0" smtClean="0"/>
            <a:t>Diagnostic errors linked to poorer outcomes</a:t>
          </a:r>
          <a:endParaRPr lang="en-GB" sz="2400" dirty="0"/>
        </a:p>
      </dgm:t>
    </dgm:pt>
    <dgm:pt modelId="{5FB73F86-E6CA-4F70-A34C-8B140F26B7AD}" type="parTrans" cxnId="{7DC5A3E5-ECC8-4EAF-A572-F9BE3889362E}">
      <dgm:prSet/>
      <dgm:spPr/>
      <dgm:t>
        <a:bodyPr/>
        <a:lstStyle/>
        <a:p>
          <a:endParaRPr lang="en-GB"/>
        </a:p>
      </dgm:t>
    </dgm:pt>
    <dgm:pt modelId="{BB321298-356C-4288-AE07-5D6FE3640513}" type="sibTrans" cxnId="{7DC5A3E5-ECC8-4EAF-A572-F9BE3889362E}">
      <dgm:prSet/>
      <dgm:spPr/>
      <dgm:t>
        <a:bodyPr/>
        <a:lstStyle/>
        <a:p>
          <a:endParaRPr lang="en-GB"/>
        </a:p>
      </dgm:t>
    </dgm:pt>
    <dgm:pt modelId="{46E0C9C5-B217-4FA2-9F62-71682D4DE689}">
      <dgm:prSet custT="1"/>
      <dgm:spPr/>
      <dgm:t>
        <a:bodyPr/>
        <a:lstStyle/>
        <a:p>
          <a:pPr rtl="0"/>
          <a:r>
            <a:rPr lang="en-GB" sz="2400" dirty="0" smtClean="0"/>
            <a:t>Multiple contributing factors at play</a:t>
          </a:r>
          <a:endParaRPr lang="en-GB" sz="2400" dirty="0"/>
        </a:p>
      </dgm:t>
    </dgm:pt>
    <dgm:pt modelId="{4CB7D4A0-C1BD-46D2-A786-B24583B4E814}" type="parTrans" cxnId="{848E8561-1A09-49A6-A161-D7C21913082F}">
      <dgm:prSet/>
      <dgm:spPr/>
      <dgm:t>
        <a:bodyPr/>
        <a:lstStyle/>
        <a:p>
          <a:endParaRPr lang="en-GB"/>
        </a:p>
      </dgm:t>
    </dgm:pt>
    <dgm:pt modelId="{7F0945C1-7BC0-4432-8AAA-E9EA6D5D3B01}" type="sibTrans" cxnId="{848E8561-1A09-49A6-A161-D7C21913082F}">
      <dgm:prSet/>
      <dgm:spPr/>
      <dgm:t>
        <a:bodyPr/>
        <a:lstStyle/>
        <a:p>
          <a:endParaRPr lang="en-GB"/>
        </a:p>
      </dgm:t>
    </dgm:pt>
    <dgm:pt modelId="{1D6F95D2-97D3-466F-9C39-751E9DC8F704}" type="pres">
      <dgm:prSet presAssocID="{2D6D8522-FD27-4085-AFD7-91E662164A49}" presName="linear" presStyleCnt="0">
        <dgm:presLayoutVars>
          <dgm:animLvl val="lvl"/>
          <dgm:resizeHandles val="exact"/>
        </dgm:presLayoutVars>
      </dgm:prSet>
      <dgm:spPr/>
      <dgm:t>
        <a:bodyPr/>
        <a:lstStyle/>
        <a:p>
          <a:endParaRPr lang="en-GB"/>
        </a:p>
      </dgm:t>
    </dgm:pt>
    <dgm:pt modelId="{2367558B-D9BC-411D-B9E2-1708F412C78A}" type="pres">
      <dgm:prSet presAssocID="{3518D263-A192-4C0F-A600-F95C4B918F7B}" presName="parentText" presStyleLbl="node1" presStyleIdx="0" presStyleCnt="5">
        <dgm:presLayoutVars>
          <dgm:chMax val="0"/>
          <dgm:bulletEnabled val="1"/>
        </dgm:presLayoutVars>
      </dgm:prSet>
      <dgm:spPr/>
      <dgm:t>
        <a:bodyPr/>
        <a:lstStyle/>
        <a:p>
          <a:endParaRPr lang="en-GB"/>
        </a:p>
      </dgm:t>
    </dgm:pt>
    <dgm:pt modelId="{7741528F-D7C1-4C9B-855A-29FC11166239}" type="pres">
      <dgm:prSet presAssocID="{29096D29-9D25-4A5D-93A7-C1CE80C482DD}" presName="spacer" presStyleCnt="0"/>
      <dgm:spPr/>
    </dgm:pt>
    <dgm:pt modelId="{69AEB39B-57EF-4E5E-A50F-8D6EE59C8E57}" type="pres">
      <dgm:prSet presAssocID="{82B440CD-273A-485D-8DFB-C06BA4B623AC}" presName="parentText" presStyleLbl="node1" presStyleIdx="1" presStyleCnt="5">
        <dgm:presLayoutVars>
          <dgm:chMax val="0"/>
          <dgm:bulletEnabled val="1"/>
        </dgm:presLayoutVars>
      </dgm:prSet>
      <dgm:spPr/>
      <dgm:t>
        <a:bodyPr/>
        <a:lstStyle/>
        <a:p>
          <a:endParaRPr lang="en-GB"/>
        </a:p>
      </dgm:t>
    </dgm:pt>
    <dgm:pt modelId="{1F4EDD0B-1ED3-48F4-A343-C867CD4A4920}" type="pres">
      <dgm:prSet presAssocID="{C7F321B9-4461-414B-8D78-7E0CE261C342}" presName="spacer" presStyleCnt="0"/>
      <dgm:spPr/>
    </dgm:pt>
    <dgm:pt modelId="{CF4DC292-9136-426D-9F31-5F8795A2B016}" type="pres">
      <dgm:prSet presAssocID="{845D37F2-2335-4896-8154-2A571FBE893C}" presName="parentText" presStyleLbl="node1" presStyleIdx="2" presStyleCnt="5">
        <dgm:presLayoutVars>
          <dgm:chMax val="0"/>
          <dgm:bulletEnabled val="1"/>
        </dgm:presLayoutVars>
      </dgm:prSet>
      <dgm:spPr/>
      <dgm:t>
        <a:bodyPr/>
        <a:lstStyle/>
        <a:p>
          <a:endParaRPr lang="en-GB"/>
        </a:p>
      </dgm:t>
    </dgm:pt>
    <dgm:pt modelId="{529D4539-317C-4C47-9AD4-67601B868A2F}" type="pres">
      <dgm:prSet presAssocID="{4BD5167C-6C1B-4165-A73D-2D062AD5AF93}" presName="spacer" presStyleCnt="0"/>
      <dgm:spPr/>
    </dgm:pt>
    <dgm:pt modelId="{624FE3D8-5FAE-425F-ADBF-CD7A97580E10}" type="pres">
      <dgm:prSet presAssocID="{7AE8FB43-6583-4937-92A1-1ED5F4E02CB4}" presName="parentText" presStyleLbl="node1" presStyleIdx="3" presStyleCnt="5">
        <dgm:presLayoutVars>
          <dgm:chMax val="0"/>
          <dgm:bulletEnabled val="1"/>
        </dgm:presLayoutVars>
      </dgm:prSet>
      <dgm:spPr/>
      <dgm:t>
        <a:bodyPr/>
        <a:lstStyle/>
        <a:p>
          <a:endParaRPr lang="en-GB"/>
        </a:p>
      </dgm:t>
    </dgm:pt>
    <dgm:pt modelId="{C5C1C3F2-14A2-46FC-8F88-7A0B09E6A5EE}" type="pres">
      <dgm:prSet presAssocID="{BB321298-356C-4288-AE07-5D6FE3640513}" presName="spacer" presStyleCnt="0"/>
      <dgm:spPr/>
    </dgm:pt>
    <dgm:pt modelId="{C2DC68AD-80FB-44DC-B653-DEEBBA8F7D45}" type="pres">
      <dgm:prSet presAssocID="{46E0C9C5-B217-4FA2-9F62-71682D4DE689}" presName="parentText" presStyleLbl="node1" presStyleIdx="4" presStyleCnt="5">
        <dgm:presLayoutVars>
          <dgm:chMax val="0"/>
          <dgm:bulletEnabled val="1"/>
        </dgm:presLayoutVars>
      </dgm:prSet>
      <dgm:spPr/>
      <dgm:t>
        <a:bodyPr/>
        <a:lstStyle/>
        <a:p>
          <a:endParaRPr lang="en-GB"/>
        </a:p>
      </dgm:t>
    </dgm:pt>
  </dgm:ptLst>
  <dgm:cxnLst>
    <dgm:cxn modelId="{7DC5A3E5-ECC8-4EAF-A572-F9BE3889362E}" srcId="{2D6D8522-FD27-4085-AFD7-91E662164A49}" destId="{7AE8FB43-6583-4937-92A1-1ED5F4E02CB4}" srcOrd="3" destOrd="0" parTransId="{5FB73F86-E6CA-4F70-A34C-8B140F26B7AD}" sibTransId="{BB321298-356C-4288-AE07-5D6FE3640513}"/>
    <dgm:cxn modelId="{0873B478-654A-447F-A588-A53F2FC8CEB3}" type="presOf" srcId="{845D37F2-2335-4896-8154-2A571FBE893C}" destId="{CF4DC292-9136-426D-9F31-5F8795A2B016}" srcOrd="0" destOrd="0" presId="urn:microsoft.com/office/officeart/2005/8/layout/vList2"/>
    <dgm:cxn modelId="{848E8561-1A09-49A6-A161-D7C21913082F}" srcId="{2D6D8522-FD27-4085-AFD7-91E662164A49}" destId="{46E0C9C5-B217-4FA2-9F62-71682D4DE689}" srcOrd="4" destOrd="0" parTransId="{4CB7D4A0-C1BD-46D2-A786-B24583B4E814}" sibTransId="{7F0945C1-7BC0-4432-8AAA-E9EA6D5D3B01}"/>
    <dgm:cxn modelId="{57AB22F5-26D5-4983-B2A7-F532CFEE3B16}" type="presOf" srcId="{7AE8FB43-6583-4937-92A1-1ED5F4E02CB4}" destId="{624FE3D8-5FAE-425F-ADBF-CD7A97580E10}" srcOrd="0" destOrd="0" presId="urn:microsoft.com/office/officeart/2005/8/layout/vList2"/>
    <dgm:cxn modelId="{6DFF93ED-666E-4A61-A495-5B936EF36828}" type="presOf" srcId="{46E0C9C5-B217-4FA2-9F62-71682D4DE689}" destId="{C2DC68AD-80FB-44DC-B653-DEEBBA8F7D45}" srcOrd="0" destOrd="0" presId="urn:microsoft.com/office/officeart/2005/8/layout/vList2"/>
    <dgm:cxn modelId="{E2B4FE39-FE0E-44BD-9356-2507B525B5C2}" type="presOf" srcId="{2D6D8522-FD27-4085-AFD7-91E662164A49}" destId="{1D6F95D2-97D3-466F-9C39-751E9DC8F704}" srcOrd="0" destOrd="0" presId="urn:microsoft.com/office/officeart/2005/8/layout/vList2"/>
    <dgm:cxn modelId="{D5065F13-422B-49D3-B57B-0E77E4841A03}" srcId="{2D6D8522-FD27-4085-AFD7-91E662164A49}" destId="{82B440CD-273A-485D-8DFB-C06BA4B623AC}" srcOrd="1" destOrd="0" parTransId="{7F804208-6667-40E6-B93A-186540457478}" sibTransId="{C7F321B9-4461-414B-8D78-7E0CE261C342}"/>
    <dgm:cxn modelId="{D3DD0B8C-2A8B-4375-8E5A-043FE7F08B16}" srcId="{2D6D8522-FD27-4085-AFD7-91E662164A49}" destId="{3518D263-A192-4C0F-A600-F95C4B918F7B}" srcOrd="0" destOrd="0" parTransId="{356C8396-8B1A-415B-A69D-881EE666C2E4}" sibTransId="{29096D29-9D25-4A5D-93A7-C1CE80C482DD}"/>
    <dgm:cxn modelId="{34F31D42-916B-470B-B396-B021C627AA43}" srcId="{2D6D8522-FD27-4085-AFD7-91E662164A49}" destId="{845D37F2-2335-4896-8154-2A571FBE893C}" srcOrd="2" destOrd="0" parTransId="{724F8D19-36FB-4757-B713-339E3EC80A33}" sibTransId="{4BD5167C-6C1B-4165-A73D-2D062AD5AF93}"/>
    <dgm:cxn modelId="{05CB6BAE-7B51-4E90-9EAC-B5EA1323C41A}" type="presOf" srcId="{82B440CD-273A-485D-8DFB-C06BA4B623AC}" destId="{69AEB39B-57EF-4E5E-A50F-8D6EE59C8E57}" srcOrd="0" destOrd="0" presId="urn:microsoft.com/office/officeart/2005/8/layout/vList2"/>
    <dgm:cxn modelId="{F6F16B41-A15F-46E4-9CA6-2454F0B5B482}" type="presOf" srcId="{3518D263-A192-4C0F-A600-F95C4B918F7B}" destId="{2367558B-D9BC-411D-B9E2-1708F412C78A}" srcOrd="0" destOrd="0" presId="urn:microsoft.com/office/officeart/2005/8/layout/vList2"/>
    <dgm:cxn modelId="{4C0CA97F-DA95-4DDB-8210-1A42E42FAC3C}" type="presParOf" srcId="{1D6F95D2-97D3-466F-9C39-751E9DC8F704}" destId="{2367558B-D9BC-411D-B9E2-1708F412C78A}" srcOrd="0" destOrd="0" presId="urn:microsoft.com/office/officeart/2005/8/layout/vList2"/>
    <dgm:cxn modelId="{17F5F03E-F97A-40E3-8CC3-B740F8A657E6}" type="presParOf" srcId="{1D6F95D2-97D3-466F-9C39-751E9DC8F704}" destId="{7741528F-D7C1-4C9B-855A-29FC11166239}" srcOrd="1" destOrd="0" presId="urn:microsoft.com/office/officeart/2005/8/layout/vList2"/>
    <dgm:cxn modelId="{4B4A6821-93B7-4AD7-A837-CC5D131A7CC2}" type="presParOf" srcId="{1D6F95D2-97D3-466F-9C39-751E9DC8F704}" destId="{69AEB39B-57EF-4E5E-A50F-8D6EE59C8E57}" srcOrd="2" destOrd="0" presId="urn:microsoft.com/office/officeart/2005/8/layout/vList2"/>
    <dgm:cxn modelId="{01BE8F14-DF4E-4910-BC3D-056CE3BC8C14}" type="presParOf" srcId="{1D6F95D2-97D3-466F-9C39-751E9DC8F704}" destId="{1F4EDD0B-1ED3-48F4-A343-C867CD4A4920}" srcOrd="3" destOrd="0" presId="urn:microsoft.com/office/officeart/2005/8/layout/vList2"/>
    <dgm:cxn modelId="{DF9CDCC2-8AF7-4EF6-960F-4903876245A9}" type="presParOf" srcId="{1D6F95D2-97D3-466F-9C39-751E9DC8F704}" destId="{CF4DC292-9136-426D-9F31-5F8795A2B016}" srcOrd="4" destOrd="0" presId="urn:microsoft.com/office/officeart/2005/8/layout/vList2"/>
    <dgm:cxn modelId="{C6C508F1-CF21-44B6-AD5F-76243215252D}" type="presParOf" srcId="{1D6F95D2-97D3-466F-9C39-751E9DC8F704}" destId="{529D4539-317C-4C47-9AD4-67601B868A2F}" srcOrd="5" destOrd="0" presId="urn:microsoft.com/office/officeart/2005/8/layout/vList2"/>
    <dgm:cxn modelId="{B71FB5B4-E131-41AE-8ACB-FF1BC9E0E376}" type="presParOf" srcId="{1D6F95D2-97D3-466F-9C39-751E9DC8F704}" destId="{624FE3D8-5FAE-425F-ADBF-CD7A97580E10}" srcOrd="6" destOrd="0" presId="urn:microsoft.com/office/officeart/2005/8/layout/vList2"/>
    <dgm:cxn modelId="{F09C36DC-7C2D-4699-86FA-80D79DE438CF}" type="presParOf" srcId="{1D6F95D2-97D3-466F-9C39-751E9DC8F704}" destId="{C5C1C3F2-14A2-46FC-8F88-7A0B09E6A5EE}" srcOrd="7" destOrd="0" presId="urn:microsoft.com/office/officeart/2005/8/layout/vList2"/>
    <dgm:cxn modelId="{50D88565-946A-4F6A-A87F-FA8B1F10ECBD}" type="presParOf" srcId="{1D6F95D2-97D3-466F-9C39-751E9DC8F704}" destId="{C2DC68AD-80FB-44DC-B653-DEEBBA8F7D45}"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3D9C73-4EDD-4BF7-B214-041E9BDF598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GB"/>
        </a:p>
      </dgm:t>
    </dgm:pt>
    <dgm:pt modelId="{CBC6AC98-DEA7-4C8D-B22A-0368D040E4D6}">
      <dgm:prSet/>
      <dgm:spPr/>
      <dgm:t>
        <a:bodyPr/>
        <a:lstStyle/>
        <a:p>
          <a:pPr rtl="0"/>
          <a:r>
            <a:rPr lang="en-GB" dirty="0" smtClean="0"/>
            <a:t>Educational strategies </a:t>
          </a:r>
          <a:endParaRPr lang="en-GB" dirty="0"/>
        </a:p>
      </dgm:t>
    </dgm:pt>
    <dgm:pt modelId="{3897A241-95C1-46B7-B215-2FBAA252280C}" type="parTrans" cxnId="{59050D79-9CEA-4BC2-828F-625A3E6AC750}">
      <dgm:prSet/>
      <dgm:spPr/>
      <dgm:t>
        <a:bodyPr/>
        <a:lstStyle/>
        <a:p>
          <a:endParaRPr lang="en-GB"/>
        </a:p>
      </dgm:t>
    </dgm:pt>
    <dgm:pt modelId="{9906CE52-1DF5-4C61-97C6-FDCA608CDF83}" type="sibTrans" cxnId="{59050D79-9CEA-4BC2-828F-625A3E6AC750}">
      <dgm:prSet/>
      <dgm:spPr/>
      <dgm:t>
        <a:bodyPr/>
        <a:lstStyle/>
        <a:p>
          <a:endParaRPr lang="en-GB"/>
        </a:p>
      </dgm:t>
    </dgm:pt>
    <dgm:pt modelId="{8FF74CA2-9A56-4B3A-9E5B-85C6476F1786}">
      <dgm:prSet/>
      <dgm:spPr/>
      <dgm:t>
        <a:bodyPr/>
        <a:lstStyle/>
        <a:p>
          <a:pPr rtl="0"/>
          <a:r>
            <a:rPr lang="en-GB" dirty="0" smtClean="0"/>
            <a:t>Reflective portfolios as novel data source? </a:t>
          </a:r>
          <a:endParaRPr lang="en-GB" dirty="0"/>
        </a:p>
      </dgm:t>
    </dgm:pt>
    <dgm:pt modelId="{6FBDED11-4BC0-413A-9C50-7FE0F663EFDA}" type="parTrans" cxnId="{D40A719B-43A6-4934-866D-E0581F85E344}">
      <dgm:prSet/>
      <dgm:spPr/>
      <dgm:t>
        <a:bodyPr/>
        <a:lstStyle/>
        <a:p>
          <a:endParaRPr lang="en-GB"/>
        </a:p>
      </dgm:t>
    </dgm:pt>
    <dgm:pt modelId="{3DE531CF-2607-4A51-9777-0ED1F6482B44}" type="sibTrans" cxnId="{D40A719B-43A6-4934-866D-E0581F85E344}">
      <dgm:prSet/>
      <dgm:spPr/>
      <dgm:t>
        <a:bodyPr/>
        <a:lstStyle/>
        <a:p>
          <a:endParaRPr lang="en-GB"/>
        </a:p>
      </dgm:t>
    </dgm:pt>
    <dgm:pt modelId="{F10A74E4-3473-4F0C-A4D9-D4E619E76267}">
      <dgm:prSet/>
      <dgm:spPr/>
      <dgm:t>
        <a:bodyPr/>
        <a:lstStyle/>
        <a:p>
          <a:pPr rtl="0"/>
          <a:r>
            <a:rPr lang="en-GB" dirty="0" smtClean="0"/>
            <a:t>Does reflection translate into safer practice?</a:t>
          </a:r>
          <a:endParaRPr lang="en-GB" dirty="0"/>
        </a:p>
      </dgm:t>
    </dgm:pt>
    <dgm:pt modelId="{92FE9FE8-C4EA-44B3-996F-AC7580A6F910}" type="parTrans" cxnId="{F1F01D79-E31A-4C66-A691-C59A19EA0F5A}">
      <dgm:prSet/>
      <dgm:spPr/>
      <dgm:t>
        <a:bodyPr/>
        <a:lstStyle/>
        <a:p>
          <a:endParaRPr lang="en-GB"/>
        </a:p>
      </dgm:t>
    </dgm:pt>
    <dgm:pt modelId="{AC294BDF-F4A1-4005-85F5-D079B88CF736}" type="sibTrans" cxnId="{F1F01D79-E31A-4C66-A691-C59A19EA0F5A}">
      <dgm:prSet/>
      <dgm:spPr/>
      <dgm:t>
        <a:bodyPr/>
        <a:lstStyle/>
        <a:p>
          <a:endParaRPr lang="en-GB"/>
        </a:p>
      </dgm:t>
    </dgm:pt>
    <dgm:pt modelId="{06A27F18-4919-4692-B10F-0E6DDBE72033}">
      <dgm:prSet/>
      <dgm:spPr/>
      <dgm:t>
        <a:bodyPr/>
        <a:lstStyle/>
        <a:p>
          <a:pPr rtl="0">
            <a:spcAft>
              <a:spcPts val="0"/>
            </a:spcAft>
          </a:pPr>
          <a:r>
            <a:rPr lang="en-GB" dirty="0" smtClean="0"/>
            <a:t>Encourage formal reporting</a:t>
          </a:r>
          <a:endParaRPr lang="en-GB" dirty="0"/>
        </a:p>
      </dgm:t>
    </dgm:pt>
    <dgm:pt modelId="{97E93241-DCA0-4730-AE54-BBC55B616766}" type="parTrans" cxnId="{0423FA4F-8006-4809-A85D-DDB5B7F6490C}">
      <dgm:prSet/>
      <dgm:spPr/>
      <dgm:t>
        <a:bodyPr/>
        <a:lstStyle/>
        <a:p>
          <a:endParaRPr lang="en-GB"/>
        </a:p>
      </dgm:t>
    </dgm:pt>
    <dgm:pt modelId="{EFC06C8E-3C1F-4D8F-A97A-9782D566C259}" type="sibTrans" cxnId="{0423FA4F-8006-4809-A85D-DDB5B7F6490C}">
      <dgm:prSet/>
      <dgm:spPr/>
      <dgm:t>
        <a:bodyPr/>
        <a:lstStyle/>
        <a:p>
          <a:endParaRPr lang="en-GB"/>
        </a:p>
      </dgm:t>
    </dgm:pt>
    <dgm:pt modelId="{E02630E7-D249-40FF-8D99-9E84B1B80DF4}">
      <dgm:prSet/>
      <dgm:spPr/>
      <dgm:t>
        <a:bodyPr/>
        <a:lstStyle/>
        <a:p>
          <a:pPr rtl="0">
            <a:spcAft>
              <a:spcPts val="0"/>
            </a:spcAft>
          </a:pPr>
          <a:r>
            <a:rPr lang="en-GB" dirty="0" smtClean="0"/>
            <a:t>Promote shared learning from PSIs</a:t>
          </a:r>
          <a:endParaRPr lang="en-GB" dirty="0"/>
        </a:p>
      </dgm:t>
    </dgm:pt>
    <dgm:pt modelId="{35CBCF16-A155-408C-970A-F3A8243D8A3C}" type="parTrans" cxnId="{95012612-42CC-4557-8D31-C60AF661025D}">
      <dgm:prSet/>
      <dgm:spPr/>
      <dgm:t>
        <a:bodyPr/>
        <a:lstStyle/>
        <a:p>
          <a:endParaRPr lang="en-GB"/>
        </a:p>
      </dgm:t>
    </dgm:pt>
    <dgm:pt modelId="{59A38E89-8FEF-4B4F-93D3-CCDA52B0BE48}" type="sibTrans" cxnId="{95012612-42CC-4557-8D31-C60AF661025D}">
      <dgm:prSet/>
      <dgm:spPr/>
      <dgm:t>
        <a:bodyPr/>
        <a:lstStyle/>
        <a:p>
          <a:endParaRPr lang="en-GB"/>
        </a:p>
      </dgm:t>
    </dgm:pt>
    <dgm:pt modelId="{944443D7-FD3C-403C-A111-53C1F2C6BCF2}">
      <dgm:prSet/>
      <dgm:spPr/>
      <dgm:t>
        <a:bodyPr/>
        <a:lstStyle/>
        <a:p>
          <a:pPr rtl="0">
            <a:spcAft>
              <a:spcPts val="0"/>
            </a:spcAft>
          </a:pPr>
          <a:r>
            <a:rPr lang="en-GB" dirty="0" smtClean="0"/>
            <a:t>Enhance organisational learning</a:t>
          </a:r>
          <a:endParaRPr lang="en-GB" dirty="0"/>
        </a:p>
      </dgm:t>
    </dgm:pt>
    <dgm:pt modelId="{DDE26509-F00F-4F4F-AD4A-FCBCBD6B1DF2}" type="parTrans" cxnId="{54C5C39E-F0CB-4039-B3A2-0428C0EA5A2F}">
      <dgm:prSet/>
      <dgm:spPr/>
      <dgm:t>
        <a:bodyPr/>
        <a:lstStyle/>
        <a:p>
          <a:endParaRPr lang="en-GB"/>
        </a:p>
      </dgm:t>
    </dgm:pt>
    <dgm:pt modelId="{689F37A1-4E53-417B-8FA3-7349D303C2F0}" type="sibTrans" cxnId="{54C5C39E-F0CB-4039-B3A2-0428C0EA5A2F}">
      <dgm:prSet/>
      <dgm:spPr/>
      <dgm:t>
        <a:bodyPr/>
        <a:lstStyle/>
        <a:p>
          <a:endParaRPr lang="en-GB"/>
        </a:p>
      </dgm:t>
    </dgm:pt>
    <dgm:pt modelId="{B36504CB-FA85-4F9D-BF58-F118DA1E3895}">
      <dgm:prSet/>
      <dgm:spPr/>
      <dgm:t>
        <a:bodyPr/>
        <a:lstStyle/>
        <a:p>
          <a:pPr rtl="0"/>
          <a:r>
            <a:rPr lang="en-GB" dirty="0" smtClean="0"/>
            <a:t>Some evidence of ‘transformative learning’</a:t>
          </a:r>
          <a:endParaRPr lang="en-GB" dirty="0"/>
        </a:p>
      </dgm:t>
    </dgm:pt>
    <dgm:pt modelId="{E0EB604D-E4E7-4100-94C0-702F2D825462}" type="parTrans" cxnId="{A9D34040-7ABA-4EF5-B804-EC7C5100378F}">
      <dgm:prSet/>
      <dgm:spPr/>
      <dgm:t>
        <a:bodyPr/>
        <a:lstStyle/>
        <a:p>
          <a:endParaRPr lang="en-GB"/>
        </a:p>
      </dgm:t>
    </dgm:pt>
    <dgm:pt modelId="{8B791890-DECB-4A8A-BBC5-5E7B436E4C1B}" type="sibTrans" cxnId="{A9D34040-7ABA-4EF5-B804-EC7C5100378F}">
      <dgm:prSet/>
      <dgm:spPr/>
      <dgm:t>
        <a:bodyPr/>
        <a:lstStyle/>
        <a:p>
          <a:endParaRPr lang="en-GB"/>
        </a:p>
      </dgm:t>
    </dgm:pt>
    <dgm:pt modelId="{5E60CBEC-DA0C-4BB5-B021-2D0848F68AD7}" type="pres">
      <dgm:prSet presAssocID="{9C3D9C73-4EDD-4BF7-B214-041E9BDF5980}" presName="linear" presStyleCnt="0">
        <dgm:presLayoutVars>
          <dgm:animLvl val="lvl"/>
          <dgm:resizeHandles val="exact"/>
        </dgm:presLayoutVars>
      </dgm:prSet>
      <dgm:spPr/>
      <dgm:t>
        <a:bodyPr/>
        <a:lstStyle/>
        <a:p>
          <a:endParaRPr lang="en-GB"/>
        </a:p>
      </dgm:t>
    </dgm:pt>
    <dgm:pt modelId="{D3C107BD-60EC-4E1D-A97B-99CB5CC958D2}" type="pres">
      <dgm:prSet presAssocID="{CBC6AC98-DEA7-4C8D-B22A-0368D040E4D6}" presName="parentText" presStyleLbl="node1" presStyleIdx="0" presStyleCnt="3" custLinFactY="-9315" custLinFactNeighborY="-100000">
        <dgm:presLayoutVars>
          <dgm:chMax val="0"/>
          <dgm:bulletEnabled val="1"/>
        </dgm:presLayoutVars>
      </dgm:prSet>
      <dgm:spPr/>
      <dgm:t>
        <a:bodyPr/>
        <a:lstStyle/>
        <a:p>
          <a:endParaRPr lang="en-GB"/>
        </a:p>
      </dgm:t>
    </dgm:pt>
    <dgm:pt modelId="{8DE4D4D7-A89F-42BA-882A-8DA46FF55E17}" type="pres">
      <dgm:prSet presAssocID="{CBC6AC98-DEA7-4C8D-B22A-0368D040E4D6}" presName="childText" presStyleLbl="revTx" presStyleIdx="0" presStyleCnt="3" custLinFactNeighborY="-24084">
        <dgm:presLayoutVars>
          <dgm:bulletEnabled val="1"/>
        </dgm:presLayoutVars>
      </dgm:prSet>
      <dgm:spPr/>
      <dgm:t>
        <a:bodyPr/>
        <a:lstStyle/>
        <a:p>
          <a:endParaRPr lang="en-GB"/>
        </a:p>
      </dgm:t>
    </dgm:pt>
    <dgm:pt modelId="{4DD721FE-D8AF-4BAA-9FDE-E16722A77626}" type="pres">
      <dgm:prSet presAssocID="{8FF74CA2-9A56-4B3A-9E5B-85C6476F1786}" presName="parentText" presStyleLbl="node1" presStyleIdx="1" presStyleCnt="3" custLinFactNeighborY="-7725">
        <dgm:presLayoutVars>
          <dgm:chMax val="0"/>
          <dgm:bulletEnabled val="1"/>
        </dgm:presLayoutVars>
      </dgm:prSet>
      <dgm:spPr/>
      <dgm:t>
        <a:bodyPr/>
        <a:lstStyle/>
        <a:p>
          <a:endParaRPr lang="en-GB"/>
        </a:p>
      </dgm:t>
    </dgm:pt>
    <dgm:pt modelId="{7E271F30-117D-4983-89B2-5AD31199BD94}" type="pres">
      <dgm:prSet presAssocID="{8FF74CA2-9A56-4B3A-9E5B-85C6476F1786}" presName="childText" presStyleLbl="revTx" presStyleIdx="1" presStyleCnt="3" custLinFactNeighborY="-6698">
        <dgm:presLayoutVars>
          <dgm:bulletEnabled val="1"/>
        </dgm:presLayoutVars>
      </dgm:prSet>
      <dgm:spPr/>
      <dgm:t>
        <a:bodyPr/>
        <a:lstStyle/>
        <a:p>
          <a:endParaRPr lang="en-GB"/>
        </a:p>
      </dgm:t>
    </dgm:pt>
    <dgm:pt modelId="{E86025D6-E37A-4473-914C-6A72D68FA3DB}" type="pres">
      <dgm:prSet presAssocID="{F10A74E4-3473-4F0C-A4D9-D4E619E76267}" presName="parentText" presStyleLbl="node1" presStyleIdx="2" presStyleCnt="3" custLinFactNeighborY="15904">
        <dgm:presLayoutVars>
          <dgm:chMax val="0"/>
          <dgm:bulletEnabled val="1"/>
        </dgm:presLayoutVars>
      </dgm:prSet>
      <dgm:spPr/>
      <dgm:t>
        <a:bodyPr/>
        <a:lstStyle/>
        <a:p>
          <a:endParaRPr lang="en-GB"/>
        </a:p>
      </dgm:t>
    </dgm:pt>
    <dgm:pt modelId="{400765D6-21AE-4DB0-BC0B-96403E6F8367}" type="pres">
      <dgm:prSet presAssocID="{F10A74E4-3473-4F0C-A4D9-D4E619E76267}" presName="childText" presStyleLbl="revTx" presStyleIdx="2" presStyleCnt="3" custLinFactNeighborY="6974">
        <dgm:presLayoutVars>
          <dgm:bulletEnabled val="1"/>
        </dgm:presLayoutVars>
      </dgm:prSet>
      <dgm:spPr/>
      <dgm:t>
        <a:bodyPr/>
        <a:lstStyle/>
        <a:p>
          <a:endParaRPr lang="en-GB"/>
        </a:p>
      </dgm:t>
    </dgm:pt>
  </dgm:ptLst>
  <dgm:cxnLst>
    <dgm:cxn modelId="{54C5C39E-F0CB-4039-B3A2-0428C0EA5A2F}" srcId="{8FF74CA2-9A56-4B3A-9E5B-85C6476F1786}" destId="{944443D7-FD3C-403C-A111-53C1F2C6BCF2}" srcOrd="0" destOrd="0" parTransId="{DDE26509-F00F-4F4F-AD4A-FCBCBD6B1DF2}" sibTransId="{689F37A1-4E53-417B-8FA3-7349D303C2F0}"/>
    <dgm:cxn modelId="{95012612-42CC-4557-8D31-C60AF661025D}" srcId="{CBC6AC98-DEA7-4C8D-B22A-0368D040E4D6}" destId="{E02630E7-D249-40FF-8D99-9E84B1B80DF4}" srcOrd="1" destOrd="0" parTransId="{35CBCF16-A155-408C-970A-F3A8243D8A3C}" sibTransId="{59A38E89-8FEF-4B4F-93D3-CCDA52B0BE48}"/>
    <dgm:cxn modelId="{A9D34040-7ABA-4EF5-B804-EC7C5100378F}" srcId="{F10A74E4-3473-4F0C-A4D9-D4E619E76267}" destId="{B36504CB-FA85-4F9D-BF58-F118DA1E3895}" srcOrd="0" destOrd="0" parTransId="{E0EB604D-E4E7-4100-94C0-702F2D825462}" sibTransId="{8B791890-DECB-4A8A-BBC5-5E7B436E4C1B}"/>
    <dgm:cxn modelId="{D0143D79-7BB0-4902-B316-D67935C68606}" type="presOf" srcId="{CBC6AC98-DEA7-4C8D-B22A-0368D040E4D6}" destId="{D3C107BD-60EC-4E1D-A97B-99CB5CC958D2}" srcOrd="0" destOrd="0" presId="urn:microsoft.com/office/officeart/2005/8/layout/vList2"/>
    <dgm:cxn modelId="{D40A719B-43A6-4934-866D-E0581F85E344}" srcId="{9C3D9C73-4EDD-4BF7-B214-041E9BDF5980}" destId="{8FF74CA2-9A56-4B3A-9E5B-85C6476F1786}" srcOrd="1" destOrd="0" parTransId="{6FBDED11-4BC0-413A-9C50-7FE0F663EFDA}" sibTransId="{3DE531CF-2607-4A51-9777-0ED1F6482B44}"/>
    <dgm:cxn modelId="{54F3A924-BBF5-4D98-975A-26E400BD955F}" type="presOf" srcId="{F10A74E4-3473-4F0C-A4D9-D4E619E76267}" destId="{E86025D6-E37A-4473-914C-6A72D68FA3DB}" srcOrd="0" destOrd="0" presId="urn:microsoft.com/office/officeart/2005/8/layout/vList2"/>
    <dgm:cxn modelId="{59050D79-9CEA-4BC2-828F-625A3E6AC750}" srcId="{9C3D9C73-4EDD-4BF7-B214-041E9BDF5980}" destId="{CBC6AC98-DEA7-4C8D-B22A-0368D040E4D6}" srcOrd="0" destOrd="0" parTransId="{3897A241-95C1-46B7-B215-2FBAA252280C}" sibTransId="{9906CE52-1DF5-4C61-97C6-FDCA608CDF83}"/>
    <dgm:cxn modelId="{0423FA4F-8006-4809-A85D-DDB5B7F6490C}" srcId="{CBC6AC98-DEA7-4C8D-B22A-0368D040E4D6}" destId="{06A27F18-4919-4692-B10F-0E6DDBE72033}" srcOrd="0" destOrd="0" parTransId="{97E93241-DCA0-4730-AE54-BBC55B616766}" sibTransId="{EFC06C8E-3C1F-4D8F-A97A-9782D566C259}"/>
    <dgm:cxn modelId="{3F6630ED-0B13-4720-A42E-2F93F7919707}" type="presOf" srcId="{B36504CB-FA85-4F9D-BF58-F118DA1E3895}" destId="{400765D6-21AE-4DB0-BC0B-96403E6F8367}" srcOrd="0" destOrd="0" presId="urn:microsoft.com/office/officeart/2005/8/layout/vList2"/>
    <dgm:cxn modelId="{D828C0EB-6E3D-4A00-B028-C937CC8013F8}" type="presOf" srcId="{8FF74CA2-9A56-4B3A-9E5B-85C6476F1786}" destId="{4DD721FE-D8AF-4BAA-9FDE-E16722A77626}" srcOrd="0" destOrd="0" presId="urn:microsoft.com/office/officeart/2005/8/layout/vList2"/>
    <dgm:cxn modelId="{C7922921-EBBF-4FDD-85F7-DCD191326CA8}" type="presOf" srcId="{9C3D9C73-4EDD-4BF7-B214-041E9BDF5980}" destId="{5E60CBEC-DA0C-4BB5-B021-2D0848F68AD7}" srcOrd="0" destOrd="0" presId="urn:microsoft.com/office/officeart/2005/8/layout/vList2"/>
    <dgm:cxn modelId="{99E067A1-CD1E-42C3-B871-4337AF7CE5C3}" type="presOf" srcId="{944443D7-FD3C-403C-A111-53C1F2C6BCF2}" destId="{7E271F30-117D-4983-89B2-5AD31199BD94}" srcOrd="0" destOrd="0" presId="urn:microsoft.com/office/officeart/2005/8/layout/vList2"/>
    <dgm:cxn modelId="{F1F01D79-E31A-4C66-A691-C59A19EA0F5A}" srcId="{9C3D9C73-4EDD-4BF7-B214-041E9BDF5980}" destId="{F10A74E4-3473-4F0C-A4D9-D4E619E76267}" srcOrd="2" destOrd="0" parTransId="{92FE9FE8-C4EA-44B3-996F-AC7580A6F910}" sibTransId="{AC294BDF-F4A1-4005-85F5-D079B88CF736}"/>
    <dgm:cxn modelId="{6D8A0071-A4DB-4109-9092-C526D66A9182}" type="presOf" srcId="{06A27F18-4919-4692-B10F-0E6DDBE72033}" destId="{8DE4D4D7-A89F-42BA-882A-8DA46FF55E17}" srcOrd="0" destOrd="0" presId="urn:microsoft.com/office/officeart/2005/8/layout/vList2"/>
    <dgm:cxn modelId="{B1C22818-FD56-4CBB-AFBA-33DCC0E6D08A}" type="presOf" srcId="{E02630E7-D249-40FF-8D99-9E84B1B80DF4}" destId="{8DE4D4D7-A89F-42BA-882A-8DA46FF55E17}" srcOrd="0" destOrd="1" presId="urn:microsoft.com/office/officeart/2005/8/layout/vList2"/>
    <dgm:cxn modelId="{99F981E9-517A-4983-975C-8C9F54C1E19B}" type="presParOf" srcId="{5E60CBEC-DA0C-4BB5-B021-2D0848F68AD7}" destId="{D3C107BD-60EC-4E1D-A97B-99CB5CC958D2}" srcOrd="0" destOrd="0" presId="urn:microsoft.com/office/officeart/2005/8/layout/vList2"/>
    <dgm:cxn modelId="{1E656E01-B1BD-4E03-BA44-6AED06F6BE1F}" type="presParOf" srcId="{5E60CBEC-DA0C-4BB5-B021-2D0848F68AD7}" destId="{8DE4D4D7-A89F-42BA-882A-8DA46FF55E17}" srcOrd="1" destOrd="0" presId="urn:microsoft.com/office/officeart/2005/8/layout/vList2"/>
    <dgm:cxn modelId="{14F01910-E76A-4ACA-BF14-93794053EDFA}" type="presParOf" srcId="{5E60CBEC-DA0C-4BB5-B021-2D0848F68AD7}" destId="{4DD721FE-D8AF-4BAA-9FDE-E16722A77626}" srcOrd="2" destOrd="0" presId="urn:microsoft.com/office/officeart/2005/8/layout/vList2"/>
    <dgm:cxn modelId="{C455E6B4-082A-4625-952C-9E56EB43214C}" type="presParOf" srcId="{5E60CBEC-DA0C-4BB5-B021-2D0848F68AD7}" destId="{7E271F30-117D-4983-89B2-5AD31199BD94}" srcOrd="3" destOrd="0" presId="urn:microsoft.com/office/officeart/2005/8/layout/vList2"/>
    <dgm:cxn modelId="{DADC7536-A894-47CD-B7E8-B852C7B0970B}" type="presParOf" srcId="{5E60CBEC-DA0C-4BB5-B021-2D0848F68AD7}" destId="{E86025D6-E37A-4473-914C-6A72D68FA3DB}" srcOrd="4" destOrd="0" presId="urn:microsoft.com/office/officeart/2005/8/layout/vList2"/>
    <dgm:cxn modelId="{D23A1BE2-D61B-4348-9692-9E2E711FFAC4}" type="presParOf" srcId="{5E60CBEC-DA0C-4BB5-B021-2D0848F68AD7}" destId="{400765D6-21AE-4DB0-BC0B-96403E6F8367}"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BBCE2EF-4828-4BE0-B68A-02B55CA311C3}"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3B810A30-BBBD-4D9A-88C4-0D7247BD070A}">
      <dgm:prSet custT="1"/>
      <dgm:spPr>
        <a:solidFill>
          <a:srgbClr val="0070C0"/>
        </a:solidFill>
      </dgm:spPr>
      <dgm:t>
        <a:bodyPr/>
        <a:lstStyle/>
        <a:p>
          <a:pPr algn="ctr" rtl="0"/>
          <a:r>
            <a:rPr lang="en-GB" sz="2400" b="1" dirty="0" smtClean="0">
              <a:latin typeface="Arial" pitchFamily="34" charset="0"/>
              <a:cs typeface="Arial" pitchFamily="34" charset="0"/>
            </a:rPr>
            <a:t>Dr Maria Ahmed </a:t>
          </a:r>
        </a:p>
        <a:p>
          <a:pPr algn="ctr" rtl="0"/>
          <a:r>
            <a:rPr lang="en-GB" sz="1800" dirty="0" smtClean="0">
              <a:latin typeface="Arial" pitchFamily="34" charset="0"/>
              <a:cs typeface="Arial" pitchFamily="34" charset="0"/>
            </a:rPr>
            <a:t>Clinical Research Fellow, Clinical Safety Research Unit </a:t>
          </a:r>
        </a:p>
        <a:p>
          <a:pPr algn="ctr" rtl="0"/>
          <a:r>
            <a:rPr lang="en-GB" sz="1800" dirty="0" smtClean="0">
              <a:latin typeface="Arial" pitchFamily="34" charset="0"/>
              <a:cs typeface="Arial" pitchFamily="34" charset="0"/>
            </a:rPr>
            <a:t>Supervisors: Ms Sonal Arora, Dr Nick Sevdalis, Prof Charles Vincent</a:t>
          </a:r>
          <a:endParaRPr lang="en-GB" sz="1800" dirty="0">
            <a:latin typeface="Arial" pitchFamily="34" charset="0"/>
            <a:cs typeface="Arial" pitchFamily="34" charset="0"/>
          </a:endParaRPr>
        </a:p>
      </dgm:t>
    </dgm:pt>
    <dgm:pt modelId="{1C0D5CD6-6B24-44A0-80C8-9FE59A97C28B}" type="sibTrans" cxnId="{1837874A-5922-4395-8DD0-9E7E0B4B6CEF}">
      <dgm:prSet/>
      <dgm:spPr/>
      <dgm:t>
        <a:bodyPr/>
        <a:lstStyle/>
        <a:p>
          <a:endParaRPr lang="en-GB"/>
        </a:p>
      </dgm:t>
    </dgm:pt>
    <dgm:pt modelId="{11E8F43A-B49D-47AC-A778-8635F1FE25FE}" type="parTrans" cxnId="{1837874A-5922-4395-8DD0-9E7E0B4B6CEF}">
      <dgm:prSet/>
      <dgm:spPr/>
      <dgm:t>
        <a:bodyPr/>
        <a:lstStyle/>
        <a:p>
          <a:endParaRPr lang="en-GB"/>
        </a:p>
      </dgm:t>
    </dgm:pt>
    <dgm:pt modelId="{D6DC1102-C26E-4478-944E-D520E322152A}" type="pres">
      <dgm:prSet presAssocID="{2BBCE2EF-4828-4BE0-B68A-02B55CA311C3}" presName="linear" presStyleCnt="0">
        <dgm:presLayoutVars>
          <dgm:animLvl val="lvl"/>
          <dgm:resizeHandles val="exact"/>
        </dgm:presLayoutVars>
      </dgm:prSet>
      <dgm:spPr/>
      <dgm:t>
        <a:bodyPr/>
        <a:lstStyle/>
        <a:p>
          <a:endParaRPr lang="en-GB"/>
        </a:p>
      </dgm:t>
    </dgm:pt>
    <dgm:pt modelId="{796D35C1-52F7-4EE7-B147-9F2086D9B319}" type="pres">
      <dgm:prSet presAssocID="{3B810A30-BBBD-4D9A-88C4-0D7247BD070A}" presName="parentText" presStyleLbl="node1" presStyleIdx="0" presStyleCnt="1" custLinFactNeighborY="7744">
        <dgm:presLayoutVars>
          <dgm:chMax val="0"/>
          <dgm:bulletEnabled val="1"/>
        </dgm:presLayoutVars>
      </dgm:prSet>
      <dgm:spPr/>
      <dgm:t>
        <a:bodyPr/>
        <a:lstStyle/>
        <a:p>
          <a:endParaRPr lang="en-GB"/>
        </a:p>
      </dgm:t>
    </dgm:pt>
  </dgm:ptLst>
  <dgm:cxnLst>
    <dgm:cxn modelId="{1759C1E0-DFBF-470F-AFBC-A5D5F4699A7C}" type="presOf" srcId="{3B810A30-BBBD-4D9A-88C4-0D7247BD070A}" destId="{796D35C1-52F7-4EE7-B147-9F2086D9B319}" srcOrd="0" destOrd="0" presId="urn:microsoft.com/office/officeart/2005/8/layout/vList2"/>
    <dgm:cxn modelId="{C33C7D60-8C9C-4E65-9A4D-41E3EF14CD1A}" type="presOf" srcId="{2BBCE2EF-4828-4BE0-B68A-02B55CA311C3}" destId="{D6DC1102-C26E-4478-944E-D520E322152A}" srcOrd="0" destOrd="0" presId="urn:microsoft.com/office/officeart/2005/8/layout/vList2"/>
    <dgm:cxn modelId="{1837874A-5922-4395-8DD0-9E7E0B4B6CEF}" srcId="{2BBCE2EF-4828-4BE0-B68A-02B55CA311C3}" destId="{3B810A30-BBBD-4D9A-88C4-0D7247BD070A}" srcOrd="0" destOrd="0" parTransId="{11E8F43A-B49D-47AC-A778-8635F1FE25FE}" sibTransId="{1C0D5CD6-6B24-44A0-80C8-9FE59A97C28B}"/>
    <dgm:cxn modelId="{0D52E7AC-078C-4D9D-A1B7-6DD26FE5F8FF}" type="presParOf" srcId="{D6DC1102-C26E-4478-944E-D520E322152A}" destId="{796D35C1-52F7-4EE7-B147-9F2086D9B319}"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314E49-DCBE-408E-A0EE-9C1EC56465E4}" type="doc">
      <dgm:prSet loTypeId="urn:microsoft.com/office/officeart/2005/8/layout/matrix3" loCatId="matrix" qsTypeId="urn:microsoft.com/office/officeart/2005/8/quickstyle/simple5" qsCatId="simple" csTypeId="urn:microsoft.com/office/officeart/2005/8/colors/colorful1" csCatId="colorful" phldr="1"/>
      <dgm:spPr/>
      <dgm:t>
        <a:bodyPr/>
        <a:lstStyle/>
        <a:p>
          <a:endParaRPr lang="en-GB"/>
        </a:p>
      </dgm:t>
    </dgm:pt>
    <dgm:pt modelId="{24C66470-4E9A-4F3A-8E86-435769190768}">
      <dgm:prSet/>
      <dgm:spPr/>
      <dgm:t>
        <a:bodyPr/>
        <a:lstStyle/>
        <a:p>
          <a:pPr rtl="0"/>
          <a:r>
            <a:rPr lang="en-GB" dirty="0" smtClean="0">
              <a:latin typeface="Arial" pitchFamily="34" charset="0"/>
              <a:cs typeface="Arial" pitchFamily="34" charset="0"/>
            </a:rPr>
            <a:t>Global impetus to improve Patient Safety </a:t>
          </a:r>
          <a:endParaRPr lang="en-GB" dirty="0">
            <a:latin typeface="Arial" pitchFamily="34" charset="0"/>
            <a:cs typeface="Arial" pitchFamily="34" charset="0"/>
          </a:endParaRPr>
        </a:p>
      </dgm:t>
    </dgm:pt>
    <dgm:pt modelId="{CB2379FE-A2F8-4DB4-981A-E9EA9F399C85}" type="parTrans" cxnId="{44A253F3-509E-45DC-9523-E8FB0CDDFC68}">
      <dgm:prSet/>
      <dgm:spPr/>
      <dgm:t>
        <a:bodyPr/>
        <a:lstStyle/>
        <a:p>
          <a:endParaRPr lang="en-GB"/>
        </a:p>
      </dgm:t>
    </dgm:pt>
    <dgm:pt modelId="{F91B98E0-837B-4E80-A16B-366BC883BE1C}" type="sibTrans" cxnId="{44A253F3-509E-45DC-9523-E8FB0CDDFC68}">
      <dgm:prSet/>
      <dgm:spPr/>
      <dgm:t>
        <a:bodyPr/>
        <a:lstStyle/>
        <a:p>
          <a:endParaRPr lang="en-GB"/>
        </a:p>
      </dgm:t>
    </dgm:pt>
    <dgm:pt modelId="{FB283847-F949-4311-980E-B83CC292856C}">
      <dgm:prSet/>
      <dgm:spPr/>
      <dgm:t>
        <a:bodyPr/>
        <a:lstStyle/>
        <a:p>
          <a:pPr rtl="0"/>
          <a:r>
            <a:rPr lang="en-GB" dirty="0" smtClean="0">
              <a:latin typeface="Arial" pitchFamily="34" charset="0"/>
              <a:cs typeface="Arial" pitchFamily="34" charset="0"/>
            </a:rPr>
            <a:t>Education &amp; Training for sustainable improvements </a:t>
          </a:r>
          <a:endParaRPr lang="en-GB" dirty="0">
            <a:latin typeface="Arial" pitchFamily="34" charset="0"/>
            <a:cs typeface="Arial" pitchFamily="34" charset="0"/>
          </a:endParaRPr>
        </a:p>
      </dgm:t>
    </dgm:pt>
    <dgm:pt modelId="{B4111246-D8BB-4F41-BD22-0A93F950F21F}" type="parTrans" cxnId="{F6C06ED9-0808-4D87-B87D-C6463FB4A76A}">
      <dgm:prSet/>
      <dgm:spPr/>
      <dgm:t>
        <a:bodyPr/>
        <a:lstStyle/>
        <a:p>
          <a:endParaRPr lang="en-GB"/>
        </a:p>
      </dgm:t>
    </dgm:pt>
    <dgm:pt modelId="{FB7E82D0-08C0-4E4A-AB2B-3091E72AC341}" type="sibTrans" cxnId="{F6C06ED9-0808-4D87-B87D-C6463FB4A76A}">
      <dgm:prSet/>
      <dgm:spPr/>
      <dgm:t>
        <a:bodyPr/>
        <a:lstStyle/>
        <a:p>
          <a:endParaRPr lang="en-GB"/>
        </a:p>
      </dgm:t>
    </dgm:pt>
    <dgm:pt modelId="{0F086DF6-D542-47D3-A609-2E53CC35DE26}">
      <dgm:prSet/>
      <dgm:spPr/>
      <dgm:t>
        <a:bodyPr/>
        <a:lstStyle/>
        <a:p>
          <a:pPr rtl="0"/>
          <a:r>
            <a:rPr lang="en-GB" dirty="0" smtClean="0">
              <a:latin typeface="Arial" pitchFamily="34" charset="0"/>
              <a:cs typeface="Arial" pitchFamily="34" charset="0"/>
            </a:rPr>
            <a:t>Junior Doctors as ‘Agents for Change’</a:t>
          </a:r>
          <a:endParaRPr lang="en-GB" dirty="0">
            <a:latin typeface="Arial" pitchFamily="34" charset="0"/>
            <a:cs typeface="Arial" pitchFamily="34" charset="0"/>
          </a:endParaRPr>
        </a:p>
      </dgm:t>
    </dgm:pt>
    <dgm:pt modelId="{37BED089-FCF0-4153-A7C4-721EC83D2345}" type="parTrans" cxnId="{6DC50D30-9472-4F01-9C86-6FB37B1AE99B}">
      <dgm:prSet/>
      <dgm:spPr/>
      <dgm:t>
        <a:bodyPr/>
        <a:lstStyle/>
        <a:p>
          <a:endParaRPr lang="en-GB"/>
        </a:p>
      </dgm:t>
    </dgm:pt>
    <dgm:pt modelId="{2E108D27-9CEE-49BC-BCFC-7872774509E2}" type="sibTrans" cxnId="{6DC50D30-9472-4F01-9C86-6FB37B1AE99B}">
      <dgm:prSet/>
      <dgm:spPr/>
      <dgm:t>
        <a:bodyPr/>
        <a:lstStyle/>
        <a:p>
          <a:endParaRPr lang="en-GB"/>
        </a:p>
      </dgm:t>
    </dgm:pt>
    <dgm:pt modelId="{A27D5D71-BF39-427A-A34D-A707AFD140D6}">
      <dgm:prSet/>
      <dgm:spPr/>
      <dgm:t>
        <a:bodyPr/>
        <a:lstStyle/>
        <a:p>
          <a:pPr rtl="0"/>
          <a:r>
            <a:rPr lang="en-GB" dirty="0" smtClean="0">
              <a:latin typeface="Arial" pitchFamily="34" charset="0"/>
              <a:cs typeface="Arial" pitchFamily="34" charset="0"/>
            </a:rPr>
            <a:t>Low incident reporting &amp; peer learning </a:t>
          </a:r>
          <a:endParaRPr lang="en-GB" dirty="0">
            <a:latin typeface="Arial" pitchFamily="34" charset="0"/>
            <a:cs typeface="Arial" pitchFamily="34" charset="0"/>
          </a:endParaRPr>
        </a:p>
      </dgm:t>
    </dgm:pt>
    <dgm:pt modelId="{D9E6B963-305B-4A12-8BA0-F08D9D0B567E}" type="parTrans" cxnId="{B89782DA-A553-410D-B254-A2D285E08E64}">
      <dgm:prSet/>
      <dgm:spPr/>
      <dgm:t>
        <a:bodyPr/>
        <a:lstStyle/>
        <a:p>
          <a:endParaRPr lang="en-GB"/>
        </a:p>
      </dgm:t>
    </dgm:pt>
    <dgm:pt modelId="{BBBC2751-4A55-4F5B-B37C-A9AEB86204EA}" type="sibTrans" cxnId="{B89782DA-A553-410D-B254-A2D285E08E64}">
      <dgm:prSet/>
      <dgm:spPr/>
      <dgm:t>
        <a:bodyPr/>
        <a:lstStyle/>
        <a:p>
          <a:endParaRPr lang="en-GB"/>
        </a:p>
      </dgm:t>
    </dgm:pt>
    <dgm:pt modelId="{79AC715E-AEC7-400E-A4DE-8E210755BC49}" type="pres">
      <dgm:prSet presAssocID="{18314E49-DCBE-408E-A0EE-9C1EC56465E4}" presName="matrix" presStyleCnt="0">
        <dgm:presLayoutVars>
          <dgm:chMax val="1"/>
          <dgm:dir/>
          <dgm:resizeHandles val="exact"/>
        </dgm:presLayoutVars>
      </dgm:prSet>
      <dgm:spPr/>
      <dgm:t>
        <a:bodyPr/>
        <a:lstStyle/>
        <a:p>
          <a:endParaRPr lang="en-GB"/>
        </a:p>
      </dgm:t>
    </dgm:pt>
    <dgm:pt modelId="{CEAEBE14-0374-4184-8C74-C1DFBB05F6E6}" type="pres">
      <dgm:prSet presAssocID="{18314E49-DCBE-408E-A0EE-9C1EC56465E4}" presName="diamond" presStyleLbl="bgShp" presStyleIdx="0" presStyleCnt="1"/>
      <dgm:spPr>
        <a:solidFill>
          <a:schemeClr val="bg1">
            <a:lumMod val="95000"/>
          </a:schemeClr>
        </a:solidFill>
      </dgm:spPr>
      <dgm:t>
        <a:bodyPr/>
        <a:lstStyle/>
        <a:p>
          <a:endParaRPr lang="en-GB"/>
        </a:p>
      </dgm:t>
    </dgm:pt>
    <dgm:pt modelId="{3ADB4D87-1603-454B-939A-0CCDD20026A3}" type="pres">
      <dgm:prSet presAssocID="{18314E49-DCBE-408E-A0EE-9C1EC56465E4}" presName="quad1" presStyleLbl="node1" presStyleIdx="0" presStyleCnt="4">
        <dgm:presLayoutVars>
          <dgm:chMax val="0"/>
          <dgm:chPref val="0"/>
          <dgm:bulletEnabled val="1"/>
        </dgm:presLayoutVars>
      </dgm:prSet>
      <dgm:spPr/>
      <dgm:t>
        <a:bodyPr/>
        <a:lstStyle/>
        <a:p>
          <a:endParaRPr lang="en-GB"/>
        </a:p>
      </dgm:t>
    </dgm:pt>
    <dgm:pt modelId="{8D316050-097A-4BA3-9F6F-69B1C00DF2CB}" type="pres">
      <dgm:prSet presAssocID="{18314E49-DCBE-408E-A0EE-9C1EC56465E4}" presName="quad2" presStyleLbl="node1" presStyleIdx="1" presStyleCnt="4">
        <dgm:presLayoutVars>
          <dgm:chMax val="0"/>
          <dgm:chPref val="0"/>
          <dgm:bulletEnabled val="1"/>
        </dgm:presLayoutVars>
      </dgm:prSet>
      <dgm:spPr/>
      <dgm:t>
        <a:bodyPr/>
        <a:lstStyle/>
        <a:p>
          <a:endParaRPr lang="en-GB"/>
        </a:p>
      </dgm:t>
    </dgm:pt>
    <dgm:pt modelId="{4D55BF97-357C-4F79-86AC-B650A55BAC10}" type="pres">
      <dgm:prSet presAssocID="{18314E49-DCBE-408E-A0EE-9C1EC56465E4}" presName="quad3" presStyleLbl="node1" presStyleIdx="2" presStyleCnt="4">
        <dgm:presLayoutVars>
          <dgm:chMax val="0"/>
          <dgm:chPref val="0"/>
          <dgm:bulletEnabled val="1"/>
        </dgm:presLayoutVars>
      </dgm:prSet>
      <dgm:spPr/>
      <dgm:t>
        <a:bodyPr/>
        <a:lstStyle/>
        <a:p>
          <a:endParaRPr lang="en-GB"/>
        </a:p>
      </dgm:t>
    </dgm:pt>
    <dgm:pt modelId="{676FE45F-685D-4399-BDF6-9A970B11EBA3}" type="pres">
      <dgm:prSet presAssocID="{18314E49-DCBE-408E-A0EE-9C1EC56465E4}" presName="quad4" presStyleLbl="node1" presStyleIdx="3" presStyleCnt="4">
        <dgm:presLayoutVars>
          <dgm:chMax val="0"/>
          <dgm:chPref val="0"/>
          <dgm:bulletEnabled val="1"/>
        </dgm:presLayoutVars>
      </dgm:prSet>
      <dgm:spPr/>
      <dgm:t>
        <a:bodyPr/>
        <a:lstStyle/>
        <a:p>
          <a:endParaRPr lang="en-GB"/>
        </a:p>
      </dgm:t>
    </dgm:pt>
  </dgm:ptLst>
  <dgm:cxnLst>
    <dgm:cxn modelId="{46457A46-C22A-416B-9FCC-997C93B3A473}" type="presOf" srcId="{FB283847-F949-4311-980E-B83CC292856C}" destId="{8D316050-097A-4BA3-9F6F-69B1C00DF2CB}" srcOrd="0" destOrd="0" presId="urn:microsoft.com/office/officeart/2005/8/layout/matrix3"/>
    <dgm:cxn modelId="{EEC9CC0B-CC12-4C87-A0FE-C28B66F33637}" type="presOf" srcId="{A27D5D71-BF39-427A-A34D-A707AFD140D6}" destId="{676FE45F-685D-4399-BDF6-9A970B11EBA3}" srcOrd="0" destOrd="0" presId="urn:microsoft.com/office/officeart/2005/8/layout/matrix3"/>
    <dgm:cxn modelId="{B89782DA-A553-410D-B254-A2D285E08E64}" srcId="{18314E49-DCBE-408E-A0EE-9C1EC56465E4}" destId="{A27D5D71-BF39-427A-A34D-A707AFD140D6}" srcOrd="3" destOrd="0" parTransId="{D9E6B963-305B-4A12-8BA0-F08D9D0B567E}" sibTransId="{BBBC2751-4A55-4F5B-B37C-A9AEB86204EA}"/>
    <dgm:cxn modelId="{44A253F3-509E-45DC-9523-E8FB0CDDFC68}" srcId="{18314E49-DCBE-408E-A0EE-9C1EC56465E4}" destId="{24C66470-4E9A-4F3A-8E86-435769190768}" srcOrd="0" destOrd="0" parTransId="{CB2379FE-A2F8-4DB4-981A-E9EA9F399C85}" sibTransId="{F91B98E0-837B-4E80-A16B-366BC883BE1C}"/>
    <dgm:cxn modelId="{A981D76D-3108-49CB-9467-25A8DA3A70CB}" type="presOf" srcId="{18314E49-DCBE-408E-A0EE-9C1EC56465E4}" destId="{79AC715E-AEC7-400E-A4DE-8E210755BC49}" srcOrd="0" destOrd="0" presId="urn:microsoft.com/office/officeart/2005/8/layout/matrix3"/>
    <dgm:cxn modelId="{F6C06ED9-0808-4D87-B87D-C6463FB4A76A}" srcId="{18314E49-DCBE-408E-A0EE-9C1EC56465E4}" destId="{FB283847-F949-4311-980E-B83CC292856C}" srcOrd="1" destOrd="0" parTransId="{B4111246-D8BB-4F41-BD22-0A93F950F21F}" sibTransId="{FB7E82D0-08C0-4E4A-AB2B-3091E72AC341}"/>
    <dgm:cxn modelId="{6DC50D30-9472-4F01-9C86-6FB37B1AE99B}" srcId="{18314E49-DCBE-408E-A0EE-9C1EC56465E4}" destId="{0F086DF6-D542-47D3-A609-2E53CC35DE26}" srcOrd="2" destOrd="0" parTransId="{37BED089-FCF0-4153-A7C4-721EC83D2345}" sibTransId="{2E108D27-9CEE-49BC-BCFC-7872774509E2}"/>
    <dgm:cxn modelId="{7441F23E-F9FB-4A26-AD57-85763A5E7EEE}" type="presOf" srcId="{24C66470-4E9A-4F3A-8E86-435769190768}" destId="{3ADB4D87-1603-454B-939A-0CCDD20026A3}" srcOrd="0" destOrd="0" presId="urn:microsoft.com/office/officeart/2005/8/layout/matrix3"/>
    <dgm:cxn modelId="{ABBA253B-5106-48E1-BC70-59A418640017}" type="presOf" srcId="{0F086DF6-D542-47D3-A609-2E53CC35DE26}" destId="{4D55BF97-357C-4F79-86AC-B650A55BAC10}" srcOrd="0" destOrd="0" presId="urn:microsoft.com/office/officeart/2005/8/layout/matrix3"/>
    <dgm:cxn modelId="{24ADBF9A-0EA9-4C85-8458-924F11B3509E}" type="presParOf" srcId="{79AC715E-AEC7-400E-A4DE-8E210755BC49}" destId="{CEAEBE14-0374-4184-8C74-C1DFBB05F6E6}" srcOrd="0" destOrd="0" presId="urn:microsoft.com/office/officeart/2005/8/layout/matrix3"/>
    <dgm:cxn modelId="{95E48095-F7D3-48FB-AEA5-73648F5C0069}" type="presParOf" srcId="{79AC715E-AEC7-400E-A4DE-8E210755BC49}" destId="{3ADB4D87-1603-454B-939A-0CCDD20026A3}" srcOrd="1" destOrd="0" presId="urn:microsoft.com/office/officeart/2005/8/layout/matrix3"/>
    <dgm:cxn modelId="{DC881CF9-63D2-47A4-94C1-21598A3047A6}" type="presParOf" srcId="{79AC715E-AEC7-400E-A4DE-8E210755BC49}" destId="{8D316050-097A-4BA3-9F6F-69B1C00DF2CB}" srcOrd="2" destOrd="0" presId="urn:microsoft.com/office/officeart/2005/8/layout/matrix3"/>
    <dgm:cxn modelId="{51E9D4E6-F3FF-4B22-B8E8-7C6DD3FFE98A}" type="presParOf" srcId="{79AC715E-AEC7-400E-A4DE-8E210755BC49}" destId="{4D55BF97-357C-4F79-86AC-B650A55BAC10}" srcOrd="3" destOrd="0" presId="urn:microsoft.com/office/officeart/2005/8/layout/matrix3"/>
    <dgm:cxn modelId="{576D659B-D952-4204-A626-CE19773BF595}" type="presParOf" srcId="{79AC715E-AEC7-400E-A4DE-8E210755BC49}" destId="{676FE45F-685D-4399-BDF6-9A970B11EBA3}"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D177BA6-8D7B-47A4-B797-635229B103AC}"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GB"/>
        </a:p>
      </dgm:t>
    </dgm:pt>
    <dgm:pt modelId="{59E252E3-6A20-4183-B30E-5FA60030E4CC}">
      <dgm:prSet custT="1"/>
      <dgm:spPr/>
      <dgm:t>
        <a:bodyPr/>
        <a:lstStyle/>
        <a:p>
          <a:pPr rtl="0"/>
          <a:r>
            <a:rPr lang="en-GB" sz="2400" dirty="0" smtClean="0">
              <a:latin typeface="Arial" pitchFamily="34" charset="0"/>
              <a:cs typeface="Arial" pitchFamily="34" charset="0"/>
            </a:rPr>
            <a:t>Formalise opportunity for Foundation Trainees to discuss &amp; learn from PSIs within safe, facilitated forum</a:t>
          </a:r>
          <a:endParaRPr lang="en-GB" sz="2400" dirty="0">
            <a:latin typeface="Arial" pitchFamily="34" charset="0"/>
            <a:cs typeface="Arial" pitchFamily="34" charset="0"/>
          </a:endParaRPr>
        </a:p>
      </dgm:t>
    </dgm:pt>
    <dgm:pt modelId="{53A13C6A-6BBB-479A-A6D5-377C5C7C5118}" type="parTrans" cxnId="{F4AC567A-A3B9-405B-905F-48410ECF6326}">
      <dgm:prSet/>
      <dgm:spPr/>
      <dgm:t>
        <a:bodyPr/>
        <a:lstStyle/>
        <a:p>
          <a:endParaRPr lang="en-GB"/>
        </a:p>
      </dgm:t>
    </dgm:pt>
    <dgm:pt modelId="{25EB02AE-773D-4AE5-AA63-558237614583}" type="sibTrans" cxnId="{F4AC567A-A3B9-405B-905F-48410ECF6326}">
      <dgm:prSet/>
      <dgm:spPr/>
      <dgm:t>
        <a:bodyPr/>
        <a:lstStyle/>
        <a:p>
          <a:endParaRPr lang="en-GB"/>
        </a:p>
      </dgm:t>
    </dgm:pt>
    <dgm:pt modelId="{CB7C92B6-2021-483E-9EB8-ABF122B95AC5}">
      <dgm:prSet custT="1"/>
      <dgm:spPr/>
      <dgm:t>
        <a:bodyPr/>
        <a:lstStyle/>
        <a:p>
          <a:pPr rtl="0"/>
          <a:r>
            <a:rPr lang="en-GB" sz="2400" dirty="0" smtClean="0">
              <a:latin typeface="Arial" pitchFamily="34" charset="0"/>
              <a:cs typeface="Arial" pitchFamily="34" charset="0"/>
            </a:rPr>
            <a:t>Improve safety knowledge, attitudes &amp; skills</a:t>
          </a:r>
          <a:endParaRPr lang="en-GB" sz="2400" dirty="0">
            <a:latin typeface="Arial" pitchFamily="34" charset="0"/>
            <a:cs typeface="Arial" pitchFamily="34" charset="0"/>
          </a:endParaRPr>
        </a:p>
      </dgm:t>
    </dgm:pt>
    <dgm:pt modelId="{967034EA-7815-44C1-BD75-A37B409D2538}" type="parTrans" cxnId="{ADB474FE-29EA-4E29-AD42-39364BD12E0E}">
      <dgm:prSet/>
      <dgm:spPr/>
      <dgm:t>
        <a:bodyPr/>
        <a:lstStyle/>
        <a:p>
          <a:endParaRPr lang="en-GB"/>
        </a:p>
      </dgm:t>
    </dgm:pt>
    <dgm:pt modelId="{873803F3-1F45-4A47-A37D-7796E1BB0E72}" type="sibTrans" cxnId="{ADB474FE-29EA-4E29-AD42-39364BD12E0E}">
      <dgm:prSet/>
      <dgm:spPr/>
      <dgm:t>
        <a:bodyPr/>
        <a:lstStyle/>
        <a:p>
          <a:endParaRPr lang="en-GB"/>
        </a:p>
      </dgm:t>
    </dgm:pt>
    <dgm:pt modelId="{6A247F0D-B449-492C-9801-25359D1BDE36}">
      <dgm:prSet custT="1"/>
      <dgm:spPr/>
      <dgm:t>
        <a:bodyPr/>
        <a:lstStyle/>
        <a:p>
          <a:pPr rtl="0"/>
          <a:r>
            <a:rPr lang="en-GB" sz="2400" dirty="0" smtClean="0">
              <a:latin typeface="Arial" pitchFamily="34" charset="0"/>
              <a:cs typeface="Arial" pitchFamily="34" charset="0"/>
            </a:rPr>
            <a:t>Foster ‘open &amp; learning’ safety culture</a:t>
          </a:r>
          <a:endParaRPr lang="en-GB" sz="2400" dirty="0">
            <a:latin typeface="Arial" pitchFamily="34" charset="0"/>
            <a:cs typeface="Arial" pitchFamily="34" charset="0"/>
          </a:endParaRPr>
        </a:p>
      </dgm:t>
    </dgm:pt>
    <dgm:pt modelId="{70A4E51B-7225-42EF-BC7E-94DF5F98ED65}" type="parTrans" cxnId="{98662BD2-3DF8-4109-83A5-B9D70F7E4D75}">
      <dgm:prSet/>
      <dgm:spPr/>
      <dgm:t>
        <a:bodyPr/>
        <a:lstStyle/>
        <a:p>
          <a:endParaRPr lang="en-GB"/>
        </a:p>
      </dgm:t>
    </dgm:pt>
    <dgm:pt modelId="{28F2AFAB-64EC-43D9-93C0-E1593B2F3E82}" type="sibTrans" cxnId="{98662BD2-3DF8-4109-83A5-B9D70F7E4D75}">
      <dgm:prSet/>
      <dgm:spPr/>
      <dgm:t>
        <a:bodyPr/>
        <a:lstStyle/>
        <a:p>
          <a:endParaRPr lang="en-GB"/>
        </a:p>
      </dgm:t>
    </dgm:pt>
    <dgm:pt modelId="{419136B5-0166-4081-AB62-70460A05871F}">
      <dgm:prSet custT="1"/>
      <dgm:spPr/>
      <dgm:t>
        <a:bodyPr/>
        <a:lstStyle/>
        <a:p>
          <a:pPr rtl="0"/>
          <a:r>
            <a:rPr lang="en-GB" sz="2400" dirty="0" smtClean="0">
              <a:latin typeface="Arial" pitchFamily="34" charset="0"/>
              <a:cs typeface="Arial" pitchFamily="34" charset="0"/>
            </a:rPr>
            <a:t>Build capacity and capability for Patient Safety training</a:t>
          </a:r>
          <a:endParaRPr lang="en-GB" sz="2400" dirty="0">
            <a:latin typeface="Arial" pitchFamily="34" charset="0"/>
            <a:cs typeface="Arial" pitchFamily="34" charset="0"/>
          </a:endParaRPr>
        </a:p>
      </dgm:t>
    </dgm:pt>
    <dgm:pt modelId="{CBC00411-5015-428F-9DCA-DF5BFB2FF323}" type="parTrans" cxnId="{0ECFA6E7-372F-4376-80A1-CCB7A2D42BD7}">
      <dgm:prSet/>
      <dgm:spPr/>
      <dgm:t>
        <a:bodyPr/>
        <a:lstStyle/>
        <a:p>
          <a:endParaRPr lang="en-GB"/>
        </a:p>
      </dgm:t>
    </dgm:pt>
    <dgm:pt modelId="{7C0C7DE9-2D45-4C4B-9839-0C40EA0BC6AD}" type="sibTrans" cxnId="{0ECFA6E7-372F-4376-80A1-CCB7A2D42BD7}">
      <dgm:prSet/>
      <dgm:spPr/>
      <dgm:t>
        <a:bodyPr/>
        <a:lstStyle/>
        <a:p>
          <a:endParaRPr lang="en-GB"/>
        </a:p>
      </dgm:t>
    </dgm:pt>
    <dgm:pt modelId="{C2A1A87C-69A4-4D50-BB53-DD9F256B3D48}" type="pres">
      <dgm:prSet presAssocID="{4D177BA6-8D7B-47A4-B797-635229B103AC}" presName="linear" presStyleCnt="0">
        <dgm:presLayoutVars>
          <dgm:animLvl val="lvl"/>
          <dgm:resizeHandles val="exact"/>
        </dgm:presLayoutVars>
      </dgm:prSet>
      <dgm:spPr/>
      <dgm:t>
        <a:bodyPr/>
        <a:lstStyle/>
        <a:p>
          <a:endParaRPr lang="en-GB"/>
        </a:p>
      </dgm:t>
    </dgm:pt>
    <dgm:pt modelId="{D5C2CBB7-3B17-4D8B-B2CE-D7A687DB6C33}" type="pres">
      <dgm:prSet presAssocID="{59E252E3-6A20-4183-B30E-5FA60030E4CC}" presName="parentText" presStyleLbl="node1" presStyleIdx="0" presStyleCnt="4" custLinFactY="-6217" custLinFactNeighborY="-100000">
        <dgm:presLayoutVars>
          <dgm:chMax val="0"/>
          <dgm:bulletEnabled val="1"/>
        </dgm:presLayoutVars>
      </dgm:prSet>
      <dgm:spPr/>
      <dgm:t>
        <a:bodyPr/>
        <a:lstStyle/>
        <a:p>
          <a:endParaRPr lang="en-GB"/>
        </a:p>
      </dgm:t>
    </dgm:pt>
    <dgm:pt modelId="{C9521419-17C0-4C55-BC28-32BD25C52862}" type="pres">
      <dgm:prSet presAssocID="{25EB02AE-773D-4AE5-AA63-558237614583}" presName="spacer" presStyleCnt="0"/>
      <dgm:spPr/>
      <dgm:t>
        <a:bodyPr/>
        <a:lstStyle/>
        <a:p>
          <a:endParaRPr lang="en-GB"/>
        </a:p>
      </dgm:t>
    </dgm:pt>
    <dgm:pt modelId="{6889E193-0399-4C23-87C0-94726BA5A3B4}" type="pres">
      <dgm:prSet presAssocID="{419136B5-0166-4081-AB62-70460A05871F}" presName="parentText" presStyleLbl="node1" presStyleIdx="1" presStyleCnt="4">
        <dgm:presLayoutVars>
          <dgm:chMax val="0"/>
          <dgm:bulletEnabled val="1"/>
        </dgm:presLayoutVars>
      </dgm:prSet>
      <dgm:spPr/>
      <dgm:t>
        <a:bodyPr/>
        <a:lstStyle/>
        <a:p>
          <a:endParaRPr lang="en-GB"/>
        </a:p>
      </dgm:t>
    </dgm:pt>
    <dgm:pt modelId="{FCA8DCAD-8235-41D3-8E31-6ADA78B9672D}" type="pres">
      <dgm:prSet presAssocID="{7C0C7DE9-2D45-4C4B-9839-0C40EA0BC6AD}" presName="spacer" presStyleCnt="0"/>
      <dgm:spPr/>
      <dgm:t>
        <a:bodyPr/>
        <a:lstStyle/>
        <a:p>
          <a:endParaRPr lang="en-GB"/>
        </a:p>
      </dgm:t>
    </dgm:pt>
    <dgm:pt modelId="{8C77F04A-11B5-4F25-9485-6C02270AA841}" type="pres">
      <dgm:prSet presAssocID="{CB7C92B6-2021-483E-9EB8-ABF122B95AC5}" presName="parentText" presStyleLbl="node1" presStyleIdx="2" presStyleCnt="4" custScaleY="64932" custLinFactNeighborY="-6817">
        <dgm:presLayoutVars>
          <dgm:chMax val="0"/>
          <dgm:bulletEnabled val="1"/>
        </dgm:presLayoutVars>
      </dgm:prSet>
      <dgm:spPr/>
      <dgm:t>
        <a:bodyPr/>
        <a:lstStyle/>
        <a:p>
          <a:endParaRPr lang="en-GB"/>
        </a:p>
      </dgm:t>
    </dgm:pt>
    <dgm:pt modelId="{FE15A165-C325-45FF-A851-DE26B1EA3928}" type="pres">
      <dgm:prSet presAssocID="{873803F3-1F45-4A47-A37D-7796E1BB0E72}" presName="spacer" presStyleCnt="0"/>
      <dgm:spPr/>
      <dgm:t>
        <a:bodyPr/>
        <a:lstStyle/>
        <a:p>
          <a:endParaRPr lang="en-GB"/>
        </a:p>
      </dgm:t>
    </dgm:pt>
    <dgm:pt modelId="{F6F8383D-7D09-42E6-9527-0ED8427FCE92}" type="pres">
      <dgm:prSet presAssocID="{6A247F0D-B449-492C-9801-25359D1BDE36}" presName="parentText" presStyleLbl="node1" presStyleIdx="3" presStyleCnt="4" custScaleY="62232" custLinFactY="5527" custLinFactNeighborY="100000">
        <dgm:presLayoutVars>
          <dgm:chMax val="0"/>
          <dgm:bulletEnabled val="1"/>
        </dgm:presLayoutVars>
      </dgm:prSet>
      <dgm:spPr/>
      <dgm:t>
        <a:bodyPr/>
        <a:lstStyle/>
        <a:p>
          <a:endParaRPr lang="en-GB"/>
        </a:p>
      </dgm:t>
    </dgm:pt>
  </dgm:ptLst>
  <dgm:cxnLst>
    <dgm:cxn modelId="{2C9EA293-5662-4B6C-9370-AF9BDA05D64F}" type="presOf" srcId="{4D177BA6-8D7B-47A4-B797-635229B103AC}" destId="{C2A1A87C-69A4-4D50-BB53-DD9F256B3D48}" srcOrd="0" destOrd="0" presId="urn:microsoft.com/office/officeart/2005/8/layout/vList2"/>
    <dgm:cxn modelId="{561ED049-5421-41A9-8964-0FA18E7616B6}" type="presOf" srcId="{59E252E3-6A20-4183-B30E-5FA60030E4CC}" destId="{D5C2CBB7-3B17-4D8B-B2CE-D7A687DB6C33}" srcOrd="0" destOrd="0" presId="urn:microsoft.com/office/officeart/2005/8/layout/vList2"/>
    <dgm:cxn modelId="{DB9EAFD6-AE09-4185-BDFC-0F257715FD1E}" type="presOf" srcId="{419136B5-0166-4081-AB62-70460A05871F}" destId="{6889E193-0399-4C23-87C0-94726BA5A3B4}" srcOrd="0" destOrd="0" presId="urn:microsoft.com/office/officeart/2005/8/layout/vList2"/>
    <dgm:cxn modelId="{98662BD2-3DF8-4109-83A5-B9D70F7E4D75}" srcId="{4D177BA6-8D7B-47A4-B797-635229B103AC}" destId="{6A247F0D-B449-492C-9801-25359D1BDE36}" srcOrd="3" destOrd="0" parTransId="{70A4E51B-7225-42EF-BC7E-94DF5F98ED65}" sibTransId="{28F2AFAB-64EC-43D9-93C0-E1593B2F3E82}"/>
    <dgm:cxn modelId="{7CCC91B3-528A-48B7-91C8-EAFD408CBE08}" type="presOf" srcId="{6A247F0D-B449-492C-9801-25359D1BDE36}" destId="{F6F8383D-7D09-42E6-9527-0ED8427FCE92}" srcOrd="0" destOrd="0" presId="urn:microsoft.com/office/officeart/2005/8/layout/vList2"/>
    <dgm:cxn modelId="{0ECFA6E7-372F-4376-80A1-CCB7A2D42BD7}" srcId="{4D177BA6-8D7B-47A4-B797-635229B103AC}" destId="{419136B5-0166-4081-AB62-70460A05871F}" srcOrd="1" destOrd="0" parTransId="{CBC00411-5015-428F-9DCA-DF5BFB2FF323}" sibTransId="{7C0C7DE9-2D45-4C4B-9839-0C40EA0BC6AD}"/>
    <dgm:cxn modelId="{F4AC567A-A3B9-405B-905F-48410ECF6326}" srcId="{4D177BA6-8D7B-47A4-B797-635229B103AC}" destId="{59E252E3-6A20-4183-B30E-5FA60030E4CC}" srcOrd="0" destOrd="0" parTransId="{53A13C6A-6BBB-479A-A6D5-377C5C7C5118}" sibTransId="{25EB02AE-773D-4AE5-AA63-558237614583}"/>
    <dgm:cxn modelId="{8753DAD5-9E0C-4BE0-B8EF-998C347452B0}" type="presOf" srcId="{CB7C92B6-2021-483E-9EB8-ABF122B95AC5}" destId="{8C77F04A-11B5-4F25-9485-6C02270AA841}" srcOrd="0" destOrd="0" presId="urn:microsoft.com/office/officeart/2005/8/layout/vList2"/>
    <dgm:cxn modelId="{ADB474FE-29EA-4E29-AD42-39364BD12E0E}" srcId="{4D177BA6-8D7B-47A4-B797-635229B103AC}" destId="{CB7C92B6-2021-483E-9EB8-ABF122B95AC5}" srcOrd="2" destOrd="0" parTransId="{967034EA-7815-44C1-BD75-A37B409D2538}" sibTransId="{873803F3-1F45-4A47-A37D-7796E1BB0E72}"/>
    <dgm:cxn modelId="{ECB452B6-1B6B-4585-950D-5E6B9F493408}" type="presParOf" srcId="{C2A1A87C-69A4-4D50-BB53-DD9F256B3D48}" destId="{D5C2CBB7-3B17-4D8B-B2CE-D7A687DB6C33}" srcOrd="0" destOrd="0" presId="urn:microsoft.com/office/officeart/2005/8/layout/vList2"/>
    <dgm:cxn modelId="{5F0A4AB6-BBB1-4E51-869E-C4CFDB33A3A8}" type="presParOf" srcId="{C2A1A87C-69A4-4D50-BB53-DD9F256B3D48}" destId="{C9521419-17C0-4C55-BC28-32BD25C52862}" srcOrd="1" destOrd="0" presId="urn:microsoft.com/office/officeart/2005/8/layout/vList2"/>
    <dgm:cxn modelId="{55EA964C-0B5B-42DE-8E62-1EE1391B3347}" type="presParOf" srcId="{C2A1A87C-69A4-4D50-BB53-DD9F256B3D48}" destId="{6889E193-0399-4C23-87C0-94726BA5A3B4}" srcOrd="2" destOrd="0" presId="urn:microsoft.com/office/officeart/2005/8/layout/vList2"/>
    <dgm:cxn modelId="{FCB7FB6F-10BF-42D1-BE43-51B1857AC92A}" type="presParOf" srcId="{C2A1A87C-69A4-4D50-BB53-DD9F256B3D48}" destId="{FCA8DCAD-8235-41D3-8E31-6ADA78B9672D}" srcOrd="3" destOrd="0" presId="urn:microsoft.com/office/officeart/2005/8/layout/vList2"/>
    <dgm:cxn modelId="{6E7ED0DA-9DCB-435F-9187-E2B4E971607F}" type="presParOf" srcId="{C2A1A87C-69A4-4D50-BB53-DD9F256B3D48}" destId="{8C77F04A-11B5-4F25-9485-6C02270AA841}" srcOrd="4" destOrd="0" presId="urn:microsoft.com/office/officeart/2005/8/layout/vList2"/>
    <dgm:cxn modelId="{534B4A7C-1EBD-40B8-AB9A-556C60F90780}" type="presParOf" srcId="{C2A1A87C-69A4-4D50-BB53-DD9F256B3D48}" destId="{FE15A165-C325-45FF-A851-DE26B1EA3928}" srcOrd="5" destOrd="0" presId="urn:microsoft.com/office/officeart/2005/8/layout/vList2"/>
    <dgm:cxn modelId="{5F966C00-0EAF-4925-B4D4-DD3AA4ED2CE0}" type="presParOf" srcId="{C2A1A87C-69A4-4D50-BB53-DD9F256B3D48}" destId="{F6F8383D-7D09-42E6-9527-0ED8427FCE92}"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2A290E3-D181-4867-8F60-07218D06016C}"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GB"/>
        </a:p>
      </dgm:t>
    </dgm:pt>
    <dgm:pt modelId="{49F84693-0D46-4753-BBAB-4E5F198DA073}">
      <dgm:prSet custT="1"/>
      <dgm:spPr/>
      <dgm:t>
        <a:bodyPr lIns="0" tIns="0" rIns="0" bIns="0"/>
        <a:lstStyle/>
        <a:p>
          <a:pPr algn="l" rtl="0"/>
          <a:r>
            <a:rPr lang="en-GB" sz="2200" dirty="0" smtClean="0">
              <a:latin typeface="Arial" pitchFamily="34" charset="0"/>
              <a:cs typeface="Arial" pitchFamily="34" charset="0"/>
            </a:rPr>
            <a:t>Stakeholder engagement       </a:t>
          </a:r>
          <a:endParaRPr lang="en-GB" sz="2200" dirty="0">
            <a:latin typeface="Arial" pitchFamily="34" charset="0"/>
            <a:cs typeface="Arial" pitchFamily="34" charset="0"/>
          </a:endParaRPr>
        </a:p>
      </dgm:t>
    </dgm:pt>
    <dgm:pt modelId="{70609526-A414-4167-B1CE-FDCB4FD6A873}" type="parTrans" cxnId="{EACFCCA5-318C-4C74-82F3-54CD5052DAF2}">
      <dgm:prSet/>
      <dgm:spPr/>
      <dgm:t>
        <a:bodyPr/>
        <a:lstStyle/>
        <a:p>
          <a:endParaRPr lang="en-GB"/>
        </a:p>
      </dgm:t>
    </dgm:pt>
    <dgm:pt modelId="{82877A78-CA5A-4F8C-A56D-DE3738B1D99F}" type="sibTrans" cxnId="{EACFCCA5-318C-4C74-82F3-54CD5052DAF2}">
      <dgm:prSet/>
      <dgm:spPr/>
      <dgm:t>
        <a:bodyPr/>
        <a:lstStyle/>
        <a:p>
          <a:endParaRPr lang="en-GB"/>
        </a:p>
      </dgm:t>
    </dgm:pt>
    <dgm:pt modelId="{2D1972AA-F34B-4BE2-8395-DA7070A98C82}">
      <dgm:prSet custT="1"/>
      <dgm:spPr/>
      <dgm:t>
        <a:bodyPr lIns="0" tIns="0" rIns="0" bIns="0"/>
        <a:lstStyle/>
        <a:p>
          <a:pPr rtl="0"/>
          <a:r>
            <a:rPr lang="en-GB" sz="2000" dirty="0" smtClean="0">
              <a:latin typeface="Arial" pitchFamily="34" charset="0"/>
              <a:cs typeface="Arial" pitchFamily="34" charset="0"/>
            </a:rPr>
            <a:t>Launch Event</a:t>
          </a:r>
          <a:endParaRPr lang="en-GB" sz="2000" dirty="0">
            <a:latin typeface="Arial" pitchFamily="34" charset="0"/>
            <a:cs typeface="Arial" pitchFamily="34" charset="0"/>
          </a:endParaRPr>
        </a:p>
      </dgm:t>
    </dgm:pt>
    <dgm:pt modelId="{18D4D477-1719-47A7-AB6D-0B477D5B801E}" type="parTrans" cxnId="{E1CA2BEA-5D28-4393-A0FB-F9B40C899398}">
      <dgm:prSet/>
      <dgm:spPr/>
      <dgm:t>
        <a:bodyPr/>
        <a:lstStyle/>
        <a:p>
          <a:endParaRPr lang="en-GB"/>
        </a:p>
      </dgm:t>
    </dgm:pt>
    <dgm:pt modelId="{16B6CBE3-AD83-4E4C-AAA3-A65E6DBB9D38}" type="sibTrans" cxnId="{E1CA2BEA-5D28-4393-A0FB-F9B40C899398}">
      <dgm:prSet/>
      <dgm:spPr/>
      <dgm:t>
        <a:bodyPr/>
        <a:lstStyle/>
        <a:p>
          <a:endParaRPr lang="en-GB"/>
        </a:p>
      </dgm:t>
    </dgm:pt>
    <dgm:pt modelId="{875D8E94-CFCB-4881-B92F-96CB63EB2530}">
      <dgm:prSet custT="1"/>
      <dgm:spPr/>
      <dgm:t>
        <a:bodyPr lIns="0" tIns="0" rIns="0" bIns="0"/>
        <a:lstStyle/>
        <a:p>
          <a:pPr rtl="0"/>
          <a:r>
            <a:rPr lang="en-GB" sz="2000" dirty="0" smtClean="0">
              <a:latin typeface="Arial" pitchFamily="34" charset="0"/>
              <a:cs typeface="Arial" pitchFamily="34" charset="0"/>
            </a:rPr>
            <a:t>Trainee ‘Leads’ </a:t>
          </a:r>
          <a:endParaRPr lang="en-GB" sz="2000" dirty="0">
            <a:latin typeface="Arial" pitchFamily="34" charset="0"/>
            <a:cs typeface="Arial" pitchFamily="34" charset="0"/>
          </a:endParaRPr>
        </a:p>
      </dgm:t>
    </dgm:pt>
    <dgm:pt modelId="{700C7A18-FF66-4B50-9A48-A07769E0DBD4}" type="parTrans" cxnId="{08F45555-7D3A-4EA0-8AC3-4AFA17E69B4E}">
      <dgm:prSet/>
      <dgm:spPr/>
      <dgm:t>
        <a:bodyPr/>
        <a:lstStyle/>
        <a:p>
          <a:endParaRPr lang="en-GB"/>
        </a:p>
      </dgm:t>
    </dgm:pt>
    <dgm:pt modelId="{CBADF77F-8E4B-4752-B4D2-D78971D189CA}" type="sibTrans" cxnId="{08F45555-7D3A-4EA0-8AC3-4AFA17E69B4E}">
      <dgm:prSet/>
      <dgm:spPr/>
      <dgm:t>
        <a:bodyPr/>
        <a:lstStyle/>
        <a:p>
          <a:endParaRPr lang="en-GB"/>
        </a:p>
      </dgm:t>
    </dgm:pt>
    <dgm:pt modelId="{2299104E-43EC-4AA4-86F6-273C310FE4F1}">
      <dgm:prSet custT="1"/>
      <dgm:spPr/>
      <dgm:t>
        <a:bodyPr lIns="0" tIns="0" rIns="0" bIns="0"/>
        <a:lstStyle/>
        <a:p>
          <a:pPr rtl="0"/>
          <a:r>
            <a:rPr lang="en-GB" sz="2200" dirty="0" smtClean="0">
              <a:latin typeface="Arial" pitchFamily="34" charset="0"/>
              <a:cs typeface="Arial" pitchFamily="34" charset="0"/>
            </a:rPr>
            <a:t>Robust evaluation</a:t>
          </a:r>
          <a:endParaRPr lang="en-GB" sz="2200" dirty="0">
            <a:latin typeface="Arial" pitchFamily="34" charset="0"/>
            <a:cs typeface="Arial" pitchFamily="34" charset="0"/>
          </a:endParaRPr>
        </a:p>
      </dgm:t>
    </dgm:pt>
    <dgm:pt modelId="{6483D262-D694-4D08-9254-D1CD8C1D3881}" type="parTrans" cxnId="{FAC56B3E-8F85-4F1E-8784-DF403C3D6F03}">
      <dgm:prSet/>
      <dgm:spPr/>
      <dgm:t>
        <a:bodyPr/>
        <a:lstStyle/>
        <a:p>
          <a:endParaRPr lang="en-GB"/>
        </a:p>
      </dgm:t>
    </dgm:pt>
    <dgm:pt modelId="{D5FB0E1F-7DB8-46F1-B874-D93476216D79}" type="sibTrans" cxnId="{FAC56B3E-8F85-4F1E-8784-DF403C3D6F03}">
      <dgm:prSet/>
      <dgm:spPr/>
      <dgm:t>
        <a:bodyPr/>
        <a:lstStyle/>
        <a:p>
          <a:endParaRPr lang="en-GB"/>
        </a:p>
      </dgm:t>
    </dgm:pt>
    <dgm:pt modelId="{E2E0E5E0-64CC-4C28-8DF1-385715BB3C7F}">
      <dgm:prSet custT="1"/>
      <dgm:spPr/>
      <dgm:t>
        <a:bodyPr lIns="0" tIns="0" rIns="0" bIns="0"/>
        <a:lstStyle/>
        <a:p>
          <a:pPr rtl="0"/>
          <a:r>
            <a:rPr lang="en-GB" sz="2200" dirty="0" smtClean="0">
              <a:latin typeface="Arial" pitchFamily="34" charset="0"/>
              <a:cs typeface="Arial" pitchFamily="34" charset="0"/>
            </a:rPr>
            <a:t>  Integrated into teaching</a:t>
          </a:r>
          <a:endParaRPr lang="en-GB" sz="2200" dirty="0">
            <a:latin typeface="Arial" pitchFamily="34" charset="0"/>
            <a:cs typeface="Arial" pitchFamily="34" charset="0"/>
          </a:endParaRPr>
        </a:p>
      </dgm:t>
    </dgm:pt>
    <dgm:pt modelId="{F4D2906E-E192-408E-86DC-F2000DE2FEAD}" type="parTrans" cxnId="{0E48C4BF-A223-4180-A642-6AD94FF719D5}">
      <dgm:prSet/>
      <dgm:spPr/>
      <dgm:t>
        <a:bodyPr/>
        <a:lstStyle/>
        <a:p>
          <a:endParaRPr lang="en-GB"/>
        </a:p>
      </dgm:t>
    </dgm:pt>
    <dgm:pt modelId="{D03D9DF3-8574-49CB-BDFD-65514D4B6707}" type="sibTrans" cxnId="{0E48C4BF-A223-4180-A642-6AD94FF719D5}">
      <dgm:prSet/>
      <dgm:spPr/>
      <dgm:t>
        <a:bodyPr/>
        <a:lstStyle/>
        <a:p>
          <a:endParaRPr lang="en-GB"/>
        </a:p>
      </dgm:t>
    </dgm:pt>
    <dgm:pt modelId="{285A4BB5-B3AF-4C01-9C8F-A377CBCAF125}">
      <dgm:prSet custT="1"/>
      <dgm:spPr/>
      <dgm:t>
        <a:bodyPr lIns="0" tIns="0" rIns="0" bIns="0" anchor="t" anchorCtr="0"/>
        <a:lstStyle/>
        <a:p>
          <a:pPr rtl="0"/>
          <a:r>
            <a:rPr lang="en-GB" sz="2000" dirty="0" smtClean="0">
              <a:latin typeface="Arial" pitchFamily="34" charset="0"/>
              <a:cs typeface="Arial" pitchFamily="34" charset="0"/>
            </a:rPr>
            <a:t>Attendance compulsory</a:t>
          </a:r>
          <a:endParaRPr lang="en-GB" sz="2000" dirty="0">
            <a:latin typeface="Arial" pitchFamily="34" charset="0"/>
            <a:cs typeface="Arial" pitchFamily="34" charset="0"/>
          </a:endParaRPr>
        </a:p>
      </dgm:t>
    </dgm:pt>
    <dgm:pt modelId="{A5337DF2-E114-4C9A-9D08-D7B69C387889}" type="parTrans" cxnId="{12D5EC13-A13F-45D2-B771-424C61D25691}">
      <dgm:prSet/>
      <dgm:spPr/>
      <dgm:t>
        <a:bodyPr/>
        <a:lstStyle/>
        <a:p>
          <a:endParaRPr lang="en-GB"/>
        </a:p>
      </dgm:t>
    </dgm:pt>
    <dgm:pt modelId="{EE843170-D88F-495D-9535-22F4A9D7C257}" type="sibTrans" cxnId="{12D5EC13-A13F-45D2-B771-424C61D25691}">
      <dgm:prSet/>
      <dgm:spPr/>
      <dgm:t>
        <a:bodyPr/>
        <a:lstStyle/>
        <a:p>
          <a:endParaRPr lang="en-GB"/>
        </a:p>
      </dgm:t>
    </dgm:pt>
    <dgm:pt modelId="{EAC7985E-E317-47C2-9821-D66441C7FC3A}">
      <dgm:prSet custT="1"/>
      <dgm:spPr/>
      <dgm:t>
        <a:bodyPr lIns="0" tIns="0" rIns="0" bIns="0" anchor="t" anchorCtr="0"/>
        <a:lstStyle/>
        <a:p>
          <a:pPr rtl="0"/>
          <a:r>
            <a:rPr lang="en-GB" sz="2000" dirty="0" smtClean="0">
              <a:latin typeface="Arial" pitchFamily="34" charset="0"/>
              <a:cs typeface="Arial" pitchFamily="34" charset="0"/>
            </a:rPr>
            <a:t>Align with competencies</a:t>
          </a:r>
          <a:endParaRPr lang="en-GB" sz="2000" dirty="0">
            <a:latin typeface="Arial" pitchFamily="34" charset="0"/>
            <a:cs typeface="Arial" pitchFamily="34" charset="0"/>
          </a:endParaRPr>
        </a:p>
      </dgm:t>
    </dgm:pt>
    <dgm:pt modelId="{7172C6A0-DED6-4292-9B9B-838A494C9721}" type="parTrans" cxnId="{0ABA05D3-9D8F-429E-9B39-010BB763BA4B}">
      <dgm:prSet/>
      <dgm:spPr/>
      <dgm:t>
        <a:bodyPr/>
        <a:lstStyle/>
        <a:p>
          <a:endParaRPr lang="en-GB"/>
        </a:p>
      </dgm:t>
    </dgm:pt>
    <dgm:pt modelId="{1F6C01BB-D23C-4603-9AE9-D7A676FA36F6}" type="sibTrans" cxnId="{0ABA05D3-9D8F-429E-9B39-010BB763BA4B}">
      <dgm:prSet/>
      <dgm:spPr/>
      <dgm:t>
        <a:bodyPr/>
        <a:lstStyle/>
        <a:p>
          <a:endParaRPr lang="en-GB"/>
        </a:p>
      </dgm:t>
    </dgm:pt>
    <dgm:pt modelId="{839E1553-FD88-4096-8156-E60D4D5D8518}">
      <dgm:prSet custT="1"/>
      <dgm:spPr>
        <a:solidFill>
          <a:srgbClr val="7030A0"/>
        </a:solidFill>
      </dgm:spPr>
      <dgm:t>
        <a:bodyPr lIns="0" tIns="0" rIns="0" bIns="0"/>
        <a:lstStyle/>
        <a:p>
          <a:pPr rtl="0"/>
          <a:r>
            <a:rPr lang="en-GB" sz="2200" dirty="0" smtClean="0">
              <a:latin typeface="Arial" pitchFamily="34" charset="0"/>
              <a:cs typeface="Arial" pitchFamily="34" charset="0"/>
            </a:rPr>
            <a:t>Build capacity &amp; capability </a:t>
          </a:r>
          <a:endParaRPr lang="en-GB" sz="2200" dirty="0">
            <a:latin typeface="Arial" pitchFamily="34" charset="0"/>
            <a:cs typeface="Arial" pitchFamily="34" charset="0"/>
          </a:endParaRPr>
        </a:p>
      </dgm:t>
    </dgm:pt>
    <dgm:pt modelId="{7699F8B0-3C4C-4121-9D63-51499A718506}" type="parTrans" cxnId="{96F3BD2F-F479-4AAF-A329-44D86C27865C}">
      <dgm:prSet/>
      <dgm:spPr/>
      <dgm:t>
        <a:bodyPr/>
        <a:lstStyle/>
        <a:p>
          <a:endParaRPr lang="en-GB"/>
        </a:p>
      </dgm:t>
    </dgm:pt>
    <dgm:pt modelId="{C0728801-67D0-4275-B5B7-3B75EEFE15A7}" type="sibTrans" cxnId="{96F3BD2F-F479-4AAF-A329-44D86C27865C}">
      <dgm:prSet/>
      <dgm:spPr/>
      <dgm:t>
        <a:bodyPr/>
        <a:lstStyle/>
        <a:p>
          <a:endParaRPr lang="en-GB"/>
        </a:p>
      </dgm:t>
    </dgm:pt>
    <dgm:pt modelId="{8BFBA2A3-30BB-4D03-ACA8-B8C7CBC99510}">
      <dgm:prSet custT="1"/>
      <dgm:spPr/>
      <dgm:t>
        <a:bodyPr lIns="0" tIns="0" rIns="0" bIns="0"/>
        <a:lstStyle/>
        <a:p>
          <a:pPr rtl="0"/>
          <a:r>
            <a:rPr lang="en-GB" sz="2000" dirty="0" smtClean="0">
              <a:latin typeface="Arial" pitchFamily="34" charset="0"/>
              <a:cs typeface="Arial" pitchFamily="34" charset="0"/>
            </a:rPr>
            <a:t>‘Expert Faculty’ </a:t>
          </a:r>
          <a:endParaRPr lang="en-GB" sz="2000" dirty="0">
            <a:latin typeface="Arial" pitchFamily="34" charset="0"/>
            <a:cs typeface="Arial" pitchFamily="34" charset="0"/>
          </a:endParaRPr>
        </a:p>
      </dgm:t>
    </dgm:pt>
    <dgm:pt modelId="{17A35768-B1FC-42F4-BC89-447F7725DDFB}" type="parTrans" cxnId="{EEC4D983-B73D-49B9-A027-5E29D37607C0}">
      <dgm:prSet/>
      <dgm:spPr/>
      <dgm:t>
        <a:bodyPr/>
        <a:lstStyle/>
        <a:p>
          <a:endParaRPr lang="en-GB"/>
        </a:p>
      </dgm:t>
    </dgm:pt>
    <dgm:pt modelId="{7D8ABBF8-43D1-4C09-B0F4-DAB37549E35B}" type="sibTrans" cxnId="{EEC4D983-B73D-49B9-A027-5E29D37607C0}">
      <dgm:prSet/>
      <dgm:spPr/>
      <dgm:t>
        <a:bodyPr/>
        <a:lstStyle/>
        <a:p>
          <a:endParaRPr lang="en-GB"/>
        </a:p>
      </dgm:t>
    </dgm:pt>
    <dgm:pt modelId="{9EC74DB0-1C83-4FF3-8106-DDFFE9EC5A57}">
      <dgm:prSet custT="1"/>
      <dgm:spPr/>
      <dgm:t>
        <a:bodyPr lIns="0" tIns="0" rIns="0" bIns="0"/>
        <a:lstStyle/>
        <a:p>
          <a:pPr rtl="0"/>
          <a:r>
            <a:rPr lang="en-GB" sz="2000" dirty="0" smtClean="0">
              <a:latin typeface="Arial" pitchFamily="34" charset="0"/>
              <a:cs typeface="Arial" pitchFamily="34" charset="0"/>
            </a:rPr>
            <a:t>Consultants &amp; </a:t>
          </a:r>
          <a:r>
            <a:rPr lang="en-GB" sz="2000" dirty="0" err="1" smtClean="0">
              <a:latin typeface="Arial" pitchFamily="34" charset="0"/>
              <a:cs typeface="Arial" pitchFamily="34" charset="0"/>
            </a:rPr>
            <a:t>SpR</a:t>
          </a:r>
          <a:endParaRPr lang="en-GB" sz="2000" dirty="0">
            <a:latin typeface="Arial" pitchFamily="34" charset="0"/>
            <a:cs typeface="Arial" pitchFamily="34" charset="0"/>
          </a:endParaRPr>
        </a:p>
      </dgm:t>
    </dgm:pt>
    <dgm:pt modelId="{AB421C38-BBDC-4517-B268-7ADAF9944121}" type="parTrans" cxnId="{A746DC50-487A-447B-867E-679AF7579B76}">
      <dgm:prSet/>
      <dgm:spPr/>
      <dgm:t>
        <a:bodyPr/>
        <a:lstStyle/>
        <a:p>
          <a:endParaRPr lang="en-GB"/>
        </a:p>
      </dgm:t>
    </dgm:pt>
    <dgm:pt modelId="{B3CB8DA1-84EC-4430-8B5F-9D642D4A5CEE}" type="sibTrans" cxnId="{A746DC50-487A-447B-867E-679AF7579B76}">
      <dgm:prSet/>
      <dgm:spPr/>
      <dgm:t>
        <a:bodyPr/>
        <a:lstStyle/>
        <a:p>
          <a:endParaRPr lang="en-GB"/>
        </a:p>
      </dgm:t>
    </dgm:pt>
    <dgm:pt modelId="{CB219961-47C1-4889-8742-FCEBA71C23DA}">
      <dgm:prSet custT="1"/>
      <dgm:spPr/>
      <dgm:t>
        <a:bodyPr lIns="0" tIns="0" rIns="0" bIns="0"/>
        <a:lstStyle/>
        <a:p>
          <a:pPr rtl="0">
            <a:lnSpc>
              <a:spcPct val="100000"/>
            </a:lnSpc>
            <a:spcAft>
              <a:spcPts val="0"/>
            </a:spcAft>
          </a:pPr>
          <a:r>
            <a:rPr lang="en-GB" sz="2000" dirty="0" smtClean="0">
              <a:latin typeface="Arial" pitchFamily="34" charset="0"/>
              <a:cs typeface="Arial" pitchFamily="34" charset="0"/>
            </a:rPr>
            <a:t>Pre-post intervention</a:t>
          </a:r>
          <a:endParaRPr lang="en-GB" sz="2000" dirty="0">
            <a:latin typeface="Arial" pitchFamily="34" charset="0"/>
            <a:cs typeface="Arial" pitchFamily="34" charset="0"/>
          </a:endParaRPr>
        </a:p>
      </dgm:t>
    </dgm:pt>
    <dgm:pt modelId="{A7079DE9-404A-4D9B-BE81-EA2E9D653E3C}" type="parTrans" cxnId="{16BCCAC8-EDA7-4C7A-A02C-5718BAA5A126}">
      <dgm:prSet/>
      <dgm:spPr/>
      <dgm:t>
        <a:bodyPr/>
        <a:lstStyle/>
        <a:p>
          <a:endParaRPr lang="en-GB"/>
        </a:p>
      </dgm:t>
    </dgm:pt>
    <dgm:pt modelId="{7D062457-F33A-4757-A3C4-B3D30F8C00F0}" type="sibTrans" cxnId="{16BCCAC8-EDA7-4C7A-A02C-5718BAA5A126}">
      <dgm:prSet/>
      <dgm:spPr/>
      <dgm:t>
        <a:bodyPr/>
        <a:lstStyle/>
        <a:p>
          <a:endParaRPr lang="en-GB"/>
        </a:p>
      </dgm:t>
    </dgm:pt>
    <dgm:pt modelId="{1F7BDBFE-BC8A-47BA-A26A-B9C4EC9D6187}">
      <dgm:prSet custT="1"/>
      <dgm:spPr/>
      <dgm:t>
        <a:bodyPr lIns="0" tIns="0" rIns="0" bIns="0"/>
        <a:lstStyle/>
        <a:p>
          <a:pPr rtl="0">
            <a:lnSpc>
              <a:spcPct val="100000"/>
            </a:lnSpc>
            <a:spcAft>
              <a:spcPts val="0"/>
            </a:spcAft>
          </a:pPr>
          <a:r>
            <a:rPr lang="en-GB" sz="2000" dirty="0" smtClean="0">
              <a:latin typeface="Arial" pitchFamily="34" charset="0"/>
              <a:cs typeface="Arial" pitchFamily="34" charset="0"/>
            </a:rPr>
            <a:t>Kirkpatrick’s ‘4 Levels’</a:t>
          </a:r>
          <a:endParaRPr lang="en-GB" sz="2000" dirty="0">
            <a:latin typeface="Arial" pitchFamily="34" charset="0"/>
            <a:cs typeface="Arial" pitchFamily="34" charset="0"/>
          </a:endParaRPr>
        </a:p>
      </dgm:t>
    </dgm:pt>
    <dgm:pt modelId="{21B33872-E3D6-4CF2-9DB7-1385EABBE455}" type="parTrans" cxnId="{792FC79E-D084-4F51-BA33-4D649C0BD055}">
      <dgm:prSet/>
      <dgm:spPr/>
      <dgm:t>
        <a:bodyPr/>
        <a:lstStyle/>
        <a:p>
          <a:endParaRPr lang="en-GB"/>
        </a:p>
      </dgm:t>
    </dgm:pt>
    <dgm:pt modelId="{FF281BA2-D713-4CCA-A435-B4CD5DC8D90A}" type="sibTrans" cxnId="{792FC79E-D084-4F51-BA33-4D649C0BD055}">
      <dgm:prSet/>
      <dgm:spPr/>
      <dgm:t>
        <a:bodyPr/>
        <a:lstStyle/>
        <a:p>
          <a:endParaRPr lang="en-GB"/>
        </a:p>
      </dgm:t>
    </dgm:pt>
    <dgm:pt modelId="{A13FEA89-4B4B-47A4-AF61-7490822DFDC4}" type="pres">
      <dgm:prSet presAssocID="{12A290E3-D181-4867-8F60-07218D06016C}" presName="cycleMatrixDiagram" presStyleCnt="0">
        <dgm:presLayoutVars>
          <dgm:chMax val="1"/>
          <dgm:dir/>
          <dgm:animLvl val="lvl"/>
          <dgm:resizeHandles val="exact"/>
        </dgm:presLayoutVars>
      </dgm:prSet>
      <dgm:spPr/>
      <dgm:t>
        <a:bodyPr/>
        <a:lstStyle/>
        <a:p>
          <a:endParaRPr lang="en-GB"/>
        </a:p>
      </dgm:t>
    </dgm:pt>
    <dgm:pt modelId="{4B190881-3823-45C9-A7FB-45C6EE7FA9D7}" type="pres">
      <dgm:prSet presAssocID="{12A290E3-D181-4867-8F60-07218D06016C}" presName="children" presStyleCnt="0"/>
      <dgm:spPr/>
      <dgm:t>
        <a:bodyPr/>
        <a:lstStyle/>
        <a:p>
          <a:endParaRPr lang="en-GB"/>
        </a:p>
      </dgm:t>
    </dgm:pt>
    <dgm:pt modelId="{F69BDF0B-3CDB-44E8-9E68-5AD8ACA67A9F}" type="pres">
      <dgm:prSet presAssocID="{12A290E3-D181-4867-8F60-07218D06016C}" presName="child1group" presStyleCnt="0"/>
      <dgm:spPr/>
      <dgm:t>
        <a:bodyPr/>
        <a:lstStyle/>
        <a:p>
          <a:endParaRPr lang="en-GB"/>
        </a:p>
      </dgm:t>
    </dgm:pt>
    <dgm:pt modelId="{AABD50DB-FECD-48A7-9E22-04837A98AF95}" type="pres">
      <dgm:prSet presAssocID="{12A290E3-D181-4867-8F60-07218D06016C}" presName="child1" presStyleLbl="bgAcc1" presStyleIdx="0" presStyleCnt="4" custScaleX="131321" custScaleY="69190" custLinFactNeighborX="-3546" custLinFactNeighborY="19087"/>
      <dgm:spPr/>
      <dgm:t>
        <a:bodyPr/>
        <a:lstStyle/>
        <a:p>
          <a:endParaRPr lang="en-GB"/>
        </a:p>
      </dgm:t>
    </dgm:pt>
    <dgm:pt modelId="{815E0A89-7707-4685-8453-AC3968709779}" type="pres">
      <dgm:prSet presAssocID="{12A290E3-D181-4867-8F60-07218D06016C}" presName="child1Text" presStyleLbl="bgAcc1" presStyleIdx="0" presStyleCnt="4">
        <dgm:presLayoutVars>
          <dgm:bulletEnabled val="1"/>
        </dgm:presLayoutVars>
      </dgm:prSet>
      <dgm:spPr/>
      <dgm:t>
        <a:bodyPr/>
        <a:lstStyle/>
        <a:p>
          <a:endParaRPr lang="en-GB"/>
        </a:p>
      </dgm:t>
    </dgm:pt>
    <dgm:pt modelId="{BC633B30-2777-4BD1-91E1-17C23FE910FF}" type="pres">
      <dgm:prSet presAssocID="{12A290E3-D181-4867-8F60-07218D06016C}" presName="child2group" presStyleCnt="0"/>
      <dgm:spPr/>
      <dgm:t>
        <a:bodyPr/>
        <a:lstStyle/>
        <a:p>
          <a:endParaRPr lang="en-GB"/>
        </a:p>
      </dgm:t>
    </dgm:pt>
    <dgm:pt modelId="{C30378FE-30CB-4171-B74A-EACC21623DFF}" type="pres">
      <dgm:prSet presAssocID="{12A290E3-D181-4867-8F60-07218D06016C}" presName="child2" presStyleLbl="bgAcc1" presStyleIdx="1" presStyleCnt="4" custScaleX="159282" custScaleY="68065" custLinFactNeighborX="42162" custLinFactNeighborY="19649"/>
      <dgm:spPr/>
      <dgm:t>
        <a:bodyPr/>
        <a:lstStyle/>
        <a:p>
          <a:endParaRPr lang="en-GB"/>
        </a:p>
      </dgm:t>
    </dgm:pt>
    <dgm:pt modelId="{DC8BFBA2-F37D-4FE9-A129-83A4CA7FF1F5}" type="pres">
      <dgm:prSet presAssocID="{12A290E3-D181-4867-8F60-07218D06016C}" presName="child2Text" presStyleLbl="bgAcc1" presStyleIdx="1" presStyleCnt="4">
        <dgm:presLayoutVars>
          <dgm:bulletEnabled val="1"/>
        </dgm:presLayoutVars>
      </dgm:prSet>
      <dgm:spPr/>
      <dgm:t>
        <a:bodyPr/>
        <a:lstStyle/>
        <a:p>
          <a:endParaRPr lang="en-GB"/>
        </a:p>
      </dgm:t>
    </dgm:pt>
    <dgm:pt modelId="{85243B35-429E-4537-B934-3A6E8BF4491F}" type="pres">
      <dgm:prSet presAssocID="{12A290E3-D181-4867-8F60-07218D06016C}" presName="child3group" presStyleCnt="0"/>
      <dgm:spPr/>
      <dgm:t>
        <a:bodyPr/>
        <a:lstStyle/>
        <a:p>
          <a:endParaRPr lang="en-GB"/>
        </a:p>
      </dgm:t>
    </dgm:pt>
    <dgm:pt modelId="{124AD8B8-1BF3-4347-87DC-8D2E319ACCFB}" type="pres">
      <dgm:prSet presAssocID="{12A290E3-D181-4867-8F60-07218D06016C}" presName="child3" presStyleLbl="bgAcc1" presStyleIdx="2" presStyleCnt="4" custScaleX="175665" custScaleY="61825" custLinFactNeighborX="33970" custLinFactNeighborY="-11708"/>
      <dgm:spPr/>
      <dgm:t>
        <a:bodyPr/>
        <a:lstStyle/>
        <a:p>
          <a:endParaRPr lang="en-GB"/>
        </a:p>
      </dgm:t>
    </dgm:pt>
    <dgm:pt modelId="{DE50DFE7-2C19-4EE5-8676-C4B7B163C858}" type="pres">
      <dgm:prSet presAssocID="{12A290E3-D181-4867-8F60-07218D06016C}" presName="child3Text" presStyleLbl="bgAcc1" presStyleIdx="2" presStyleCnt="4">
        <dgm:presLayoutVars>
          <dgm:bulletEnabled val="1"/>
        </dgm:presLayoutVars>
      </dgm:prSet>
      <dgm:spPr/>
      <dgm:t>
        <a:bodyPr/>
        <a:lstStyle/>
        <a:p>
          <a:endParaRPr lang="en-GB"/>
        </a:p>
      </dgm:t>
    </dgm:pt>
    <dgm:pt modelId="{AB913BD3-45AB-4E0E-B04D-38E5E32355DA}" type="pres">
      <dgm:prSet presAssocID="{12A290E3-D181-4867-8F60-07218D06016C}" presName="child4group" presStyleCnt="0"/>
      <dgm:spPr/>
      <dgm:t>
        <a:bodyPr/>
        <a:lstStyle/>
        <a:p>
          <a:endParaRPr lang="en-GB"/>
        </a:p>
      </dgm:t>
    </dgm:pt>
    <dgm:pt modelId="{840BFF3C-4F55-4FBB-B0A2-0AFECE85FC2C}" type="pres">
      <dgm:prSet presAssocID="{12A290E3-D181-4867-8F60-07218D06016C}" presName="child4" presStyleLbl="bgAcc1" presStyleIdx="3" presStyleCnt="4" custScaleX="145038" custScaleY="68065" custLinFactNeighborX="3880" custLinFactNeighborY="-14906"/>
      <dgm:spPr/>
      <dgm:t>
        <a:bodyPr/>
        <a:lstStyle/>
        <a:p>
          <a:endParaRPr lang="en-GB"/>
        </a:p>
      </dgm:t>
    </dgm:pt>
    <dgm:pt modelId="{5713A24C-0133-4B10-B19F-91EE7226178E}" type="pres">
      <dgm:prSet presAssocID="{12A290E3-D181-4867-8F60-07218D06016C}" presName="child4Text" presStyleLbl="bgAcc1" presStyleIdx="3" presStyleCnt="4">
        <dgm:presLayoutVars>
          <dgm:bulletEnabled val="1"/>
        </dgm:presLayoutVars>
      </dgm:prSet>
      <dgm:spPr/>
      <dgm:t>
        <a:bodyPr/>
        <a:lstStyle/>
        <a:p>
          <a:endParaRPr lang="en-GB"/>
        </a:p>
      </dgm:t>
    </dgm:pt>
    <dgm:pt modelId="{DE220B98-8DA9-48AF-9174-135AC0B073F5}" type="pres">
      <dgm:prSet presAssocID="{12A290E3-D181-4867-8F60-07218D06016C}" presName="childPlaceholder" presStyleCnt="0"/>
      <dgm:spPr/>
      <dgm:t>
        <a:bodyPr/>
        <a:lstStyle/>
        <a:p>
          <a:endParaRPr lang="en-GB"/>
        </a:p>
      </dgm:t>
    </dgm:pt>
    <dgm:pt modelId="{32F2EB6B-0F14-4A50-8BD2-039F4CA02EB3}" type="pres">
      <dgm:prSet presAssocID="{12A290E3-D181-4867-8F60-07218D06016C}" presName="circle" presStyleCnt="0"/>
      <dgm:spPr/>
      <dgm:t>
        <a:bodyPr/>
        <a:lstStyle/>
        <a:p>
          <a:endParaRPr lang="en-GB"/>
        </a:p>
      </dgm:t>
    </dgm:pt>
    <dgm:pt modelId="{081AD77A-6A52-496A-B696-CB6643BD1971}" type="pres">
      <dgm:prSet presAssocID="{12A290E3-D181-4867-8F60-07218D06016C}" presName="quadrant1" presStyleLbl="node1" presStyleIdx="0" presStyleCnt="4" custLinFactNeighborX="1239">
        <dgm:presLayoutVars>
          <dgm:chMax val="1"/>
          <dgm:bulletEnabled val="1"/>
        </dgm:presLayoutVars>
      </dgm:prSet>
      <dgm:spPr/>
      <dgm:t>
        <a:bodyPr/>
        <a:lstStyle/>
        <a:p>
          <a:endParaRPr lang="en-GB"/>
        </a:p>
      </dgm:t>
    </dgm:pt>
    <dgm:pt modelId="{5CF11807-380D-44E6-965A-58A32FB33E15}" type="pres">
      <dgm:prSet presAssocID="{12A290E3-D181-4867-8F60-07218D06016C}" presName="quadrant2" presStyleLbl="node1" presStyleIdx="1" presStyleCnt="4" custLinFactNeighborX="3341">
        <dgm:presLayoutVars>
          <dgm:chMax val="1"/>
          <dgm:bulletEnabled val="1"/>
        </dgm:presLayoutVars>
      </dgm:prSet>
      <dgm:spPr/>
      <dgm:t>
        <a:bodyPr/>
        <a:lstStyle/>
        <a:p>
          <a:endParaRPr lang="en-GB"/>
        </a:p>
      </dgm:t>
    </dgm:pt>
    <dgm:pt modelId="{432C387D-77A7-474B-B006-90FF07AFB837}" type="pres">
      <dgm:prSet presAssocID="{12A290E3-D181-4867-8F60-07218D06016C}" presName="quadrant3" presStyleLbl="node1" presStyleIdx="2" presStyleCnt="4" custScaleX="100190" custScaleY="94909" custLinFactNeighborX="3506" custLinFactNeighborY="-588">
        <dgm:presLayoutVars>
          <dgm:chMax val="1"/>
          <dgm:bulletEnabled val="1"/>
        </dgm:presLayoutVars>
      </dgm:prSet>
      <dgm:spPr/>
      <dgm:t>
        <a:bodyPr/>
        <a:lstStyle/>
        <a:p>
          <a:endParaRPr lang="en-GB"/>
        </a:p>
      </dgm:t>
    </dgm:pt>
    <dgm:pt modelId="{DFDF8C88-C7FC-47A8-85A3-1C0AF6EF7F0F}" type="pres">
      <dgm:prSet presAssocID="{12A290E3-D181-4867-8F60-07218D06016C}" presName="quadrant4" presStyleLbl="node1" presStyleIdx="3" presStyleCnt="4" custScaleX="97815" custScaleY="94910" custLinFactNeighborX="531" custLinFactNeighborY="-588">
        <dgm:presLayoutVars>
          <dgm:chMax val="1"/>
          <dgm:bulletEnabled val="1"/>
        </dgm:presLayoutVars>
      </dgm:prSet>
      <dgm:spPr/>
      <dgm:t>
        <a:bodyPr/>
        <a:lstStyle/>
        <a:p>
          <a:endParaRPr lang="en-GB"/>
        </a:p>
      </dgm:t>
    </dgm:pt>
    <dgm:pt modelId="{13EB8CFA-24E5-461D-B8FF-E047B2C7493B}" type="pres">
      <dgm:prSet presAssocID="{12A290E3-D181-4867-8F60-07218D06016C}" presName="quadrantPlaceholder" presStyleCnt="0"/>
      <dgm:spPr/>
      <dgm:t>
        <a:bodyPr/>
        <a:lstStyle/>
        <a:p>
          <a:endParaRPr lang="en-GB"/>
        </a:p>
      </dgm:t>
    </dgm:pt>
    <dgm:pt modelId="{57287F3E-EF11-4EFC-9F12-A14CC43CC594}" type="pres">
      <dgm:prSet presAssocID="{12A290E3-D181-4867-8F60-07218D06016C}" presName="center1" presStyleLbl="fgShp" presStyleIdx="0" presStyleCnt="2" custScaleX="112843" custScaleY="120292" custLinFactNeighborX="588" custLinFactNeighborY="15641"/>
      <dgm:spPr>
        <a:prstGeom prst="ellipse">
          <a:avLst/>
        </a:prstGeom>
      </dgm:spPr>
      <dgm:t>
        <a:bodyPr/>
        <a:lstStyle/>
        <a:p>
          <a:endParaRPr lang="en-GB"/>
        </a:p>
      </dgm:t>
    </dgm:pt>
    <dgm:pt modelId="{6AF408C8-E6A3-42BF-8C50-A3F198C24FF8}" type="pres">
      <dgm:prSet presAssocID="{12A290E3-D181-4867-8F60-07218D06016C}" presName="center2" presStyleLbl="fgShp" presStyleIdx="1" presStyleCnt="2" custFlipVert="1" custFlipHor="1" custScaleX="117213" custScaleY="124476" custLinFactNeighborX="2773" custLinFactNeighborY="-22821"/>
      <dgm:spPr>
        <a:prstGeom prst="ellipse">
          <a:avLst/>
        </a:prstGeom>
        <a:solidFill>
          <a:schemeClr val="accent1"/>
        </a:solidFill>
      </dgm:spPr>
      <dgm:t>
        <a:bodyPr/>
        <a:lstStyle/>
        <a:p>
          <a:endParaRPr lang="en-GB"/>
        </a:p>
      </dgm:t>
    </dgm:pt>
  </dgm:ptLst>
  <dgm:cxnLst>
    <dgm:cxn modelId="{C7548A64-8EF7-4A3F-A4BE-B15F28EE061E}" type="presOf" srcId="{EAC7985E-E317-47C2-9821-D66441C7FC3A}" destId="{124AD8B8-1BF3-4347-87DC-8D2E319ACCFB}" srcOrd="0" destOrd="1" presId="urn:microsoft.com/office/officeart/2005/8/layout/cycle4"/>
    <dgm:cxn modelId="{61BED631-ADDF-4695-BBA8-AD14EA007D82}" type="presOf" srcId="{1F7BDBFE-BC8A-47BA-A26A-B9C4EC9D6187}" destId="{C30378FE-30CB-4171-B74A-EACC21623DFF}" srcOrd="0" destOrd="1" presId="urn:microsoft.com/office/officeart/2005/8/layout/cycle4"/>
    <dgm:cxn modelId="{12D5EC13-A13F-45D2-B771-424C61D25691}" srcId="{E2E0E5E0-64CC-4C28-8DF1-385715BB3C7F}" destId="{285A4BB5-B3AF-4C01-9C8F-A377CBCAF125}" srcOrd="0" destOrd="0" parTransId="{A5337DF2-E114-4C9A-9D08-D7B69C387889}" sibTransId="{EE843170-D88F-495D-9535-22F4A9D7C257}"/>
    <dgm:cxn modelId="{0E48C4BF-A223-4180-A642-6AD94FF719D5}" srcId="{12A290E3-D181-4867-8F60-07218D06016C}" destId="{E2E0E5E0-64CC-4C28-8DF1-385715BB3C7F}" srcOrd="2" destOrd="0" parTransId="{F4D2906E-E192-408E-86DC-F2000DE2FEAD}" sibTransId="{D03D9DF3-8574-49CB-BDFD-65514D4B6707}"/>
    <dgm:cxn modelId="{EACFCCA5-318C-4C74-82F3-54CD5052DAF2}" srcId="{12A290E3-D181-4867-8F60-07218D06016C}" destId="{49F84693-0D46-4753-BBAB-4E5F198DA073}" srcOrd="0" destOrd="0" parTransId="{70609526-A414-4167-B1CE-FDCB4FD6A873}" sibTransId="{82877A78-CA5A-4F8C-A56D-DE3738B1D99F}"/>
    <dgm:cxn modelId="{CAA91906-19E6-461E-957E-94D2C7ECF7E7}" type="presOf" srcId="{E2E0E5E0-64CC-4C28-8DF1-385715BB3C7F}" destId="{432C387D-77A7-474B-B006-90FF07AFB837}" srcOrd="0" destOrd="0" presId="urn:microsoft.com/office/officeart/2005/8/layout/cycle4"/>
    <dgm:cxn modelId="{43B83F9D-B95F-4484-A30B-72825E179672}" type="presOf" srcId="{2299104E-43EC-4AA4-86F6-273C310FE4F1}" destId="{5CF11807-380D-44E6-965A-58A32FB33E15}" srcOrd="0" destOrd="0" presId="urn:microsoft.com/office/officeart/2005/8/layout/cycle4"/>
    <dgm:cxn modelId="{0ABA05D3-9D8F-429E-9B39-010BB763BA4B}" srcId="{E2E0E5E0-64CC-4C28-8DF1-385715BB3C7F}" destId="{EAC7985E-E317-47C2-9821-D66441C7FC3A}" srcOrd="1" destOrd="0" parTransId="{7172C6A0-DED6-4292-9B9B-838A494C9721}" sibTransId="{1F6C01BB-D23C-4603-9AE9-D7A676FA36F6}"/>
    <dgm:cxn modelId="{FAC56B3E-8F85-4F1E-8784-DF403C3D6F03}" srcId="{12A290E3-D181-4867-8F60-07218D06016C}" destId="{2299104E-43EC-4AA4-86F6-273C310FE4F1}" srcOrd="1" destOrd="0" parTransId="{6483D262-D694-4D08-9254-D1CD8C1D3881}" sibTransId="{D5FB0E1F-7DB8-46F1-B874-D93476216D79}"/>
    <dgm:cxn modelId="{8D78AB03-F857-4D94-9FC7-1ECC422AE6F4}" type="presOf" srcId="{EAC7985E-E317-47C2-9821-D66441C7FC3A}" destId="{DE50DFE7-2C19-4EE5-8676-C4B7B163C858}" srcOrd="1" destOrd="1" presId="urn:microsoft.com/office/officeart/2005/8/layout/cycle4"/>
    <dgm:cxn modelId="{08F45555-7D3A-4EA0-8AC3-4AFA17E69B4E}" srcId="{49F84693-0D46-4753-BBAB-4E5F198DA073}" destId="{875D8E94-CFCB-4881-B92F-96CB63EB2530}" srcOrd="1" destOrd="0" parTransId="{700C7A18-FF66-4B50-9A48-A07769E0DBD4}" sibTransId="{CBADF77F-8E4B-4752-B4D2-D78971D189CA}"/>
    <dgm:cxn modelId="{0DEB45AE-62EE-4456-AFF6-AB6637DEE669}" type="presOf" srcId="{2D1972AA-F34B-4BE2-8395-DA7070A98C82}" destId="{AABD50DB-FECD-48A7-9E22-04837A98AF95}" srcOrd="0" destOrd="0" presId="urn:microsoft.com/office/officeart/2005/8/layout/cycle4"/>
    <dgm:cxn modelId="{45A42786-529F-4D4B-B80C-428742E6A3B8}" type="presOf" srcId="{285A4BB5-B3AF-4C01-9C8F-A377CBCAF125}" destId="{DE50DFE7-2C19-4EE5-8676-C4B7B163C858}" srcOrd="1" destOrd="0" presId="urn:microsoft.com/office/officeart/2005/8/layout/cycle4"/>
    <dgm:cxn modelId="{96F3BD2F-F479-4AAF-A329-44D86C27865C}" srcId="{12A290E3-D181-4867-8F60-07218D06016C}" destId="{839E1553-FD88-4096-8156-E60D4D5D8518}" srcOrd="3" destOrd="0" parTransId="{7699F8B0-3C4C-4121-9D63-51499A718506}" sibTransId="{C0728801-67D0-4275-B5B7-3B75EEFE15A7}"/>
    <dgm:cxn modelId="{F62B9EFF-E025-4184-BB1D-4006A04C8A3F}" type="presOf" srcId="{8BFBA2A3-30BB-4D03-ACA8-B8C7CBC99510}" destId="{5713A24C-0133-4B10-B19F-91EE7226178E}" srcOrd="1" destOrd="0" presId="urn:microsoft.com/office/officeart/2005/8/layout/cycle4"/>
    <dgm:cxn modelId="{D47B35DF-021F-44B3-B4C1-D95E9F38085D}" type="presOf" srcId="{CB219961-47C1-4889-8742-FCEBA71C23DA}" destId="{C30378FE-30CB-4171-B74A-EACC21623DFF}" srcOrd="0" destOrd="0" presId="urn:microsoft.com/office/officeart/2005/8/layout/cycle4"/>
    <dgm:cxn modelId="{31C67761-AFC1-47E0-AAA3-DDAA4251C4F8}" type="presOf" srcId="{9EC74DB0-1C83-4FF3-8106-DDFFE9EC5A57}" destId="{5713A24C-0133-4B10-B19F-91EE7226178E}" srcOrd="1" destOrd="1" presId="urn:microsoft.com/office/officeart/2005/8/layout/cycle4"/>
    <dgm:cxn modelId="{9AF4DE99-F851-4EE5-9689-B382556488A5}" type="presOf" srcId="{839E1553-FD88-4096-8156-E60D4D5D8518}" destId="{DFDF8C88-C7FC-47A8-85A3-1C0AF6EF7F0F}" srcOrd="0" destOrd="0" presId="urn:microsoft.com/office/officeart/2005/8/layout/cycle4"/>
    <dgm:cxn modelId="{16BCCAC8-EDA7-4C7A-A02C-5718BAA5A126}" srcId="{2299104E-43EC-4AA4-86F6-273C310FE4F1}" destId="{CB219961-47C1-4889-8742-FCEBA71C23DA}" srcOrd="0" destOrd="0" parTransId="{A7079DE9-404A-4D9B-BE81-EA2E9D653E3C}" sibTransId="{7D062457-F33A-4757-A3C4-B3D30F8C00F0}"/>
    <dgm:cxn modelId="{E1CA2BEA-5D28-4393-A0FB-F9B40C899398}" srcId="{49F84693-0D46-4753-BBAB-4E5F198DA073}" destId="{2D1972AA-F34B-4BE2-8395-DA7070A98C82}" srcOrd="0" destOrd="0" parTransId="{18D4D477-1719-47A7-AB6D-0B477D5B801E}" sibTransId="{16B6CBE3-AD83-4E4C-AAA3-A65E6DBB9D38}"/>
    <dgm:cxn modelId="{A9AFFCC9-A50F-47D7-B923-3250CF88BCAB}" type="presOf" srcId="{8BFBA2A3-30BB-4D03-ACA8-B8C7CBC99510}" destId="{840BFF3C-4F55-4FBB-B0A2-0AFECE85FC2C}" srcOrd="0" destOrd="0" presId="urn:microsoft.com/office/officeart/2005/8/layout/cycle4"/>
    <dgm:cxn modelId="{792FC79E-D084-4F51-BA33-4D649C0BD055}" srcId="{2299104E-43EC-4AA4-86F6-273C310FE4F1}" destId="{1F7BDBFE-BC8A-47BA-A26A-B9C4EC9D6187}" srcOrd="1" destOrd="0" parTransId="{21B33872-E3D6-4CF2-9DB7-1385EABBE455}" sibTransId="{FF281BA2-D713-4CCA-A435-B4CD5DC8D90A}"/>
    <dgm:cxn modelId="{A746DC50-487A-447B-867E-679AF7579B76}" srcId="{839E1553-FD88-4096-8156-E60D4D5D8518}" destId="{9EC74DB0-1C83-4FF3-8106-DDFFE9EC5A57}" srcOrd="1" destOrd="0" parTransId="{AB421C38-BBDC-4517-B268-7ADAF9944121}" sibTransId="{B3CB8DA1-84EC-4430-8B5F-9D642D4A5CEE}"/>
    <dgm:cxn modelId="{4F953525-9EBE-4A01-85A7-9FB134B1731B}" type="presOf" srcId="{285A4BB5-B3AF-4C01-9C8F-A377CBCAF125}" destId="{124AD8B8-1BF3-4347-87DC-8D2E319ACCFB}" srcOrd="0" destOrd="0" presId="urn:microsoft.com/office/officeart/2005/8/layout/cycle4"/>
    <dgm:cxn modelId="{EAD2F9D9-158A-4DBD-A351-EF06F3B90ADB}" type="presOf" srcId="{1F7BDBFE-BC8A-47BA-A26A-B9C4EC9D6187}" destId="{DC8BFBA2-F37D-4FE9-A129-83A4CA7FF1F5}" srcOrd="1" destOrd="1" presId="urn:microsoft.com/office/officeart/2005/8/layout/cycle4"/>
    <dgm:cxn modelId="{6C558C6D-C399-41C4-BEB5-32527EC9E251}" type="presOf" srcId="{12A290E3-D181-4867-8F60-07218D06016C}" destId="{A13FEA89-4B4B-47A4-AF61-7490822DFDC4}" srcOrd="0" destOrd="0" presId="urn:microsoft.com/office/officeart/2005/8/layout/cycle4"/>
    <dgm:cxn modelId="{B12F302B-A72E-4030-B920-42F5D2CDCA44}" type="presOf" srcId="{875D8E94-CFCB-4881-B92F-96CB63EB2530}" destId="{AABD50DB-FECD-48A7-9E22-04837A98AF95}" srcOrd="0" destOrd="1" presId="urn:microsoft.com/office/officeart/2005/8/layout/cycle4"/>
    <dgm:cxn modelId="{D53D984C-566A-4992-8143-C623C1E8125A}" type="presOf" srcId="{9EC74DB0-1C83-4FF3-8106-DDFFE9EC5A57}" destId="{840BFF3C-4F55-4FBB-B0A2-0AFECE85FC2C}" srcOrd="0" destOrd="1" presId="urn:microsoft.com/office/officeart/2005/8/layout/cycle4"/>
    <dgm:cxn modelId="{EEC4D983-B73D-49B9-A027-5E29D37607C0}" srcId="{839E1553-FD88-4096-8156-E60D4D5D8518}" destId="{8BFBA2A3-30BB-4D03-ACA8-B8C7CBC99510}" srcOrd="0" destOrd="0" parTransId="{17A35768-B1FC-42F4-BC89-447F7725DDFB}" sibTransId="{7D8ABBF8-43D1-4C09-B0F4-DAB37549E35B}"/>
    <dgm:cxn modelId="{33DBEA59-2CF7-4A69-9CF4-70C3F5D2230E}" type="presOf" srcId="{49F84693-0D46-4753-BBAB-4E5F198DA073}" destId="{081AD77A-6A52-496A-B696-CB6643BD1971}" srcOrd="0" destOrd="0" presId="urn:microsoft.com/office/officeart/2005/8/layout/cycle4"/>
    <dgm:cxn modelId="{9939D0BA-4234-443B-8F6E-24029773EC89}" type="presOf" srcId="{2D1972AA-F34B-4BE2-8395-DA7070A98C82}" destId="{815E0A89-7707-4685-8453-AC3968709779}" srcOrd="1" destOrd="0" presId="urn:microsoft.com/office/officeart/2005/8/layout/cycle4"/>
    <dgm:cxn modelId="{AAE00A02-6C71-4C14-B1D3-9104C7F9996C}" type="presOf" srcId="{CB219961-47C1-4889-8742-FCEBA71C23DA}" destId="{DC8BFBA2-F37D-4FE9-A129-83A4CA7FF1F5}" srcOrd="1" destOrd="0" presId="urn:microsoft.com/office/officeart/2005/8/layout/cycle4"/>
    <dgm:cxn modelId="{767C7523-A280-4392-9FC6-CD477001AB0E}" type="presOf" srcId="{875D8E94-CFCB-4881-B92F-96CB63EB2530}" destId="{815E0A89-7707-4685-8453-AC3968709779}" srcOrd="1" destOrd="1" presId="urn:microsoft.com/office/officeart/2005/8/layout/cycle4"/>
    <dgm:cxn modelId="{6C031901-FBD5-45D5-BA0A-1984A012BF18}" type="presParOf" srcId="{A13FEA89-4B4B-47A4-AF61-7490822DFDC4}" destId="{4B190881-3823-45C9-A7FB-45C6EE7FA9D7}" srcOrd="0" destOrd="0" presId="urn:microsoft.com/office/officeart/2005/8/layout/cycle4"/>
    <dgm:cxn modelId="{5F504AF7-9494-401C-8F52-AD4AA8566C2E}" type="presParOf" srcId="{4B190881-3823-45C9-A7FB-45C6EE7FA9D7}" destId="{F69BDF0B-3CDB-44E8-9E68-5AD8ACA67A9F}" srcOrd="0" destOrd="0" presId="urn:microsoft.com/office/officeart/2005/8/layout/cycle4"/>
    <dgm:cxn modelId="{354F608A-7F05-4201-B7C1-2A08310217A3}" type="presParOf" srcId="{F69BDF0B-3CDB-44E8-9E68-5AD8ACA67A9F}" destId="{AABD50DB-FECD-48A7-9E22-04837A98AF95}" srcOrd="0" destOrd="0" presId="urn:microsoft.com/office/officeart/2005/8/layout/cycle4"/>
    <dgm:cxn modelId="{C60D4E48-FAFA-42DD-BB8E-A0E065B0EEB2}" type="presParOf" srcId="{F69BDF0B-3CDB-44E8-9E68-5AD8ACA67A9F}" destId="{815E0A89-7707-4685-8453-AC3968709779}" srcOrd="1" destOrd="0" presId="urn:microsoft.com/office/officeart/2005/8/layout/cycle4"/>
    <dgm:cxn modelId="{91653F0E-F0F6-46B9-801E-3997AB6CDC0E}" type="presParOf" srcId="{4B190881-3823-45C9-A7FB-45C6EE7FA9D7}" destId="{BC633B30-2777-4BD1-91E1-17C23FE910FF}" srcOrd="1" destOrd="0" presId="urn:microsoft.com/office/officeart/2005/8/layout/cycle4"/>
    <dgm:cxn modelId="{0EBF5E1F-ED1B-4A8A-AF8D-4847A7A4C2F0}" type="presParOf" srcId="{BC633B30-2777-4BD1-91E1-17C23FE910FF}" destId="{C30378FE-30CB-4171-B74A-EACC21623DFF}" srcOrd="0" destOrd="0" presId="urn:microsoft.com/office/officeart/2005/8/layout/cycle4"/>
    <dgm:cxn modelId="{A99ECD77-EA51-4621-9F17-20E34FB0F016}" type="presParOf" srcId="{BC633B30-2777-4BD1-91E1-17C23FE910FF}" destId="{DC8BFBA2-F37D-4FE9-A129-83A4CA7FF1F5}" srcOrd="1" destOrd="0" presId="urn:microsoft.com/office/officeart/2005/8/layout/cycle4"/>
    <dgm:cxn modelId="{10398C62-5B47-4E24-9D65-36ECC3041909}" type="presParOf" srcId="{4B190881-3823-45C9-A7FB-45C6EE7FA9D7}" destId="{85243B35-429E-4537-B934-3A6E8BF4491F}" srcOrd="2" destOrd="0" presId="urn:microsoft.com/office/officeart/2005/8/layout/cycle4"/>
    <dgm:cxn modelId="{08748328-71D9-48E0-BB6E-71E21FE42876}" type="presParOf" srcId="{85243B35-429E-4537-B934-3A6E8BF4491F}" destId="{124AD8B8-1BF3-4347-87DC-8D2E319ACCFB}" srcOrd="0" destOrd="0" presId="urn:microsoft.com/office/officeart/2005/8/layout/cycle4"/>
    <dgm:cxn modelId="{C61429BC-DE33-4C2D-890F-4A806334CA08}" type="presParOf" srcId="{85243B35-429E-4537-B934-3A6E8BF4491F}" destId="{DE50DFE7-2C19-4EE5-8676-C4B7B163C858}" srcOrd="1" destOrd="0" presId="urn:microsoft.com/office/officeart/2005/8/layout/cycle4"/>
    <dgm:cxn modelId="{1AC76F88-A56C-47C3-8874-EC2E47CFA512}" type="presParOf" srcId="{4B190881-3823-45C9-A7FB-45C6EE7FA9D7}" destId="{AB913BD3-45AB-4E0E-B04D-38E5E32355DA}" srcOrd="3" destOrd="0" presId="urn:microsoft.com/office/officeart/2005/8/layout/cycle4"/>
    <dgm:cxn modelId="{A2DF828F-7B71-4F69-A4A2-82982D57C5E7}" type="presParOf" srcId="{AB913BD3-45AB-4E0E-B04D-38E5E32355DA}" destId="{840BFF3C-4F55-4FBB-B0A2-0AFECE85FC2C}" srcOrd="0" destOrd="0" presId="urn:microsoft.com/office/officeart/2005/8/layout/cycle4"/>
    <dgm:cxn modelId="{672C5B0A-F23C-49AC-8EF5-F04AC28EBFDD}" type="presParOf" srcId="{AB913BD3-45AB-4E0E-B04D-38E5E32355DA}" destId="{5713A24C-0133-4B10-B19F-91EE7226178E}" srcOrd="1" destOrd="0" presId="urn:microsoft.com/office/officeart/2005/8/layout/cycle4"/>
    <dgm:cxn modelId="{92D4E735-808B-4271-BE54-8B52056A4B6C}" type="presParOf" srcId="{4B190881-3823-45C9-A7FB-45C6EE7FA9D7}" destId="{DE220B98-8DA9-48AF-9174-135AC0B073F5}" srcOrd="4" destOrd="0" presId="urn:microsoft.com/office/officeart/2005/8/layout/cycle4"/>
    <dgm:cxn modelId="{573A0DB6-A543-4299-AFF3-5CFE424FB5A7}" type="presParOf" srcId="{A13FEA89-4B4B-47A4-AF61-7490822DFDC4}" destId="{32F2EB6B-0F14-4A50-8BD2-039F4CA02EB3}" srcOrd="1" destOrd="0" presId="urn:microsoft.com/office/officeart/2005/8/layout/cycle4"/>
    <dgm:cxn modelId="{2FC112CC-8C23-4E9A-8CB6-1E004B30D5A6}" type="presParOf" srcId="{32F2EB6B-0F14-4A50-8BD2-039F4CA02EB3}" destId="{081AD77A-6A52-496A-B696-CB6643BD1971}" srcOrd="0" destOrd="0" presId="urn:microsoft.com/office/officeart/2005/8/layout/cycle4"/>
    <dgm:cxn modelId="{2AB24758-9A41-4BE4-8AE1-017C13CEE3D0}" type="presParOf" srcId="{32F2EB6B-0F14-4A50-8BD2-039F4CA02EB3}" destId="{5CF11807-380D-44E6-965A-58A32FB33E15}" srcOrd="1" destOrd="0" presId="urn:microsoft.com/office/officeart/2005/8/layout/cycle4"/>
    <dgm:cxn modelId="{B97DA507-1E79-4BED-8AA2-623C4E5A6676}" type="presParOf" srcId="{32F2EB6B-0F14-4A50-8BD2-039F4CA02EB3}" destId="{432C387D-77A7-474B-B006-90FF07AFB837}" srcOrd="2" destOrd="0" presId="urn:microsoft.com/office/officeart/2005/8/layout/cycle4"/>
    <dgm:cxn modelId="{C703289A-4302-41CC-A9B3-B76E7AF47DE7}" type="presParOf" srcId="{32F2EB6B-0F14-4A50-8BD2-039F4CA02EB3}" destId="{DFDF8C88-C7FC-47A8-85A3-1C0AF6EF7F0F}" srcOrd="3" destOrd="0" presId="urn:microsoft.com/office/officeart/2005/8/layout/cycle4"/>
    <dgm:cxn modelId="{EA8A3151-DEE3-4C8B-B442-230DD22A3E06}" type="presParOf" srcId="{32F2EB6B-0F14-4A50-8BD2-039F4CA02EB3}" destId="{13EB8CFA-24E5-461D-B8FF-E047B2C7493B}" srcOrd="4" destOrd="0" presId="urn:microsoft.com/office/officeart/2005/8/layout/cycle4"/>
    <dgm:cxn modelId="{13843AFD-8B10-40A5-B7A0-56C78CD28DD3}" type="presParOf" srcId="{A13FEA89-4B4B-47A4-AF61-7490822DFDC4}" destId="{57287F3E-EF11-4EFC-9F12-A14CC43CC594}" srcOrd="2" destOrd="0" presId="urn:microsoft.com/office/officeart/2005/8/layout/cycle4"/>
    <dgm:cxn modelId="{EBCB2331-2CE5-43DA-AE39-78E2388ED8AC}" type="presParOf" srcId="{A13FEA89-4B4B-47A4-AF61-7490822DFDC4}" destId="{6AF408C8-E6A3-42BF-8C50-A3F198C24FF8}" srcOrd="3" destOrd="0" presId="urn:microsoft.com/office/officeart/2005/8/layout/cycle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2A290E3-D181-4867-8F60-07218D06016C}"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GB"/>
        </a:p>
      </dgm:t>
    </dgm:pt>
    <dgm:pt modelId="{49F84693-0D46-4753-BBAB-4E5F198DA073}">
      <dgm:prSet custT="1"/>
      <dgm:spPr/>
      <dgm:t>
        <a:bodyPr lIns="0" tIns="0" rIns="0" bIns="0"/>
        <a:lstStyle/>
        <a:p>
          <a:pPr algn="l" rtl="0"/>
          <a:r>
            <a:rPr lang="en-GB" sz="2200" dirty="0" smtClean="0">
              <a:latin typeface="Arial" pitchFamily="34" charset="0"/>
              <a:cs typeface="Arial" pitchFamily="34" charset="0"/>
            </a:rPr>
            <a:t>Stakeholder engagement       </a:t>
          </a:r>
          <a:endParaRPr lang="en-GB" sz="2200" dirty="0">
            <a:latin typeface="Arial" pitchFamily="34" charset="0"/>
            <a:cs typeface="Arial" pitchFamily="34" charset="0"/>
          </a:endParaRPr>
        </a:p>
      </dgm:t>
    </dgm:pt>
    <dgm:pt modelId="{70609526-A414-4167-B1CE-FDCB4FD6A873}" type="parTrans" cxnId="{EACFCCA5-318C-4C74-82F3-54CD5052DAF2}">
      <dgm:prSet/>
      <dgm:spPr/>
      <dgm:t>
        <a:bodyPr/>
        <a:lstStyle/>
        <a:p>
          <a:endParaRPr lang="en-GB"/>
        </a:p>
      </dgm:t>
    </dgm:pt>
    <dgm:pt modelId="{82877A78-CA5A-4F8C-A56D-DE3738B1D99F}" type="sibTrans" cxnId="{EACFCCA5-318C-4C74-82F3-54CD5052DAF2}">
      <dgm:prSet/>
      <dgm:spPr/>
      <dgm:t>
        <a:bodyPr/>
        <a:lstStyle/>
        <a:p>
          <a:endParaRPr lang="en-GB"/>
        </a:p>
      </dgm:t>
    </dgm:pt>
    <dgm:pt modelId="{2D1972AA-F34B-4BE2-8395-DA7070A98C82}">
      <dgm:prSet custT="1"/>
      <dgm:spPr/>
      <dgm:t>
        <a:bodyPr lIns="0" tIns="0" rIns="0" bIns="0"/>
        <a:lstStyle/>
        <a:p>
          <a:pPr rtl="0"/>
          <a:r>
            <a:rPr lang="en-GB" sz="2000" dirty="0" smtClean="0">
              <a:latin typeface="Arial" pitchFamily="34" charset="0"/>
              <a:cs typeface="Arial" pitchFamily="34" charset="0"/>
            </a:rPr>
            <a:t>Launch Event</a:t>
          </a:r>
          <a:endParaRPr lang="en-GB" sz="2000" dirty="0">
            <a:latin typeface="Arial" pitchFamily="34" charset="0"/>
            <a:cs typeface="Arial" pitchFamily="34" charset="0"/>
          </a:endParaRPr>
        </a:p>
      </dgm:t>
    </dgm:pt>
    <dgm:pt modelId="{18D4D477-1719-47A7-AB6D-0B477D5B801E}" type="parTrans" cxnId="{E1CA2BEA-5D28-4393-A0FB-F9B40C899398}">
      <dgm:prSet/>
      <dgm:spPr/>
      <dgm:t>
        <a:bodyPr/>
        <a:lstStyle/>
        <a:p>
          <a:endParaRPr lang="en-GB"/>
        </a:p>
      </dgm:t>
    </dgm:pt>
    <dgm:pt modelId="{16B6CBE3-AD83-4E4C-AAA3-A65E6DBB9D38}" type="sibTrans" cxnId="{E1CA2BEA-5D28-4393-A0FB-F9B40C899398}">
      <dgm:prSet/>
      <dgm:spPr/>
      <dgm:t>
        <a:bodyPr/>
        <a:lstStyle/>
        <a:p>
          <a:endParaRPr lang="en-GB"/>
        </a:p>
      </dgm:t>
    </dgm:pt>
    <dgm:pt modelId="{875D8E94-CFCB-4881-B92F-96CB63EB2530}">
      <dgm:prSet custT="1"/>
      <dgm:spPr/>
      <dgm:t>
        <a:bodyPr lIns="0" tIns="0" rIns="0" bIns="0"/>
        <a:lstStyle/>
        <a:p>
          <a:pPr rtl="0"/>
          <a:r>
            <a:rPr lang="en-GB" sz="2000" dirty="0" smtClean="0">
              <a:latin typeface="Arial" pitchFamily="34" charset="0"/>
              <a:cs typeface="Arial" pitchFamily="34" charset="0"/>
            </a:rPr>
            <a:t>Trainee ‘Leads’ </a:t>
          </a:r>
          <a:endParaRPr lang="en-GB" sz="2000" dirty="0">
            <a:latin typeface="Arial" pitchFamily="34" charset="0"/>
            <a:cs typeface="Arial" pitchFamily="34" charset="0"/>
          </a:endParaRPr>
        </a:p>
      </dgm:t>
    </dgm:pt>
    <dgm:pt modelId="{700C7A18-FF66-4B50-9A48-A07769E0DBD4}" type="parTrans" cxnId="{08F45555-7D3A-4EA0-8AC3-4AFA17E69B4E}">
      <dgm:prSet/>
      <dgm:spPr/>
      <dgm:t>
        <a:bodyPr/>
        <a:lstStyle/>
        <a:p>
          <a:endParaRPr lang="en-GB"/>
        </a:p>
      </dgm:t>
    </dgm:pt>
    <dgm:pt modelId="{CBADF77F-8E4B-4752-B4D2-D78971D189CA}" type="sibTrans" cxnId="{08F45555-7D3A-4EA0-8AC3-4AFA17E69B4E}">
      <dgm:prSet/>
      <dgm:spPr/>
      <dgm:t>
        <a:bodyPr/>
        <a:lstStyle/>
        <a:p>
          <a:endParaRPr lang="en-GB"/>
        </a:p>
      </dgm:t>
    </dgm:pt>
    <dgm:pt modelId="{2299104E-43EC-4AA4-86F6-273C310FE4F1}">
      <dgm:prSet custT="1"/>
      <dgm:spPr/>
      <dgm:t>
        <a:bodyPr lIns="0" tIns="0" rIns="0" bIns="0"/>
        <a:lstStyle/>
        <a:p>
          <a:pPr rtl="0"/>
          <a:r>
            <a:rPr lang="en-GB" sz="2200" dirty="0" smtClean="0">
              <a:latin typeface="Arial" pitchFamily="34" charset="0"/>
              <a:cs typeface="Arial" pitchFamily="34" charset="0"/>
            </a:rPr>
            <a:t>Robust evaluation</a:t>
          </a:r>
          <a:endParaRPr lang="en-GB" sz="2200" dirty="0">
            <a:latin typeface="Arial" pitchFamily="34" charset="0"/>
            <a:cs typeface="Arial" pitchFamily="34" charset="0"/>
          </a:endParaRPr>
        </a:p>
      </dgm:t>
    </dgm:pt>
    <dgm:pt modelId="{6483D262-D694-4D08-9254-D1CD8C1D3881}" type="parTrans" cxnId="{FAC56B3E-8F85-4F1E-8784-DF403C3D6F03}">
      <dgm:prSet/>
      <dgm:spPr/>
      <dgm:t>
        <a:bodyPr/>
        <a:lstStyle/>
        <a:p>
          <a:endParaRPr lang="en-GB"/>
        </a:p>
      </dgm:t>
    </dgm:pt>
    <dgm:pt modelId="{D5FB0E1F-7DB8-46F1-B874-D93476216D79}" type="sibTrans" cxnId="{FAC56B3E-8F85-4F1E-8784-DF403C3D6F03}">
      <dgm:prSet/>
      <dgm:spPr/>
      <dgm:t>
        <a:bodyPr/>
        <a:lstStyle/>
        <a:p>
          <a:endParaRPr lang="en-GB"/>
        </a:p>
      </dgm:t>
    </dgm:pt>
    <dgm:pt modelId="{E2E0E5E0-64CC-4C28-8DF1-385715BB3C7F}">
      <dgm:prSet custT="1"/>
      <dgm:spPr/>
      <dgm:t>
        <a:bodyPr lIns="0" tIns="0" rIns="0" bIns="0"/>
        <a:lstStyle/>
        <a:p>
          <a:pPr rtl="0"/>
          <a:r>
            <a:rPr lang="en-GB" sz="2200" dirty="0" smtClean="0">
              <a:latin typeface="Arial" pitchFamily="34" charset="0"/>
              <a:cs typeface="Arial" pitchFamily="34" charset="0"/>
            </a:rPr>
            <a:t>  Integrated into teaching</a:t>
          </a:r>
          <a:endParaRPr lang="en-GB" sz="2200" dirty="0">
            <a:latin typeface="Arial" pitchFamily="34" charset="0"/>
            <a:cs typeface="Arial" pitchFamily="34" charset="0"/>
          </a:endParaRPr>
        </a:p>
      </dgm:t>
    </dgm:pt>
    <dgm:pt modelId="{F4D2906E-E192-408E-86DC-F2000DE2FEAD}" type="parTrans" cxnId="{0E48C4BF-A223-4180-A642-6AD94FF719D5}">
      <dgm:prSet/>
      <dgm:spPr/>
      <dgm:t>
        <a:bodyPr/>
        <a:lstStyle/>
        <a:p>
          <a:endParaRPr lang="en-GB"/>
        </a:p>
      </dgm:t>
    </dgm:pt>
    <dgm:pt modelId="{D03D9DF3-8574-49CB-BDFD-65514D4B6707}" type="sibTrans" cxnId="{0E48C4BF-A223-4180-A642-6AD94FF719D5}">
      <dgm:prSet/>
      <dgm:spPr/>
      <dgm:t>
        <a:bodyPr/>
        <a:lstStyle/>
        <a:p>
          <a:endParaRPr lang="en-GB"/>
        </a:p>
      </dgm:t>
    </dgm:pt>
    <dgm:pt modelId="{285A4BB5-B3AF-4C01-9C8F-A377CBCAF125}">
      <dgm:prSet custT="1"/>
      <dgm:spPr/>
      <dgm:t>
        <a:bodyPr lIns="0" tIns="0" rIns="0" bIns="0" anchor="t" anchorCtr="0"/>
        <a:lstStyle/>
        <a:p>
          <a:pPr rtl="0"/>
          <a:r>
            <a:rPr lang="en-GB" sz="2000" dirty="0" smtClean="0">
              <a:latin typeface="Arial" pitchFamily="34" charset="0"/>
              <a:cs typeface="Arial" pitchFamily="34" charset="0"/>
            </a:rPr>
            <a:t>Attendance compulsory</a:t>
          </a:r>
          <a:endParaRPr lang="en-GB" sz="2000" dirty="0">
            <a:latin typeface="Arial" pitchFamily="34" charset="0"/>
            <a:cs typeface="Arial" pitchFamily="34" charset="0"/>
          </a:endParaRPr>
        </a:p>
      </dgm:t>
    </dgm:pt>
    <dgm:pt modelId="{A5337DF2-E114-4C9A-9D08-D7B69C387889}" type="parTrans" cxnId="{12D5EC13-A13F-45D2-B771-424C61D25691}">
      <dgm:prSet/>
      <dgm:spPr/>
      <dgm:t>
        <a:bodyPr/>
        <a:lstStyle/>
        <a:p>
          <a:endParaRPr lang="en-GB"/>
        </a:p>
      </dgm:t>
    </dgm:pt>
    <dgm:pt modelId="{EE843170-D88F-495D-9535-22F4A9D7C257}" type="sibTrans" cxnId="{12D5EC13-A13F-45D2-B771-424C61D25691}">
      <dgm:prSet/>
      <dgm:spPr/>
      <dgm:t>
        <a:bodyPr/>
        <a:lstStyle/>
        <a:p>
          <a:endParaRPr lang="en-GB"/>
        </a:p>
      </dgm:t>
    </dgm:pt>
    <dgm:pt modelId="{EAC7985E-E317-47C2-9821-D66441C7FC3A}">
      <dgm:prSet custT="1"/>
      <dgm:spPr/>
      <dgm:t>
        <a:bodyPr lIns="0" tIns="0" rIns="0" bIns="0" anchor="t" anchorCtr="0"/>
        <a:lstStyle/>
        <a:p>
          <a:pPr rtl="0"/>
          <a:r>
            <a:rPr lang="en-GB" sz="2000" dirty="0" smtClean="0">
              <a:latin typeface="Arial" pitchFamily="34" charset="0"/>
              <a:cs typeface="Arial" pitchFamily="34" charset="0"/>
            </a:rPr>
            <a:t>Align with competencies</a:t>
          </a:r>
          <a:endParaRPr lang="en-GB" sz="2000" dirty="0">
            <a:latin typeface="Arial" pitchFamily="34" charset="0"/>
            <a:cs typeface="Arial" pitchFamily="34" charset="0"/>
          </a:endParaRPr>
        </a:p>
      </dgm:t>
    </dgm:pt>
    <dgm:pt modelId="{7172C6A0-DED6-4292-9B9B-838A494C9721}" type="parTrans" cxnId="{0ABA05D3-9D8F-429E-9B39-010BB763BA4B}">
      <dgm:prSet/>
      <dgm:spPr/>
      <dgm:t>
        <a:bodyPr/>
        <a:lstStyle/>
        <a:p>
          <a:endParaRPr lang="en-GB"/>
        </a:p>
      </dgm:t>
    </dgm:pt>
    <dgm:pt modelId="{1F6C01BB-D23C-4603-9AE9-D7A676FA36F6}" type="sibTrans" cxnId="{0ABA05D3-9D8F-429E-9B39-010BB763BA4B}">
      <dgm:prSet/>
      <dgm:spPr/>
      <dgm:t>
        <a:bodyPr/>
        <a:lstStyle/>
        <a:p>
          <a:endParaRPr lang="en-GB"/>
        </a:p>
      </dgm:t>
    </dgm:pt>
    <dgm:pt modelId="{839E1553-FD88-4096-8156-E60D4D5D8518}">
      <dgm:prSet custT="1"/>
      <dgm:spPr>
        <a:solidFill>
          <a:srgbClr val="7030A0"/>
        </a:solidFill>
      </dgm:spPr>
      <dgm:t>
        <a:bodyPr lIns="0" tIns="0" rIns="0" bIns="0"/>
        <a:lstStyle/>
        <a:p>
          <a:pPr rtl="0"/>
          <a:r>
            <a:rPr lang="en-GB" sz="2200" dirty="0" smtClean="0">
              <a:latin typeface="Arial" pitchFamily="34" charset="0"/>
              <a:cs typeface="Arial" pitchFamily="34" charset="0"/>
            </a:rPr>
            <a:t>Build capacity &amp; capability </a:t>
          </a:r>
          <a:endParaRPr lang="en-GB" sz="2200" dirty="0">
            <a:latin typeface="Arial" pitchFamily="34" charset="0"/>
            <a:cs typeface="Arial" pitchFamily="34" charset="0"/>
          </a:endParaRPr>
        </a:p>
      </dgm:t>
    </dgm:pt>
    <dgm:pt modelId="{7699F8B0-3C4C-4121-9D63-51499A718506}" type="parTrans" cxnId="{96F3BD2F-F479-4AAF-A329-44D86C27865C}">
      <dgm:prSet/>
      <dgm:spPr/>
      <dgm:t>
        <a:bodyPr/>
        <a:lstStyle/>
        <a:p>
          <a:endParaRPr lang="en-GB"/>
        </a:p>
      </dgm:t>
    </dgm:pt>
    <dgm:pt modelId="{C0728801-67D0-4275-B5B7-3B75EEFE15A7}" type="sibTrans" cxnId="{96F3BD2F-F479-4AAF-A329-44D86C27865C}">
      <dgm:prSet/>
      <dgm:spPr/>
      <dgm:t>
        <a:bodyPr/>
        <a:lstStyle/>
        <a:p>
          <a:endParaRPr lang="en-GB"/>
        </a:p>
      </dgm:t>
    </dgm:pt>
    <dgm:pt modelId="{8BFBA2A3-30BB-4D03-ACA8-B8C7CBC99510}">
      <dgm:prSet custT="1"/>
      <dgm:spPr/>
      <dgm:t>
        <a:bodyPr lIns="0" tIns="0" rIns="0" bIns="0"/>
        <a:lstStyle/>
        <a:p>
          <a:pPr rtl="0"/>
          <a:r>
            <a:rPr lang="en-GB" sz="2000" dirty="0" smtClean="0">
              <a:latin typeface="Arial" pitchFamily="34" charset="0"/>
              <a:cs typeface="Arial" pitchFamily="34" charset="0"/>
            </a:rPr>
            <a:t>‘Expert Faculty’ </a:t>
          </a:r>
          <a:endParaRPr lang="en-GB" sz="2000" dirty="0">
            <a:latin typeface="Arial" pitchFamily="34" charset="0"/>
            <a:cs typeface="Arial" pitchFamily="34" charset="0"/>
          </a:endParaRPr>
        </a:p>
      </dgm:t>
    </dgm:pt>
    <dgm:pt modelId="{17A35768-B1FC-42F4-BC89-447F7725DDFB}" type="parTrans" cxnId="{EEC4D983-B73D-49B9-A027-5E29D37607C0}">
      <dgm:prSet/>
      <dgm:spPr/>
      <dgm:t>
        <a:bodyPr/>
        <a:lstStyle/>
        <a:p>
          <a:endParaRPr lang="en-GB"/>
        </a:p>
      </dgm:t>
    </dgm:pt>
    <dgm:pt modelId="{7D8ABBF8-43D1-4C09-B0F4-DAB37549E35B}" type="sibTrans" cxnId="{EEC4D983-B73D-49B9-A027-5E29D37607C0}">
      <dgm:prSet/>
      <dgm:spPr/>
      <dgm:t>
        <a:bodyPr/>
        <a:lstStyle/>
        <a:p>
          <a:endParaRPr lang="en-GB"/>
        </a:p>
      </dgm:t>
    </dgm:pt>
    <dgm:pt modelId="{9EC74DB0-1C83-4FF3-8106-DDFFE9EC5A57}">
      <dgm:prSet custT="1"/>
      <dgm:spPr/>
      <dgm:t>
        <a:bodyPr lIns="0" tIns="0" rIns="0" bIns="0"/>
        <a:lstStyle/>
        <a:p>
          <a:pPr rtl="0"/>
          <a:r>
            <a:rPr lang="en-GB" sz="2000" dirty="0" smtClean="0">
              <a:latin typeface="Arial" pitchFamily="34" charset="0"/>
              <a:cs typeface="Arial" pitchFamily="34" charset="0"/>
            </a:rPr>
            <a:t>Consultants &amp; </a:t>
          </a:r>
          <a:r>
            <a:rPr lang="en-GB" sz="2000" dirty="0" err="1" smtClean="0">
              <a:latin typeface="Arial" pitchFamily="34" charset="0"/>
              <a:cs typeface="Arial" pitchFamily="34" charset="0"/>
            </a:rPr>
            <a:t>SpR</a:t>
          </a:r>
          <a:endParaRPr lang="en-GB" sz="2000" dirty="0">
            <a:latin typeface="Arial" pitchFamily="34" charset="0"/>
            <a:cs typeface="Arial" pitchFamily="34" charset="0"/>
          </a:endParaRPr>
        </a:p>
      </dgm:t>
    </dgm:pt>
    <dgm:pt modelId="{AB421C38-BBDC-4517-B268-7ADAF9944121}" type="parTrans" cxnId="{A746DC50-487A-447B-867E-679AF7579B76}">
      <dgm:prSet/>
      <dgm:spPr/>
      <dgm:t>
        <a:bodyPr/>
        <a:lstStyle/>
        <a:p>
          <a:endParaRPr lang="en-GB"/>
        </a:p>
      </dgm:t>
    </dgm:pt>
    <dgm:pt modelId="{B3CB8DA1-84EC-4430-8B5F-9D642D4A5CEE}" type="sibTrans" cxnId="{A746DC50-487A-447B-867E-679AF7579B76}">
      <dgm:prSet/>
      <dgm:spPr/>
      <dgm:t>
        <a:bodyPr/>
        <a:lstStyle/>
        <a:p>
          <a:endParaRPr lang="en-GB"/>
        </a:p>
      </dgm:t>
    </dgm:pt>
    <dgm:pt modelId="{CB219961-47C1-4889-8742-FCEBA71C23DA}">
      <dgm:prSet custT="1"/>
      <dgm:spPr/>
      <dgm:t>
        <a:bodyPr lIns="0" tIns="0" rIns="0" bIns="0"/>
        <a:lstStyle/>
        <a:p>
          <a:pPr rtl="0">
            <a:lnSpc>
              <a:spcPct val="100000"/>
            </a:lnSpc>
            <a:spcAft>
              <a:spcPts val="0"/>
            </a:spcAft>
          </a:pPr>
          <a:r>
            <a:rPr lang="en-GB" sz="2000" dirty="0" smtClean="0">
              <a:latin typeface="Arial" pitchFamily="34" charset="0"/>
              <a:cs typeface="Arial" pitchFamily="34" charset="0"/>
            </a:rPr>
            <a:t>Pre-post intervention</a:t>
          </a:r>
          <a:endParaRPr lang="en-GB" sz="2000" dirty="0">
            <a:latin typeface="Arial" pitchFamily="34" charset="0"/>
            <a:cs typeface="Arial" pitchFamily="34" charset="0"/>
          </a:endParaRPr>
        </a:p>
      </dgm:t>
    </dgm:pt>
    <dgm:pt modelId="{A7079DE9-404A-4D9B-BE81-EA2E9D653E3C}" type="parTrans" cxnId="{16BCCAC8-EDA7-4C7A-A02C-5718BAA5A126}">
      <dgm:prSet/>
      <dgm:spPr/>
      <dgm:t>
        <a:bodyPr/>
        <a:lstStyle/>
        <a:p>
          <a:endParaRPr lang="en-GB"/>
        </a:p>
      </dgm:t>
    </dgm:pt>
    <dgm:pt modelId="{7D062457-F33A-4757-A3C4-B3D30F8C00F0}" type="sibTrans" cxnId="{16BCCAC8-EDA7-4C7A-A02C-5718BAA5A126}">
      <dgm:prSet/>
      <dgm:spPr/>
      <dgm:t>
        <a:bodyPr/>
        <a:lstStyle/>
        <a:p>
          <a:endParaRPr lang="en-GB"/>
        </a:p>
      </dgm:t>
    </dgm:pt>
    <dgm:pt modelId="{1F7BDBFE-BC8A-47BA-A26A-B9C4EC9D6187}">
      <dgm:prSet custT="1"/>
      <dgm:spPr/>
      <dgm:t>
        <a:bodyPr lIns="0" tIns="0" rIns="0" bIns="0"/>
        <a:lstStyle/>
        <a:p>
          <a:pPr rtl="0">
            <a:lnSpc>
              <a:spcPct val="100000"/>
            </a:lnSpc>
            <a:spcAft>
              <a:spcPts val="0"/>
            </a:spcAft>
          </a:pPr>
          <a:r>
            <a:rPr lang="en-GB" sz="2000" dirty="0" smtClean="0">
              <a:latin typeface="Arial" pitchFamily="34" charset="0"/>
              <a:cs typeface="Arial" pitchFamily="34" charset="0"/>
            </a:rPr>
            <a:t>Kirkpatrick’s ‘4 Levels’</a:t>
          </a:r>
          <a:endParaRPr lang="en-GB" sz="2000" dirty="0">
            <a:latin typeface="Arial" pitchFamily="34" charset="0"/>
            <a:cs typeface="Arial" pitchFamily="34" charset="0"/>
          </a:endParaRPr>
        </a:p>
      </dgm:t>
    </dgm:pt>
    <dgm:pt modelId="{21B33872-E3D6-4CF2-9DB7-1385EABBE455}" type="parTrans" cxnId="{792FC79E-D084-4F51-BA33-4D649C0BD055}">
      <dgm:prSet/>
      <dgm:spPr/>
      <dgm:t>
        <a:bodyPr/>
        <a:lstStyle/>
        <a:p>
          <a:endParaRPr lang="en-GB"/>
        </a:p>
      </dgm:t>
    </dgm:pt>
    <dgm:pt modelId="{FF281BA2-D713-4CCA-A435-B4CD5DC8D90A}" type="sibTrans" cxnId="{792FC79E-D084-4F51-BA33-4D649C0BD055}">
      <dgm:prSet/>
      <dgm:spPr/>
      <dgm:t>
        <a:bodyPr/>
        <a:lstStyle/>
        <a:p>
          <a:endParaRPr lang="en-GB"/>
        </a:p>
      </dgm:t>
    </dgm:pt>
    <dgm:pt modelId="{A13FEA89-4B4B-47A4-AF61-7490822DFDC4}" type="pres">
      <dgm:prSet presAssocID="{12A290E3-D181-4867-8F60-07218D06016C}" presName="cycleMatrixDiagram" presStyleCnt="0">
        <dgm:presLayoutVars>
          <dgm:chMax val="1"/>
          <dgm:dir/>
          <dgm:animLvl val="lvl"/>
          <dgm:resizeHandles val="exact"/>
        </dgm:presLayoutVars>
      </dgm:prSet>
      <dgm:spPr/>
      <dgm:t>
        <a:bodyPr/>
        <a:lstStyle/>
        <a:p>
          <a:endParaRPr lang="en-GB"/>
        </a:p>
      </dgm:t>
    </dgm:pt>
    <dgm:pt modelId="{4B190881-3823-45C9-A7FB-45C6EE7FA9D7}" type="pres">
      <dgm:prSet presAssocID="{12A290E3-D181-4867-8F60-07218D06016C}" presName="children" presStyleCnt="0"/>
      <dgm:spPr/>
      <dgm:t>
        <a:bodyPr/>
        <a:lstStyle/>
        <a:p>
          <a:endParaRPr lang="en-GB"/>
        </a:p>
      </dgm:t>
    </dgm:pt>
    <dgm:pt modelId="{F69BDF0B-3CDB-44E8-9E68-5AD8ACA67A9F}" type="pres">
      <dgm:prSet presAssocID="{12A290E3-D181-4867-8F60-07218D06016C}" presName="child1group" presStyleCnt="0"/>
      <dgm:spPr/>
      <dgm:t>
        <a:bodyPr/>
        <a:lstStyle/>
        <a:p>
          <a:endParaRPr lang="en-GB"/>
        </a:p>
      </dgm:t>
    </dgm:pt>
    <dgm:pt modelId="{AABD50DB-FECD-48A7-9E22-04837A98AF95}" type="pres">
      <dgm:prSet presAssocID="{12A290E3-D181-4867-8F60-07218D06016C}" presName="child1" presStyleLbl="bgAcc1" presStyleIdx="0" presStyleCnt="4" custScaleX="131321" custScaleY="69190" custLinFactNeighborX="-3546" custLinFactNeighborY="19087"/>
      <dgm:spPr/>
      <dgm:t>
        <a:bodyPr/>
        <a:lstStyle/>
        <a:p>
          <a:endParaRPr lang="en-GB"/>
        </a:p>
      </dgm:t>
    </dgm:pt>
    <dgm:pt modelId="{815E0A89-7707-4685-8453-AC3968709779}" type="pres">
      <dgm:prSet presAssocID="{12A290E3-D181-4867-8F60-07218D06016C}" presName="child1Text" presStyleLbl="bgAcc1" presStyleIdx="0" presStyleCnt="4">
        <dgm:presLayoutVars>
          <dgm:bulletEnabled val="1"/>
        </dgm:presLayoutVars>
      </dgm:prSet>
      <dgm:spPr/>
      <dgm:t>
        <a:bodyPr/>
        <a:lstStyle/>
        <a:p>
          <a:endParaRPr lang="en-GB"/>
        </a:p>
      </dgm:t>
    </dgm:pt>
    <dgm:pt modelId="{BC633B30-2777-4BD1-91E1-17C23FE910FF}" type="pres">
      <dgm:prSet presAssocID="{12A290E3-D181-4867-8F60-07218D06016C}" presName="child2group" presStyleCnt="0"/>
      <dgm:spPr/>
      <dgm:t>
        <a:bodyPr/>
        <a:lstStyle/>
        <a:p>
          <a:endParaRPr lang="en-GB"/>
        </a:p>
      </dgm:t>
    </dgm:pt>
    <dgm:pt modelId="{C30378FE-30CB-4171-B74A-EACC21623DFF}" type="pres">
      <dgm:prSet presAssocID="{12A290E3-D181-4867-8F60-07218D06016C}" presName="child2" presStyleLbl="bgAcc1" presStyleIdx="1" presStyleCnt="4" custScaleX="159282" custScaleY="68065" custLinFactNeighborX="42162" custLinFactNeighborY="19649"/>
      <dgm:spPr/>
      <dgm:t>
        <a:bodyPr/>
        <a:lstStyle/>
        <a:p>
          <a:endParaRPr lang="en-GB"/>
        </a:p>
      </dgm:t>
    </dgm:pt>
    <dgm:pt modelId="{DC8BFBA2-F37D-4FE9-A129-83A4CA7FF1F5}" type="pres">
      <dgm:prSet presAssocID="{12A290E3-D181-4867-8F60-07218D06016C}" presName="child2Text" presStyleLbl="bgAcc1" presStyleIdx="1" presStyleCnt="4">
        <dgm:presLayoutVars>
          <dgm:bulletEnabled val="1"/>
        </dgm:presLayoutVars>
      </dgm:prSet>
      <dgm:spPr/>
      <dgm:t>
        <a:bodyPr/>
        <a:lstStyle/>
        <a:p>
          <a:endParaRPr lang="en-GB"/>
        </a:p>
      </dgm:t>
    </dgm:pt>
    <dgm:pt modelId="{85243B35-429E-4537-B934-3A6E8BF4491F}" type="pres">
      <dgm:prSet presAssocID="{12A290E3-D181-4867-8F60-07218D06016C}" presName="child3group" presStyleCnt="0"/>
      <dgm:spPr/>
      <dgm:t>
        <a:bodyPr/>
        <a:lstStyle/>
        <a:p>
          <a:endParaRPr lang="en-GB"/>
        </a:p>
      </dgm:t>
    </dgm:pt>
    <dgm:pt modelId="{124AD8B8-1BF3-4347-87DC-8D2E319ACCFB}" type="pres">
      <dgm:prSet presAssocID="{12A290E3-D181-4867-8F60-07218D06016C}" presName="child3" presStyleLbl="bgAcc1" presStyleIdx="2" presStyleCnt="4" custScaleX="175665" custScaleY="61825" custLinFactNeighborX="33970" custLinFactNeighborY="-11708"/>
      <dgm:spPr/>
      <dgm:t>
        <a:bodyPr/>
        <a:lstStyle/>
        <a:p>
          <a:endParaRPr lang="en-GB"/>
        </a:p>
      </dgm:t>
    </dgm:pt>
    <dgm:pt modelId="{DE50DFE7-2C19-4EE5-8676-C4B7B163C858}" type="pres">
      <dgm:prSet presAssocID="{12A290E3-D181-4867-8F60-07218D06016C}" presName="child3Text" presStyleLbl="bgAcc1" presStyleIdx="2" presStyleCnt="4">
        <dgm:presLayoutVars>
          <dgm:bulletEnabled val="1"/>
        </dgm:presLayoutVars>
      </dgm:prSet>
      <dgm:spPr/>
      <dgm:t>
        <a:bodyPr/>
        <a:lstStyle/>
        <a:p>
          <a:endParaRPr lang="en-GB"/>
        </a:p>
      </dgm:t>
    </dgm:pt>
    <dgm:pt modelId="{AB913BD3-45AB-4E0E-B04D-38E5E32355DA}" type="pres">
      <dgm:prSet presAssocID="{12A290E3-D181-4867-8F60-07218D06016C}" presName="child4group" presStyleCnt="0"/>
      <dgm:spPr/>
      <dgm:t>
        <a:bodyPr/>
        <a:lstStyle/>
        <a:p>
          <a:endParaRPr lang="en-GB"/>
        </a:p>
      </dgm:t>
    </dgm:pt>
    <dgm:pt modelId="{840BFF3C-4F55-4FBB-B0A2-0AFECE85FC2C}" type="pres">
      <dgm:prSet presAssocID="{12A290E3-D181-4867-8F60-07218D06016C}" presName="child4" presStyleLbl="bgAcc1" presStyleIdx="3" presStyleCnt="4" custScaleX="145038" custScaleY="68065" custLinFactNeighborX="3880" custLinFactNeighborY="-14906"/>
      <dgm:spPr/>
      <dgm:t>
        <a:bodyPr/>
        <a:lstStyle/>
        <a:p>
          <a:endParaRPr lang="en-GB"/>
        </a:p>
      </dgm:t>
    </dgm:pt>
    <dgm:pt modelId="{5713A24C-0133-4B10-B19F-91EE7226178E}" type="pres">
      <dgm:prSet presAssocID="{12A290E3-D181-4867-8F60-07218D06016C}" presName="child4Text" presStyleLbl="bgAcc1" presStyleIdx="3" presStyleCnt="4">
        <dgm:presLayoutVars>
          <dgm:bulletEnabled val="1"/>
        </dgm:presLayoutVars>
      </dgm:prSet>
      <dgm:spPr/>
      <dgm:t>
        <a:bodyPr/>
        <a:lstStyle/>
        <a:p>
          <a:endParaRPr lang="en-GB"/>
        </a:p>
      </dgm:t>
    </dgm:pt>
    <dgm:pt modelId="{DE220B98-8DA9-48AF-9174-135AC0B073F5}" type="pres">
      <dgm:prSet presAssocID="{12A290E3-D181-4867-8F60-07218D06016C}" presName="childPlaceholder" presStyleCnt="0"/>
      <dgm:spPr/>
      <dgm:t>
        <a:bodyPr/>
        <a:lstStyle/>
        <a:p>
          <a:endParaRPr lang="en-GB"/>
        </a:p>
      </dgm:t>
    </dgm:pt>
    <dgm:pt modelId="{32F2EB6B-0F14-4A50-8BD2-039F4CA02EB3}" type="pres">
      <dgm:prSet presAssocID="{12A290E3-D181-4867-8F60-07218D06016C}" presName="circle" presStyleCnt="0"/>
      <dgm:spPr/>
      <dgm:t>
        <a:bodyPr/>
        <a:lstStyle/>
        <a:p>
          <a:endParaRPr lang="en-GB"/>
        </a:p>
      </dgm:t>
    </dgm:pt>
    <dgm:pt modelId="{081AD77A-6A52-496A-B696-CB6643BD1971}" type="pres">
      <dgm:prSet presAssocID="{12A290E3-D181-4867-8F60-07218D06016C}" presName="quadrant1" presStyleLbl="node1" presStyleIdx="0" presStyleCnt="4" custLinFactNeighborX="1239">
        <dgm:presLayoutVars>
          <dgm:chMax val="1"/>
          <dgm:bulletEnabled val="1"/>
        </dgm:presLayoutVars>
      </dgm:prSet>
      <dgm:spPr/>
      <dgm:t>
        <a:bodyPr/>
        <a:lstStyle/>
        <a:p>
          <a:endParaRPr lang="en-GB"/>
        </a:p>
      </dgm:t>
    </dgm:pt>
    <dgm:pt modelId="{5CF11807-380D-44E6-965A-58A32FB33E15}" type="pres">
      <dgm:prSet presAssocID="{12A290E3-D181-4867-8F60-07218D06016C}" presName="quadrant2" presStyleLbl="node1" presStyleIdx="1" presStyleCnt="4" custLinFactNeighborX="3341">
        <dgm:presLayoutVars>
          <dgm:chMax val="1"/>
          <dgm:bulletEnabled val="1"/>
        </dgm:presLayoutVars>
      </dgm:prSet>
      <dgm:spPr/>
      <dgm:t>
        <a:bodyPr/>
        <a:lstStyle/>
        <a:p>
          <a:endParaRPr lang="en-GB"/>
        </a:p>
      </dgm:t>
    </dgm:pt>
    <dgm:pt modelId="{432C387D-77A7-474B-B006-90FF07AFB837}" type="pres">
      <dgm:prSet presAssocID="{12A290E3-D181-4867-8F60-07218D06016C}" presName="quadrant3" presStyleLbl="node1" presStyleIdx="2" presStyleCnt="4" custScaleX="100190" custScaleY="94909" custLinFactNeighborX="3506" custLinFactNeighborY="-588">
        <dgm:presLayoutVars>
          <dgm:chMax val="1"/>
          <dgm:bulletEnabled val="1"/>
        </dgm:presLayoutVars>
      </dgm:prSet>
      <dgm:spPr/>
      <dgm:t>
        <a:bodyPr/>
        <a:lstStyle/>
        <a:p>
          <a:endParaRPr lang="en-GB"/>
        </a:p>
      </dgm:t>
    </dgm:pt>
    <dgm:pt modelId="{DFDF8C88-C7FC-47A8-85A3-1C0AF6EF7F0F}" type="pres">
      <dgm:prSet presAssocID="{12A290E3-D181-4867-8F60-07218D06016C}" presName="quadrant4" presStyleLbl="node1" presStyleIdx="3" presStyleCnt="4" custScaleX="97815" custScaleY="94910" custLinFactNeighborX="531" custLinFactNeighborY="-588">
        <dgm:presLayoutVars>
          <dgm:chMax val="1"/>
          <dgm:bulletEnabled val="1"/>
        </dgm:presLayoutVars>
      </dgm:prSet>
      <dgm:spPr/>
      <dgm:t>
        <a:bodyPr/>
        <a:lstStyle/>
        <a:p>
          <a:endParaRPr lang="en-GB"/>
        </a:p>
      </dgm:t>
    </dgm:pt>
    <dgm:pt modelId="{13EB8CFA-24E5-461D-B8FF-E047B2C7493B}" type="pres">
      <dgm:prSet presAssocID="{12A290E3-D181-4867-8F60-07218D06016C}" presName="quadrantPlaceholder" presStyleCnt="0"/>
      <dgm:spPr/>
      <dgm:t>
        <a:bodyPr/>
        <a:lstStyle/>
        <a:p>
          <a:endParaRPr lang="en-GB"/>
        </a:p>
      </dgm:t>
    </dgm:pt>
    <dgm:pt modelId="{57287F3E-EF11-4EFC-9F12-A14CC43CC594}" type="pres">
      <dgm:prSet presAssocID="{12A290E3-D181-4867-8F60-07218D06016C}" presName="center1" presStyleLbl="fgShp" presStyleIdx="0" presStyleCnt="2" custScaleX="112843" custScaleY="120292" custLinFactNeighborX="588" custLinFactNeighborY="15641"/>
      <dgm:spPr>
        <a:prstGeom prst="ellipse">
          <a:avLst/>
        </a:prstGeom>
      </dgm:spPr>
      <dgm:t>
        <a:bodyPr/>
        <a:lstStyle/>
        <a:p>
          <a:endParaRPr lang="en-GB"/>
        </a:p>
      </dgm:t>
    </dgm:pt>
    <dgm:pt modelId="{6AF408C8-E6A3-42BF-8C50-A3F198C24FF8}" type="pres">
      <dgm:prSet presAssocID="{12A290E3-D181-4867-8F60-07218D06016C}" presName="center2" presStyleLbl="fgShp" presStyleIdx="1" presStyleCnt="2" custFlipVert="1" custFlipHor="1" custScaleX="117213" custScaleY="124476" custLinFactNeighborX="2773" custLinFactNeighborY="-22821"/>
      <dgm:spPr>
        <a:prstGeom prst="ellipse">
          <a:avLst/>
        </a:prstGeom>
        <a:solidFill>
          <a:schemeClr val="accent1"/>
        </a:solidFill>
      </dgm:spPr>
      <dgm:t>
        <a:bodyPr/>
        <a:lstStyle/>
        <a:p>
          <a:endParaRPr lang="en-GB"/>
        </a:p>
      </dgm:t>
    </dgm:pt>
  </dgm:ptLst>
  <dgm:cxnLst>
    <dgm:cxn modelId="{D08F6B6E-EEC3-4E1F-BE6A-A938F6519A00}" type="presOf" srcId="{2299104E-43EC-4AA4-86F6-273C310FE4F1}" destId="{5CF11807-380D-44E6-965A-58A32FB33E15}" srcOrd="0" destOrd="0" presId="urn:microsoft.com/office/officeart/2005/8/layout/cycle4"/>
    <dgm:cxn modelId="{12D5EC13-A13F-45D2-B771-424C61D25691}" srcId="{E2E0E5E0-64CC-4C28-8DF1-385715BB3C7F}" destId="{285A4BB5-B3AF-4C01-9C8F-A377CBCAF125}" srcOrd="0" destOrd="0" parTransId="{A5337DF2-E114-4C9A-9D08-D7B69C387889}" sibTransId="{EE843170-D88F-495D-9535-22F4A9D7C257}"/>
    <dgm:cxn modelId="{0E48C4BF-A223-4180-A642-6AD94FF719D5}" srcId="{12A290E3-D181-4867-8F60-07218D06016C}" destId="{E2E0E5E0-64CC-4C28-8DF1-385715BB3C7F}" srcOrd="2" destOrd="0" parTransId="{F4D2906E-E192-408E-86DC-F2000DE2FEAD}" sibTransId="{D03D9DF3-8574-49CB-BDFD-65514D4B6707}"/>
    <dgm:cxn modelId="{7E158F20-9698-4FC7-8CA4-38EEACA96A34}" type="presOf" srcId="{2D1972AA-F34B-4BE2-8395-DA7070A98C82}" destId="{815E0A89-7707-4685-8453-AC3968709779}" srcOrd="1" destOrd="0" presId="urn:microsoft.com/office/officeart/2005/8/layout/cycle4"/>
    <dgm:cxn modelId="{EACFCCA5-318C-4C74-82F3-54CD5052DAF2}" srcId="{12A290E3-D181-4867-8F60-07218D06016C}" destId="{49F84693-0D46-4753-BBAB-4E5F198DA073}" srcOrd="0" destOrd="0" parTransId="{70609526-A414-4167-B1CE-FDCB4FD6A873}" sibTransId="{82877A78-CA5A-4F8C-A56D-DE3738B1D99F}"/>
    <dgm:cxn modelId="{B468F2C2-96DF-4454-96EC-1263E8C728EE}" type="presOf" srcId="{1F7BDBFE-BC8A-47BA-A26A-B9C4EC9D6187}" destId="{DC8BFBA2-F37D-4FE9-A129-83A4CA7FF1F5}" srcOrd="1" destOrd="1" presId="urn:microsoft.com/office/officeart/2005/8/layout/cycle4"/>
    <dgm:cxn modelId="{C99E437A-A509-4054-9073-168770B1551F}" type="presOf" srcId="{CB219961-47C1-4889-8742-FCEBA71C23DA}" destId="{C30378FE-30CB-4171-B74A-EACC21623DFF}" srcOrd="0" destOrd="0" presId="urn:microsoft.com/office/officeart/2005/8/layout/cycle4"/>
    <dgm:cxn modelId="{5A2C8CEF-4858-48F5-86D0-32777C8A00CC}" type="presOf" srcId="{2D1972AA-F34B-4BE2-8395-DA7070A98C82}" destId="{AABD50DB-FECD-48A7-9E22-04837A98AF95}" srcOrd="0" destOrd="0" presId="urn:microsoft.com/office/officeart/2005/8/layout/cycle4"/>
    <dgm:cxn modelId="{B05143E8-9A7C-4492-95C6-7A872DCBA8DF}" type="presOf" srcId="{875D8E94-CFCB-4881-B92F-96CB63EB2530}" destId="{AABD50DB-FECD-48A7-9E22-04837A98AF95}" srcOrd="0" destOrd="1" presId="urn:microsoft.com/office/officeart/2005/8/layout/cycle4"/>
    <dgm:cxn modelId="{FAC56B3E-8F85-4F1E-8784-DF403C3D6F03}" srcId="{12A290E3-D181-4867-8F60-07218D06016C}" destId="{2299104E-43EC-4AA4-86F6-273C310FE4F1}" srcOrd="1" destOrd="0" parTransId="{6483D262-D694-4D08-9254-D1CD8C1D3881}" sibTransId="{D5FB0E1F-7DB8-46F1-B874-D93476216D79}"/>
    <dgm:cxn modelId="{0ABA05D3-9D8F-429E-9B39-010BB763BA4B}" srcId="{E2E0E5E0-64CC-4C28-8DF1-385715BB3C7F}" destId="{EAC7985E-E317-47C2-9821-D66441C7FC3A}" srcOrd="1" destOrd="0" parTransId="{7172C6A0-DED6-4292-9B9B-838A494C9721}" sibTransId="{1F6C01BB-D23C-4603-9AE9-D7A676FA36F6}"/>
    <dgm:cxn modelId="{08F45555-7D3A-4EA0-8AC3-4AFA17E69B4E}" srcId="{49F84693-0D46-4753-BBAB-4E5F198DA073}" destId="{875D8E94-CFCB-4881-B92F-96CB63EB2530}" srcOrd="1" destOrd="0" parTransId="{700C7A18-FF66-4B50-9A48-A07769E0DBD4}" sibTransId="{CBADF77F-8E4B-4752-B4D2-D78971D189CA}"/>
    <dgm:cxn modelId="{96F3BD2F-F479-4AAF-A329-44D86C27865C}" srcId="{12A290E3-D181-4867-8F60-07218D06016C}" destId="{839E1553-FD88-4096-8156-E60D4D5D8518}" srcOrd="3" destOrd="0" parTransId="{7699F8B0-3C4C-4121-9D63-51499A718506}" sibTransId="{C0728801-67D0-4275-B5B7-3B75EEFE15A7}"/>
    <dgm:cxn modelId="{563E0461-048B-44B6-BF26-F1F03922516B}" type="presOf" srcId="{839E1553-FD88-4096-8156-E60D4D5D8518}" destId="{DFDF8C88-C7FC-47A8-85A3-1C0AF6EF7F0F}" srcOrd="0" destOrd="0" presId="urn:microsoft.com/office/officeart/2005/8/layout/cycle4"/>
    <dgm:cxn modelId="{3B2DBABE-5B3C-4057-9D77-CBC7F709557F}" type="presOf" srcId="{285A4BB5-B3AF-4C01-9C8F-A377CBCAF125}" destId="{124AD8B8-1BF3-4347-87DC-8D2E319ACCFB}" srcOrd="0" destOrd="0" presId="urn:microsoft.com/office/officeart/2005/8/layout/cycle4"/>
    <dgm:cxn modelId="{153CC977-20FD-4624-85D6-F927F892EA13}" type="presOf" srcId="{8BFBA2A3-30BB-4D03-ACA8-B8C7CBC99510}" destId="{5713A24C-0133-4B10-B19F-91EE7226178E}" srcOrd="1" destOrd="0" presId="urn:microsoft.com/office/officeart/2005/8/layout/cycle4"/>
    <dgm:cxn modelId="{3D3F86DC-CC9D-44DE-811D-EC36AA53602A}" type="presOf" srcId="{9EC74DB0-1C83-4FF3-8106-DDFFE9EC5A57}" destId="{5713A24C-0133-4B10-B19F-91EE7226178E}" srcOrd="1" destOrd="1" presId="urn:microsoft.com/office/officeart/2005/8/layout/cycle4"/>
    <dgm:cxn modelId="{23D822A3-544A-438D-B102-4682026E3821}" type="presOf" srcId="{285A4BB5-B3AF-4C01-9C8F-A377CBCAF125}" destId="{DE50DFE7-2C19-4EE5-8676-C4B7B163C858}" srcOrd="1" destOrd="0" presId="urn:microsoft.com/office/officeart/2005/8/layout/cycle4"/>
    <dgm:cxn modelId="{16BCCAC8-EDA7-4C7A-A02C-5718BAA5A126}" srcId="{2299104E-43EC-4AA4-86F6-273C310FE4F1}" destId="{CB219961-47C1-4889-8742-FCEBA71C23DA}" srcOrd="0" destOrd="0" parTransId="{A7079DE9-404A-4D9B-BE81-EA2E9D653E3C}" sibTransId="{7D062457-F33A-4757-A3C4-B3D30F8C00F0}"/>
    <dgm:cxn modelId="{6259A3DC-EF88-44E5-B970-7040D52B2094}" type="presOf" srcId="{CB219961-47C1-4889-8742-FCEBA71C23DA}" destId="{DC8BFBA2-F37D-4FE9-A129-83A4CA7FF1F5}" srcOrd="1" destOrd="0" presId="urn:microsoft.com/office/officeart/2005/8/layout/cycle4"/>
    <dgm:cxn modelId="{E1CA2BEA-5D28-4393-A0FB-F9B40C899398}" srcId="{49F84693-0D46-4753-BBAB-4E5F198DA073}" destId="{2D1972AA-F34B-4BE2-8395-DA7070A98C82}" srcOrd="0" destOrd="0" parTransId="{18D4D477-1719-47A7-AB6D-0B477D5B801E}" sibTransId="{16B6CBE3-AD83-4E4C-AAA3-A65E6DBB9D38}"/>
    <dgm:cxn modelId="{F10E06D6-C25A-47A6-BBAB-5260FD346CB5}" type="presOf" srcId="{49F84693-0D46-4753-BBAB-4E5F198DA073}" destId="{081AD77A-6A52-496A-B696-CB6643BD1971}" srcOrd="0" destOrd="0" presId="urn:microsoft.com/office/officeart/2005/8/layout/cycle4"/>
    <dgm:cxn modelId="{792FC79E-D084-4F51-BA33-4D649C0BD055}" srcId="{2299104E-43EC-4AA4-86F6-273C310FE4F1}" destId="{1F7BDBFE-BC8A-47BA-A26A-B9C4EC9D6187}" srcOrd="1" destOrd="0" parTransId="{21B33872-E3D6-4CF2-9DB7-1385EABBE455}" sibTransId="{FF281BA2-D713-4CCA-A435-B4CD5DC8D90A}"/>
    <dgm:cxn modelId="{A0DE385E-5600-4CAC-BBFE-38BE0BFE867F}" type="presOf" srcId="{E2E0E5E0-64CC-4C28-8DF1-385715BB3C7F}" destId="{432C387D-77A7-474B-B006-90FF07AFB837}" srcOrd="0" destOrd="0" presId="urn:microsoft.com/office/officeart/2005/8/layout/cycle4"/>
    <dgm:cxn modelId="{A746DC50-487A-447B-867E-679AF7579B76}" srcId="{839E1553-FD88-4096-8156-E60D4D5D8518}" destId="{9EC74DB0-1C83-4FF3-8106-DDFFE9EC5A57}" srcOrd="1" destOrd="0" parTransId="{AB421C38-BBDC-4517-B268-7ADAF9944121}" sibTransId="{B3CB8DA1-84EC-4430-8B5F-9D642D4A5CEE}"/>
    <dgm:cxn modelId="{ECDFD5D5-21DC-48C9-9700-9610C3099194}" type="presOf" srcId="{8BFBA2A3-30BB-4D03-ACA8-B8C7CBC99510}" destId="{840BFF3C-4F55-4FBB-B0A2-0AFECE85FC2C}" srcOrd="0" destOrd="0" presId="urn:microsoft.com/office/officeart/2005/8/layout/cycle4"/>
    <dgm:cxn modelId="{72FF6BB1-48D9-4B79-BC9F-C6AC0E1809BE}" type="presOf" srcId="{12A290E3-D181-4867-8F60-07218D06016C}" destId="{A13FEA89-4B4B-47A4-AF61-7490822DFDC4}" srcOrd="0" destOrd="0" presId="urn:microsoft.com/office/officeart/2005/8/layout/cycle4"/>
    <dgm:cxn modelId="{36660293-AD9C-459D-88AB-351B656165DF}" type="presOf" srcId="{EAC7985E-E317-47C2-9821-D66441C7FC3A}" destId="{DE50DFE7-2C19-4EE5-8676-C4B7B163C858}" srcOrd="1" destOrd="1" presId="urn:microsoft.com/office/officeart/2005/8/layout/cycle4"/>
    <dgm:cxn modelId="{E0FFAD18-8FBB-4088-9C90-0B93A167BD27}" type="presOf" srcId="{1F7BDBFE-BC8A-47BA-A26A-B9C4EC9D6187}" destId="{C30378FE-30CB-4171-B74A-EACC21623DFF}" srcOrd="0" destOrd="1" presId="urn:microsoft.com/office/officeart/2005/8/layout/cycle4"/>
    <dgm:cxn modelId="{EEC4D983-B73D-49B9-A027-5E29D37607C0}" srcId="{839E1553-FD88-4096-8156-E60D4D5D8518}" destId="{8BFBA2A3-30BB-4D03-ACA8-B8C7CBC99510}" srcOrd="0" destOrd="0" parTransId="{17A35768-B1FC-42F4-BC89-447F7725DDFB}" sibTransId="{7D8ABBF8-43D1-4C09-B0F4-DAB37549E35B}"/>
    <dgm:cxn modelId="{A5F7768C-77E6-45B6-B6CA-976118B5AAE1}" type="presOf" srcId="{9EC74DB0-1C83-4FF3-8106-DDFFE9EC5A57}" destId="{840BFF3C-4F55-4FBB-B0A2-0AFECE85FC2C}" srcOrd="0" destOrd="1" presId="urn:microsoft.com/office/officeart/2005/8/layout/cycle4"/>
    <dgm:cxn modelId="{3C4E6B0D-033B-4ADF-BDB6-170329AC6BBE}" type="presOf" srcId="{875D8E94-CFCB-4881-B92F-96CB63EB2530}" destId="{815E0A89-7707-4685-8453-AC3968709779}" srcOrd="1" destOrd="1" presId="urn:microsoft.com/office/officeart/2005/8/layout/cycle4"/>
    <dgm:cxn modelId="{884CFC20-6528-4DCF-8359-D6D02FE643EC}" type="presOf" srcId="{EAC7985E-E317-47C2-9821-D66441C7FC3A}" destId="{124AD8B8-1BF3-4347-87DC-8D2E319ACCFB}" srcOrd="0" destOrd="1" presId="urn:microsoft.com/office/officeart/2005/8/layout/cycle4"/>
    <dgm:cxn modelId="{159D7694-A4F5-4624-BAAB-A2BDD2A9A601}" type="presParOf" srcId="{A13FEA89-4B4B-47A4-AF61-7490822DFDC4}" destId="{4B190881-3823-45C9-A7FB-45C6EE7FA9D7}" srcOrd="0" destOrd="0" presId="urn:microsoft.com/office/officeart/2005/8/layout/cycle4"/>
    <dgm:cxn modelId="{CAFD0A46-A633-4522-B4E9-56EBBFB68E9D}" type="presParOf" srcId="{4B190881-3823-45C9-A7FB-45C6EE7FA9D7}" destId="{F69BDF0B-3CDB-44E8-9E68-5AD8ACA67A9F}" srcOrd="0" destOrd="0" presId="urn:microsoft.com/office/officeart/2005/8/layout/cycle4"/>
    <dgm:cxn modelId="{59138F2D-6B97-4369-8EF1-FA920DDB10DC}" type="presParOf" srcId="{F69BDF0B-3CDB-44E8-9E68-5AD8ACA67A9F}" destId="{AABD50DB-FECD-48A7-9E22-04837A98AF95}" srcOrd="0" destOrd="0" presId="urn:microsoft.com/office/officeart/2005/8/layout/cycle4"/>
    <dgm:cxn modelId="{E4A5C3B0-9BBB-45C6-AA02-C9034B953E3E}" type="presParOf" srcId="{F69BDF0B-3CDB-44E8-9E68-5AD8ACA67A9F}" destId="{815E0A89-7707-4685-8453-AC3968709779}" srcOrd="1" destOrd="0" presId="urn:microsoft.com/office/officeart/2005/8/layout/cycle4"/>
    <dgm:cxn modelId="{6A96DBAA-A691-4D56-B39B-5E784AEE0B00}" type="presParOf" srcId="{4B190881-3823-45C9-A7FB-45C6EE7FA9D7}" destId="{BC633B30-2777-4BD1-91E1-17C23FE910FF}" srcOrd="1" destOrd="0" presId="urn:microsoft.com/office/officeart/2005/8/layout/cycle4"/>
    <dgm:cxn modelId="{77FA6691-495F-46D2-B4FD-FB6AE4FE1920}" type="presParOf" srcId="{BC633B30-2777-4BD1-91E1-17C23FE910FF}" destId="{C30378FE-30CB-4171-B74A-EACC21623DFF}" srcOrd="0" destOrd="0" presId="urn:microsoft.com/office/officeart/2005/8/layout/cycle4"/>
    <dgm:cxn modelId="{8DAA27C2-7473-4596-92F2-8F0915F871B9}" type="presParOf" srcId="{BC633B30-2777-4BD1-91E1-17C23FE910FF}" destId="{DC8BFBA2-F37D-4FE9-A129-83A4CA7FF1F5}" srcOrd="1" destOrd="0" presId="urn:microsoft.com/office/officeart/2005/8/layout/cycle4"/>
    <dgm:cxn modelId="{E082B751-B4FB-44BC-894C-AF942A3528B4}" type="presParOf" srcId="{4B190881-3823-45C9-A7FB-45C6EE7FA9D7}" destId="{85243B35-429E-4537-B934-3A6E8BF4491F}" srcOrd="2" destOrd="0" presId="urn:microsoft.com/office/officeart/2005/8/layout/cycle4"/>
    <dgm:cxn modelId="{E6E89C16-81E5-430E-AEAA-75AB1F7BD1CB}" type="presParOf" srcId="{85243B35-429E-4537-B934-3A6E8BF4491F}" destId="{124AD8B8-1BF3-4347-87DC-8D2E319ACCFB}" srcOrd="0" destOrd="0" presId="urn:microsoft.com/office/officeart/2005/8/layout/cycle4"/>
    <dgm:cxn modelId="{86675ECC-E336-4DDC-9BC2-9C6D77504D05}" type="presParOf" srcId="{85243B35-429E-4537-B934-3A6E8BF4491F}" destId="{DE50DFE7-2C19-4EE5-8676-C4B7B163C858}" srcOrd="1" destOrd="0" presId="urn:microsoft.com/office/officeart/2005/8/layout/cycle4"/>
    <dgm:cxn modelId="{571FEBF6-DFAB-4BFE-B05C-815133F9C473}" type="presParOf" srcId="{4B190881-3823-45C9-A7FB-45C6EE7FA9D7}" destId="{AB913BD3-45AB-4E0E-B04D-38E5E32355DA}" srcOrd="3" destOrd="0" presId="urn:microsoft.com/office/officeart/2005/8/layout/cycle4"/>
    <dgm:cxn modelId="{7BADBEFF-BB03-4947-B98D-C62EE420D0E0}" type="presParOf" srcId="{AB913BD3-45AB-4E0E-B04D-38E5E32355DA}" destId="{840BFF3C-4F55-4FBB-B0A2-0AFECE85FC2C}" srcOrd="0" destOrd="0" presId="urn:microsoft.com/office/officeart/2005/8/layout/cycle4"/>
    <dgm:cxn modelId="{40664F56-D157-4128-9CE6-FF5B56C50001}" type="presParOf" srcId="{AB913BD3-45AB-4E0E-B04D-38E5E32355DA}" destId="{5713A24C-0133-4B10-B19F-91EE7226178E}" srcOrd="1" destOrd="0" presId="urn:microsoft.com/office/officeart/2005/8/layout/cycle4"/>
    <dgm:cxn modelId="{E7B94098-6240-421B-9E1D-EA643E8EBD67}" type="presParOf" srcId="{4B190881-3823-45C9-A7FB-45C6EE7FA9D7}" destId="{DE220B98-8DA9-48AF-9174-135AC0B073F5}" srcOrd="4" destOrd="0" presId="urn:microsoft.com/office/officeart/2005/8/layout/cycle4"/>
    <dgm:cxn modelId="{577D0AA9-2FA1-43AC-8A95-F50C332A221E}" type="presParOf" srcId="{A13FEA89-4B4B-47A4-AF61-7490822DFDC4}" destId="{32F2EB6B-0F14-4A50-8BD2-039F4CA02EB3}" srcOrd="1" destOrd="0" presId="urn:microsoft.com/office/officeart/2005/8/layout/cycle4"/>
    <dgm:cxn modelId="{0A96CE8C-649A-42DB-9072-305483A1F955}" type="presParOf" srcId="{32F2EB6B-0F14-4A50-8BD2-039F4CA02EB3}" destId="{081AD77A-6A52-496A-B696-CB6643BD1971}" srcOrd="0" destOrd="0" presId="urn:microsoft.com/office/officeart/2005/8/layout/cycle4"/>
    <dgm:cxn modelId="{18B4231B-E3F5-4A9C-8EB2-D4241108E538}" type="presParOf" srcId="{32F2EB6B-0F14-4A50-8BD2-039F4CA02EB3}" destId="{5CF11807-380D-44E6-965A-58A32FB33E15}" srcOrd="1" destOrd="0" presId="urn:microsoft.com/office/officeart/2005/8/layout/cycle4"/>
    <dgm:cxn modelId="{9483C668-3018-4CA6-8E6B-039E42382AEC}" type="presParOf" srcId="{32F2EB6B-0F14-4A50-8BD2-039F4CA02EB3}" destId="{432C387D-77A7-474B-B006-90FF07AFB837}" srcOrd="2" destOrd="0" presId="urn:microsoft.com/office/officeart/2005/8/layout/cycle4"/>
    <dgm:cxn modelId="{D77F01D4-B487-4374-AA6A-D05F352119D7}" type="presParOf" srcId="{32F2EB6B-0F14-4A50-8BD2-039F4CA02EB3}" destId="{DFDF8C88-C7FC-47A8-85A3-1C0AF6EF7F0F}" srcOrd="3" destOrd="0" presId="urn:microsoft.com/office/officeart/2005/8/layout/cycle4"/>
    <dgm:cxn modelId="{CA9CAE42-A2F9-40EE-94BE-18C8642BE0B6}" type="presParOf" srcId="{32F2EB6B-0F14-4A50-8BD2-039F4CA02EB3}" destId="{13EB8CFA-24E5-461D-B8FF-E047B2C7493B}" srcOrd="4" destOrd="0" presId="urn:microsoft.com/office/officeart/2005/8/layout/cycle4"/>
    <dgm:cxn modelId="{4A2F22EB-690E-4925-BDDA-1433ECFAE7CA}" type="presParOf" srcId="{A13FEA89-4B4B-47A4-AF61-7490822DFDC4}" destId="{57287F3E-EF11-4EFC-9F12-A14CC43CC594}" srcOrd="2" destOrd="0" presId="urn:microsoft.com/office/officeart/2005/8/layout/cycle4"/>
    <dgm:cxn modelId="{A9BB6B45-E94C-4360-A530-22517B2A1336}" type="presParOf" srcId="{A13FEA89-4B4B-47A4-AF61-7490822DFDC4}" destId="{6AF408C8-E6A3-42BF-8C50-A3F198C24FF8}" srcOrd="3" destOrd="0" presId="urn:microsoft.com/office/officeart/2005/8/layout/cycle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2A290E3-D181-4867-8F60-07218D06016C}" type="doc">
      <dgm:prSet loTypeId="urn:microsoft.com/office/officeart/2005/8/layout/cycle4" loCatId="cycle" qsTypeId="urn:microsoft.com/office/officeart/2005/8/quickstyle/simple5" qsCatId="simple" csTypeId="urn:microsoft.com/office/officeart/2005/8/colors/colorful1" csCatId="colorful" phldr="1"/>
      <dgm:spPr/>
      <dgm:t>
        <a:bodyPr/>
        <a:lstStyle/>
        <a:p>
          <a:endParaRPr lang="en-GB"/>
        </a:p>
      </dgm:t>
    </dgm:pt>
    <dgm:pt modelId="{49F84693-0D46-4753-BBAB-4E5F198DA073}">
      <dgm:prSet custT="1"/>
      <dgm:spPr/>
      <dgm:t>
        <a:bodyPr lIns="0" tIns="0" rIns="0" bIns="0"/>
        <a:lstStyle/>
        <a:p>
          <a:pPr algn="l" rtl="0"/>
          <a:r>
            <a:rPr lang="en-GB" sz="2200" dirty="0" smtClean="0">
              <a:latin typeface="Arial" pitchFamily="34" charset="0"/>
              <a:cs typeface="Arial" pitchFamily="34" charset="0"/>
            </a:rPr>
            <a:t>Stakeholder engagement       </a:t>
          </a:r>
          <a:endParaRPr lang="en-GB" sz="2200" dirty="0">
            <a:latin typeface="Arial" pitchFamily="34" charset="0"/>
            <a:cs typeface="Arial" pitchFamily="34" charset="0"/>
          </a:endParaRPr>
        </a:p>
      </dgm:t>
    </dgm:pt>
    <dgm:pt modelId="{70609526-A414-4167-B1CE-FDCB4FD6A873}" type="parTrans" cxnId="{EACFCCA5-318C-4C74-82F3-54CD5052DAF2}">
      <dgm:prSet/>
      <dgm:spPr/>
      <dgm:t>
        <a:bodyPr/>
        <a:lstStyle/>
        <a:p>
          <a:endParaRPr lang="en-GB"/>
        </a:p>
      </dgm:t>
    </dgm:pt>
    <dgm:pt modelId="{82877A78-CA5A-4F8C-A56D-DE3738B1D99F}" type="sibTrans" cxnId="{EACFCCA5-318C-4C74-82F3-54CD5052DAF2}">
      <dgm:prSet/>
      <dgm:spPr/>
      <dgm:t>
        <a:bodyPr/>
        <a:lstStyle/>
        <a:p>
          <a:endParaRPr lang="en-GB"/>
        </a:p>
      </dgm:t>
    </dgm:pt>
    <dgm:pt modelId="{2D1972AA-F34B-4BE2-8395-DA7070A98C82}">
      <dgm:prSet custT="1"/>
      <dgm:spPr/>
      <dgm:t>
        <a:bodyPr lIns="0" tIns="0" rIns="0" bIns="0"/>
        <a:lstStyle/>
        <a:p>
          <a:pPr rtl="0"/>
          <a:r>
            <a:rPr lang="en-GB" sz="2000" dirty="0" smtClean="0">
              <a:latin typeface="Arial" pitchFamily="34" charset="0"/>
              <a:cs typeface="Arial" pitchFamily="34" charset="0"/>
            </a:rPr>
            <a:t>Launch Event</a:t>
          </a:r>
          <a:endParaRPr lang="en-GB" sz="2000" dirty="0">
            <a:latin typeface="Arial" pitchFamily="34" charset="0"/>
            <a:cs typeface="Arial" pitchFamily="34" charset="0"/>
          </a:endParaRPr>
        </a:p>
      </dgm:t>
    </dgm:pt>
    <dgm:pt modelId="{18D4D477-1719-47A7-AB6D-0B477D5B801E}" type="parTrans" cxnId="{E1CA2BEA-5D28-4393-A0FB-F9B40C899398}">
      <dgm:prSet/>
      <dgm:spPr/>
      <dgm:t>
        <a:bodyPr/>
        <a:lstStyle/>
        <a:p>
          <a:endParaRPr lang="en-GB"/>
        </a:p>
      </dgm:t>
    </dgm:pt>
    <dgm:pt modelId="{16B6CBE3-AD83-4E4C-AAA3-A65E6DBB9D38}" type="sibTrans" cxnId="{E1CA2BEA-5D28-4393-A0FB-F9B40C899398}">
      <dgm:prSet/>
      <dgm:spPr/>
      <dgm:t>
        <a:bodyPr/>
        <a:lstStyle/>
        <a:p>
          <a:endParaRPr lang="en-GB"/>
        </a:p>
      </dgm:t>
    </dgm:pt>
    <dgm:pt modelId="{875D8E94-CFCB-4881-B92F-96CB63EB2530}">
      <dgm:prSet custT="1"/>
      <dgm:spPr/>
      <dgm:t>
        <a:bodyPr lIns="0" tIns="0" rIns="0" bIns="0"/>
        <a:lstStyle/>
        <a:p>
          <a:pPr rtl="0"/>
          <a:r>
            <a:rPr lang="en-GB" sz="2000" dirty="0" smtClean="0">
              <a:latin typeface="Arial" pitchFamily="34" charset="0"/>
              <a:cs typeface="Arial" pitchFamily="34" charset="0"/>
            </a:rPr>
            <a:t>Trainee ‘Leads’ </a:t>
          </a:r>
          <a:endParaRPr lang="en-GB" sz="2000" dirty="0">
            <a:latin typeface="Arial" pitchFamily="34" charset="0"/>
            <a:cs typeface="Arial" pitchFamily="34" charset="0"/>
          </a:endParaRPr>
        </a:p>
      </dgm:t>
    </dgm:pt>
    <dgm:pt modelId="{700C7A18-FF66-4B50-9A48-A07769E0DBD4}" type="parTrans" cxnId="{08F45555-7D3A-4EA0-8AC3-4AFA17E69B4E}">
      <dgm:prSet/>
      <dgm:spPr/>
      <dgm:t>
        <a:bodyPr/>
        <a:lstStyle/>
        <a:p>
          <a:endParaRPr lang="en-GB"/>
        </a:p>
      </dgm:t>
    </dgm:pt>
    <dgm:pt modelId="{CBADF77F-8E4B-4752-B4D2-D78971D189CA}" type="sibTrans" cxnId="{08F45555-7D3A-4EA0-8AC3-4AFA17E69B4E}">
      <dgm:prSet/>
      <dgm:spPr/>
      <dgm:t>
        <a:bodyPr/>
        <a:lstStyle/>
        <a:p>
          <a:endParaRPr lang="en-GB"/>
        </a:p>
      </dgm:t>
    </dgm:pt>
    <dgm:pt modelId="{2299104E-43EC-4AA4-86F6-273C310FE4F1}">
      <dgm:prSet custT="1"/>
      <dgm:spPr/>
      <dgm:t>
        <a:bodyPr lIns="0" tIns="0" rIns="0" bIns="0"/>
        <a:lstStyle/>
        <a:p>
          <a:pPr rtl="0"/>
          <a:r>
            <a:rPr lang="en-GB" sz="2200" dirty="0" smtClean="0">
              <a:latin typeface="Arial" pitchFamily="34" charset="0"/>
              <a:cs typeface="Arial" pitchFamily="34" charset="0"/>
            </a:rPr>
            <a:t>Robust evaluation</a:t>
          </a:r>
          <a:endParaRPr lang="en-GB" sz="2200" dirty="0">
            <a:latin typeface="Arial" pitchFamily="34" charset="0"/>
            <a:cs typeface="Arial" pitchFamily="34" charset="0"/>
          </a:endParaRPr>
        </a:p>
      </dgm:t>
    </dgm:pt>
    <dgm:pt modelId="{6483D262-D694-4D08-9254-D1CD8C1D3881}" type="parTrans" cxnId="{FAC56B3E-8F85-4F1E-8784-DF403C3D6F03}">
      <dgm:prSet/>
      <dgm:spPr/>
      <dgm:t>
        <a:bodyPr/>
        <a:lstStyle/>
        <a:p>
          <a:endParaRPr lang="en-GB"/>
        </a:p>
      </dgm:t>
    </dgm:pt>
    <dgm:pt modelId="{D5FB0E1F-7DB8-46F1-B874-D93476216D79}" type="sibTrans" cxnId="{FAC56B3E-8F85-4F1E-8784-DF403C3D6F03}">
      <dgm:prSet/>
      <dgm:spPr/>
      <dgm:t>
        <a:bodyPr/>
        <a:lstStyle/>
        <a:p>
          <a:endParaRPr lang="en-GB"/>
        </a:p>
      </dgm:t>
    </dgm:pt>
    <dgm:pt modelId="{E2E0E5E0-64CC-4C28-8DF1-385715BB3C7F}">
      <dgm:prSet custT="1"/>
      <dgm:spPr/>
      <dgm:t>
        <a:bodyPr lIns="0" tIns="0" rIns="0" bIns="0"/>
        <a:lstStyle/>
        <a:p>
          <a:pPr rtl="0"/>
          <a:r>
            <a:rPr lang="en-GB" sz="2200" dirty="0" smtClean="0">
              <a:latin typeface="Arial" pitchFamily="34" charset="0"/>
              <a:cs typeface="Arial" pitchFamily="34" charset="0"/>
            </a:rPr>
            <a:t>  Integrated into teaching</a:t>
          </a:r>
          <a:endParaRPr lang="en-GB" sz="2200" dirty="0">
            <a:latin typeface="Arial" pitchFamily="34" charset="0"/>
            <a:cs typeface="Arial" pitchFamily="34" charset="0"/>
          </a:endParaRPr>
        </a:p>
      </dgm:t>
    </dgm:pt>
    <dgm:pt modelId="{F4D2906E-E192-408E-86DC-F2000DE2FEAD}" type="parTrans" cxnId="{0E48C4BF-A223-4180-A642-6AD94FF719D5}">
      <dgm:prSet/>
      <dgm:spPr/>
      <dgm:t>
        <a:bodyPr/>
        <a:lstStyle/>
        <a:p>
          <a:endParaRPr lang="en-GB"/>
        </a:p>
      </dgm:t>
    </dgm:pt>
    <dgm:pt modelId="{D03D9DF3-8574-49CB-BDFD-65514D4B6707}" type="sibTrans" cxnId="{0E48C4BF-A223-4180-A642-6AD94FF719D5}">
      <dgm:prSet/>
      <dgm:spPr/>
      <dgm:t>
        <a:bodyPr/>
        <a:lstStyle/>
        <a:p>
          <a:endParaRPr lang="en-GB"/>
        </a:p>
      </dgm:t>
    </dgm:pt>
    <dgm:pt modelId="{285A4BB5-B3AF-4C01-9C8F-A377CBCAF125}">
      <dgm:prSet custT="1"/>
      <dgm:spPr/>
      <dgm:t>
        <a:bodyPr lIns="0" tIns="0" rIns="0" bIns="0" anchor="t" anchorCtr="0"/>
        <a:lstStyle/>
        <a:p>
          <a:pPr rtl="0"/>
          <a:r>
            <a:rPr lang="en-GB" sz="2000" dirty="0" smtClean="0">
              <a:latin typeface="Arial" pitchFamily="34" charset="0"/>
              <a:cs typeface="Arial" pitchFamily="34" charset="0"/>
            </a:rPr>
            <a:t>Attendance compulsory</a:t>
          </a:r>
          <a:endParaRPr lang="en-GB" sz="2000" dirty="0">
            <a:latin typeface="Arial" pitchFamily="34" charset="0"/>
            <a:cs typeface="Arial" pitchFamily="34" charset="0"/>
          </a:endParaRPr>
        </a:p>
      </dgm:t>
    </dgm:pt>
    <dgm:pt modelId="{A5337DF2-E114-4C9A-9D08-D7B69C387889}" type="parTrans" cxnId="{12D5EC13-A13F-45D2-B771-424C61D25691}">
      <dgm:prSet/>
      <dgm:spPr/>
      <dgm:t>
        <a:bodyPr/>
        <a:lstStyle/>
        <a:p>
          <a:endParaRPr lang="en-GB"/>
        </a:p>
      </dgm:t>
    </dgm:pt>
    <dgm:pt modelId="{EE843170-D88F-495D-9535-22F4A9D7C257}" type="sibTrans" cxnId="{12D5EC13-A13F-45D2-B771-424C61D25691}">
      <dgm:prSet/>
      <dgm:spPr/>
      <dgm:t>
        <a:bodyPr/>
        <a:lstStyle/>
        <a:p>
          <a:endParaRPr lang="en-GB"/>
        </a:p>
      </dgm:t>
    </dgm:pt>
    <dgm:pt modelId="{EAC7985E-E317-47C2-9821-D66441C7FC3A}">
      <dgm:prSet custT="1"/>
      <dgm:spPr/>
      <dgm:t>
        <a:bodyPr lIns="0" tIns="0" rIns="0" bIns="0" anchor="t" anchorCtr="0"/>
        <a:lstStyle/>
        <a:p>
          <a:pPr rtl="0"/>
          <a:r>
            <a:rPr lang="en-GB" sz="2000" dirty="0" smtClean="0">
              <a:latin typeface="Arial" pitchFamily="34" charset="0"/>
              <a:cs typeface="Arial" pitchFamily="34" charset="0"/>
            </a:rPr>
            <a:t>Align with competencies</a:t>
          </a:r>
          <a:endParaRPr lang="en-GB" sz="2000" dirty="0">
            <a:latin typeface="Arial" pitchFamily="34" charset="0"/>
            <a:cs typeface="Arial" pitchFamily="34" charset="0"/>
          </a:endParaRPr>
        </a:p>
      </dgm:t>
    </dgm:pt>
    <dgm:pt modelId="{7172C6A0-DED6-4292-9B9B-838A494C9721}" type="parTrans" cxnId="{0ABA05D3-9D8F-429E-9B39-010BB763BA4B}">
      <dgm:prSet/>
      <dgm:spPr/>
      <dgm:t>
        <a:bodyPr/>
        <a:lstStyle/>
        <a:p>
          <a:endParaRPr lang="en-GB"/>
        </a:p>
      </dgm:t>
    </dgm:pt>
    <dgm:pt modelId="{1F6C01BB-D23C-4603-9AE9-D7A676FA36F6}" type="sibTrans" cxnId="{0ABA05D3-9D8F-429E-9B39-010BB763BA4B}">
      <dgm:prSet/>
      <dgm:spPr/>
      <dgm:t>
        <a:bodyPr/>
        <a:lstStyle/>
        <a:p>
          <a:endParaRPr lang="en-GB"/>
        </a:p>
      </dgm:t>
    </dgm:pt>
    <dgm:pt modelId="{839E1553-FD88-4096-8156-E60D4D5D8518}">
      <dgm:prSet custT="1"/>
      <dgm:spPr>
        <a:solidFill>
          <a:srgbClr val="7030A0"/>
        </a:solidFill>
      </dgm:spPr>
      <dgm:t>
        <a:bodyPr lIns="0" tIns="0" rIns="0" bIns="0"/>
        <a:lstStyle/>
        <a:p>
          <a:pPr rtl="0"/>
          <a:r>
            <a:rPr lang="en-GB" sz="2200" dirty="0" smtClean="0">
              <a:latin typeface="Arial" pitchFamily="34" charset="0"/>
              <a:cs typeface="Arial" pitchFamily="34" charset="0"/>
            </a:rPr>
            <a:t>Build capacity &amp; capability </a:t>
          </a:r>
          <a:endParaRPr lang="en-GB" sz="2200" dirty="0">
            <a:latin typeface="Arial" pitchFamily="34" charset="0"/>
            <a:cs typeface="Arial" pitchFamily="34" charset="0"/>
          </a:endParaRPr>
        </a:p>
      </dgm:t>
    </dgm:pt>
    <dgm:pt modelId="{7699F8B0-3C4C-4121-9D63-51499A718506}" type="parTrans" cxnId="{96F3BD2F-F479-4AAF-A329-44D86C27865C}">
      <dgm:prSet/>
      <dgm:spPr/>
      <dgm:t>
        <a:bodyPr/>
        <a:lstStyle/>
        <a:p>
          <a:endParaRPr lang="en-GB"/>
        </a:p>
      </dgm:t>
    </dgm:pt>
    <dgm:pt modelId="{C0728801-67D0-4275-B5B7-3B75EEFE15A7}" type="sibTrans" cxnId="{96F3BD2F-F479-4AAF-A329-44D86C27865C}">
      <dgm:prSet/>
      <dgm:spPr/>
      <dgm:t>
        <a:bodyPr/>
        <a:lstStyle/>
        <a:p>
          <a:endParaRPr lang="en-GB"/>
        </a:p>
      </dgm:t>
    </dgm:pt>
    <dgm:pt modelId="{8BFBA2A3-30BB-4D03-ACA8-B8C7CBC99510}">
      <dgm:prSet custT="1"/>
      <dgm:spPr/>
      <dgm:t>
        <a:bodyPr lIns="0" tIns="0" rIns="0" bIns="0"/>
        <a:lstStyle/>
        <a:p>
          <a:pPr rtl="0"/>
          <a:r>
            <a:rPr lang="en-GB" sz="2000" dirty="0" smtClean="0">
              <a:latin typeface="Arial" pitchFamily="34" charset="0"/>
              <a:cs typeface="Arial" pitchFamily="34" charset="0"/>
            </a:rPr>
            <a:t>‘Expert Faculty’ </a:t>
          </a:r>
          <a:endParaRPr lang="en-GB" sz="2000" dirty="0">
            <a:latin typeface="Arial" pitchFamily="34" charset="0"/>
            <a:cs typeface="Arial" pitchFamily="34" charset="0"/>
          </a:endParaRPr>
        </a:p>
      </dgm:t>
    </dgm:pt>
    <dgm:pt modelId="{17A35768-B1FC-42F4-BC89-447F7725DDFB}" type="parTrans" cxnId="{EEC4D983-B73D-49B9-A027-5E29D37607C0}">
      <dgm:prSet/>
      <dgm:spPr/>
      <dgm:t>
        <a:bodyPr/>
        <a:lstStyle/>
        <a:p>
          <a:endParaRPr lang="en-GB"/>
        </a:p>
      </dgm:t>
    </dgm:pt>
    <dgm:pt modelId="{7D8ABBF8-43D1-4C09-B0F4-DAB37549E35B}" type="sibTrans" cxnId="{EEC4D983-B73D-49B9-A027-5E29D37607C0}">
      <dgm:prSet/>
      <dgm:spPr/>
      <dgm:t>
        <a:bodyPr/>
        <a:lstStyle/>
        <a:p>
          <a:endParaRPr lang="en-GB"/>
        </a:p>
      </dgm:t>
    </dgm:pt>
    <dgm:pt modelId="{9EC74DB0-1C83-4FF3-8106-DDFFE9EC5A57}">
      <dgm:prSet custT="1"/>
      <dgm:spPr/>
      <dgm:t>
        <a:bodyPr lIns="0" tIns="0" rIns="0" bIns="0"/>
        <a:lstStyle/>
        <a:p>
          <a:pPr rtl="0"/>
          <a:r>
            <a:rPr lang="en-GB" sz="2000" dirty="0" smtClean="0">
              <a:latin typeface="Arial" pitchFamily="34" charset="0"/>
              <a:cs typeface="Arial" pitchFamily="34" charset="0"/>
            </a:rPr>
            <a:t>Consultants &amp; </a:t>
          </a:r>
          <a:r>
            <a:rPr lang="en-GB" sz="2000" dirty="0" err="1" smtClean="0">
              <a:latin typeface="Arial" pitchFamily="34" charset="0"/>
              <a:cs typeface="Arial" pitchFamily="34" charset="0"/>
            </a:rPr>
            <a:t>SpR</a:t>
          </a:r>
          <a:endParaRPr lang="en-GB" sz="2000" dirty="0">
            <a:latin typeface="Arial" pitchFamily="34" charset="0"/>
            <a:cs typeface="Arial" pitchFamily="34" charset="0"/>
          </a:endParaRPr>
        </a:p>
      </dgm:t>
    </dgm:pt>
    <dgm:pt modelId="{AB421C38-BBDC-4517-B268-7ADAF9944121}" type="parTrans" cxnId="{A746DC50-487A-447B-867E-679AF7579B76}">
      <dgm:prSet/>
      <dgm:spPr/>
      <dgm:t>
        <a:bodyPr/>
        <a:lstStyle/>
        <a:p>
          <a:endParaRPr lang="en-GB"/>
        </a:p>
      </dgm:t>
    </dgm:pt>
    <dgm:pt modelId="{B3CB8DA1-84EC-4430-8B5F-9D642D4A5CEE}" type="sibTrans" cxnId="{A746DC50-487A-447B-867E-679AF7579B76}">
      <dgm:prSet/>
      <dgm:spPr/>
      <dgm:t>
        <a:bodyPr/>
        <a:lstStyle/>
        <a:p>
          <a:endParaRPr lang="en-GB"/>
        </a:p>
      </dgm:t>
    </dgm:pt>
    <dgm:pt modelId="{CB219961-47C1-4889-8742-FCEBA71C23DA}">
      <dgm:prSet custT="1"/>
      <dgm:spPr/>
      <dgm:t>
        <a:bodyPr lIns="0" tIns="0" rIns="0" bIns="0"/>
        <a:lstStyle/>
        <a:p>
          <a:pPr rtl="0">
            <a:lnSpc>
              <a:spcPct val="100000"/>
            </a:lnSpc>
            <a:spcAft>
              <a:spcPts val="0"/>
            </a:spcAft>
          </a:pPr>
          <a:r>
            <a:rPr lang="en-GB" sz="2000" dirty="0" smtClean="0">
              <a:latin typeface="Arial" pitchFamily="34" charset="0"/>
              <a:cs typeface="Arial" pitchFamily="34" charset="0"/>
            </a:rPr>
            <a:t>Pre-post intervention</a:t>
          </a:r>
          <a:endParaRPr lang="en-GB" sz="2000" dirty="0">
            <a:latin typeface="Arial" pitchFamily="34" charset="0"/>
            <a:cs typeface="Arial" pitchFamily="34" charset="0"/>
          </a:endParaRPr>
        </a:p>
      </dgm:t>
    </dgm:pt>
    <dgm:pt modelId="{A7079DE9-404A-4D9B-BE81-EA2E9D653E3C}" type="parTrans" cxnId="{16BCCAC8-EDA7-4C7A-A02C-5718BAA5A126}">
      <dgm:prSet/>
      <dgm:spPr/>
      <dgm:t>
        <a:bodyPr/>
        <a:lstStyle/>
        <a:p>
          <a:endParaRPr lang="en-GB"/>
        </a:p>
      </dgm:t>
    </dgm:pt>
    <dgm:pt modelId="{7D062457-F33A-4757-A3C4-B3D30F8C00F0}" type="sibTrans" cxnId="{16BCCAC8-EDA7-4C7A-A02C-5718BAA5A126}">
      <dgm:prSet/>
      <dgm:spPr/>
      <dgm:t>
        <a:bodyPr/>
        <a:lstStyle/>
        <a:p>
          <a:endParaRPr lang="en-GB"/>
        </a:p>
      </dgm:t>
    </dgm:pt>
    <dgm:pt modelId="{1F7BDBFE-BC8A-47BA-A26A-B9C4EC9D6187}">
      <dgm:prSet custT="1"/>
      <dgm:spPr/>
      <dgm:t>
        <a:bodyPr lIns="0" tIns="0" rIns="0" bIns="0"/>
        <a:lstStyle/>
        <a:p>
          <a:pPr rtl="0">
            <a:lnSpc>
              <a:spcPct val="100000"/>
            </a:lnSpc>
            <a:spcAft>
              <a:spcPts val="0"/>
            </a:spcAft>
          </a:pPr>
          <a:r>
            <a:rPr lang="en-GB" sz="2000" dirty="0" smtClean="0">
              <a:latin typeface="Arial" pitchFamily="34" charset="0"/>
              <a:cs typeface="Arial" pitchFamily="34" charset="0"/>
            </a:rPr>
            <a:t>Kirkpatrick’s ‘4 Levels’</a:t>
          </a:r>
          <a:endParaRPr lang="en-GB" sz="2000" dirty="0">
            <a:latin typeface="Arial" pitchFamily="34" charset="0"/>
            <a:cs typeface="Arial" pitchFamily="34" charset="0"/>
          </a:endParaRPr>
        </a:p>
      </dgm:t>
    </dgm:pt>
    <dgm:pt modelId="{21B33872-E3D6-4CF2-9DB7-1385EABBE455}" type="parTrans" cxnId="{792FC79E-D084-4F51-BA33-4D649C0BD055}">
      <dgm:prSet/>
      <dgm:spPr/>
      <dgm:t>
        <a:bodyPr/>
        <a:lstStyle/>
        <a:p>
          <a:endParaRPr lang="en-GB"/>
        </a:p>
      </dgm:t>
    </dgm:pt>
    <dgm:pt modelId="{FF281BA2-D713-4CCA-A435-B4CD5DC8D90A}" type="sibTrans" cxnId="{792FC79E-D084-4F51-BA33-4D649C0BD055}">
      <dgm:prSet/>
      <dgm:spPr/>
      <dgm:t>
        <a:bodyPr/>
        <a:lstStyle/>
        <a:p>
          <a:endParaRPr lang="en-GB"/>
        </a:p>
      </dgm:t>
    </dgm:pt>
    <dgm:pt modelId="{A13FEA89-4B4B-47A4-AF61-7490822DFDC4}" type="pres">
      <dgm:prSet presAssocID="{12A290E3-D181-4867-8F60-07218D06016C}" presName="cycleMatrixDiagram" presStyleCnt="0">
        <dgm:presLayoutVars>
          <dgm:chMax val="1"/>
          <dgm:dir/>
          <dgm:animLvl val="lvl"/>
          <dgm:resizeHandles val="exact"/>
        </dgm:presLayoutVars>
      </dgm:prSet>
      <dgm:spPr/>
      <dgm:t>
        <a:bodyPr/>
        <a:lstStyle/>
        <a:p>
          <a:endParaRPr lang="en-GB"/>
        </a:p>
      </dgm:t>
    </dgm:pt>
    <dgm:pt modelId="{4B190881-3823-45C9-A7FB-45C6EE7FA9D7}" type="pres">
      <dgm:prSet presAssocID="{12A290E3-D181-4867-8F60-07218D06016C}" presName="children" presStyleCnt="0"/>
      <dgm:spPr/>
      <dgm:t>
        <a:bodyPr/>
        <a:lstStyle/>
        <a:p>
          <a:endParaRPr lang="en-GB"/>
        </a:p>
      </dgm:t>
    </dgm:pt>
    <dgm:pt modelId="{F69BDF0B-3CDB-44E8-9E68-5AD8ACA67A9F}" type="pres">
      <dgm:prSet presAssocID="{12A290E3-D181-4867-8F60-07218D06016C}" presName="child1group" presStyleCnt="0"/>
      <dgm:spPr/>
      <dgm:t>
        <a:bodyPr/>
        <a:lstStyle/>
        <a:p>
          <a:endParaRPr lang="en-GB"/>
        </a:p>
      </dgm:t>
    </dgm:pt>
    <dgm:pt modelId="{AABD50DB-FECD-48A7-9E22-04837A98AF95}" type="pres">
      <dgm:prSet presAssocID="{12A290E3-D181-4867-8F60-07218D06016C}" presName="child1" presStyleLbl="bgAcc1" presStyleIdx="0" presStyleCnt="4" custScaleX="131321" custScaleY="69190" custLinFactNeighborX="-3546" custLinFactNeighborY="19087"/>
      <dgm:spPr/>
      <dgm:t>
        <a:bodyPr/>
        <a:lstStyle/>
        <a:p>
          <a:endParaRPr lang="en-GB"/>
        </a:p>
      </dgm:t>
    </dgm:pt>
    <dgm:pt modelId="{815E0A89-7707-4685-8453-AC3968709779}" type="pres">
      <dgm:prSet presAssocID="{12A290E3-D181-4867-8F60-07218D06016C}" presName="child1Text" presStyleLbl="bgAcc1" presStyleIdx="0" presStyleCnt="4">
        <dgm:presLayoutVars>
          <dgm:bulletEnabled val="1"/>
        </dgm:presLayoutVars>
      </dgm:prSet>
      <dgm:spPr/>
      <dgm:t>
        <a:bodyPr/>
        <a:lstStyle/>
        <a:p>
          <a:endParaRPr lang="en-GB"/>
        </a:p>
      </dgm:t>
    </dgm:pt>
    <dgm:pt modelId="{BC633B30-2777-4BD1-91E1-17C23FE910FF}" type="pres">
      <dgm:prSet presAssocID="{12A290E3-D181-4867-8F60-07218D06016C}" presName="child2group" presStyleCnt="0"/>
      <dgm:spPr/>
      <dgm:t>
        <a:bodyPr/>
        <a:lstStyle/>
        <a:p>
          <a:endParaRPr lang="en-GB"/>
        </a:p>
      </dgm:t>
    </dgm:pt>
    <dgm:pt modelId="{C30378FE-30CB-4171-B74A-EACC21623DFF}" type="pres">
      <dgm:prSet presAssocID="{12A290E3-D181-4867-8F60-07218D06016C}" presName="child2" presStyleLbl="bgAcc1" presStyleIdx="1" presStyleCnt="4" custScaleX="159282" custScaleY="68065" custLinFactNeighborX="42162" custLinFactNeighborY="19649"/>
      <dgm:spPr/>
      <dgm:t>
        <a:bodyPr/>
        <a:lstStyle/>
        <a:p>
          <a:endParaRPr lang="en-GB"/>
        </a:p>
      </dgm:t>
    </dgm:pt>
    <dgm:pt modelId="{DC8BFBA2-F37D-4FE9-A129-83A4CA7FF1F5}" type="pres">
      <dgm:prSet presAssocID="{12A290E3-D181-4867-8F60-07218D06016C}" presName="child2Text" presStyleLbl="bgAcc1" presStyleIdx="1" presStyleCnt="4">
        <dgm:presLayoutVars>
          <dgm:bulletEnabled val="1"/>
        </dgm:presLayoutVars>
      </dgm:prSet>
      <dgm:spPr/>
      <dgm:t>
        <a:bodyPr/>
        <a:lstStyle/>
        <a:p>
          <a:endParaRPr lang="en-GB"/>
        </a:p>
      </dgm:t>
    </dgm:pt>
    <dgm:pt modelId="{85243B35-429E-4537-B934-3A6E8BF4491F}" type="pres">
      <dgm:prSet presAssocID="{12A290E3-D181-4867-8F60-07218D06016C}" presName="child3group" presStyleCnt="0"/>
      <dgm:spPr/>
      <dgm:t>
        <a:bodyPr/>
        <a:lstStyle/>
        <a:p>
          <a:endParaRPr lang="en-GB"/>
        </a:p>
      </dgm:t>
    </dgm:pt>
    <dgm:pt modelId="{124AD8B8-1BF3-4347-87DC-8D2E319ACCFB}" type="pres">
      <dgm:prSet presAssocID="{12A290E3-D181-4867-8F60-07218D06016C}" presName="child3" presStyleLbl="bgAcc1" presStyleIdx="2" presStyleCnt="4" custScaleX="175665" custScaleY="61825" custLinFactNeighborX="33970" custLinFactNeighborY="-11708"/>
      <dgm:spPr/>
      <dgm:t>
        <a:bodyPr/>
        <a:lstStyle/>
        <a:p>
          <a:endParaRPr lang="en-GB"/>
        </a:p>
      </dgm:t>
    </dgm:pt>
    <dgm:pt modelId="{DE50DFE7-2C19-4EE5-8676-C4B7B163C858}" type="pres">
      <dgm:prSet presAssocID="{12A290E3-D181-4867-8F60-07218D06016C}" presName="child3Text" presStyleLbl="bgAcc1" presStyleIdx="2" presStyleCnt="4">
        <dgm:presLayoutVars>
          <dgm:bulletEnabled val="1"/>
        </dgm:presLayoutVars>
      </dgm:prSet>
      <dgm:spPr/>
      <dgm:t>
        <a:bodyPr/>
        <a:lstStyle/>
        <a:p>
          <a:endParaRPr lang="en-GB"/>
        </a:p>
      </dgm:t>
    </dgm:pt>
    <dgm:pt modelId="{AB913BD3-45AB-4E0E-B04D-38E5E32355DA}" type="pres">
      <dgm:prSet presAssocID="{12A290E3-D181-4867-8F60-07218D06016C}" presName="child4group" presStyleCnt="0"/>
      <dgm:spPr/>
      <dgm:t>
        <a:bodyPr/>
        <a:lstStyle/>
        <a:p>
          <a:endParaRPr lang="en-GB"/>
        </a:p>
      </dgm:t>
    </dgm:pt>
    <dgm:pt modelId="{840BFF3C-4F55-4FBB-B0A2-0AFECE85FC2C}" type="pres">
      <dgm:prSet presAssocID="{12A290E3-D181-4867-8F60-07218D06016C}" presName="child4" presStyleLbl="bgAcc1" presStyleIdx="3" presStyleCnt="4" custScaleX="145038" custScaleY="68065" custLinFactNeighborX="3880" custLinFactNeighborY="-14906"/>
      <dgm:spPr/>
      <dgm:t>
        <a:bodyPr/>
        <a:lstStyle/>
        <a:p>
          <a:endParaRPr lang="en-GB"/>
        </a:p>
      </dgm:t>
    </dgm:pt>
    <dgm:pt modelId="{5713A24C-0133-4B10-B19F-91EE7226178E}" type="pres">
      <dgm:prSet presAssocID="{12A290E3-D181-4867-8F60-07218D06016C}" presName="child4Text" presStyleLbl="bgAcc1" presStyleIdx="3" presStyleCnt="4">
        <dgm:presLayoutVars>
          <dgm:bulletEnabled val="1"/>
        </dgm:presLayoutVars>
      </dgm:prSet>
      <dgm:spPr/>
      <dgm:t>
        <a:bodyPr/>
        <a:lstStyle/>
        <a:p>
          <a:endParaRPr lang="en-GB"/>
        </a:p>
      </dgm:t>
    </dgm:pt>
    <dgm:pt modelId="{DE220B98-8DA9-48AF-9174-135AC0B073F5}" type="pres">
      <dgm:prSet presAssocID="{12A290E3-D181-4867-8F60-07218D06016C}" presName="childPlaceholder" presStyleCnt="0"/>
      <dgm:spPr/>
      <dgm:t>
        <a:bodyPr/>
        <a:lstStyle/>
        <a:p>
          <a:endParaRPr lang="en-GB"/>
        </a:p>
      </dgm:t>
    </dgm:pt>
    <dgm:pt modelId="{32F2EB6B-0F14-4A50-8BD2-039F4CA02EB3}" type="pres">
      <dgm:prSet presAssocID="{12A290E3-D181-4867-8F60-07218D06016C}" presName="circle" presStyleCnt="0"/>
      <dgm:spPr/>
      <dgm:t>
        <a:bodyPr/>
        <a:lstStyle/>
        <a:p>
          <a:endParaRPr lang="en-GB"/>
        </a:p>
      </dgm:t>
    </dgm:pt>
    <dgm:pt modelId="{081AD77A-6A52-496A-B696-CB6643BD1971}" type="pres">
      <dgm:prSet presAssocID="{12A290E3-D181-4867-8F60-07218D06016C}" presName="quadrant1" presStyleLbl="node1" presStyleIdx="0" presStyleCnt="4" custLinFactNeighborX="1239">
        <dgm:presLayoutVars>
          <dgm:chMax val="1"/>
          <dgm:bulletEnabled val="1"/>
        </dgm:presLayoutVars>
      </dgm:prSet>
      <dgm:spPr/>
      <dgm:t>
        <a:bodyPr/>
        <a:lstStyle/>
        <a:p>
          <a:endParaRPr lang="en-GB"/>
        </a:p>
      </dgm:t>
    </dgm:pt>
    <dgm:pt modelId="{5CF11807-380D-44E6-965A-58A32FB33E15}" type="pres">
      <dgm:prSet presAssocID="{12A290E3-D181-4867-8F60-07218D06016C}" presName="quadrant2" presStyleLbl="node1" presStyleIdx="1" presStyleCnt="4" custLinFactNeighborX="3341">
        <dgm:presLayoutVars>
          <dgm:chMax val="1"/>
          <dgm:bulletEnabled val="1"/>
        </dgm:presLayoutVars>
      </dgm:prSet>
      <dgm:spPr/>
      <dgm:t>
        <a:bodyPr/>
        <a:lstStyle/>
        <a:p>
          <a:endParaRPr lang="en-GB"/>
        </a:p>
      </dgm:t>
    </dgm:pt>
    <dgm:pt modelId="{432C387D-77A7-474B-B006-90FF07AFB837}" type="pres">
      <dgm:prSet presAssocID="{12A290E3-D181-4867-8F60-07218D06016C}" presName="quadrant3" presStyleLbl="node1" presStyleIdx="2" presStyleCnt="4" custScaleX="100190" custScaleY="94909" custLinFactNeighborX="3506" custLinFactNeighborY="-588">
        <dgm:presLayoutVars>
          <dgm:chMax val="1"/>
          <dgm:bulletEnabled val="1"/>
        </dgm:presLayoutVars>
      </dgm:prSet>
      <dgm:spPr/>
      <dgm:t>
        <a:bodyPr/>
        <a:lstStyle/>
        <a:p>
          <a:endParaRPr lang="en-GB"/>
        </a:p>
      </dgm:t>
    </dgm:pt>
    <dgm:pt modelId="{DFDF8C88-C7FC-47A8-85A3-1C0AF6EF7F0F}" type="pres">
      <dgm:prSet presAssocID="{12A290E3-D181-4867-8F60-07218D06016C}" presName="quadrant4" presStyleLbl="node1" presStyleIdx="3" presStyleCnt="4" custScaleX="97815" custScaleY="94910" custLinFactNeighborX="531" custLinFactNeighborY="-588">
        <dgm:presLayoutVars>
          <dgm:chMax val="1"/>
          <dgm:bulletEnabled val="1"/>
        </dgm:presLayoutVars>
      </dgm:prSet>
      <dgm:spPr/>
      <dgm:t>
        <a:bodyPr/>
        <a:lstStyle/>
        <a:p>
          <a:endParaRPr lang="en-GB"/>
        </a:p>
      </dgm:t>
    </dgm:pt>
    <dgm:pt modelId="{13EB8CFA-24E5-461D-B8FF-E047B2C7493B}" type="pres">
      <dgm:prSet presAssocID="{12A290E3-D181-4867-8F60-07218D06016C}" presName="quadrantPlaceholder" presStyleCnt="0"/>
      <dgm:spPr/>
      <dgm:t>
        <a:bodyPr/>
        <a:lstStyle/>
        <a:p>
          <a:endParaRPr lang="en-GB"/>
        </a:p>
      </dgm:t>
    </dgm:pt>
    <dgm:pt modelId="{57287F3E-EF11-4EFC-9F12-A14CC43CC594}" type="pres">
      <dgm:prSet presAssocID="{12A290E3-D181-4867-8F60-07218D06016C}" presName="center1" presStyleLbl="fgShp" presStyleIdx="0" presStyleCnt="2" custScaleX="112843" custScaleY="120292" custLinFactNeighborX="588" custLinFactNeighborY="15641"/>
      <dgm:spPr>
        <a:prstGeom prst="ellipse">
          <a:avLst/>
        </a:prstGeom>
      </dgm:spPr>
      <dgm:t>
        <a:bodyPr/>
        <a:lstStyle/>
        <a:p>
          <a:endParaRPr lang="en-GB"/>
        </a:p>
      </dgm:t>
    </dgm:pt>
    <dgm:pt modelId="{6AF408C8-E6A3-42BF-8C50-A3F198C24FF8}" type="pres">
      <dgm:prSet presAssocID="{12A290E3-D181-4867-8F60-07218D06016C}" presName="center2" presStyleLbl="fgShp" presStyleIdx="1" presStyleCnt="2" custFlipVert="1" custFlipHor="1" custScaleX="117213" custScaleY="124476" custLinFactNeighborX="2773" custLinFactNeighborY="-22821"/>
      <dgm:spPr>
        <a:prstGeom prst="ellipse">
          <a:avLst/>
        </a:prstGeom>
        <a:solidFill>
          <a:schemeClr val="accent1"/>
        </a:solidFill>
      </dgm:spPr>
      <dgm:t>
        <a:bodyPr/>
        <a:lstStyle/>
        <a:p>
          <a:endParaRPr lang="en-GB"/>
        </a:p>
      </dgm:t>
    </dgm:pt>
  </dgm:ptLst>
  <dgm:cxnLst>
    <dgm:cxn modelId="{11F9868C-7393-4AAB-A3DC-0BB5F9204180}" type="presOf" srcId="{2D1972AA-F34B-4BE2-8395-DA7070A98C82}" destId="{AABD50DB-FECD-48A7-9E22-04837A98AF95}" srcOrd="0" destOrd="0" presId="urn:microsoft.com/office/officeart/2005/8/layout/cycle4"/>
    <dgm:cxn modelId="{4AEA980B-F586-42DA-A80A-8C45C980B08A}" type="presOf" srcId="{CB219961-47C1-4889-8742-FCEBA71C23DA}" destId="{DC8BFBA2-F37D-4FE9-A129-83A4CA7FF1F5}" srcOrd="1" destOrd="0" presId="urn:microsoft.com/office/officeart/2005/8/layout/cycle4"/>
    <dgm:cxn modelId="{12D5EC13-A13F-45D2-B771-424C61D25691}" srcId="{E2E0E5E0-64CC-4C28-8DF1-385715BB3C7F}" destId="{285A4BB5-B3AF-4C01-9C8F-A377CBCAF125}" srcOrd="0" destOrd="0" parTransId="{A5337DF2-E114-4C9A-9D08-D7B69C387889}" sibTransId="{EE843170-D88F-495D-9535-22F4A9D7C257}"/>
    <dgm:cxn modelId="{0E48C4BF-A223-4180-A642-6AD94FF719D5}" srcId="{12A290E3-D181-4867-8F60-07218D06016C}" destId="{E2E0E5E0-64CC-4C28-8DF1-385715BB3C7F}" srcOrd="2" destOrd="0" parTransId="{F4D2906E-E192-408E-86DC-F2000DE2FEAD}" sibTransId="{D03D9DF3-8574-49CB-BDFD-65514D4B6707}"/>
    <dgm:cxn modelId="{AC629F2F-05CE-4ED0-9374-C888E3DD61BA}" type="presOf" srcId="{2D1972AA-F34B-4BE2-8395-DA7070A98C82}" destId="{815E0A89-7707-4685-8453-AC3968709779}" srcOrd="1" destOrd="0" presId="urn:microsoft.com/office/officeart/2005/8/layout/cycle4"/>
    <dgm:cxn modelId="{AD079E1D-40FA-485B-A790-BF20AAF58023}" type="presOf" srcId="{12A290E3-D181-4867-8F60-07218D06016C}" destId="{A13FEA89-4B4B-47A4-AF61-7490822DFDC4}" srcOrd="0" destOrd="0" presId="urn:microsoft.com/office/officeart/2005/8/layout/cycle4"/>
    <dgm:cxn modelId="{EACFCCA5-318C-4C74-82F3-54CD5052DAF2}" srcId="{12A290E3-D181-4867-8F60-07218D06016C}" destId="{49F84693-0D46-4753-BBAB-4E5F198DA073}" srcOrd="0" destOrd="0" parTransId="{70609526-A414-4167-B1CE-FDCB4FD6A873}" sibTransId="{82877A78-CA5A-4F8C-A56D-DE3738B1D99F}"/>
    <dgm:cxn modelId="{FAC56B3E-8F85-4F1E-8784-DF403C3D6F03}" srcId="{12A290E3-D181-4867-8F60-07218D06016C}" destId="{2299104E-43EC-4AA4-86F6-273C310FE4F1}" srcOrd="1" destOrd="0" parTransId="{6483D262-D694-4D08-9254-D1CD8C1D3881}" sibTransId="{D5FB0E1F-7DB8-46F1-B874-D93476216D79}"/>
    <dgm:cxn modelId="{0ABA05D3-9D8F-429E-9B39-010BB763BA4B}" srcId="{E2E0E5E0-64CC-4C28-8DF1-385715BB3C7F}" destId="{EAC7985E-E317-47C2-9821-D66441C7FC3A}" srcOrd="1" destOrd="0" parTransId="{7172C6A0-DED6-4292-9B9B-838A494C9721}" sibTransId="{1F6C01BB-D23C-4603-9AE9-D7A676FA36F6}"/>
    <dgm:cxn modelId="{08F45555-7D3A-4EA0-8AC3-4AFA17E69B4E}" srcId="{49F84693-0D46-4753-BBAB-4E5F198DA073}" destId="{875D8E94-CFCB-4881-B92F-96CB63EB2530}" srcOrd="1" destOrd="0" parTransId="{700C7A18-FF66-4B50-9A48-A07769E0DBD4}" sibTransId="{CBADF77F-8E4B-4752-B4D2-D78971D189CA}"/>
    <dgm:cxn modelId="{17AB7B5E-4807-4952-A386-6B3B76671C77}" type="presOf" srcId="{9EC74DB0-1C83-4FF3-8106-DDFFE9EC5A57}" destId="{840BFF3C-4F55-4FBB-B0A2-0AFECE85FC2C}" srcOrd="0" destOrd="1" presId="urn:microsoft.com/office/officeart/2005/8/layout/cycle4"/>
    <dgm:cxn modelId="{0E2710B9-252F-4532-8363-2A092B18E2B6}" type="presOf" srcId="{8BFBA2A3-30BB-4D03-ACA8-B8C7CBC99510}" destId="{840BFF3C-4F55-4FBB-B0A2-0AFECE85FC2C}" srcOrd="0" destOrd="0" presId="urn:microsoft.com/office/officeart/2005/8/layout/cycle4"/>
    <dgm:cxn modelId="{D32C76A6-4AC1-47E3-9AF9-33A0CE1BFE9C}" type="presOf" srcId="{8BFBA2A3-30BB-4D03-ACA8-B8C7CBC99510}" destId="{5713A24C-0133-4B10-B19F-91EE7226178E}" srcOrd="1" destOrd="0" presId="urn:microsoft.com/office/officeart/2005/8/layout/cycle4"/>
    <dgm:cxn modelId="{F7B8B872-4F23-410E-9B9C-B716C95B9F0D}" type="presOf" srcId="{2299104E-43EC-4AA4-86F6-273C310FE4F1}" destId="{5CF11807-380D-44E6-965A-58A32FB33E15}" srcOrd="0" destOrd="0" presId="urn:microsoft.com/office/officeart/2005/8/layout/cycle4"/>
    <dgm:cxn modelId="{96F3BD2F-F479-4AAF-A329-44D86C27865C}" srcId="{12A290E3-D181-4867-8F60-07218D06016C}" destId="{839E1553-FD88-4096-8156-E60D4D5D8518}" srcOrd="3" destOrd="0" parTransId="{7699F8B0-3C4C-4121-9D63-51499A718506}" sibTransId="{C0728801-67D0-4275-B5B7-3B75EEFE15A7}"/>
    <dgm:cxn modelId="{084A43F7-EE6B-4550-9D4D-104F74C5CFE6}" type="presOf" srcId="{1F7BDBFE-BC8A-47BA-A26A-B9C4EC9D6187}" destId="{DC8BFBA2-F37D-4FE9-A129-83A4CA7FF1F5}" srcOrd="1" destOrd="1" presId="urn:microsoft.com/office/officeart/2005/8/layout/cycle4"/>
    <dgm:cxn modelId="{3A95706F-A3A1-4343-B5F9-B71B6E20D3B5}" type="presOf" srcId="{875D8E94-CFCB-4881-B92F-96CB63EB2530}" destId="{AABD50DB-FECD-48A7-9E22-04837A98AF95}" srcOrd="0" destOrd="1" presId="urn:microsoft.com/office/officeart/2005/8/layout/cycle4"/>
    <dgm:cxn modelId="{16BCCAC8-EDA7-4C7A-A02C-5718BAA5A126}" srcId="{2299104E-43EC-4AA4-86F6-273C310FE4F1}" destId="{CB219961-47C1-4889-8742-FCEBA71C23DA}" srcOrd="0" destOrd="0" parTransId="{A7079DE9-404A-4D9B-BE81-EA2E9D653E3C}" sibTransId="{7D062457-F33A-4757-A3C4-B3D30F8C00F0}"/>
    <dgm:cxn modelId="{E1CA2BEA-5D28-4393-A0FB-F9B40C899398}" srcId="{49F84693-0D46-4753-BBAB-4E5F198DA073}" destId="{2D1972AA-F34B-4BE2-8395-DA7070A98C82}" srcOrd="0" destOrd="0" parTransId="{18D4D477-1719-47A7-AB6D-0B477D5B801E}" sibTransId="{16B6CBE3-AD83-4E4C-AAA3-A65E6DBB9D38}"/>
    <dgm:cxn modelId="{A79A1373-B7A5-4D2A-827F-3270C3383EE3}" type="presOf" srcId="{285A4BB5-B3AF-4C01-9C8F-A377CBCAF125}" destId="{124AD8B8-1BF3-4347-87DC-8D2E319ACCFB}" srcOrd="0" destOrd="0" presId="urn:microsoft.com/office/officeart/2005/8/layout/cycle4"/>
    <dgm:cxn modelId="{8052CA0C-0CBE-4DC2-86F1-C255D0F5FC3C}" type="presOf" srcId="{285A4BB5-B3AF-4C01-9C8F-A377CBCAF125}" destId="{DE50DFE7-2C19-4EE5-8676-C4B7B163C858}" srcOrd="1" destOrd="0" presId="urn:microsoft.com/office/officeart/2005/8/layout/cycle4"/>
    <dgm:cxn modelId="{792FC79E-D084-4F51-BA33-4D649C0BD055}" srcId="{2299104E-43EC-4AA4-86F6-273C310FE4F1}" destId="{1F7BDBFE-BC8A-47BA-A26A-B9C4EC9D6187}" srcOrd="1" destOrd="0" parTransId="{21B33872-E3D6-4CF2-9DB7-1385EABBE455}" sibTransId="{FF281BA2-D713-4CCA-A435-B4CD5DC8D90A}"/>
    <dgm:cxn modelId="{A746DC50-487A-447B-867E-679AF7579B76}" srcId="{839E1553-FD88-4096-8156-E60D4D5D8518}" destId="{9EC74DB0-1C83-4FF3-8106-DDFFE9EC5A57}" srcOrd="1" destOrd="0" parTransId="{AB421C38-BBDC-4517-B268-7ADAF9944121}" sibTransId="{B3CB8DA1-84EC-4430-8B5F-9D642D4A5CEE}"/>
    <dgm:cxn modelId="{840B565F-CC81-42A2-B200-C60D3AA59F43}" type="presOf" srcId="{875D8E94-CFCB-4881-B92F-96CB63EB2530}" destId="{815E0A89-7707-4685-8453-AC3968709779}" srcOrd="1" destOrd="1" presId="urn:microsoft.com/office/officeart/2005/8/layout/cycle4"/>
    <dgm:cxn modelId="{59253ACC-0824-4884-8691-8CB1BD3379BF}" type="presOf" srcId="{EAC7985E-E317-47C2-9821-D66441C7FC3A}" destId="{124AD8B8-1BF3-4347-87DC-8D2E319ACCFB}" srcOrd="0" destOrd="1" presId="urn:microsoft.com/office/officeart/2005/8/layout/cycle4"/>
    <dgm:cxn modelId="{3949A191-B292-4C1F-9815-53AB7177CDAB}" type="presOf" srcId="{9EC74DB0-1C83-4FF3-8106-DDFFE9EC5A57}" destId="{5713A24C-0133-4B10-B19F-91EE7226178E}" srcOrd="1" destOrd="1" presId="urn:microsoft.com/office/officeart/2005/8/layout/cycle4"/>
    <dgm:cxn modelId="{EEC4D983-B73D-49B9-A027-5E29D37607C0}" srcId="{839E1553-FD88-4096-8156-E60D4D5D8518}" destId="{8BFBA2A3-30BB-4D03-ACA8-B8C7CBC99510}" srcOrd="0" destOrd="0" parTransId="{17A35768-B1FC-42F4-BC89-447F7725DDFB}" sibTransId="{7D8ABBF8-43D1-4C09-B0F4-DAB37549E35B}"/>
    <dgm:cxn modelId="{81AD4F9D-74E0-41F7-B8D8-E06926E7973E}" type="presOf" srcId="{1F7BDBFE-BC8A-47BA-A26A-B9C4EC9D6187}" destId="{C30378FE-30CB-4171-B74A-EACC21623DFF}" srcOrd="0" destOrd="1" presId="urn:microsoft.com/office/officeart/2005/8/layout/cycle4"/>
    <dgm:cxn modelId="{12099CC1-550F-4A62-918D-4AD3F7368EEA}" type="presOf" srcId="{49F84693-0D46-4753-BBAB-4E5F198DA073}" destId="{081AD77A-6A52-496A-B696-CB6643BD1971}" srcOrd="0" destOrd="0" presId="urn:microsoft.com/office/officeart/2005/8/layout/cycle4"/>
    <dgm:cxn modelId="{63CE44CC-C252-477E-99FB-A93E0B7140FA}" type="presOf" srcId="{EAC7985E-E317-47C2-9821-D66441C7FC3A}" destId="{DE50DFE7-2C19-4EE5-8676-C4B7B163C858}" srcOrd="1" destOrd="1" presId="urn:microsoft.com/office/officeart/2005/8/layout/cycle4"/>
    <dgm:cxn modelId="{002C96DC-04B7-43A8-BF37-6522AFDAC2CD}" type="presOf" srcId="{CB219961-47C1-4889-8742-FCEBA71C23DA}" destId="{C30378FE-30CB-4171-B74A-EACC21623DFF}" srcOrd="0" destOrd="0" presId="urn:microsoft.com/office/officeart/2005/8/layout/cycle4"/>
    <dgm:cxn modelId="{9512DBBF-C4C4-41A9-8003-14BFA108C63F}" type="presOf" srcId="{E2E0E5E0-64CC-4C28-8DF1-385715BB3C7F}" destId="{432C387D-77A7-474B-B006-90FF07AFB837}" srcOrd="0" destOrd="0" presId="urn:microsoft.com/office/officeart/2005/8/layout/cycle4"/>
    <dgm:cxn modelId="{17BAEA00-C058-498E-A6A8-9EE426BDECD3}" type="presOf" srcId="{839E1553-FD88-4096-8156-E60D4D5D8518}" destId="{DFDF8C88-C7FC-47A8-85A3-1C0AF6EF7F0F}" srcOrd="0" destOrd="0" presId="urn:microsoft.com/office/officeart/2005/8/layout/cycle4"/>
    <dgm:cxn modelId="{D27AC569-E353-413E-8E48-9FD980BD4C59}" type="presParOf" srcId="{A13FEA89-4B4B-47A4-AF61-7490822DFDC4}" destId="{4B190881-3823-45C9-A7FB-45C6EE7FA9D7}" srcOrd="0" destOrd="0" presId="urn:microsoft.com/office/officeart/2005/8/layout/cycle4"/>
    <dgm:cxn modelId="{6ACB0988-EE06-450F-9064-AE8C1B25CF5A}" type="presParOf" srcId="{4B190881-3823-45C9-A7FB-45C6EE7FA9D7}" destId="{F69BDF0B-3CDB-44E8-9E68-5AD8ACA67A9F}" srcOrd="0" destOrd="0" presId="urn:microsoft.com/office/officeart/2005/8/layout/cycle4"/>
    <dgm:cxn modelId="{AB642507-26D2-46C2-BA65-5F6E6EF90ECE}" type="presParOf" srcId="{F69BDF0B-3CDB-44E8-9E68-5AD8ACA67A9F}" destId="{AABD50DB-FECD-48A7-9E22-04837A98AF95}" srcOrd="0" destOrd="0" presId="urn:microsoft.com/office/officeart/2005/8/layout/cycle4"/>
    <dgm:cxn modelId="{C84BFBB4-C6BE-4EBD-A37A-35D6DCC4A951}" type="presParOf" srcId="{F69BDF0B-3CDB-44E8-9E68-5AD8ACA67A9F}" destId="{815E0A89-7707-4685-8453-AC3968709779}" srcOrd="1" destOrd="0" presId="urn:microsoft.com/office/officeart/2005/8/layout/cycle4"/>
    <dgm:cxn modelId="{C2ADF1A8-4761-4C34-8E10-52C947F6F0FD}" type="presParOf" srcId="{4B190881-3823-45C9-A7FB-45C6EE7FA9D7}" destId="{BC633B30-2777-4BD1-91E1-17C23FE910FF}" srcOrd="1" destOrd="0" presId="urn:microsoft.com/office/officeart/2005/8/layout/cycle4"/>
    <dgm:cxn modelId="{61D983D4-5E30-4E1D-8630-81B895067A76}" type="presParOf" srcId="{BC633B30-2777-4BD1-91E1-17C23FE910FF}" destId="{C30378FE-30CB-4171-B74A-EACC21623DFF}" srcOrd="0" destOrd="0" presId="urn:microsoft.com/office/officeart/2005/8/layout/cycle4"/>
    <dgm:cxn modelId="{029C068E-6E58-4D84-B5A1-70234F0CCE82}" type="presParOf" srcId="{BC633B30-2777-4BD1-91E1-17C23FE910FF}" destId="{DC8BFBA2-F37D-4FE9-A129-83A4CA7FF1F5}" srcOrd="1" destOrd="0" presId="urn:microsoft.com/office/officeart/2005/8/layout/cycle4"/>
    <dgm:cxn modelId="{BF31E8C0-8CFA-40BA-9B21-61F136E6CF12}" type="presParOf" srcId="{4B190881-3823-45C9-A7FB-45C6EE7FA9D7}" destId="{85243B35-429E-4537-B934-3A6E8BF4491F}" srcOrd="2" destOrd="0" presId="urn:microsoft.com/office/officeart/2005/8/layout/cycle4"/>
    <dgm:cxn modelId="{756F90DB-1DB2-4D79-963F-5C39D7F3ABC0}" type="presParOf" srcId="{85243B35-429E-4537-B934-3A6E8BF4491F}" destId="{124AD8B8-1BF3-4347-87DC-8D2E319ACCFB}" srcOrd="0" destOrd="0" presId="urn:microsoft.com/office/officeart/2005/8/layout/cycle4"/>
    <dgm:cxn modelId="{7E846117-81AB-4DD8-9B3E-0090A4A3AF27}" type="presParOf" srcId="{85243B35-429E-4537-B934-3A6E8BF4491F}" destId="{DE50DFE7-2C19-4EE5-8676-C4B7B163C858}" srcOrd="1" destOrd="0" presId="urn:microsoft.com/office/officeart/2005/8/layout/cycle4"/>
    <dgm:cxn modelId="{FDF4B215-F650-4AE6-BDF5-F2E14616BE79}" type="presParOf" srcId="{4B190881-3823-45C9-A7FB-45C6EE7FA9D7}" destId="{AB913BD3-45AB-4E0E-B04D-38E5E32355DA}" srcOrd="3" destOrd="0" presId="urn:microsoft.com/office/officeart/2005/8/layout/cycle4"/>
    <dgm:cxn modelId="{97AE30B3-FCD0-4345-87CC-A94C3159F3E5}" type="presParOf" srcId="{AB913BD3-45AB-4E0E-B04D-38E5E32355DA}" destId="{840BFF3C-4F55-4FBB-B0A2-0AFECE85FC2C}" srcOrd="0" destOrd="0" presId="urn:microsoft.com/office/officeart/2005/8/layout/cycle4"/>
    <dgm:cxn modelId="{63A976C7-5F3E-4870-9E68-39F2EEF6ADC2}" type="presParOf" srcId="{AB913BD3-45AB-4E0E-B04D-38E5E32355DA}" destId="{5713A24C-0133-4B10-B19F-91EE7226178E}" srcOrd="1" destOrd="0" presId="urn:microsoft.com/office/officeart/2005/8/layout/cycle4"/>
    <dgm:cxn modelId="{E75910A8-8066-40D3-8CC9-735951C74B8E}" type="presParOf" srcId="{4B190881-3823-45C9-A7FB-45C6EE7FA9D7}" destId="{DE220B98-8DA9-48AF-9174-135AC0B073F5}" srcOrd="4" destOrd="0" presId="urn:microsoft.com/office/officeart/2005/8/layout/cycle4"/>
    <dgm:cxn modelId="{1EC7BA54-413A-402D-A13E-CB78586CD534}" type="presParOf" srcId="{A13FEA89-4B4B-47A4-AF61-7490822DFDC4}" destId="{32F2EB6B-0F14-4A50-8BD2-039F4CA02EB3}" srcOrd="1" destOrd="0" presId="urn:microsoft.com/office/officeart/2005/8/layout/cycle4"/>
    <dgm:cxn modelId="{E032C16C-A30B-4D39-9914-A2BCE6082CEC}" type="presParOf" srcId="{32F2EB6B-0F14-4A50-8BD2-039F4CA02EB3}" destId="{081AD77A-6A52-496A-B696-CB6643BD1971}" srcOrd="0" destOrd="0" presId="urn:microsoft.com/office/officeart/2005/8/layout/cycle4"/>
    <dgm:cxn modelId="{5B226385-2E0A-4B9A-B8E4-FC007FDBA85A}" type="presParOf" srcId="{32F2EB6B-0F14-4A50-8BD2-039F4CA02EB3}" destId="{5CF11807-380D-44E6-965A-58A32FB33E15}" srcOrd="1" destOrd="0" presId="urn:microsoft.com/office/officeart/2005/8/layout/cycle4"/>
    <dgm:cxn modelId="{755DE33C-E008-4AD7-9F72-BC6D4ADF3B53}" type="presParOf" srcId="{32F2EB6B-0F14-4A50-8BD2-039F4CA02EB3}" destId="{432C387D-77A7-474B-B006-90FF07AFB837}" srcOrd="2" destOrd="0" presId="urn:microsoft.com/office/officeart/2005/8/layout/cycle4"/>
    <dgm:cxn modelId="{4674AFCB-57CE-4424-A776-B7217E13665A}" type="presParOf" srcId="{32F2EB6B-0F14-4A50-8BD2-039F4CA02EB3}" destId="{DFDF8C88-C7FC-47A8-85A3-1C0AF6EF7F0F}" srcOrd="3" destOrd="0" presId="urn:microsoft.com/office/officeart/2005/8/layout/cycle4"/>
    <dgm:cxn modelId="{C2C199BA-FC17-4625-9FB1-094E31D59449}" type="presParOf" srcId="{32F2EB6B-0F14-4A50-8BD2-039F4CA02EB3}" destId="{13EB8CFA-24E5-461D-B8FF-E047B2C7493B}" srcOrd="4" destOrd="0" presId="urn:microsoft.com/office/officeart/2005/8/layout/cycle4"/>
    <dgm:cxn modelId="{2CA92A98-AF6E-49CB-A463-FEB05CE4A63F}" type="presParOf" srcId="{A13FEA89-4B4B-47A4-AF61-7490822DFDC4}" destId="{57287F3E-EF11-4EFC-9F12-A14CC43CC594}" srcOrd="2" destOrd="0" presId="urn:microsoft.com/office/officeart/2005/8/layout/cycle4"/>
    <dgm:cxn modelId="{0392DD1C-AF3B-4CC0-AE98-09CE9362929B}" type="presParOf" srcId="{A13FEA89-4B4B-47A4-AF61-7490822DFDC4}" destId="{6AF408C8-E6A3-42BF-8C50-A3F198C24FF8}" srcOrd="3" destOrd="0" presId="urn:microsoft.com/office/officeart/2005/8/layout/cycle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2599A79-EDF6-4095-9C25-630AF68F89B0}" type="doc">
      <dgm:prSet loTypeId="urn:microsoft.com/office/officeart/2005/8/layout/radial1" loCatId="cycle" qsTypeId="urn:microsoft.com/office/officeart/2005/8/quickstyle/simple4" qsCatId="simple" csTypeId="urn:microsoft.com/office/officeart/2005/8/colors/colorful1" csCatId="colorful" phldr="1"/>
      <dgm:spPr/>
      <dgm:t>
        <a:bodyPr/>
        <a:lstStyle/>
        <a:p>
          <a:endParaRPr lang="en-GB"/>
        </a:p>
      </dgm:t>
    </dgm:pt>
    <dgm:pt modelId="{162F8B9C-B58A-4F81-A97E-64CD47179B05}">
      <dgm:prSet/>
      <dgm:spPr/>
      <dgm:t>
        <a:bodyPr/>
        <a:lstStyle/>
        <a:p>
          <a:pPr rtl="0"/>
          <a:r>
            <a:rPr lang="en-GB" dirty="0" smtClean="0">
              <a:solidFill>
                <a:schemeClr val="tx1"/>
              </a:solidFill>
              <a:latin typeface="Arial" pitchFamily="34" charset="0"/>
              <a:cs typeface="Arial" pitchFamily="34" charset="0"/>
            </a:rPr>
            <a:t>Central support </a:t>
          </a:r>
          <a:endParaRPr lang="en-GB" dirty="0">
            <a:solidFill>
              <a:schemeClr val="tx1"/>
            </a:solidFill>
            <a:latin typeface="Arial" pitchFamily="34" charset="0"/>
            <a:cs typeface="Arial" pitchFamily="34" charset="0"/>
          </a:endParaRPr>
        </a:p>
      </dgm:t>
    </dgm:pt>
    <dgm:pt modelId="{60DC4F50-6AB5-4117-A5E4-962288B930DE}" type="parTrans" cxnId="{455C5847-64BD-4808-B75D-1083E125B4A8}">
      <dgm:prSet/>
      <dgm:spPr/>
      <dgm:t>
        <a:bodyPr/>
        <a:lstStyle/>
        <a:p>
          <a:endParaRPr lang="en-GB"/>
        </a:p>
      </dgm:t>
    </dgm:pt>
    <dgm:pt modelId="{8266ED33-5668-47A9-ACD5-B229D10E3D03}" type="sibTrans" cxnId="{455C5847-64BD-4808-B75D-1083E125B4A8}">
      <dgm:prSet/>
      <dgm:spPr/>
      <dgm:t>
        <a:bodyPr/>
        <a:lstStyle/>
        <a:p>
          <a:endParaRPr lang="en-GB"/>
        </a:p>
      </dgm:t>
    </dgm:pt>
    <dgm:pt modelId="{6B69E09A-F4B2-4448-B337-D6BA55C156C9}">
      <dgm:prSet custT="1"/>
      <dgm:spPr/>
      <dgm:t>
        <a:bodyPr/>
        <a:lstStyle/>
        <a:p>
          <a:pPr rtl="0"/>
          <a:r>
            <a:rPr lang="en-GB" sz="2800" dirty="0" smtClean="0">
              <a:latin typeface="Arial" pitchFamily="34" charset="0"/>
              <a:cs typeface="Arial" pitchFamily="34" charset="0"/>
            </a:rPr>
            <a:t>FPD 20</a:t>
          </a:r>
          <a:endParaRPr lang="en-GB" sz="2800" dirty="0">
            <a:latin typeface="Arial" pitchFamily="34" charset="0"/>
            <a:cs typeface="Arial" pitchFamily="34" charset="0"/>
          </a:endParaRPr>
        </a:p>
      </dgm:t>
    </dgm:pt>
    <dgm:pt modelId="{230CF67E-5BD8-424D-A67F-3ABE3B38B3F2}" type="parTrans" cxnId="{2BB9DE75-A43F-4CB4-8F24-9E21E2939E62}">
      <dgm:prSet/>
      <dgm:spPr>
        <a:ln>
          <a:solidFill>
            <a:schemeClr val="tx1"/>
          </a:solidFill>
        </a:ln>
      </dgm:spPr>
      <dgm:t>
        <a:bodyPr/>
        <a:lstStyle/>
        <a:p>
          <a:endParaRPr lang="en-GB"/>
        </a:p>
      </dgm:t>
    </dgm:pt>
    <dgm:pt modelId="{80B83132-3F3E-4AA0-BE9B-8C315A4059FA}" type="sibTrans" cxnId="{2BB9DE75-A43F-4CB4-8F24-9E21E2939E62}">
      <dgm:prSet/>
      <dgm:spPr/>
      <dgm:t>
        <a:bodyPr/>
        <a:lstStyle/>
        <a:p>
          <a:endParaRPr lang="en-GB"/>
        </a:p>
      </dgm:t>
    </dgm:pt>
    <dgm:pt modelId="{5805EB8C-ABBD-4BD2-8A30-0DD2C0C90B68}">
      <dgm:prSet custT="1"/>
      <dgm:spPr/>
      <dgm:t>
        <a:bodyPr/>
        <a:lstStyle/>
        <a:p>
          <a:pPr rtl="0"/>
          <a:r>
            <a:rPr lang="en-GB" sz="2800" dirty="0" smtClean="0">
              <a:latin typeface="Arial" pitchFamily="34" charset="0"/>
              <a:cs typeface="Arial" pitchFamily="34" charset="0"/>
            </a:rPr>
            <a:t>FPA  16</a:t>
          </a:r>
          <a:endParaRPr lang="en-GB" sz="2800" dirty="0">
            <a:latin typeface="Arial" pitchFamily="34" charset="0"/>
            <a:cs typeface="Arial" pitchFamily="34" charset="0"/>
          </a:endParaRPr>
        </a:p>
      </dgm:t>
    </dgm:pt>
    <dgm:pt modelId="{03A9DB6F-71A1-4346-A635-9C8809980692}" type="parTrans" cxnId="{0E1983E4-1450-491E-A415-76D40AB54858}">
      <dgm:prSet/>
      <dgm:spPr>
        <a:ln>
          <a:solidFill>
            <a:schemeClr val="tx1"/>
          </a:solidFill>
        </a:ln>
      </dgm:spPr>
      <dgm:t>
        <a:bodyPr/>
        <a:lstStyle/>
        <a:p>
          <a:endParaRPr lang="en-GB"/>
        </a:p>
      </dgm:t>
    </dgm:pt>
    <dgm:pt modelId="{D1B1946C-010C-4539-B54A-5ED7198D82A4}" type="sibTrans" cxnId="{0E1983E4-1450-491E-A415-76D40AB54858}">
      <dgm:prSet/>
      <dgm:spPr/>
      <dgm:t>
        <a:bodyPr/>
        <a:lstStyle/>
        <a:p>
          <a:endParaRPr lang="en-GB"/>
        </a:p>
      </dgm:t>
    </dgm:pt>
    <dgm:pt modelId="{EA53FBFB-7ACE-463B-908C-8C984A54E370}">
      <dgm:prSet custT="1"/>
      <dgm:spPr/>
      <dgm:t>
        <a:bodyPr/>
        <a:lstStyle/>
        <a:p>
          <a:pPr rtl="0"/>
          <a:endParaRPr lang="en-GB" sz="1800" dirty="0"/>
        </a:p>
      </dgm:t>
    </dgm:pt>
    <dgm:pt modelId="{234394A1-BA17-49B5-A7E9-A20F9EE8DB6E}" type="parTrans" cxnId="{18A0C8A3-8752-4F5B-BDE1-1ED3CDB305F0}">
      <dgm:prSet/>
      <dgm:spPr>
        <a:ln>
          <a:solidFill>
            <a:schemeClr val="tx1"/>
          </a:solidFill>
        </a:ln>
      </dgm:spPr>
      <dgm:t>
        <a:bodyPr/>
        <a:lstStyle/>
        <a:p>
          <a:endParaRPr lang="en-GB"/>
        </a:p>
      </dgm:t>
    </dgm:pt>
    <dgm:pt modelId="{42148E02-182F-40F9-9910-E9B65AF98004}" type="sibTrans" cxnId="{18A0C8A3-8752-4F5B-BDE1-1ED3CDB305F0}">
      <dgm:prSet/>
      <dgm:spPr/>
      <dgm:t>
        <a:bodyPr/>
        <a:lstStyle/>
        <a:p>
          <a:endParaRPr lang="en-GB"/>
        </a:p>
      </dgm:t>
    </dgm:pt>
    <dgm:pt modelId="{941C5A59-0649-409D-A795-F5DDD9917AAE}">
      <dgm:prSet/>
      <dgm:spPr/>
      <dgm:t>
        <a:bodyPr/>
        <a:lstStyle/>
        <a:p>
          <a:pPr rtl="0"/>
          <a:endParaRPr lang="en-GB" dirty="0"/>
        </a:p>
      </dgm:t>
    </dgm:pt>
    <dgm:pt modelId="{CC016381-C175-45B8-BDBE-9AD377DF7744}" type="parTrans" cxnId="{98926C35-7BBA-49D4-BD9C-94C4418A109F}">
      <dgm:prSet/>
      <dgm:spPr>
        <a:ln>
          <a:solidFill>
            <a:schemeClr val="tx1"/>
          </a:solidFill>
        </a:ln>
      </dgm:spPr>
      <dgm:t>
        <a:bodyPr/>
        <a:lstStyle/>
        <a:p>
          <a:endParaRPr lang="en-GB"/>
        </a:p>
      </dgm:t>
    </dgm:pt>
    <dgm:pt modelId="{0BF8BAF9-E6EA-4CBB-9F84-79DBE269D68C}" type="sibTrans" cxnId="{98926C35-7BBA-49D4-BD9C-94C4418A109F}">
      <dgm:prSet/>
      <dgm:spPr/>
      <dgm:t>
        <a:bodyPr/>
        <a:lstStyle/>
        <a:p>
          <a:endParaRPr lang="en-GB"/>
        </a:p>
      </dgm:t>
    </dgm:pt>
    <dgm:pt modelId="{CEF9E84E-02F6-4DFA-95A7-995DFED401DB}">
      <dgm:prSet/>
      <dgm:spPr/>
      <dgm:t>
        <a:bodyPr/>
        <a:lstStyle/>
        <a:p>
          <a:pPr rtl="0"/>
          <a:endParaRPr lang="en-GB" dirty="0"/>
        </a:p>
      </dgm:t>
    </dgm:pt>
    <dgm:pt modelId="{DFA47650-C619-42E4-9B8D-294305900D3B}" type="parTrans" cxnId="{2A10B679-D23F-47A3-8D6D-38DF2923DD2C}">
      <dgm:prSet/>
      <dgm:spPr/>
      <dgm:t>
        <a:bodyPr/>
        <a:lstStyle/>
        <a:p>
          <a:endParaRPr lang="en-GB"/>
        </a:p>
      </dgm:t>
    </dgm:pt>
    <dgm:pt modelId="{EE9EEB7D-A0CC-494F-A197-AB33BA0C95FE}" type="sibTrans" cxnId="{2A10B679-D23F-47A3-8D6D-38DF2923DD2C}">
      <dgm:prSet/>
      <dgm:spPr/>
      <dgm:t>
        <a:bodyPr/>
        <a:lstStyle/>
        <a:p>
          <a:endParaRPr lang="en-GB"/>
        </a:p>
      </dgm:t>
    </dgm:pt>
    <dgm:pt modelId="{79A44854-0A01-4A53-8CAE-0FE02C2477E9}">
      <dgm:prSet/>
      <dgm:spPr/>
      <dgm:t>
        <a:bodyPr/>
        <a:lstStyle/>
        <a:p>
          <a:pPr rtl="0"/>
          <a:endParaRPr lang="en-GB" dirty="0"/>
        </a:p>
      </dgm:t>
    </dgm:pt>
    <dgm:pt modelId="{FD91DC69-03C3-4FF1-99D4-3408502DD9AA}" type="parTrans" cxnId="{775F0030-FCD7-42ED-8438-E3108ABE4CEA}">
      <dgm:prSet/>
      <dgm:spPr/>
      <dgm:t>
        <a:bodyPr/>
        <a:lstStyle/>
        <a:p>
          <a:endParaRPr lang="en-GB"/>
        </a:p>
      </dgm:t>
    </dgm:pt>
    <dgm:pt modelId="{A2E7A57A-F97F-4FF0-B23E-0DDB7B6647F5}" type="sibTrans" cxnId="{775F0030-FCD7-42ED-8438-E3108ABE4CEA}">
      <dgm:prSet/>
      <dgm:spPr/>
      <dgm:t>
        <a:bodyPr/>
        <a:lstStyle/>
        <a:p>
          <a:endParaRPr lang="en-GB"/>
        </a:p>
      </dgm:t>
    </dgm:pt>
    <dgm:pt modelId="{53AC8D53-4F9A-47B5-A5B3-C8B795EBEC4B}">
      <dgm:prSet/>
      <dgm:spPr/>
      <dgm:t>
        <a:bodyPr/>
        <a:lstStyle/>
        <a:p>
          <a:pPr rtl="0"/>
          <a:endParaRPr lang="en-GB" dirty="0"/>
        </a:p>
      </dgm:t>
    </dgm:pt>
    <dgm:pt modelId="{3C408683-077D-4329-B7AF-98E46D9208D3}" type="parTrans" cxnId="{2F929371-ACCA-4808-8BF8-483480642461}">
      <dgm:prSet/>
      <dgm:spPr/>
      <dgm:t>
        <a:bodyPr/>
        <a:lstStyle/>
        <a:p>
          <a:endParaRPr lang="en-GB"/>
        </a:p>
      </dgm:t>
    </dgm:pt>
    <dgm:pt modelId="{2BB09252-9C71-451B-A8E1-01CA356DBC9B}" type="sibTrans" cxnId="{2F929371-ACCA-4808-8BF8-483480642461}">
      <dgm:prSet/>
      <dgm:spPr/>
      <dgm:t>
        <a:bodyPr/>
        <a:lstStyle/>
        <a:p>
          <a:endParaRPr lang="en-GB"/>
        </a:p>
      </dgm:t>
    </dgm:pt>
    <dgm:pt modelId="{B06514BD-D02D-4EAB-ABD4-2D58156EEB25}">
      <dgm:prSet/>
      <dgm:spPr/>
      <dgm:t>
        <a:bodyPr/>
        <a:lstStyle/>
        <a:p>
          <a:endParaRPr lang="en-GB" dirty="0"/>
        </a:p>
      </dgm:t>
    </dgm:pt>
    <dgm:pt modelId="{F81358FC-6251-47B1-A215-7ED4512FAE28}" type="parTrans" cxnId="{80DEF1C4-DEFE-44B8-AE6E-699702ECDB49}">
      <dgm:prSet/>
      <dgm:spPr/>
      <dgm:t>
        <a:bodyPr/>
        <a:lstStyle/>
        <a:p>
          <a:endParaRPr lang="en-GB"/>
        </a:p>
      </dgm:t>
    </dgm:pt>
    <dgm:pt modelId="{F2C1C386-1563-4190-B57D-F462C40C9675}" type="sibTrans" cxnId="{80DEF1C4-DEFE-44B8-AE6E-699702ECDB49}">
      <dgm:prSet/>
      <dgm:spPr/>
      <dgm:t>
        <a:bodyPr/>
        <a:lstStyle/>
        <a:p>
          <a:endParaRPr lang="en-GB"/>
        </a:p>
      </dgm:t>
    </dgm:pt>
    <dgm:pt modelId="{30CDA180-A42A-44A3-8A77-D61FBFE9DD33}">
      <dgm:prSet/>
      <dgm:spPr/>
      <dgm:t>
        <a:bodyPr/>
        <a:lstStyle/>
        <a:p>
          <a:pPr rtl="0"/>
          <a:endParaRPr lang="en-GB" dirty="0"/>
        </a:p>
      </dgm:t>
    </dgm:pt>
    <dgm:pt modelId="{A34492D3-4110-4C08-815A-283DE5FAA702}" type="parTrans" cxnId="{BCA02AA8-FEFD-4815-8B8E-C48174852E1A}">
      <dgm:prSet/>
      <dgm:spPr>
        <a:ln>
          <a:solidFill>
            <a:schemeClr val="tx1"/>
          </a:solidFill>
        </a:ln>
      </dgm:spPr>
      <dgm:t>
        <a:bodyPr/>
        <a:lstStyle/>
        <a:p>
          <a:endParaRPr lang="en-GB"/>
        </a:p>
      </dgm:t>
    </dgm:pt>
    <dgm:pt modelId="{30C3EC67-76DE-4C43-B7B9-59EC998E436B}" type="sibTrans" cxnId="{BCA02AA8-FEFD-4815-8B8E-C48174852E1A}">
      <dgm:prSet/>
      <dgm:spPr/>
      <dgm:t>
        <a:bodyPr/>
        <a:lstStyle/>
        <a:p>
          <a:endParaRPr lang="en-GB"/>
        </a:p>
      </dgm:t>
    </dgm:pt>
    <dgm:pt modelId="{1DC48756-B8ED-40AF-9AAA-C70EADAADA0E}" type="pres">
      <dgm:prSet presAssocID="{A2599A79-EDF6-4095-9C25-630AF68F89B0}" presName="cycle" presStyleCnt="0">
        <dgm:presLayoutVars>
          <dgm:chMax val="1"/>
          <dgm:dir/>
          <dgm:animLvl val="ctr"/>
          <dgm:resizeHandles val="exact"/>
        </dgm:presLayoutVars>
      </dgm:prSet>
      <dgm:spPr/>
      <dgm:t>
        <a:bodyPr/>
        <a:lstStyle/>
        <a:p>
          <a:endParaRPr lang="en-GB"/>
        </a:p>
      </dgm:t>
    </dgm:pt>
    <dgm:pt modelId="{F726C280-802D-479A-8F01-3605097239B7}" type="pres">
      <dgm:prSet presAssocID="{162F8B9C-B58A-4F81-A97E-64CD47179B05}" presName="centerShape" presStyleLbl="node0" presStyleIdx="0" presStyleCnt="1"/>
      <dgm:spPr/>
      <dgm:t>
        <a:bodyPr/>
        <a:lstStyle/>
        <a:p>
          <a:endParaRPr lang="en-GB"/>
        </a:p>
      </dgm:t>
    </dgm:pt>
    <dgm:pt modelId="{0908DD86-8DAA-4D91-9114-B419D4FA5483}" type="pres">
      <dgm:prSet presAssocID="{230CF67E-5BD8-424D-A67F-3ABE3B38B3F2}" presName="Name9" presStyleLbl="parChTrans1D2" presStyleIdx="0" presStyleCnt="5"/>
      <dgm:spPr/>
      <dgm:t>
        <a:bodyPr/>
        <a:lstStyle/>
        <a:p>
          <a:endParaRPr lang="en-GB"/>
        </a:p>
      </dgm:t>
    </dgm:pt>
    <dgm:pt modelId="{96832D92-6787-4121-BC72-F1F025BEE846}" type="pres">
      <dgm:prSet presAssocID="{230CF67E-5BD8-424D-A67F-3ABE3B38B3F2}" presName="connTx" presStyleLbl="parChTrans1D2" presStyleIdx="0" presStyleCnt="5"/>
      <dgm:spPr/>
      <dgm:t>
        <a:bodyPr/>
        <a:lstStyle/>
        <a:p>
          <a:endParaRPr lang="en-GB"/>
        </a:p>
      </dgm:t>
    </dgm:pt>
    <dgm:pt modelId="{82F7E8C7-FDF8-4036-9999-AAE6BCC305E4}" type="pres">
      <dgm:prSet presAssocID="{6B69E09A-F4B2-4448-B337-D6BA55C156C9}" presName="node" presStyleLbl="node1" presStyleIdx="0" presStyleCnt="5">
        <dgm:presLayoutVars>
          <dgm:bulletEnabled val="1"/>
        </dgm:presLayoutVars>
      </dgm:prSet>
      <dgm:spPr/>
      <dgm:t>
        <a:bodyPr/>
        <a:lstStyle/>
        <a:p>
          <a:endParaRPr lang="en-GB"/>
        </a:p>
      </dgm:t>
    </dgm:pt>
    <dgm:pt modelId="{CF00EC21-CABA-4B4F-B081-F0125E11E917}" type="pres">
      <dgm:prSet presAssocID="{03A9DB6F-71A1-4346-A635-9C8809980692}" presName="Name9" presStyleLbl="parChTrans1D2" presStyleIdx="1" presStyleCnt="5"/>
      <dgm:spPr/>
      <dgm:t>
        <a:bodyPr/>
        <a:lstStyle/>
        <a:p>
          <a:endParaRPr lang="en-GB"/>
        </a:p>
      </dgm:t>
    </dgm:pt>
    <dgm:pt modelId="{CB4D48F9-EE61-41D6-81F2-6F6B4BA161F0}" type="pres">
      <dgm:prSet presAssocID="{03A9DB6F-71A1-4346-A635-9C8809980692}" presName="connTx" presStyleLbl="parChTrans1D2" presStyleIdx="1" presStyleCnt="5"/>
      <dgm:spPr/>
      <dgm:t>
        <a:bodyPr/>
        <a:lstStyle/>
        <a:p>
          <a:endParaRPr lang="en-GB"/>
        </a:p>
      </dgm:t>
    </dgm:pt>
    <dgm:pt modelId="{0E4555BF-A653-4659-A262-B085839F5A6C}" type="pres">
      <dgm:prSet presAssocID="{5805EB8C-ABBD-4BD2-8A30-0DD2C0C90B68}" presName="node" presStyleLbl="node1" presStyleIdx="1" presStyleCnt="5">
        <dgm:presLayoutVars>
          <dgm:bulletEnabled val="1"/>
        </dgm:presLayoutVars>
      </dgm:prSet>
      <dgm:spPr/>
      <dgm:t>
        <a:bodyPr/>
        <a:lstStyle/>
        <a:p>
          <a:endParaRPr lang="en-GB"/>
        </a:p>
      </dgm:t>
    </dgm:pt>
    <dgm:pt modelId="{492A857F-4D96-4F91-BEF8-DDEC79FAA606}" type="pres">
      <dgm:prSet presAssocID="{234394A1-BA17-49B5-A7E9-A20F9EE8DB6E}" presName="Name9" presStyleLbl="parChTrans1D2" presStyleIdx="2" presStyleCnt="5"/>
      <dgm:spPr/>
      <dgm:t>
        <a:bodyPr/>
        <a:lstStyle/>
        <a:p>
          <a:endParaRPr lang="en-GB"/>
        </a:p>
      </dgm:t>
    </dgm:pt>
    <dgm:pt modelId="{44E70C72-E472-46BF-8994-A70D466E738B}" type="pres">
      <dgm:prSet presAssocID="{234394A1-BA17-49B5-A7E9-A20F9EE8DB6E}" presName="connTx" presStyleLbl="parChTrans1D2" presStyleIdx="2" presStyleCnt="5"/>
      <dgm:spPr/>
      <dgm:t>
        <a:bodyPr/>
        <a:lstStyle/>
        <a:p>
          <a:endParaRPr lang="en-GB"/>
        </a:p>
      </dgm:t>
    </dgm:pt>
    <dgm:pt modelId="{22AB4BAB-09FA-4B2B-8AC3-D7F8154AC9C9}" type="pres">
      <dgm:prSet presAssocID="{EA53FBFB-7ACE-463B-908C-8C984A54E370}" presName="node" presStyleLbl="node1" presStyleIdx="2" presStyleCnt="5">
        <dgm:presLayoutVars>
          <dgm:bulletEnabled val="1"/>
        </dgm:presLayoutVars>
      </dgm:prSet>
      <dgm:spPr/>
      <dgm:t>
        <a:bodyPr/>
        <a:lstStyle/>
        <a:p>
          <a:endParaRPr lang="en-GB"/>
        </a:p>
      </dgm:t>
    </dgm:pt>
    <dgm:pt modelId="{605DAE62-BE24-4B9E-960F-246871DD417B}" type="pres">
      <dgm:prSet presAssocID="{A34492D3-4110-4C08-815A-283DE5FAA702}" presName="Name9" presStyleLbl="parChTrans1D2" presStyleIdx="3" presStyleCnt="5"/>
      <dgm:spPr/>
      <dgm:t>
        <a:bodyPr/>
        <a:lstStyle/>
        <a:p>
          <a:endParaRPr lang="en-GB"/>
        </a:p>
      </dgm:t>
    </dgm:pt>
    <dgm:pt modelId="{5737EE7E-7BCE-4641-8D8C-FD1EF48615B3}" type="pres">
      <dgm:prSet presAssocID="{A34492D3-4110-4C08-815A-283DE5FAA702}" presName="connTx" presStyleLbl="parChTrans1D2" presStyleIdx="3" presStyleCnt="5"/>
      <dgm:spPr/>
      <dgm:t>
        <a:bodyPr/>
        <a:lstStyle/>
        <a:p>
          <a:endParaRPr lang="en-GB"/>
        </a:p>
      </dgm:t>
    </dgm:pt>
    <dgm:pt modelId="{43A7B3C2-8511-4AA1-B50C-AA0EA4883B8C}" type="pres">
      <dgm:prSet presAssocID="{30CDA180-A42A-44A3-8A77-D61FBFE9DD33}" presName="node" presStyleLbl="node1" presStyleIdx="3" presStyleCnt="5">
        <dgm:presLayoutVars>
          <dgm:bulletEnabled val="1"/>
        </dgm:presLayoutVars>
      </dgm:prSet>
      <dgm:spPr/>
      <dgm:t>
        <a:bodyPr/>
        <a:lstStyle/>
        <a:p>
          <a:endParaRPr lang="en-GB"/>
        </a:p>
      </dgm:t>
    </dgm:pt>
    <dgm:pt modelId="{429C60BD-6E05-445E-9C72-14BCBD239124}" type="pres">
      <dgm:prSet presAssocID="{CC016381-C175-45B8-BDBE-9AD377DF7744}" presName="Name9" presStyleLbl="parChTrans1D2" presStyleIdx="4" presStyleCnt="5"/>
      <dgm:spPr/>
      <dgm:t>
        <a:bodyPr/>
        <a:lstStyle/>
        <a:p>
          <a:endParaRPr lang="en-GB"/>
        </a:p>
      </dgm:t>
    </dgm:pt>
    <dgm:pt modelId="{7F75D7CA-E7BE-4466-8EB7-E7314FED4405}" type="pres">
      <dgm:prSet presAssocID="{CC016381-C175-45B8-BDBE-9AD377DF7744}" presName="connTx" presStyleLbl="parChTrans1D2" presStyleIdx="4" presStyleCnt="5"/>
      <dgm:spPr/>
      <dgm:t>
        <a:bodyPr/>
        <a:lstStyle/>
        <a:p>
          <a:endParaRPr lang="en-GB"/>
        </a:p>
      </dgm:t>
    </dgm:pt>
    <dgm:pt modelId="{C18DC45D-7592-4D11-B963-D4C898356480}" type="pres">
      <dgm:prSet presAssocID="{941C5A59-0649-409D-A795-F5DDD9917AAE}" presName="node" presStyleLbl="node1" presStyleIdx="4" presStyleCnt="5">
        <dgm:presLayoutVars>
          <dgm:bulletEnabled val="1"/>
        </dgm:presLayoutVars>
      </dgm:prSet>
      <dgm:spPr/>
      <dgm:t>
        <a:bodyPr/>
        <a:lstStyle/>
        <a:p>
          <a:endParaRPr lang="en-GB"/>
        </a:p>
      </dgm:t>
    </dgm:pt>
  </dgm:ptLst>
  <dgm:cxnLst>
    <dgm:cxn modelId="{80DEF1C4-DEFE-44B8-AE6E-699702ECDB49}" srcId="{A2599A79-EDF6-4095-9C25-630AF68F89B0}" destId="{B06514BD-D02D-4EAB-ABD4-2D58156EEB25}" srcOrd="2" destOrd="0" parTransId="{F81358FC-6251-47B1-A215-7ED4512FAE28}" sibTransId="{F2C1C386-1563-4190-B57D-F462C40C9675}"/>
    <dgm:cxn modelId="{0E1983E4-1450-491E-A415-76D40AB54858}" srcId="{162F8B9C-B58A-4F81-A97E-64CD47179B05}" destId="{5805EB8C-ABBD-4BD2-8A30-0DD2C0C90B68}" srcOrd="1" destOrd="0" parTransId="{03A9DB6F-71A1-4346-A635-9C8809980692}" sibTransId="{D1B1946C-010C-4539-B54A-5ED7198D82A4}"/>
    <dgm:cxn modelId="{43921EC8-8E54-499F-899D-15B9C88DB441}" type="presOf" srcId="{234394A1-BA17-49B5-A7E9-A20F9EE8DB6E}" destId="{492A857F-4D96-4F91-BEF8-DDEC79FAA606}" srcOrd="0" destOrd="0" presId="urn:microsoft.com/office/officeart/2005/8/layout/radial1"/>
    <dgm:cxn modelId="{2A10B679-D23F-47A3-8D6D-38DF2923DD2C}" srcId="{941C5A59-0649-409D-A795-F5DDD9917AAE}" destId="{CEF9E84E-02F6-4DFA-95A7-995DFED401DB}" srcOrd="0" destOrd="0" parTransId="{DFA47650-C619-42E4-9B8D-294305900D3B}" sibTransId="{EE9EEB7D-A0CC-494F-A197-AB33BA0C95FE}"/>
    <dgm:cxn modelId="{2A0326B3-8940-44B2-BAE1-BE996D5AC5DF}" type="presOf" srcId="{A34492D3-4110-4C08-815A-283DE5FAA702}" destId="{5737EE7E-7BCE-4641-8D8C-FD1EF48615B3}" srcOrd="1" destOrd="0" presId="urn:microsoft.com/office/officeart/2005/8/layout/radial1"/>
    <dgm:cxn modelId="{D76D600E-3120-40A1-BAE3-6098D7EB3EFE}" type="presOf" srcId="{234394A1-BA17-49B5-A7E9-A20F9EE8DB6E}" destId="{44E70C72-E472-46BF-8994-A70D466E738B}" srcOrd="1" destOrd="0" presId="urn:microsoft.com/office/officeart/2005/8/layout/radial1"/>
    <dgm:cxn modelId="{BCA02AA8-FEFD-4815-8B8E-C48174852E1A}" srcId="{162F8B9C-B58A-4F81-A97E-64CD47179B05}" destId="{30CDA180-A42A-44A3-8A77-D61FBFE9DD33}" srcOrd="3" destOrd="0" parTransId="{A34492D3-4110-4C08-815A-283DE5FAA702}" sibTransId="{30C3EC67-76DE-4C43-B7B9-59EC998E436B}"/>
    <dgm:cxn modelId="{44211FA7-6417-4B08-88EC-EA86D177C045}" type="presOf" srcId="{230CF67E-5BD8-424D-A67F-3ABE3B38B3F2}" destId="{0908DD86-8DAA-4D91-9114-B419D4FA5483}" srcOrd="0" destOrd="0" presId="urn:microsoft.com/office/officeart/2005/8/layout/radial1"/>
    <dgm:cxn modelId="{7546A132-FA2C-4A1F-96EC-4CF704B601C2}" type="presOf" srcId="{CEF9E84E-02F6-4DFA-95A7-995DFED401DB}" destId="{C18DC45D-7592-4D11-B963-D4C898356480}" srcOrd="0" destOrd="1" presId="urn:microsoft.com/office/officeart/2005/8/layout/radial1"/>
    <dgm:cxn modelId="{0DA9A74F-EC36-48E0-9740-90B91F365012}" type="presOf" srcId="{CC016381-C175-45B8-BDBE-9AD377DF7744}" destId="{7F75D7CA-E7BE-4466-8EB7-E7314FED4405}" srcOrd="1" destOrd="0" presId="urn:microsoft.com/office/officeart/2005/8/layout/radial1"/>
    <dgm:cxn modelId="{2F929371-ACCA-4808-8BF8-483480642461}" srcId="{79A44854-0A01-4A53-8CAE-0FE02C2477E9}" destId="{53AC8D53-4F9A-47B5-A5B3-C8B795EBEC4B}" srcOrd="0" destOrd="0" parTransId="{3C408683-077D-4329-B7AF-98E46D9208D3}" sibTransId="{2BB09252-9C71-451B-A8E1-01CA356DBC9B}"/>
    <dgm:cxn modelId="{F0518020-9592-463E-8574-136DB56ACEA7}" type="presOf" srcId="{CC016381-C175-45B8-BDBE-9AD377DF7744}" destId="{429C60BD-6E05-445E-9C72-14BCBD239124}" srcOrd="0" destOrd="0" presId="urn:microsoft.com/office/officeart/2005/8/layout/radial1"/>
    <dgm:cxn modelId="{C46B0EB3-4DD2-4944-815A-F912BA141D27}" type="presOf" srcId="{03A9DB6F-71A1-4346-A635-9C8809980692}" destId="{CF00EC21-CABA-4B4F-B081-F0125E11E917}" srcOrd="0" destOrd="0" presId="urn:microsoft.com/office/officeart/2005/8/layout/radial1"/>
    <dgm:cxn modelId="{775F0030-FCD7-42ED-8438-E3108ABE4CEA}" srcId="{A2599A79-EDF6-4095-9C25-630AF68F89B0}" destId="{79A44854-0A01-4A53-8CAE-0FE02C2477E9}" srcOrd="1" destOrd="0" parTransId="{FD91DC69-03C3-4FF1-99D4-3408502DD9AA}" sibTransId="{A2E7A57A-F97F-4FF0-B23E-0DDB7B6647F5}"/>
    <dgm:cxn modelId="{A14482E7-376F-4570-B2A3-D16C7D022A80}" type="presOf" srcId="{941C5A59-0649-409D-A795-F5DDD9917AAE}" destId="{C18DC45D-7592-4D11-B963-D4C898356480}" srcOrd="0" destOrd="0" presId="urn:microsoft.com/office/officeart/2005/8/layout/radial1"/>
    <dgm:cxn modelId="{98926C35-7BBA-49D4-BD9C-94C4418A109F}" srcId="{162F8B9C-B58A-4F81-A97E-64CD47179B05}" destId="{941C5A59-0649-409D-A795-F5DDD9917AAE}" srcOrd="4" destOrd="0" parTransId="{CC016381-C175-45B8-BDBE-9AD377DF7744}" sibTransId="{0BF8BAF9-E6EA-4CBB-9F84-79DBE269D68C}"/>
    <dgm:cxn modelId="{18A0C8A3-8752-4F5B-BDE1-1ED3CDB305F0}" srcId="{162F8B9C-B58A-4F81-A97E-64CD47179B05}" destId="{EA53FBFB-7ACE-463B-908C-8C984A54E370}" srcOrd="2" destOrd="0" parTransId="{234394A1-BA17-49B5-A7E9-A20F9EE8DB6E}" sibTransId="{42148E02-182F-40F9-9910-E9B65AF98004}"/>
    <dgm:cxn modelId="{191EE59F-195A-4F65-8A05-A18C460BE720}" type="presOf" srcId="{A34492D3-4110-4C08-815A-283DE5FAA702}" destId="{605DAE62-BE24-4B9E-960F-246871DD417B}" srcOrd="0" destOrd="0" presId="urn:microsoft.com/office/officeart/2005/8/layout/radial1"/>
    <dgm:cxn modelId="{D554BF41-43CE-4983-95F1-F9A97DA4CBA3}" type="presOf" srcId="{30CDA180-A42A-44A3-8A77-D61FBFE9DD33}" destId="{43A7B3C2-8511-4AA1-B50C-AA0EA4883B8C}" srcOrd="0" destOrd="0" presId="urn:microsoft.com/office/officeart/2005/8/layout/radial1"/>
    <dgm:cxn modelId="{E9FD6DFC-ACAA-4BF0-A23F-B477638D681B}" type="presOf" srcId="{6B69E09A-F4B2-4448-B337-D6BA55C156C9}" destId="{82F7E8C7-FDF8-4036-9999-AAE6BCC305E4}" srcOrd="0" destOrd="0" presId="urn:microsoft.com/office/officeart/2005/8/layout/radial1"/>
    <dgm:cxn modelId="{455C5847-64BD-4808-B75D-1083E125B4A8}" srcId="{A2599A79-EDF6-4095-9C25-630AF68F89B0}" destId="{162F8B9C-B58A-4F81-A97E-64CD47179B05}" srcOrd="0" destOrd="0" parTransId="{60DC4F50-6AB5-4117-A5E4-962288B930DE}" sibTransId="{8266ED33-5668-47A9-ACD5-B229D10E3D03}"/>
    <dgm:cxn modelId="{6475007F-636D-4145-BABA-6A44B3331354}" type="presOf" srcId="{A2599A79-EDF6-4095-9C25-630AF68F89B0}" destId="{1DC48756-B8ED-40AF-9AAA-C70EADAADA0E}" srcOrd="0" destOrd="0" presId="urn:microsoft.com/office/officeart/2005/8/layout/radial1"/>
    <dgm:cxn modelId="{2A6C651E-EAF9-48CB-9762-3E53C30433F7}" type="presOf" srcId="{03A9DB6F-71A1-4346-A635-9C8809980692}" destId="{CB4D48F9-EE61-41D6-81F2-6F6B4BA161F0}" srcOrd="1" destOrd="0" presId="urn:microsoft.com/office/officeart/2005/8/layout/radial1"/>
    <dgm:cxn modelId="{A4C6B7FA-C4B4-4EA1-8A8A-38A2A5D1CB90}" type="presOf" srcId="{162F8B9C-B58A-4F81-A97E-64CD47179B05}" destId="{F726C280-802D-479A-8F01-3605097239B7}" srcOrd="0" destOrd="0" presId="urn:microsoft.com/office/officeart/2005/8/layout/radial1"/>
    <dgm:cxn modelId="{8E05D6C0-FB87-4550-AC95-FD0597A3543D}" type="presOf" srcId="{230CF67E-5BD8-424D-A67F-3ABE3B38B3F2}" destId="{96832D92-6787-4121-BC72-F1F025BEE846}" srcOrd="1" destOrd="0" presId="urn:microsoft.com/office/officeart/2005/8/layout/radial1"/>
    <dgm:cxn modelId="{0A13324A-300F-4C10-A0FF-E1D3604E4482}" type="presOf" srcId="{5805EB8C-ABBD-4BD2-8A30-0DD2C0C90B68}" destId="{0E4555BF-A653-4659-A262-B085839F5A6C}" srcOrd="0" destOrd="0" presId="urn:microsoft.com/office/officeart/2005/8/layout/radial1"/>
    <dgm:cxn modelId="{2BB9DE75-A43F-4CB4-8F24-9E21E2939E62}" srcId="{162F8B9C-B58A-4F81-A97E-64CD47179B05}" destId="{6B69E09A-F4B2-4448-B337-D6BA55C156C9}" srcOrd="0" destOrd="0" parTransId="{230CF67E-5BD8-424D-A67F-3ABE3B38B3F2}" sibTransId="{80B83132-3F3E-4AA0-BE9B-8C315A4059FA}"/>
    <dgm:cxn modelId="{8ECF3F3B-E162-4A29-AFC9-89CC9419E1A1}" type="presOf" srcId="{EA53FBFB-7ACE-463B-908C-8C984A54E370}" destId="{22AB4BAB-09FA-4B2B-8AC3-D7F8154AC9C9}" srcOrd="0" destOrd="0" presId="urn:microsoft.com/office/officeart/2005/8/layout/radial1"/>
    <dgm:cxn modelId="{E164E557-8318-4169-9FE2-D3CA15D5F574}" type="presParOf" srcId="{1DC48756-B8ED-40AF-9AAA-C70EADAADA0E}" destId="{F726C280-802D-479A-8F01-3605097239B7}" srcOrd="0" destOrd="0" presId="urn:microsoft.com/office/officeart/2005/8/layout/radial1"/>
    <dgm:cxn modelId="{0E49B99C-1B3B-4465-8253-0A2AEFB1B592}" type="presParOf" srcId="{1DC48756-B8ED-40AF-9AAA-C70EADAADA0E}" destId="{0908DD86-8DAA-4D91-9114-B419D4FA5483}" srcOrd="1" destOrd="0" presId="urn:microsoft.com/office/officeart/2005/8/layout/radial1"/>
    <dgm:cxn modelId="{A9352E34-5C43-454B-8B04-77C76EF45BE6}" type="presParOf" srcId="{0908DD86-8DAA-4D91-9114-B419D4FA5483}" destId="{96832D92-6787-4121-BC72-F1F025BEE846}" srcOrd="0" destOrd="0" presId="urn:microsoft.com/office/officeart/2005/8/layout/radial1"/>
    <dgm:cxn modelId="{E20731E1-F189-47F1-93E5-19B18CB6A31F}" type="presParOf" srcId="{1DC48756-B8ED-40AF-9AAA-C70EADAADA0E}" destId="{82F7E8C7-FDF8-4036-9999-AAE6BCC305E4}" srcOrd="2" destOrd="0" presId="urn:microsoft.com/office/officeart/2005/8/layout/radial1"/>
    <dgm:cxn modelId="{3AAFD455-AE24-4FE3-83AE-8B3460A0F39C}" type="presParOf" srcId="{1DC48756-B8ED-40AF-9AAA-C70EADAADA0E}" destId="{CF00EC21-CABA-4B4F-B081-F0125E11E917}" srcOrd="3" destOrd="0" presId="urn:microsoft.com/office/officeart/2005/8/layout/radial1"/>
    <dgm:cxn modelId="{10D3631B-FBF8-4C69-B998-E652A640385B}" type="presParOf" srcId="{CF00EC21-CABA-4B4F-B081-F0125E11E917}" destId="{CB4D48F9-EE61-41D6-81F2-6F6B4BA161F0}" srcOrd="0" destOrd="0" presId="urn:microsoft.com/office/officeart/2005/8/layout/radial1"/>
    <dgm:cxn modelId="{C11B6CB2-4597-4A95-BF57-627075E2CF40}" type="presParOf" srcId="{1DC48756-B8ED-40AF-9AAA-C70EADAADA0E}" destId="{0E4555BF-A653-4659-A262-B085839F5A6C}" srcOrd="4" destOrd="0" presId="urn:microsoft.com/office/officeart/2005/8/layout/radial1"/>
    <dgm:cxn modelId="{57ACE551-4A70-421E-8187-6686B98A1F77}" type="presParOf" srcId="{1DC48756-B8ED-40AF-9AAA-C70EADAADA0E}" destId="{492A857F-4D96-4F91-BEF8-DDEC79FAA606}" srcOrd="5" destOrd="0" presId="urn:microsoft.com/office/officeart/2005/8/layout/radial1"/>
    <dgm:cxn modelId="{CEEAA668-0583-4C2C-8840-6D3AD5922C16}" type="presParOf" srcId="{492A857F-4D96-4F91-BEF8-DDEC79FAA606}" destId="{44E70C72-E472-46BF-8994-A70D466E738B}" srcOrd="0" destOrd="0" presId="urn:microsoft.com/office/officeart/2005/8/layout/radial1"/>
    <dgm:cxn modelId="{0D3E49C6-EC5A-4E5C-8668-10181FD8ACB5}" type="presParOf" srcId="{1DC48756-B8ED-40AF-9AAA-C70EADAADA0E}" destId="{22AB4BAB-09FA-4B2B-8AC3-D7F8154AC9C9}" srcOrd="6" destOrd="0" presId="urn:microsoft.com/office/officeart/2005/8/layout/radial1"/>
    <dgm:cxn modelId="{D9BBF550-CA9A-4D90-B594-08E15E1333DC}" type="presParOf" srcId="{1DC48756-B8ED-40AF-9AAA-C70EADAADA0E}" destId="{605DAE62-BE24-4B9E-960F-246871DD417B}" srcOrd="7" destOrd="0" presId="urn:microsoft.com/office/officeart/2005/8/layout/radial1"/>
    <dgm:cxn modelId="{4F343AAE-8FF2-44D7-B947-41FFA95D983B}" type="presParOf" srcId="{605DAE62-BE24-4B9E-960F-246871DD417B}" destId="{5737EE7E-7BCE-4641-8D8C-FD1EF48615B3}" srcOrd="0" destOrd="0" presId="urn:microsoft.com/office/officeart/2005/8/layout/radial1"/>
    <dgm:cxn modelId="{F4FFDB58-C733-4CE2-948F-E7F3FA804265}" type="presParOf" srcId="{1DC48756-B8ED-40AF-9AAA-C70EADAADA0E}" destId="{43A7B3C2-8511-4AA1-B50C-AA0EA4883B8C}" srcOrd="8" destOrd="0" presId="urn:microsoft.com/office/officeart/2005/8/layout/radial1"/>
    <dgm:cxn modelId="{BE2BC2FC-C3CD-46D9-A03E-17A4D0020EFE}" type="presParOf" srcId="{1DC48756-B8ED-40AF-9AAA-C70EADAADA0E}" destId="{429C60BD-6E05-445E-9C72-14BCBD239124}" srcOrd="9" destOrd="0" presId="urn:microsoft.com/office/officeart/2005/8/layout/radial1"/>
    <dgm:cxn modelId="{DE0F8824-C19B-44EF-A6F5-655CF8D1C3D5}" type="presParOf" srcId="{429C60BD-6E05-445E-9C72-14BCBD239124}" destId="{7F75D7CA-E7BE-4466-8EB7-E7314FED4405}" srcOrd="0" destOrd="0" presId="urn:microsoft.com/office/officeart/2005/8/layout/radial1"/>
    <dgm:cxn modelId="{CA868FA2-FDFD-4737-B0B1-B3BD7D077C37}" type="presParOf" srcId="{1DC48756-B8ED-40AF-9AAA-C70EADAADA0E}" destId="{C18DC45D-7592-4D11-B963-D4C898356480}" srcOrd="10"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F99115-9F4E-42E5-84FD-EA5ED759E29F}" type="doc">
      <dgm:prSet loTypeId="urn:microsoft.com/office/officeart/2005/8/layout/chevron2" loCatId="process" qsTypeId="urn:microsoft.com/office/officeart/2005/8/quickstyle/simple5" qsCatId="simple" csTypeId="urn:microsoft.com/office/officeart/2005/8/colors/colorful1" csCatId="colorful" phldr="1"/>
      <dgm:spPr/>
      <dgm:t>
        <a:bodyPr/>
        <a:lstStyle/>
        <a:p>
          <a:endParaRPr lang="en-GB"/>
        </a:p>
      </dgm:t>
    </dgm:pt>
    <dgm:pt modelId="{35FF05B4-581F-4743-A1B5-78C045BDE1D6}">
      <dgm:prSet custT="1"/>
      <dgm:spPr/>
      <dgm:t>
        <a:bodyPr/>
        <a:lstStyle/>
        <a:p>
          <a:pPr rtl="0"/>
          <a:r>
            <a:rPr lang="en-GB" sz="1800" b="1" dirty="0" smtClean="0">
              <a:latin typeface="Arial" pitchFamily="34" charset="0"/>
              <a:cs typeface="Arial" pitchFamily="34" charset="0"/>
            </a:rPr>
            <a:t>10 </a:t>
          </a:r>
          <a:r>
            <a:rPr lang="en-GB" sz="1800" b="1" dirty="0" err="1" smtClean="0">
              <a:latin typeface="Arial" pitchFamily="34" charset="0"/>
              <a:cs typeface="Arial" pitchFamily="34" charset="0"/>
            </a:rPr>
            <a:t>mins</a:t>
          </a:r>
          <a:endParaRPr lang="en-GB" sz="1800" b="1" dirty="0">
            <a:latin typeface="Arial" pitchFamily="34" charset="0"/>
            <a:cs typeface="Arial" pitchFamily="34" charset="0"/>
          </a:endParaRPr>
        </a:p>
      </dgm:t>
    </dgm:pt>
    <dgm:pt modelId="{DA3C5167-B0E9-4FB9-8810-CF99292C0B10}" type="parTrans" cxnId="{105C65ED-1B4B-470E-A6B6-D69FF5ADE8A7}">
      <dgm:prSet/>
      <dgm:spPr/>
      <dgm:t>
        <a:bodyPr/>
        <a:lstStyle/>
        <a:p>
          <a:endParaRPr lang="en-GB"/>
        </a:p>
      </dgm:t>
    </dgm:pt>
    <dgm:pt modelId="{ED5C20C9-3C57-493A-9AF0-4507D5BE6550}" type="sibTrans" cxnId="{105C65ED-1B4B-470E-A6B6-D69FF5ADE8A7}">
      <dgm:prSet/>
      <dgm:spPr/>
      <dgm:t>
        <a:bodyPr/>
        <a:lstStyle/>
        <a:p>
          <a:endParaRPr lang="en-GB"/>
        </a:p>
      </dgm:t>
    </dgm:pt>
    <dgm:pt modelId="{53B14650-F10C-4D78-AAA2-AC620B2B2E69}">
      <dgm:prSet custT="1"/>
      <dgm:spPr/>
      <dgm:t>
        <a:bodyPr/>
        <a:lstStyle/>
        <a:p>
          <a:pPr rtl="0"/>
          <a:r>
            <a:rPr lang="en-GB" sz="1800" b="1" dirty="0" smtClean="0">
              <a:latin typeface="Arial" pitchFamily="34" charset="0"/>
              <a:cs typeface="Arial" pitchFamily="34" charset="0"/>
            </a:rPr>
            <a:t>25 </a:t>
          </a:r>
          <a:r>
            <a:rPr lang="en-GB" sz="1800" b="1" dirty="0" err="1" smtClean="0">
              <a:latin typeface="Arial" pitchFamily="34" charset="0"/>
              <a:cs typeface="Arial" pitchFamily="34" charset="0"/>
            </a:rPr>
            <a:t>mins</a:t>
          </a:r>
          <a:endParaRPr lang="en-GB" sz="1800" b="1" dirty="0">
            <a:latin typeface="Arial" pitchFamily="34" charset="0"/>
            <a:cs typeface="Arial" pitchFamily="34" charset="0"/>
          </a:endParaRPr>
        </a:p>
      </dgm:t>
    </dgm:pt>
    <dgm:pt modelId="{BCBA8B70-12B1-490D-9E35-1380A74154B9}" type="parTrans" cxnId="{B6F4015C-0A00-4E79-B8F1-DC0F3C9AB8AD}">
      <dgm:prSet/>
      <dgm:spPr/>
      <dgm:t>
        <a:bodyPr/>
        <a:lstStyle/>
        <a:p>
          <a:endParaRPr lang="en-GB"/>
        </a:p>
      </dgm:t>
    </dgm:pt>
    <dgm:pt modelId="{481CCDCE-77F4-4B27-BB7D-670A261B9E13}" type="sibTrans" cxnId="{B6F4015C-0A00-4E79-B8F1-DC0F3C9AB8AD}">
      <dgm:prSet/>
      <dgm:spPr/>
      <dgm:t>
        <a:bodyPr/>
        <a:lstStyle/>
        <a:p>
          <a:endParaRPr lang="en-GB"/>
        </a:p>
      </dgm:t>
    </dgm:pt>
    <dgm:pt modelId="{75D37806-5AC7-4ECD-AEC2-F7F26ACE8213}">
      <dgm:prSet custT="1"/>
      <dgm:spPr/>
      <dgm:t>
        <a:bodyPr/>
        <a:lstStyle/>
        <a:p>
          <a:pPr rtl="0">
            <a:lnSpc>
              <a:spcPct val="100000"/>
            </a:lnSpc>
            <a:spcAft>
              <a:spcPts val="0"/>
            </a:spcAft>
          </a:pPr>
          <a:r>
            <a:rPr lang="en-GB" sz="2400" dirty="0" smtClean="0">
              <a:latin typeface="Arial" pitchFamily="34" charset="0"/>
              <a:cs typeface="Arial" pitchFamily="34" charset="0"/>
            </a:rPr>
            <a:t>Facilitated group discussion</a:t>
          </a:r>
          <a:endParaRPr lang="en-GB" sz="2400" dirty="0">
            <a:latin typeface="Arial" pitchFamily="34" charset="0"/>
            <a:cs typeface="Arial" pitchFamily="34" charset="0"/>
          </a:endParaRPr>
        </a:p>
      </dgm:t>
    </dgm:pt>
    <dgm:pt modelId="{F2E7D895-32DA-4108-81A1-237EE340771A}" type="parTrans" cxnId="{538359DD-4873-4676-BB74-09FA15D0C617}">
      <dgm:prSet/>
      <dgm:spPr/>
      <dgm:t>
        <a:bodyPr/>
        <a:lstStyle/>
        <a:p>
          <a:endParaRPr lang="en-GB"/>
        </a:p>
      </dgm:t>
    </dgm:pt>
    <dgm:pt modelId="{C4301569-9F33-468C-81C7-E8156B36E7D3}" type="sibTrans" cxnId="{538359DD-4873-4676-BB74-09FA15D0C617}">
      <dgm:prSet/>
      <dgm:spPr/>
      <dgm:t>
        <a:bodyPr/>
        <a:lstStyle/>
        <a:p>
          <a:endParaRPr lang="en-GB"/>
        </a:p>
      </dgm:t>
    </dgm:pt>
    <dgm:pt modelId="{83AE593B-820D-4DD2-9AD9-536706B7776B}">
      <dgm:prSet custT="1"/>
      <dgm:spPr/>
      <dgm:t>
        <a:bodyPr/>
        <a:lstStyle/>
        <a:p>
          <a:pPr rtl="0"/>
          <a:r>
            <a:rPr lang="en-GB" sz="1800" b="1" dirty="0" smtClean="0">
              <a:latin typeface="Arial" pitchFamily="34" charset="0"/>
              <a:cs typeface="Arial" pitchFamily="34" charset="0"/>
            </a:rPr>
            <a:t>15 </a:t>
          </a:r>
          <a:r>
            <a:rPr lang="en-GB" sz="1800" b="1" dirty="0" err="1" smtClean="0">
              <a:latin typeface="Arial" pitchFamily="34" charset="0"/>
              <a:cs typeface="Arial" pitchFamily="34" charset="0"/>
            </a:rPr>
            <a:t>mins</a:t>
          </a:r>
          <a:endParaRPr lang="en-GB" sz="1800" b="1" dirty="0">
            <a:latin typeface="Arial" pitchFamily="34" charset="0"/>
            <a:cs typeface="Arial" pitchFamily="34" charset="0"/>
          </a:endParaRPr>
        </a:p>
      </dgm:t>
    </dgm:pt>
    <dgm:pt modelId="{4F6160FF-3E6A-45BB-AE07-3B24B212B6E6}" type="parTrans" cxnId="{8AE2EA23-0231-492C-870B-F138DC3901CF}">
      <dgm:prSet/>
      <dgm:spPr/>
      <dgm:t>
        <a:bodyPr/>
        <a:lstStyle/>
        <a:p>
          <a:endParaRPr lang="en-GB"/>
        </a:p>
      </dgm:t>
    </dgm:pt>
    <dgm:pt modelId="{8B1D0713-433C-4D55-8200-62127B837359}" type="sibTrans" cxnId="{8AE2EA23-0231-492C-870B-F138DC3901CF}">
      <dgm:prSet/>
      <dgm:spPr/>
      <dgm:t>
        <a:bodyPr/>
        <a:lstStyle/>
        <a:p>
          <a:endParaRPr lang="en-GB"/>
        </a:p>
      </dgm:t>
    </dgm:pt>
    <dgm:pt modelId="{D45D720A-34BB-4A77-A1DC-0F715496D844}">
      <dgm:prSet custT="1"/>
      <dgm:spPr/>
      <dgm:t>
        <a:bodyPr/>
        <a:lstStyle/>
        <a:p>
          <a:pPr rtl="0"/>
          <a:r>
            <a:rPr lang="en-GB" sz="1800" b="1" dirty="0" smtClean="0">
              <a:latin typeface="Arial" pitchFamily="34" charset="0"/>
              <a:cs typeface="Arial" pitchFamily="34" charset="0"/>
            </a:rPr>
            <a:t>5 </a:t>
          </a:r>
          <a:r>
            <a:rPr lang="en-GB" sz="1800" b="1" dirty="0" err="1" smtClean="0">
              <a:latin typeface="Arial" pitchFamily="34" charset="0"/>
              <a:cs typeface="Arial" pitchFamily="34" charset="0"/>
            </a:rPr>
            <a:t>mins</a:t>
          </a:r>
          <a:r>
            <a:rPr lang="en-GB" sz="1800" b="1" dirty="0" smtClean="0">
              <a:latin typeface="Arial" pitchFamily="34" charset="0"/>
              <a:cs typeface="Arial" pitchFamily="34" charset="0"/>
            </a:rPr>
            <a:t> </a:t>
          </a:r>
          <a:endParaRPr lang="en-GB" sz="1800" b="1" dirty="0">
            <a:latin typeface="Arial" pitchFamily="34" charset="0"/>
            <a:cs typeface="Arial" pitchFamily="34" charset="0"/>
          </a:endParaRPr>
        </a:p>
      </dgm:t>
    </dgm:pt>
    <dgm:pt modelId="{329D2B06-23ED-49A6-A26C-1D48CB268640}" type="parTrans" cxnId="{88CE90D0-EB5B-498D-802C-606036039A02}">
      <dgm:prSet/>
      <dgm:spPr/>
      <dgm:t>
        <a:bodyPr/>
        <a:lstStyle/>
        <a:p>
          <a:endParaRPr lang="en-GB"/>
        </a:p>
      </dgm:t>
    </dgm:pt>
    <dgm:pt modelId="{CD052821-C3EF-48E1-9679-DACCD739469C}" type="sibTrans" cxnId="{88CE90D0-EB5B-498D-802C-606036039A02}">
      <dgm:prSet/>
      <dgm:spPr/>
      <dgm:t>
        <a:bodyPr/>
        <a:lstStyle/>
        <a:p>
          <a:endParaRPr lang="en-GB"/>
        </a:p>
      </dgm:t>
    </dgm:pt>
    <dgm:pt modelId="{4FB0CB1D-12FE-43FC-B54A-F063E4909576}">
      <dgm:prSet custT="1"/>
      <dgm:spPr/>
      <dgm:t>
        <a:bodyPr/>
        <a:lstStyle/>
        <a:p>
          <a:r>
            <a:rPr lang="en-GB" sz="2400" dirty="0" smtClean="0">
              <a:latin typeface="Arial" pitchFamily="34" charset="0"/>
              <a:cs typeface="Arial" pitchFamily="34" charset="0"/>
            </a:rPr>
            <a:t>Case presentation</a:t>
          </a:r>
          <a:endParaRPr lang="en-GB" sz="2400" dirty="0">
            <a:latin typeface="Arial" pitchFamily="34" charset="0"/>
            <a:cs typeface="Arial" pitchFamily="34" charset="0"/>
          </a:endParaRPr>
        </a:p>
      </dgm:t>
    </dgm:pt>
    <dgm:pt modelId="{1C684DE8-750C-4DF2-B407-181088AB8D49}" type="parTrans" cxnId="{D8C3D326-B0CF-48FC-A8C8-E316091A5BBA}">
      <dgm:prSet/>
      <dgm:spPr/>
      <dgm:t>
        <a:bodyPr/>
        <a:lstStyle/>
        <a:p>
          <a:endParaRPr lang="en-GB"/>
        </a:p>
      </dgm:t>
    </dgm:pt>
    <dgm:pt modelId="{F19982D8-49FE-4ECB-9252-1FBA792D47CC}" type="sibTrans" cxnId="{D8C3D326-B0CF-48FC-A8C8-E316091A5BBA}">
      <dgm:prSet/>
      <dgm:spPr/>
      <dgm:t>
        <a:bodyPr/>
        <a:lstStyle/>
        <a:p>
          <a:endParaRPr lang="en-GB"/>
        </a:p>
      </dgm:t>
    </dgm:pt>
    <dgm:pt modelId="{23CD1402-085E-453A-AB68-4EFEBC85DD76}">
      <dgm:prSet custT="1"/>
      <dgm:spPr/>
      <dgm:t>
        <a:bodyPr/>
        <a:lstStyle/>
        <a:p>
          <a:r>
            <a:rPr lang="en-GB" sz="2400" dirty="0" smtClean="0">
              <a:latin typeface="Arial" pitchFamily="34" charset="0"/>
              <a:cs typeface="Arial" pitchFamily="34" charset="0"/>
            </a:rPr>
            <a:t>Lessons Learnt &amp; Action Plan </a:t>
          </a:r>
          <a:endParaRPr lang="en-GB" sz="2400" dirty="0">
            <a:latin typeface="Arial" pitchFamily="34" charset="0"/>
            <a:cs typeface="Arial" pitchFamily="34" charset="0"/>
          </a:endParaRPr>
        </a:p>
      </dgm:t>
    </dgm:pt>
    <dgm:pt modelId="{93E78CA1-DD5F-4377-9A39-331FB20E6702}" type="parTrans" cxnId="{61827B6A-6E1E-46EB-BE42-E1661918A084}">
      <dgm:prSet/>
      <dgm:spPr/>
      <dgm:t>
        <a:bodyPr/>
        <a:lstStyle/>
        <a:p>
          <a:endParaRPr lang="en-GB"/>
        </a:p>
      </dgm:t>
    </dgm:pt>
    <dgm:pt modelId="{A2D13484-2C01-4EF7-84B2-0878BC0FCA3E}" type="sibTrans" cxnId="{61827B6A-6E1E-46EB-BE42-E1661918A084}">
      <dgm:prSet/>
      <dgm:spPr/>
      <dgm:t>
        <a:bodyPr/>
        <a:lstStyle/>
        <a:p>
          <a:endParaRPr lang="en-GB"/>
        </a:p>
      </dgm:t>
    </dgm:pt>
    <dgm:pt modelId="{662973AF-8AF3-4D9C-9776-7E67FBD322A3}">
      <dgm:prSet custT="1"/>
      <dgm:spPr/>
      <dgm:t>
        <a:bodyPr/>
        <a:lstStyle/>
        <a:p>
          <a:r>
            <a:rPr lang="en-GB" sz="2400" dirty="0" smtClean="0">
              <a:latin typeface="Arial" pitchFamily="34" charset="0"/>
              <a:cs typeface="Arial" pitchFamily="34" charset="0"/>
            </a:rPr>
            <a:t>Feedback &amp; Evaluation</a:t>
          </a:r>
          <a:endParaRPr lang="en-GB" sz="2400" dirty="0">
            <a:latin typeface="Arial" pitchFamily="34" charset="0"/>
            <a:cs typeface="Arial" pitchFamily="34" charset="0"/>
          </a:endParaRPr>
        </a:p>
      </dgm:t>
    </dgm:pt>
    <dgm:pt modelId="{CEFC0043-AEBE-4402-B757-15FE1DEAA4EF}" type="parTrans" cxnId="{F2EFF4BF-9D72-4EB1-B379-9A29D41B480A}">
      <dgm:prSet/>
      <dgm:spPr/>
      <dgm:t>
        <a:bodyPr/>
        <a:lstStyle/>
        <a:p>
          <a:endParaRPr lang="en-GB"/>
        </a:p>
      </dgm:t>
    </dgm:pt>
    <dgm:pt modelId="{BED4C4F9-A5C0-4484-A362-13703BC0F836}" type="sibTrans" cxnId="{F2EFF4BF-9D72-4EB1-B379-9A29D41B480A}">
      <dgm:prSet/>
      <dgm:spPr/>
      <dgm:t>
        <a:bodyPr/>
        <a:lstStyle/>
        <a:p>
          <a:endParaRPr lang="en-GB"/>
        </a:p>
      </dgm:t>
    </dgm:pt>
    <dgm:pt modelId="{409DA293-4190-4906-BF3C-2A1F8B5F66F5}">
      <dgm:prSet custT="1"/>
      <dgm:spPr/>
      <dgm:t>
        <a:bodyPr/>
        <a:lstStyle/>
        <a:p>
          <a:pPr rtl="0"/>
          <a:r>
            <a:rPr lang="en-GB" sz="1800" b="1" dirty="0" smtClean="0">
              <a:latin typeface="Arial" pitchFamily="34" charset="0"/>
              <a:cs typeface="Arial" pitchFamily="34" charset="0"/>
            </a:rPr>
            <a:t>5 </a:t>
          </a:r>
          <a:r>
            <a:rPr lang="en-GB" sz="1800" b="1" dirty="0" err="1" smtClean="0">
              <a:latin typeface="Arial" pitchFamily="34" charset="0"/>
              <a:cs typeface="Arial" pitchFamily="34" charset="0"/>
            </a:rPr>
            <a:t>mins</a:t>
          </a:r>
          <a:endParaRPr lang="en-GB" sz="1800" b="1" dirty="0">
            <a:latin typeface="Arial" pitchFamily="34" charset="0"/>
            <a:cs typeface="Arial" pitchFamily="34" charset="0"/>
          </a:endParaRPr>
        </a:p>
      </dgm:t>
    </dgm:pt>
    <dgm:pt modelId="{6C48095E-717A-44D0-B092-366194A15F6A}" type="parTrans" cxnId="{95789182-61B1-458E-9787-346856288DE9}">
      <dgm:prSet/>
      <dgm:spPr/>
      <dgm:t>
        <a:bodyPr/>
        <a:lstStyle/>
        <a:p>
          <a:endParaRPr lang="en-GB"/>
        </a:p>
      </dgm:t>
    </dgm:pt>
    <dgm:pt modelId="{1ECE8456-0A56-4481-9ED2-6E60BF966A3F}" type="sibTrans" cxnId="{95789182-61B1-458E-9787-346856288DE9}">
      <dgm:prSet/>
      <dgm:spPr/>
      <dgm:t>
        <a:bodyPr/>
        <a:lstStyle/>
        <a:p>
          <a:endParaRPr lang="en-GB"/>
        </a:p>
      </dgm:t>
    </dgm:pt>
    <dgm:pt modelId="{2A612654-DE97-46D9-81A5-C2C270B7A05B}">
      <dgm:prSet custT="1"/>
      <dgm:spPr/>
      <dgm:t>
        <a:bodyPr/>
        <a:lstStyle/>
        <a:p>
          <a:pPr rtl="0"/>
          <a:r>
            <a:rPr lang="en-GB" sz="2400" b="0" dirty="0" smtClean="0">
              <a:latin typeface="Arial" pitchFamily="34" charset="0"/>
              <a:cs typeface="Arial" pitchFamily="34" charset="0"/>
            </a:rPr>
            <a:t>Introduction</a:t>
          </a:r>
          <a:endParaRPr lang="en-GB" sz="2400" b="0" dirty="0">
            <a:latin typeface="Arial" pitchFamily="34" charset="0"/>
            <a:cs typeface="Arial" pitchFamily="34" charset="0"/>
          </a:endParaRPr>
        </a:p>
      </dgm:t>
    </dgm:pt>
    <dgm:pt modelId="{D63BD42E-1EE6-4924-A823-A79C7E31DD04}" type="parTrans" cxnId="{C78CEE25-931E-4FD3-BA57-4AFA75A9EA9B}">
      <dgm:prSet/>
      <dgm:spPr/>
      <dgm:t>
        <a:bodyPr/>
        <a:lstStyle/>
        <a:p>
          <a:endParaRPr lang="en-GB"/>
        </a:p>
      </dgm:t>
    </dgm:pt>
    <dgm:pt modelId="{2B0798A3-C3C5-43BB-BFA8-43CAC7A7E9F7}" type="sibTrans" cxnId="{C78CEE25-931E-4FD3-BA57-4AFA75A9EA9B}">
      <dgm:prSet/>
      <dgm:spPr/>
      <dgm:t>
        <a:bodyPr/>
        <a:lstStyle/>
        <a:p>
          <a:endParaRPr lang="en-GB"/>
        </a:p>
      </dgm:t>
    </dgm:pt>
    <dgm:pt modelId="{4A63DF97-4FF2-4F9A-92DF-CDEBDDBF5BE3}" type="pres">
      <dgm:prSet presAssocID="{83F99115-9F4E-42E5-84FD-EA5ED759E29F}" presName="linearFlow" presStyleCnt="0">
        <dgm:presLayoutVars>
          <dgm:dir/>
          <dgm:animLvl val="lvl"/>
          <dgm:resizeHandles val="exact"/>
        </dgm:presLayoutVars>
      </dgm:prSet>
      <dgm:spPr/>
      <dgm:t>
        <a:bodyPr/>
        <a:lstStyle/>
        <a:p>
          <a:endParaRPr lang="en-GB"/>
        </a:p>
      </dgm:t>
    </dgm:pt>
    <dgm:pt modelId="{1A494C5C-66A5-44F0-89E0-8419D9610969}" type="pres">
      <dgm:prSet presAssocID="{409DA293-4190-4906-BF3C-2A1F8B5F66F5}" presName="composite" presStyleCnt="0"/>
      <dgm:spPr/>
      <dgm:t>
        <a:bodyPr/>
        <a:lstStyle/>
        <a:p>
          <a:endParaRPr lang="en-GB"/>
        </a:p>
      </dgm:t>
    </dgm:pt>
    <dgm:pt modelId="{721CFB7B-3B74-4BC6-818B-B39260FF55D4}" type="pres">
      <dgm:prSet presAssocID="{409DA293-4190-4906-BF3C-2A1F8B5F66F5}" presName="parentText" presStyleLbl="alignNode1" presStyleIdx="0" presStyleCnt="5">
        <dgm:presLayoutVars>
          <dgm:chMax val="1"/>
          <dgm:bulletEnabled val="1"/>
        </dgm:presLayoutVars>
      </dgm:prSet>
      <dgm:spPr/>
      <dgm:t>
        <a:bodyPr/>
        <a:lstStyle/>
        <a:p>
          <a:endParaRPr lang="en-GB"/>
        </a:p>
      </dgm:t>
    </dgm:pt>
    <dgm:pt modelId="{27D8201B-104E-4CCA-95C6-BE744CAD5279}" type="pres">
      <dgm:prSet presAssocID="{409DA293-4190-4906-BF3C-2A1F8B5F66F5}" presName="descendantText" presStyleLbl="alignAcc1" presStyleIdx="0" presStyleCnt="5">
        <dgm:presLayoutVars>
          <dgm:bulletEnabled val="1"/>
        </dgm:presLayoutVars>
      </dgm:prSet>
      <dgm:spPr/>
      <dgm:t>
        <a:bodyPr/>
        <a:lstStyle/>
        <a:p>
          <a:endParaRPr lang="en-GB"/>
        </a:p>
      </dgm:t>
    </dgm:pt>
    <dgm:pt modelId="{8D75B3EE-B2B9-4356-81CD-99C6D2AEB5ED}" type="pres">
      <dgm:prSet presAssocID="{1ECE8456-0A56-4481-9ED2-6E60BF966A3F}" presName="sp" presStyleCnt="0"/>
      <dgm:spPr/>
      <dgm:t>
        <a:bodyPr/>
        <a:lstStyle/>
        <a:p>
          <a:endParaRPr lang="en-GB"/>
        </a:p>
      </dgm:t>
    </dgm:pt>
    <dgm:pt modelId="{815EAF56-069F-4481-A701-1954CD3EE1BF}" type="pres">
      <dgm:prSet presAssocID="{35FF05B4-581F-4743-A1B5-78C045BDE1D6}" presName="composite" presStyleCnt="0"/>
      <dgm:spPr/>
      <dgm:t>
        <a:bodyPr/>
        <a:lstStyle/>
        <a:p>
          <a:endParaRPr lang="en-GB"/>
        </a:p>
      </dgm:t>
    </dgm:pt>
    <dgm:pt modelId="{3A66E9B0-DD67-4C46-826C-EFE3E8019963}" type="pres">
      <dgm:prSet presAssocID="{35FF05B4-581F-4743-A1B5-78C045BDE1D6}" presName="parentText" presStyleLbl="alignNode1" presStyleIdx="1" presStyleCnt="5">
        <dgm:presLayoutVars>
          <dgm:chMax val="1"/>
          <dgm:bulletEnabled val="1"/>
        </dgm:presLayoutVars>
      </dgm:prSet>
      <dgm:spPr/>
      <dgm:t>
        <a:bodyPr/>
        <a:lstStyle/>
        <a:p>
          <a:endParaRPr lang="en-GB"/>
        </a:p>
      </dgm:t>
    </dgm:pt>
    <dgm:pt modelId="{C747032E-928A-4851-B53C-19EF14C62580}" type="pres">
      <dgm:prSet presAssocID="{35FF05B4-581F-4743-A1B5-78C045BDE1D6}" presName="descendantText" presStyleLbl="alignAcc1" presStyleIdx="1" presStyleCnt="5">
        <dgm:presLayoutVars>
          <dgm:bulletEnabled val="1"/>
        </dgm:presLayoutVars>
      </dgm:prSet>
      <dgm:spPr/>
      <dgm:t>
        <a:bodyPr/>
        <a:lstStyle/>
        <a:p>
          <a:endParaRPr lang="en-GB"/>
        </a:p>
      </dgm:t>
    </dgm:pt>
    <dgm:pt modelId="{EF2862BF-4CAA-42B0-8A08-AD92F962666C}" type="pres">
      <dgm:prSet presAssocID="{ED5C20C9-3C57-493A-9AF0-4507D5BE6550}" presName="sp" presStyleCnt="0"/>
      <dgm:spPr/>
      <dgm:t>
        <a:bodyPr/>
        <a:lstStyle/>
        <a:p>
          <a:endParaRPr lang="en-GB"/>
        </a:p>
      </dgm:t>
    </dgm:pt>
    <dgm:pt modelId="{0E2C5A52-FD9A-4A87-A00A-52F4107859A7}" type="pres">
      <dgm:prSet presAssocID="{53B14650-F10C-4D78-AAA2-AC620B2B2E69}" presName="composite" presStyleCnt="0"/>
      <dgm:spPr/>
      <dgm:t>
        <a:bodyPr/>
        <a:lstStyle/>
        <a:p>
          <a:endParaRPr lang="en-GB"/>
        </a:p>
      </dgm:t>
    </dgm:pt>
    <dgm:pt modelId="{335A9B56-9941-4CE2-85D7-6A9CCD26D68D}" type="pres">
      <dgm:prSet presAssocID="{53B14650-F10C-4D78-AAA2-AC620B2B2E69}" presName="parentText" presStyleLbl="alignNode1" presStyleIdx="2" presStyleCnt="5">
        <dgm:presLayoutVars>
          <dgm:chMax val="1"/>
          <dgm:bulletEnabled val="1"/>
        </dgm:presLayoutVars>
      </dgm:prSet>
      <dgm:spPr/>
      <dgm:t>
        <a:bodyPr/>
        <a:lstStyle/>
        <a:p>
          <a:endParaRPr lang="en-GB"/>
        </a:p>
      </dgm:t>
    </dgm:pt>
    <dgm:pt modelId="{FC6A626C-7D4A-4345-AF07-591FB80178C0}" type="pres">
      <dgm:prSet presAssocID="{53B14650-F10C-4D78-AAA2-AC620B2B2E69}" presName="descendantText" presStyleLbl="alignAcc1" presStyleIdx="2" presStyleCnt="5" custScaleY="111975">
        <dgm:presLayoutVars>
          <dgm:bulletEnabled val="1"/>
        </dgm:presLayoutVars>
      </dgm:prSet>
      <dgm:spPr/>
      <dgm:t>
        <a:bodyPr/>
        <a:lstStyle/>
        <a:p>
          <a:endParaRPr lang="en-GB"/>
        </a:p>
      </dgm:t>
    </dgm:pt>
    <dgm:pt modelId="{D7488785-F081-43A9-BE96-2655D37C0913}" type="pres">
      <dgm:prSet presAssocID="{481CCDCE-77F4-4B27-BB7D-670A261B9E13}" presName="sp" presStyleCnt="0"/>
      <dgm:spPr/>
      <dgm:t>
        <a:bodyPr/>
        <a:lstStyle/>
        <a:p>
          <a:endParaRPr lang="en-GB"/>
        </a:p>
      </dgm:t>
    </dgm:pt>
    <dgm:pt modelId="{9732D906-68A0-4309-AA01-10E888E7BFDA}" type="pres">
      <dgm:prSet presAssocID="{83AE593B-820D-4DD2-9AD9-536706B7776B}" presName="composite" presStyleCnt="0"/>
      <dgm:spPr/>
      <dgm:t>
        <a:bodyPr/>
        <a:lstStyle/>
        <a:p>
          <a:endParaRPr lang="en-GB"/>
        </a:p>
      </dgm:t>
    </dgm:pt>
    <dgm:pt modelId="{0F7C632E-C6AD-4899-9B99-E54317DA5E85}" type="pres">
      <dgm:prSet presAssocID="{83AE593B-820D-4DD2-9AD9-536706B7776B}" presName="parentText" presStyleLbl="alignNode1" presStyleIdx="3" presStyleCnt="5">
        <dgm:presLayoutVars>
          <dgm:chMax val="1"/>
          <dgm:bulletEnabled val="1"/>
        </dgm:presLayoutVars>
      </dgm:prSet>
      <dgm:spPr/>
      <dgm:t>
        <a:bodyPr/>
        <a:lstStyle/>
        <a:p>
          <a:endParaRPr lang="en-GB"/>
        </a:p>
      </dgm:t>
    </dgm:pt>
    <dgm:pt modelId="{D06FF360-D163-45C0-A9FD-55566B36D6B1}" type="pres">
      <dgm:prSet presAssocID="{83AE593B-820D-4DD2-9AD9-536706B7776B}" presName="descendantText" presStyleLbl="alignAcc1" presStyleIdx="3" presStyleCnt="5">
        <dgm:presLayoutVars>
          <dgm:bulletEnabled val="1"/>
        </dgm:presLayoutVars>
      </dgm:prSet>
      <dgm:spPr/>
      <dgm:t>
        <a:bodyPr/>
        <a:lstStyle/>
        <a:p>
          <a:endParaRPr lang="en-GB"/>
        </a:p>
      </dgm:t>
    </dgm:pt>
    <dgm:pt modelId="{302BE710-CE14-473D-8903-7D8E17B69E0F}" type="pres">
      <dgm:prSet presAssocID="{8B1D0713-433C-4D55-8200-62127B837359}" presName="sp" presStyleCnt="0"/>
      <dgm:spPr/>
      <dgm:t>
        <a:bodyPr/>
        <a:lstStyle/>
        <a:p>
          <a:endParaRPr lang="en-GB"/>
        </a:p>
      </dgm:t>
    </dgm:pt>
    <dgm:pt modelId="{E0287986-CC55-402B-BA4D-7D9A3F62DF11}" type="pres">
      <dgm:prSet presAssocID="{D45D720A-34BB-4A77-A1DC-0F715496D844}" presName="composite" presStyleCnt="0"/>
      <dgm:spPr/>
      <dgm:t>
        <a:bodyPr/>
        <a:lstStyle/>
        <a:p>
          <a:endParaRPr lang="en-GB"/>
        </a:p>
      </dgm:t>
    </dgm:pt>
    <dgm:pt modelId="{E8BAAA76-1663-4A77-9B8B-851742D5373F}" type="pres">
      <dgm:prSet presAssocID="{D45D720A-34BB-4A77-A1DC-0F715496D844}" presName="parentText" presStyleLbl="alignNode1" presStyleIdx="4" presStyleCnt="5">
        <dgm:presLayoutVars>
          <dgm:chMax val="1"/>
          <dgm:bulletEnabled val="1"/>
        </dgm:presLayoutVars>
      </dgm:prSet>
      <dgm:spPr/>
      <dgm:t>
        <a:bodyPr/>
        <a:lstStyle/>
        <a:p>
          <a:endParaRPr lang="en-GB"/>
        </a:p>
      </dgm:t>
    </dgm:pt>
    <dgm:pt modelId="{D9638F89-F9D4-40E8-BBE2-618A6780608F}" type="pres">
      <dgm:prSet presAssocID="{D45D720A-34BB-4A77-A1DC-0F715496D844}" presName="descendantText" presStyleLbl="alignAcc1" presStyleIdx="4" presStyleCnt="5">
        <dgm:presLayoutVars>
          <dgm:bulletEnabled val="1"/>
        </dgm:presLayoutVars>
      </dgm:prSet>
      <dgm:spPr/>
      <dgm:t>
        <a:bodyPr/>
        <a:lstStyle/>
        <a:p>
          <a:endParaRPr lang="en-GB"/>
        </a:p>
      </dgm:t>
    </dgm:pt>
  </dgm:ptLst>
  <dgm:cxnLst>
    <dgm:cxn modelId="{9D803995-4A41-4D97-94E3-BEF276737684}" type="presOf" srcId="{35FF05B4-581F-4743-A1B5-78C045BDE1D6}" destId="{3A66E9B0-DD67-4C46-826C-EFE3E8019963}" srcOrd="0" destOrd="0" presId="urn:microsoft.com/office/officeart/2005/8/layout/chevron2"/>
    <dgm:cxn modelId="{538359DD-4873-4676-BB74-09FA15D0C617}" srcId="{53B14650-F10C-4D78-AAA2-AC620B2B2E69}" destId="{75D37806-5AC7-4ECD-AEC2-F7F26ACE8213}" srcOrd="0" destOrd="0" parTransId="{F2E7D895-32DA-4108-81A1-237EE340771A}" sibTransId="{C4301569-9F33-468C-81C7-E8156B36E7D3}"/>
    <dgm:cxn modelId="{8AE2EA23-0231-492C-870B-F138DC3901CF}" srcId="{83F99115-9F4E-42E5-84FD-EA5ED759E29F}" destId="{83AE593B-820D-4DD2-9AD9-536706B7776B}" srcOrd="3" destOrd="0" parTransId="{4F6160FF-3E6A-45BB-AE07-3B24B212B6E6}" sibTransId="{8B1D0713-433C-4D55-8200-62127B837359}"/>
    <dgm:cxn modelId="{105C65ED-1B4B-470E-A6B6-D69FF5ADE8A7}" srcId="{83F99115-9F4E-42E5-84FD-EA5ED759E29F}" destId="{35FF05B4-581F-4743-A1B5-78C045BDE1D6}" srcOrd="1" destOrd="0" parTransId="{DA3C5167-B0E9-4FB9-8810-CF99292C0B10}" sibTransId="{ED5C20C9-3C57-493A-9AF0-4507D5BE6550}"/>
    <dgm:cxn modelId="{C78CEE25-931E-4FD3-BA57-4AFA75A9EA9B}" srcId="{409DA293-4190-4906-BF3C-2A1F8B5F66F5}" destId="{2A612654-DE97-46D9-81A5-C2C270B7A05B}" srcOrd="0" destOrd="0" parTransId="{D63BD42E-1EE6-4924-A823-A79C7E31DD04}" sibTransId="{2B0798A3-C3C5-43BB-BFA8-43CAC7A7E9F7}"/>
    <dgm:cxn modelId="{DA963ACD-D1A5-4C19-ADD7-EA7DB72F0999}" type="presOf" srcId="{83F99115-9F4E-42E5-84FD-EA5ED759E29F}" destId="{4A63DF97-4FF2-4F9A-92DF-CDEBDDBF5BE3}" srcOrd="0" destOrd="0" presId="urn:microsoft.com/office/officeart/2005/8/layout/chevron2"/>
    <dgm:cxn modelId="{293CA41F-E3F9-470A-A12A-4B86B1B66379}" type="presOf" srcId="{409DA293-4190-4906-BF3C-2A1F8B5F66F5}" destId="{721CFB7B-3B74-4BC6-818B-B39260FF55D4}" srcOrd="0" destOrd="0" presId="urn:microsoft.com/office/officeart/2005/8/layout/chevron2"/>
    <dgm:cxn modelId="{77ED72F5-195E-4777-B179-FFC3ED649F95}" type="presOf" srcId="{23CD1402-085E-453A-AB68-4EFEBC85DD76}" destId="{D06FF360-D163-45C0-A9FD-55566B36D6B1}" srcOrd="0" destOrd="0" presId="urn:microsoft.com/office/officeart/2005/8/layout/chevron2"/>
    <dgm:cxn modelId="{D8C3D326-B0CF-48FC-A8C8-E316091A5BBA}" srcId="{35FF05B4-581F-4743-A1B5-78C045BDE1D6}" destId="{4FB0CB1D-12FE-43FC-B54A-F063E4909576}" srcOrd="0" destOrd="0" parTransId="{1C684DE8-750C-4DF2-B407-181088AB8D49}" sibTransId="{F19982D8-49FE-4ECB-9252-1FBA792D47CC}"/>
    <dgm:cxn modelId="{E642803A-8569-4AFD-985F-FBA9DD8CC27A}" type="presOf" srcId="{D45D720A-34BB-4A77-A1DC-0F715496D844}" destId="{E8BAAA76-1663-4A77-9B8B-851742D5373F}" srcOrd="0" destOrd="0" presId="urn:microsoft.com/office/officeart/2005/8/layout/chevron2"/>
    <dgm:cxn modelId="{95789182-61B1-458E-9787-346856288DE9}" srcId="{83F99115-9F4E-42E5-84FD-EA5ED759E29F}" destId="{409DA293-4190-4906-BF3C-2A1F8B5F66F5}" srcOrd="0" destOrd="0" parTransId="{6C48095E-717A-44D0-B092-366194A15F6A}" sibTransId="{1ECE8456-0A56-4481-9ED2-6E60BF966A3F}"/>
    <dgm:cxn modelId="{F41FB447-142F-4958-8395-78378F8625DC}" type="presOf" srcId="{4FB0CB1D-12FE-43FC-B54A-F063E4909576}" destId="{C747032E-928A-4851-B53C-19EF14C62580}" srcOrd="0" destOrd="0" presId="urn:microsoft.com/office/officeart/2005/8/layout/chevron2"/>
    <dgm:cxn modelId="{61827B6A-6E1E-46EB-BE42-E1661918A084}" srcId="{83AE593B-820D-4DD2-9AD9-536706B7776B}" destId="{23CD1402-085E-453A-AB68-4EFEBC85DD76}" srcOrd="0" destOrd="0" parTransId="{93E78CA1-DD5F-4377-9A39-331FB20E6702}" sibTransId="{A2D13484-2C01-4EF7-84B2-0878BC0FCA3E}"/>
    <dgm:cxn modelId="{171972EC-C866-4642-AFD0-0D9609E3E77C}" type="presOf" srcId="{83AE593B-820D-4DD2-9AD9-536706B7776B}" destId="{0F7C632E-C6AD-4899-9B99-E54317DA5E85}" srcOrd="0" destOrd="0" presId="urn:microsoft.com/office/officeart/2005/8/layout/chevron2"/>
    <dgm:cxn modelId="{F2EFF4BF-9D72-4EB1-B379-9A29D41B480A}" srcId="{D45D720A-34BB-4A77-A1DC-0F715496D844}" destId="{662973AF-8AF3-4D9C-9776-7E67FBD322A3}" srcOrd="0" destOrd="0" parTransId="{CEFC0043-AEBE-4402-B757-15FE1DEAA4EF}" sibTransId="{BED4C4F9-A5C0-4484-A362-13703BC0F836}"/>
    <dgm:cxn modelId="{B6F4015C-0A00-4E79-B8F1-DC0F3C9AB8AD}" srcId="{83F99115-9F4E-42E5-84FD-EA5ED759E29F}" destId="{53B14650-F10C-4D78-AAA2-AC620B2B2E69}" srcOrd="2" destOrd="0" parTransId="{BCBA8B70-12B1-490D-9E35-1380A74154B9}" sibTransId="{481CCDCE-77F4-4B27-BB7D-670A261B9E13}"/>
    <dgm:cxn modelId="{D72FACAA-CA3E-4A2B-91FB-5F0F8FD70CE7}" type="presOf" srcId="{75D37806-5AC7-4ECD-AEC2-F7F26ACE8213}" destId="{FC6A626C-7D4A-4345-AF07-591FB80178C0}" srcOrd="0" destOrd="0" presId="urn:microsoft.com/office/officeart/2005/8/layout/chevron2"/>
    <dgm:cxn modelId="{07B09CBD-75BB-411C-AD46-F2389CAD69C2}" type="presOf" srcId="{53B14650-F10C-4D78-AAA2-AC620B2B2E69}" destId="{335A9B56-9941-4CE2-85D7-6A9CCD26D68D}" srcOrd="0" destOrd="0" presId="urn:microsoft.com/office/officeart/2005/8/layout/chevron2"/>
    <dgm:cxn modelId="{88CE90D0-EB5B-498D-802C-606036039A02}" srcId="{83F99115-9F4E-42E5-84FD-EA5ED759E29F}" destId="{D45D720A-34BB-4A77-A1DC-0F715496D844}" srcOrd="4" destOrd="0" parTransId="{329D2B06-23ED-49A6-A26C-1D48CB268640}" sibTransId="{CD052821-C3EF-48E1-9679-DACCD739469C}"/>
    <dgm:cxn modelId="{2B60EB14-8880-4927-B149-9DFB55B5B061}" type="presOf" srcId="{662973AF-8AF3-4D9C-9776-7E67FBD322A3}" destId="{D9638F89-F9D4-40E8-BBE2-618A6780608F}" srcOrd="0" destOrd="0" presId="urn:microsoft.com/office/officeart/2005/8/layout/chevron2"/>
    <dgm:cxn modelId="{FB666729-A1D7-4BC9-AEDD-1C3A91379753}" type="presOf" srcId="{2A612654-DE97-46D9-81A5-C2C270B7A05B}" destId="{27D8201B-104E-4CCA-95C6-BE744CAD5279}" srcOrd="0" destOrd="0" presId="urn:microsoft.com/office/officeart/2005/8/layout/chevron2"/>
    <dgm:cxn modelId="{672C85B7-365E-475D-8AAC-976ED04969AC}" type="presParOf" srcId="{4A63DF97-4FF2-4F9A-92DF-CDEBDDBF5BE3}" destId="{1A494C5C-66A5-44F0-89E0-8419D9610969}" srcOrd="0" destOrd="0" presId="urn:microsoft.com/office/officeart/2005/8/layout/chevron2"/>
    <dgm:cxn modelId="{2FF6215D-16F4-4BCC-B84E-4722594C2EA8}" type="presParOf" srcId="{1A494C5C-66A5-44F0-89E0-8419D9610969}" destId="{721CFB7B-3B74-4BC6-818B-B39260FF55D4}" srcOrd="0" destOrd="0" presId="urn:microsoft.com/office/officeart/2005/8/layout/chevron2"/>
    <dgm:cxn modelId="{012DF53F-5766-4DD8-B70A-DA019CC1D09C}" type="presParOf" srcId="{1A494C5C-66A5-44F0-89E0-8419D9610969}" destId="{27D8201B-104E-4CCA-95C6-BE744CAD5279}" srcOrd="1" destOrd="0" presId="urn:microsoft.com/office/officeart/2005/8/layout/chevron2"/>
    <dgm:cxn modelId="{6017F79A-B60F-4047-BD39-C7C15132F978}" type="presParOf" srcId="{4A63DF97-4FF2-4F9A-92DF-CDEBDDBF5BE3}" destId="{8D75B3EE-B2B9-4356-81CD-99C6D2AEB5ED}" srcOrd="1" destOrd="0" presId="urn:microsoft.com/office/officeart/2005/8/layout/chevron2"/>
    <dgm:cxn modelId="{5A4E5568-7A3A-43A9-AFCF-9E61F2C2076A}" type="presParOf" srcId="{4A63DF97-4FF2-4F9A-92DF-CDEBDDBF5BE3}" destId="{815EAF56-069F-4481-A701-1954CD3EE1BF}" srcOrd="2" destOrd="0" presId="urn:microsoft.com/office/officeart/2005/8/layout/chevron2"/>
    <dgm:cxn modelId="{983BCC30-BCAC-4BA3-AE54-3D37EBCC21DA}" type="presParOf" srcId="{815EAF56-069F-4481-A701-1954CD3EE1BF}" destId="{3A66E9B0-DD67-4C46-826C-EFE3E8019963}" srcOrd="0" destOrd="0" presId="urn:microsoft.com/office/officeart/2005/8/layout/chevron2"/>
    <dgm:cxn modelId="{78DAD756-6310-4320-85B2-6390B95547EA}" type="presParOf" srcId="{815EAF56-069F-4481-A701-1954CD3EE1BF}" destId="{C747032E-928A-4851-B53C-19EF14C62580}" srcOrd="1" destOrd="0" presId="urn:microsoft.com/office/officeart/2005/8/layout/chevron2"/>
    <dgm:cxn modelId="{02A44157-D730-4A05-ACE1-9002CD869614}" type="presParOf" srcId="{4A63DF97-4FF2-4F9A-92DF-CDEBDDBF5BE3}" destId="{EF2862BF-4CAA-42B0-8A08-AD92F962666C}" srcOrd="3" destOrd="0" presId="urn:microsoft.com/office/officeart/2005/8/layout/chevron2"/>
    <dgm:cxn modelId="{7CF8D7BA-EFC5-4B9B-94D8-2B63156F0418}" type="presParOf" srcId="{4A63DF97-4FF2-4F9A-92DF-CDEBDDBF5BE3}" destId="{0E2C5A52-FD9A-4A87-A00A-52F4107859A7}" srcOrd="4" destOrd="0" presId="urn:microsoft.com/office/officeart/2005/8/layout/chevron2"/>
    <dgm:cxn modelId="{E351C295-F60A-45F3-A49B-85BFF2AB90D4}" type="presParOf" srcId="{0E2C5A52-FD9A-4A87-A00A-52F4107859A7}" destId="{335A9B56-9941-4CE2-85D7-6A9CCD26D68D}" srcOrd="0" destOrd="0" presId="urn:microsoft.com/office/officeart/2005/8/layout/chevron2"/>
    <dgm:cxn modelId="{7F805FD4-17B3-48E7-AE38-2F37970032A3}" type="presParOf" srcId="{0E2C5A52-FD9A-4A87-A00A-52F4107859A7}" destId="{FC6A626C-7D4A-4345-AF07-591FB80178C0}" srcOrd="1" destOrd="0" presId="urn:microsoft.com/office/officeart/2005/8/layout/chevron2"/>
    <dgm:cxn modelId="{20D6C047-57FB-49B6-9881-64E695DDECA0}" type="presParOf" srcId="{4A63DF97-4FF2-4F9A-92DF-CDEBDDBF5BE3}" destId="{D7488785-F081-43A9-BE96-2655D37C0913}" srcOrd="5" destOrd="0" presId="urn:microsoft.com/office/officeart/2005/8/layout/chevron2"/>
    <dgm:cxn modelId="{BDD0CB55-9963-46FD-B399-4AD726CFBD89}" type="presParOf" srcId="{4A63DF97-4FF2-4F9A-92DF-CDEBDDBF5BE3}" destId="{9732D906-68A0-4309-AA01-10E888E7BFDA}" srcOrd="6" destOrd="0" presId="urn:microsoft.com/office/officeart/2005/8/layout/chevron2"/>
    <dgm:cxn modelId="{A337DE48-0ACD-47A7-8D24-BBF2D0F29A33}" type="presParOf" srcId="{9732D906-68A0-4309-AA01-10E888E7BFDA}" destId="{0F7C632E-C6AD-4899-9B99-E54317DA5E85}" srcOrd="0" destOrd="0" presId="urn:microsoft.com/office/officeart/2005/8/layout/chevron2"/>
    <dgm:cxn modelId="{F2CE9440-F2F2-468D-9C43-853A730B34AE}" type="presParOf" srcId="{9732D906-68A0-4309-AA01-10E888E7BFDA}" destId="{D06FF360-D163-45C0-A9FD-55566B36D6B1}" srcOrd="1" destOrd="0" presId="urn:microsoft.com/office/officeart/2005/8/layout/chevron2"/>
    <dgm:cxn modelId="{87522570-22F7-4BF3-A3B7-36F7C2D4B236}" type="presParOf" srcId="{4A63DF97-4FF2-4F9A-92DF-CDEBDDBF5BE3}" destId="{302BE710-CE14-473D-8903-7D8E17B69E0F}" srcOrd="7" destOrd="0" presId="urn:microsoft.com/office/officeart/2005/8/layout/chevron2"/>
    <dgm:cxn modelId="{A73D50FF-F252-4929-ACD4-934ECC26843C}" type="presParOf" srcId="{4A63DF97-4FF2-4F9A-92DF-CDEBDDBF5BE3}" destId="{E0287986-CC55-402B-BA4D-7D9A3F62DF11}" srcOrd="8" destOrd="0" presId="urn:microsoft.com/office/officeart/2005/8/layout/chevron2"/>
    <dgm:cxn modelId="{A6682E16-25B2-4468-8434-ECFE2244F7AC}" type="presParOf" srcId="{E0287986-CC55-402B-BA4D-7D9A3F62DF11}" destId="{E8BAAA76-1663-4A77-9B8B-851742D5373F}" srcOrd="0" destOrd="0" presId="urn:microsoft.com/office/officeart/2005/8/layout/chevron2"/>
    <dgm:cxn modelId="{A392F2F8-B08C-4F96-BACC-E7F09EEF445A}" type="presParOf" srcId="{E0287986-CC55-402B-BA4D-7D9A3F62DF11}" destId="{D9638F89-F9D4-40E8-BBE2-618A6780608F}"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C2BBE-D27D-4477-B329-B76570E77C78}" type="doc">
      <dgm:prSet loTypeId="urn:microsoft.com/office/officeart/2005/8/layout/hList1" loCatId="list" qsTypeId="urn:microsoft.com/office/officeart/2005/8/quickstyle/simple4" qsCatId="simple" csTypeId="urn:microsoft.com/office/officeart/2005/8/colors/accent1_2" csCatId="accent1"/>
      <dgm:spPr/>
      <dgm:t>
        <a:bodyPr/>
        <a:lstStyle/>
        <a:p>
          <a:endParaRPr lang="en-GB"/>
        </a:p>
      </dgm:t>
    </dgm:pt>
    <dgm:pt modelId="{E98F2BC7-78D5-413A-B4D0-C7F0167B7DF5}">
      <dgm:prSet/>
      <dgm:spPr/>
      <dgm:t>
        <a:bodyPr/>
        <a:lstStyle/>
        <a:p>
          <a:pPr rtl="0"/>
          <a:r>
            <a:rPr lang="en-GB" dirty="0" smtClean="0"/>
            <a:t>Portfolios</a:t>
          </a:r>
          <a:endParaRPr lang="en-GB" dirty="0"/>
        </a:p>
      </dgm:t>
    </dgm:pt>
    <dgm:pt modelId="{ED786A80-19D5-4820-A0C6-CCB1A1A0CAE1}" type="parTrans" cxnId="{F986D13F-825A-4FC9-BBA8-406C65308565}">
      <dgm:prSet/>
      <dgm:spPr/>
      <dgm:t>
        <a:bodyPr/>
        <a:lstStyle/>
        <a:p>
          <a:endParaRPr lang="en-GB"/>
        </a:p>
      </dgm:t>
    </dgm:pt>
    <dgm:pt modelId="{02DD8BD3-87CD-42C6-B068-B88410A6C7D5}" type="sibTrans" cxnId="{F986D13F-825A-4FC9-BBA8-406C65308565}">
      <dgm:prSet/>
      <dgm:spPr/>
      <dgm:t>
        <a:bodyPr/>
        <a:lstStyle/>
        <a:p>
          <a:endParaRPr lang="en-GB"/>
        </a:p>
      </dgm:t>
    </dgm:pt>
    <dgm:pt modelId="{52D21E7E-4682-4527-8A4A-92F75BF6FE27}">
      <dgm:prSet/>
      <dgm:spPr/>
      <dgm:t>
        <a:bodyPr/>
        <a:lstStyle/>
        <a:p>
          <a:pPr rtl="0"/>
          <a:r>
            <a:rPr lang="en-GB" dirty="0" smtClean="0"/>
            <a:t>Encourage reflection</a:t>
          </a:r>
          <a:endParaRPr lang="en-GB" dirty="0"/>
        </a:p>
      </dgm:t>
    </dgm:pt>
    <dgm:pt modelId="{9FB6E3FF-336B-4211-BF2C-F5ED13117201}" type="parTrans" cxnId="{8ED97C01-0CE2-4CE5-B265-A0F72B8802A8}">
      <dgm:prSet/>
      <dgm:spPr/>
      <dgm:t>
        <a:bodyPr/>
        <a:lstStyle/>
        <a:p>
          <a:endParaRPr lang="en-GB"/>
        </a:p>
      </dgm:t>
    </dgm:pt>
    <dgm:pt modelId="{DE85285F-086C-462E-9222-A2F606D884F5}" type="sibTrans" cxnId="{8ED97C01-0CE2-4CE5-B265-A0F72B8802A8}">
      <dgm:prSet/>
      <dgm:spPr/>
      <dgm:t>
        <a:bodyPr/>
        <a:lstStyle/>
        <a:p>
          <a:endParaRPr lang="en-GB"/>
        </a:p>
      </dgm:t>
    </dgm:pt>
    <dgm:pt modelId="{A6087C2C-3635-4F57-9E99-3827B6260EF1}">
      <dgm:prSet/>
      <dgm:spPr/>
      <dgm:t>
        <a:bodyPr/>
        <a:lstStyle/>
        <a:p>
          <a:pPr rtl="0"/>
          <a:r>
            <a:rPr lang="en-GB" dirty="0" smtClean="0"/>
            <a:t>Enhance personal responsibility for learning</a:t>
          </a:r>
          <a:endParaRPr lang="en-GB" dirty="0"/>
        </a:p>
      </dgm:t>
    </dgm:pt>
    <dgm:pt modelId="{358AF2DC-808B-4A94-8811-3CC441B905C5}" type="parTrans" cxnId="{E36F7F0A-D403-4140-A152-E7D63FFF8954}">
      <dgm:prSet/>
      <dgm:spPr/>
      <dgm:t>
        <a:bodyPr/>
        <a:lstStyle/>
        <a:p>
          <a:endParaRPr lang="en-GB"/>
        </a:p>
      </dgm:t>
    </dgm:pt>
    <dgm:pt modelId="{B51AC576-C886-4869-9B50-FA30D0FF31A5}" type="sibTrans" cxnId="{E36F7F0A-D403-4140-A152-E7D63FFF8954}">
      <dgm:prSet/>
      <dgm:spPr/>
      <dgm:t>
        <a:bodyPr/>
        <a:lstStyle/>
        <a:p>
          <a:endParaRPr lang="en-GB"/>
        </a:p>
      </dgm:t>
    </dgm:pt>
    <dgm:pt modelId="{1694CEF9-1EB8-42B9-8FA3-49DEF7A8389B}">
      <dgm:prSet/>
      <dgm:spPr/>
      <dgm:t>
        <a:bodyPr/>
        <a:lstStyle/>
        <a:p>
          <a:pPr rtl="0"/>
          <a:r>
            <a:rPr lang="en-GB" dirty="0" smtClean="0"/>
            <a:t>Support professional development</a:t>
          </a:r>
          <a:endParaRPr lang="en-GB" dirty="0"/>
        </a:p>
      </dgm:t>
    </dgm:pt>
    <dgm:pt modelId="{1E1AD816-DB77-4AFC-90EC-0DEEF679F654}" type="parTrans" cxnId="{15C568D2-9308-4F69-881B-8BEA76843D0B}">
      <dgm:prSet/>
      <dgm:spPr/>
      <dgm:t>
        <a:bodyPr/>
        <a:lstStyle/>
        <a:p>
          <a:endParaRPr lang="en-GB"/>
        </a:p>
      </dgm:t>
    </dgm:pt>
    <dgm:pt modelId="{7A565C67-4B6E-42A2-8DBC-F4C1D1357414}" type="sibTrans" cxnId="{15C568D2-9308-4F69-881B-8BEA76843D0B}">
      <dgm:prSet/>
      <dgm:spPr/>
      <dgm:t>
        <a:bodyPr/>
        <a:lstStyle/>
        <a:p>
          <a:endParaRPr lang="en-GB"/>
        </a:p>
      </dgm:t>
    </dgm:pt>
    <dgm:pt modelId="{23A47769-DABA-45CE-8A62-D0E277417785}">
      <dgm:prSet/>
      <dgm:spPr/>
      <dgm:t>
        <a:bodyPr/>
        <a:lstStyle/>
        <a:p>
          <a:pPr rtl="0"/>
          <a:r>
            <a:rPr lang="en-GB" dirty="0" smtClean="0"/>
            <a:t>Personal experience</a:t>
          </a:r>
          <a:endParaRPr lang="en-GB" dirty="0"/>
        </a:p>
      </dgm:t>
    </dgm:pt>
    <dgm:pt modelId="{BB70A6ED-6712-4A97-A92C-197F86BB32CA}" type="parTrans" cxnId="{70C301FA-D95D-489C-BD44-8D3FF9B5DEF7}">
      <dgm:prSet/>
      <dgm:spPr/>
      <dgm:t>
        <a:bodyPr/>
        <a:lstStyle/>
        <a:p>
          <a:endParaRPr lang="en-GB"/>
        </a:p>
      </dgm:t>
    </dgm:pt>
    <dgm:pt modelId="{945F8846-F136-4852-9268-AB0BF3118B67}" type="sibTrans" cxnId="{70C301FA-D95D-489C-BD44-8D3FF9B5DEF7}">
      <dgm:prSet/>
      <dgm:spPr/>
      <dgm:t>
        <a:bodyPr/>
        <a:lstStyle/>
        <a:p>
          <a:endParaRPr lang="en-GB"/>
        </a:p>
      </dgm:t>
    </dgm:pt>
    <dgm:pt modelId="{1E8214D1-57D3-4D0C-8DB6-2BE26B2A3DF9}">
      <dgm:prSet/>
      <dgm:spPr/>
      <dgm:t>
        <a:bodyPr/>
        <a:lstStyle/>
        <a:p>
          <a:pPr rtl="0"/>
          <a:r>
            <a:rPr lang="en-GB" dirty="0" smtClean="0"/>
            <a:t>Foundation training requirement</a:t>
          </a:r>
          <a:endParaRPr lang="en-GB" dirty="0"/>
        </a:p>
      </dgm:t>
    </dgm:pt>
    <dgm:pt modelId="{4AFC2823-8EA9-4A13-97BF-524DCB72CD7E}" type="parTrans" cxnId="{C3E8CB5F-C5DF-4B5F-A066-968BBE9D03C1}">
      <dgm:prSet/>
      <dgm:spPr/>
      <dgm:t>
        <a:bodyPr/>
        <a:lstStyle/>
        <a:p>
          <a:endParaRPr lang="en-GB"/>
        </a:p>
      </dgm:t>
    </dgm:pt>
    <dgm:pt modelId="{7503BF1A-F184-491C-8E0E-15C782BED9C7}" type="sibTrans" cxnId="{C3E8CB5F-C5DF-4B5F-A066-968BBE9D03C1}">
      <dgm:prSet/>
      <dgm:spPr/>
      <dgm:t>
        <a:bodyPr/>
        <a:lstStyle/>
        <a:p>
          <a:endParaRPr lang="en-GB"/>
        </a:p>
      </dgm:t>
    </dgm:pt>
    <dgm:pt modelId="{2E9AD804-11AE-4D34-9839-078FE1208321}">
      <dgm:prSet/>
      <dgm:spPr/>
      <dgm:t>
        <a:bodyPr/>
        <a:lstStyle/>
        <a:p>
          <a:pPr rtl="0"/>
          <a:r>
            <a:rPr lang="en-GB" dirty="0" smtClean="0"/>
            <a:t>Cathartic process</a:t>
          </a:r>
          <a:endParaRPr lang="en-GB" dirty="0"/>
        </a:p>
      </dgm:t>
    </dgm:pt>
    <dgm:pt modelId="{9377D54B-1230-4603-85C7-1A9A4920D71F}" type="parTrans" cxnId="{B3AF3264-6F3E-4F31-846C-3BB61DAD63BA}">
      <dgm:prSet/>
      <dgm:spPr/>
      <dgm:t>
        <a:bodyPr/>
        <a:lstStyle/>
        <a:p>
          <a:endParaRPr lang="en-GB"/>
        </a:p>
      </dgm:t>
    </dgm:pt>
    <dgm:pt modelId="{F7E3DF08-864F-4CCE-93DE-3AA1DEAFF416}" type="sibTrans" cxnId="{B3AF3264-6F3E-4F31-846C-3BB61DAD63BA}">
      <dgm:prSet/>
      <dgm:spPr/>
      <dgm:t>
        <a:bodyPr/>
        <a:lstStyle/>
        <a:p>
          <a:endParaRPr lang="en-GB"/>
        </a:p>
      </dgm:t>
    </dgm:pt>
    <dgm:pt modelId="{7C865F8B-67A7-454D-8FDA-A9DE767DBDBA}" type="pres">
      <dgm:prSet presAssocID="{97CC2BBE-D27D-4477-B329-B76570E77C78}" presName="Name0" presStyleCnt="0">
        <dgm:presLayoutVars>
          <dgm:dir/>
          <dgm:animLvl val="lvl"/>
          <dgm:resizeHandles val="exact"/>
        </dgm:presLayoutVars>
      </dgm:prSet>
      <dgm:spPr/>
      <dgm:t>
        <a:bodyPr/>
        <a:lstStyle/>
        <a:p>
          <a:endParaRPr lang="en-GB"/>
        </a:p>
      </dgm:t>
    </dgm:pt>
    <dgm:pt modelId="{BE892670-30E5-4BF0-B877-B286DCEC54CE}" type="pres">
      <dgm:prSet presAssocID="{E98F2BC7-78D5-413A-B4D0-C7F0167B7DF5}" presName="composite" presStyleCnt="0"/>
      <dgm:spPr/>
      <dgm:t>
        <a:bodyPr/>
        <a:lstStyle/>
        <a:p>
          <a:endParaRPr lang="en-GB"/>
        </a:p>
      </dgm:t>
    </dgm:pt>
    <dgm:pt modelId="{8270B1C2-C4FE-4845-9A3E-BD169CA96327}" type="pres">
      <dgm:prSet presAssocID="{E98F2BC7-78D5-413A-B4D0-C7F0167B7DF5}" presName="parTx" presStyleLbl="alignNode1" presStyleIdx="0" presStyleCnt="2">
        <dgm:presLayoutVars>
          <dgm:chMax val="0"/>
          <dgm:chPref val="0"/>
          <dgm:bulletEnabled val="1"/>
        </dgm:presLayoutVars>
      </dgm:prSet>
      <dgm:spPr/>
      <dgm:t>
        <a:bodyPr/>
        <a:lstStyle/>
        <a:p>
          <a:endParaRPr lang="en-GB"/>
        </a:p>
      </dgm:t>
    </dgm:pt>
    <dgm:pt modelId="{B2A32D52-2D94-4C73-808B-46963097253D}" type="pres">
      <dgm:prSet presAssocID="{E98F2BC7-78D5-413A-B4D0-C7F0167B7DF5}" presName="desTx" presStyleLbl="alignAccFollowNode1" presStyleIdx="0" presStyleCnt="2">
        <dgm:presLayoutVars>
          <dgm:bulletEnabled val="1"/>
        </dgm:presLayoutVars>
      </dgm:prSet>
      <dgm:spPr/>
      <dgm:t>
        <a:bodyPr/>
        <a:lstStyle/>
        <a:p>
          <a:endParaRPr lang="en-GB"/>
        </a:p>
      </dgm:t>
    </dgm:pt>
    <dgm:pt modelId="{E84CF668-937F-4DD0-B3D2-12583B8746AC}" type="pres">
      <dgm:prSet presAssocID="{02DD8BD3-87CD-42C6-B068-B88410A6C7D5}" presName="space" presStyleCnt="0"/>
      <dgm:spPr/>
      <dgm:t>
        <a:bodyPr/>
        <a:lstStyle/>
        <a:p>
          <a:endParaRPr lang="en-GB"/>
        </a:p>
      </dgm:t>
    </dgm:pt>
    <dgm:pt modelId="{C958713F-A21B-4C99-B690-EA3B986D7404}" type="pres">
      <dgm:prSet presAssocID="{23A47769-DABA-45CE-8A62-D0E277417785}" presName="composite" presStyleCnt="0"/>
      <dgm:spPr/>
      <dgm:t>
        <a:bodyPr/>
        <a:lstStyle/>
        <a:p>
          <a:endParaRPr lang="en-GB"/>
        </a:p>
      </dgm:t>
    </dgm:pt>
    <dgm:pt modelId="{8F874564-69C5-43D7-BB28-7B3FFC08DA38}" type="pres">
      <dgm:prSet presAssocID="{23A47769-DABA-45CE-8A62-D0E277417785}" presName="parTx" presStyleLbl="alignNode1" presStyleIdx="1" presStyleCnt="2">
        <dgm:presLayoutVars>
          <dgm:chMax val="0"/>
          <dgm:chPref val="0"/>
          <dgm:bulletEnabled val="1"/>
        </dgm:presLayoutVars>
      </dgm:prSet>
      <dgm:spPr/>
      <dgm:t>
        <a:bodyPr/>
        <a:lstStyle/>
        <a:p>
          <a:endParaRPr lang="en-GB"/>
        </a:p>
      </dgm:t>
    </dgm:pt>
    <dgm:pt modelId="{1B158382-4CAE-49AB-B3FA-0A6B56C9B6AB}" type="pres">
      <dgm:prSet presAssocID="{23A47769-DABA-45CE-8A62-D0E277417785}" presName="desTx" presStyleLbl="alignAccFollowNode1" presStyleIdx="1" presStyleCnt="2">
        <dgm:presLayoutVars>
          <dgm:bulletEnabled val="1"/>
        </dgm:presLayoutVars>
      </dgm:prSet>
      <dgm:spPr/>
      <dgm:t>
        <a:bodyPr/>
        <a:lstStyle/>
        <a:p>
          <a:endParaRPr lang="en-GB"/>
        </a:p>
      </dgm:t>
    </dgm:pt>
  </dgm:ptLst>
  <dgm:cxnLst>
    <dgm:cxn modelId="{72ADBE6F-884C-4F06-99C4-B283B4CA1F64}" type="presOf" srcId="{23A47769-DABA-45CE-8A62-D0E277417785}" destId="{8F874564-69C5-43D7-BB28-7B3FFC08DA38}" srcOrd="0" destOrd="0" presId="urn:microsoft.com/office/officeart/2005/8/layout/hList1"/>
    <dgm:cxn modelId="{C3E8CB5F-C5DF-4B5F-A066-968BBE9D03C1}" srcId="{23A47769-DABA-45CE-8A62-D0E277417785}" destId="{1E8214D1-57D3-4D0C-8DB6-2BE26B2A3DF9}" srcOrd="0" destOrd="0" parTransId="{4AFC2823-8EA9-4A13-97BF-524DCB72CD7E}" sibTransId="{7503BF1A-F184-491C-8E0E-15C782BED9C7}"/>
    <dgm:cxn modelId="{A4113871-D590-4497-BBF9-D0462964D3C5}" type="presOf" srcId="{97CC2BBE-D27D-4477-B329-B76570E77C78}" destId="{7C865F8B-67A7-454D-8FDA-A9DE767DBDBA}" srcOrd="0" destOrd="0" presId="urn:microsoft.com/office/officeart/2005/8/layout/hList1"/>
    <dgm:cxn modelId="{15C568D2-9308-4F69-881B-8BEA76843D0B}" srcId="{E98F2BC7-78D5-413A-B4D0-C7F0167B7DF5}" destId="{1694CEF9-1EB8-42B9-8FA3-49DEF7A8389B}" srcOrd="2" destOrd="0" parTransId="{1E1AD816-DB77-4AFC-90EC-0DEEF679F654}" sibTransId="{7A565C67-4B6E-42A2-8DBC-F4C1D1357414}"/>
    <dgm:cxn modelId="{940C5D2C-362F-43AC-8D71-0B1F9F6A2E93}" type="presOf" srcId="{1694CEF9-1EB8-42B9-8FA3-49DEF7A8389B}" destId="{B2A32D52-2D94-4C73-808B-46963097253D}" srcOrd="0" destOrd="2" presId="urn:microsoft.com/office/officeart/2005/8/layout/hList1"/>
    <dgm:cxn modelId="{B3AF3264-6F3E-4F31-846C-3BB61DAD63BA}" srcId="{23A47769-DABA-45CE-8A62-D0E277417785}" destId="{2E9AD804-11AE-4D34-9839-078FE1208321}" srcOrd="1" destOrd="0" parTransId="{9377D54B-1230-4603-85C7-1A9A4920D71F}" sibTransId="{F7E3DF08-864F-4CCE-93DE-3AA1DEAFF416}"/>
    <dgm:cxn modelId="{25E33ED4-03F4-46AB-B67D-B5EDCD6D2F4E}" type="presOf" srcId="{52D21E7E-4682-4527-8A4A-92F75BF6FE27}" destId="{B2A32D52-2D94-4C73-808B-46963097253D}" srcOrd="0" destOrd="0" presId="urn:microsoft.com/office/officeart/2005/8/layout/hList1"/>
    <dgm:cxn modelId="{C2E15F66-C66E-4B40-AEEF-FBB7E07DB646}" type="presOf" srcId="{2E9AD804-11AE-4D34-9839-078FE1208321}" destId="{1B158382-4CAE-49AB-B3FA-0A6B56C9B6AB}" srcOrd="0" destOrd="1" presId="urn:microsoft.com/office/officeart/2005/8/layout/hList1"/>
    <dgm:cxn modelId="{F986D13F-825A-4FC9-BBA8-406C65308565}" srcId="{97CC2BBE-D27D-4477-B329-B76570E77C78}" destId="{E98F2BC7-78D5-413A-B4D0-C7F0167B7DF5}" srcOrd="0" destOrd="0" parTransId="{ED786A80-19D5-4820-A0C6-CCB1A1A0CAE1}" sibTransId="{02DD8BD3-87CD-42C6-B068-B88410A6C7D5}"/>
    <dgm:cxn modelId="{DC99124B-90FF-4DA2-9805-ADE8123ACE09}" type="presOf" srcId="{1E8214D1-57D3-4D0C-8DB6-2BE26B2A3DF9}" destId="{1B158382-4CAE-49AB-B3FA-0A6B56C9B6AB}" srcOrd="0" destOrd="0" presId="urn:microsoft.com/office/officeart/2005/8/layout/hList1"/>
    <dgm:cxn modelId="{70C301FA-D95D-489C-BD44-8D3FF9B5DEF7}" srcId="{97CC2BBE-D27D-4477-B329-B76570E77C78}" destId="{23A47769-DABA-45CE-8A62-D0E277417785}" srcOrd="1" destOrd="0" parTransId="{BB70A6ED-6712-4A97-A92C-197F86BB32CA}" sibTransId="{945F8846-F136-4852-9268-AB0BF3118B67}"/>
    <dgm:cxn modelId="{C5333C9B-4B21-4CA6-82CA-F8B3AABB6983}" type="presOf" srcId="{E98F2BC7-78D5-413A-B4D0-C7F0167B7DF5}" destId="{8270B1C2-C4FE-4845-9A3E-BD169CA96327}" srcOrd="0" destOrd="0" presId="urn:microsoft.com/office/officeart/2005/8/layout/hList1"/>
    <dgm:cxn modelId="{8ED97C01-0CE2-4CE5-B265-A0F72B8802A8}" srcId="{E98F2BC7-78D5-413A-B4D0-C7F0167B7DF5}" destId="{52D21E7E-4682-4527-8A4A-92F75BF6FE27}" srcOrd="0" destOrd="0" parTransId="{9FB6E3FF-336B-4211-BF2C-F5ED13117201}" sibTransId="{DE85285F-086C-462E-9222-A2F606D884F5}"/>
    <dgm:cxn modelId="{E36F7F0A-D403-4140-A152-E7D63FFF8954}" srcId="{E98F2BC7-78D5-413A-B4D0-C7F0167B7DF5}" destId="{A6087C2C-3635-4F57-9E99-3827B6260EF1}" srcOrd="1" destOrd="0" parTransId="{358AF2DC-808B-4A94-8811-3CC441B905C5}" sibTransId="{B51AC576-C886-4869-9B50-FA30D0FF31A5}"/>
    <dgm:cxn modelId="{58E64FC0-9906-45F6-A566-967039B8F7EF}" type="presOf" srcId="{A6087C2C-3635-4F57-9E99-3827B6260EF1}" destId="{B2A32D52-2D94-4C73-808B-46963097253D}" srcOrd="0" destOrd="1" presId="urn:microsoft.com/office/officeart/2005/8/layout/hList1"/>
    <dgm:cxn modelId="{194F7ECB-6876-40E8-96EC-3F4E1D0ECAF6}" type="presParOf" srcId="{7C865F8B-67A7-454D-8FDA-A9DE767DBDBA}" destId="{BE892670-30E5-4BF0-B877-B286DCEC54CE}" srcOrd="0" destOrd="0" presId="urn:microsoft.com/office/officeart/2005/8/layout/hList1"/>
    <dgm:cxn modelId="{15A6B258-D4B1-4A3C-8232-CBA14FF0BEFC}" type="presParOf" srcId="{BE892670-30E5-4BF0-B877-B286DCEC54CE}" destId="{8270B1C2-C4FE-4845-9A3E-BD169CA96327}" srcOrd="0" destOrd="0" presId="urn:microsoft.com/office/officeart/2005/8/layout/hList1"/>
    <dgm:cxn modelId="{4486B8C0-8524-4EEB-B62C-D2E63A526F92}" type="presParOf" srcId="{BE892670-30E5-4BF0-B877-B286DCEC54CE}" destId="{B2A32D52-2D94-4C73-808B-46963097253D}" srcOrd="1" destOrd="0" presId="urn:microsoft.com/office/officeart/2005/8/layout/hList1"/>
    <dgm:cxn modelId="{3B9E2088-8C5A-49F0-8097-D5D69FE930C5}" type="presParOf" srcId="{7C865F8B-67A7-454D-8FDA-A9DE767DBDBA}" destId="{E84CF668-937F-4DD0-B3D2-12583B8746AC}" srcOrd="1" destOrd="0" presId="urn:microsoft.com/office/officeart/2005/8/layout/hList1"/>
    <dgm:cxn modelId="{E1319F63-7E50-4226-9E3F-79536D9D5E84}" type="presParOf" srcId="{7C865F8B-67A7-454D-8FDA-A9DE767DBDBA}" destId="{C958713F-A21B-4C99-B690-EA3B986D7404}" srcOrd="2" destOrd="0" presId="urn:microsoft.com/office/officeart/2005/8/layout/hList1"/>
    <dgm:cxn modelId="{AE3DEDE1-E8ED-41B0-AA23-23B702F4DDF8}" type="presParOf" srcId="{C958713F-A21B-4C99-B690-EA3B986D7404}" destId="{8F874564-69C5-43D7-BB28-7B3FFC08DA38}" srcOrd="0" destOrd="0" presId="urn:microsoft.com/office/officeart/2005/8/layout/hList1"/>
    <dgm:cxn modelId="{A49A746D-488C-466D-BD67-CC867DFB074C}" type="presParOf" srcId="{C958713F-A21B-4C99-B690-EA3B986D7404}" destId="{1B158382-4CAE-49AB-B3FA-0A6B56C9B6A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64A82B-771C-49A4-95BB-06DA47FC0AD8}" type="doc">
      <dgm:prSet loTypeId="urn:microsoft.com/office/officeart/2005/8/layout/pyramid1" loCatId="pyramid" qsTypeId="urn:microsoft.com/office/officeart/2005/8/quickstyle/3d2" qsCatId="3D" csTypeId="urn:microsoft.com/office/officeart/2005/8/colors/colorful1" csCatId="colorful" phldr="1"/>
      <dgm:spPr/>
      <dgm:t>
        <a:bodyPr/>
        <a:lstStyle/>
        <a:p>
          <a:endParaRPr lang="en-GB"/>
        </a:p>
      </dgm:t>
    </dgm:pt>
    <dgm:pt modelId="{45078854-35D9-4058-8A56-3843CCDF9BD1}">
      <dgm:prSet custT="1"/>
      <dgm:spPr/>
      <dgm:t>
        <a:bodyPr/>
        <a:lstStyle/>
        <a:p>
          <a:pPr rtl="0"/>
          <a:r>
            <a:rPr lang="en-GB" sz="1800" dirty="0" smtClean="0">
              <a:latin typeface="Arial" pitchFamily="34" charset="0"/>
              <a:cs typeface="Arial" pitchFamily="34" charset="0"/>
            </a:rPr>
            <a:t>Completed QI projects</a:t>
          </a:r>
          <a:endParaRPr lang="en-GB" sz="1800" dirty="0">
            <a:latin typeface="Arial" pitchFamily="34" charset="0"/>
            <a:cs typeface="Arial" pitchFamily="34" charset="0"/>
          </a:endParaRPr>
        </a:p>
      </dgm:t>
    </dgm:pt>
    <dgm:pt modelId="{29444F8B-1C03-4059-B657-689C20857515}" type="parTrans" cxnId="{EA729792-1D85-4E45-BC32-75D02570C749}">
      <dgm:prSet/>
      <dgm:spPr/>
      <dgm:t>
        <a:bodyPr/>
        <a:lstStyle/>
        <a:p>
          <a:endParaRPr lang="en-GB"/>
        </a:p>
      </dgm:t>
    </dgm:pt>
    <dgm:pt modelId="{40F4BEE3-E006-45B8-AFE5-BA04C25EA6D8}" type="sibTrans" cxnId="{EA729792-1D85-4E45-BC32-75D02570C749}">
      <dgm:prSet/>
      <dgm:spPr/>
      <dgm:t>
        <a:bodyPr/>
        <a:lstStyle/>
        <a:p>
          <a:endParaRPr lang="en-GB"/>
        </a:p>
      </dgm:t>
    </dgm:pt>
    <dgm:pt modelId="{D0733642-10A4-4DBD-911D-82890FCC6FCF}">
      <dgm:prSet custT="1"/>
      <dgm:spPr/>
      <dgm:t>
        <a:bodyPr/>
        <a:lstStyle/>
        <a:p>
          <a:pPr rtl="0"/>
          <a:r>
            <a:rPr lang="en-GB" sz="2000" b="1" dirty="0" smtClean="0">
              <a:solidFill>
                <a:schemeClr val="bg1"/>
              </a:solidFill>
              <a:latin typeface="Arial" pitchFamily="34" charset="0"/>
              <a:cs typeface="Arial" pitchFamily="34" charset="0"/>
            </a:rPr>
            <a:t>3. Behavioural change</a:t>
          </a:r>
          <a:endParaRPr lang="en-GB" sz="2000" b="1" dirty="0">
            <a:solidFill>
              <a:schemeClr val="bg1"/>
            </a:solidFill>
            <a:latin typeface="Arial" pitchFamily="34" charset="0"/>
            <a:cs typeface="Arial" pitchFamily="34" charset="0"/>
          </a:endParaRPr>
        </a:p>
      </dgm:t>
    </dgm:pt>
    <dgm:pt modelId="{BBBFA48F-F09E-4217-85A1-0E34CAE3B35F}" type="parTrans" cxnId="{F2FE9772-A371-48A7-A956-4D9188C26F04}">
      <dgm:prSet/>
      <dgm:spPr/>
      <dgm:t>
        <a:bodyPr/>
        <a:lstStyle/>
        <a:p>
          <a:endParaRPr lang="en-GB"/>
        </a:p>
      </dgm:t>
    </dgm:pt>
    <dgm:pt modelId="{3F44E7F3-B628-432D-BB32-5931E92B76CE}" type="sibTrans" cxnId="{F2FE9772-A371-48A7-A956-4D9188C26F04}">
      <dgm:prSet/>
      <dgm:spPr/>
      <dgm:t>
        <a:bodyPr/>
        <a:lstStyle/>
        <a:p>
          <a:endParaRPr lang="en-GB"/>
        </a:p>
      </dgm:t>
    </dgm:pt>
    <dgm:pt modelId="{6B021671-DB86-4690-9AA6-BA37C5285E19}">
      <dgm:prSet custT="1"/>
      <dgm:spPr/>
      <dgm:t>
        <a:bodyPr/>
        <a:lstStyle/>
        <a:p>
          <a:pPr rtl="0"/>
          <a:r>
            <a:rPr lang="en-GB" sz="1800" dirty="0" smtClean="0">
              <a:latin typeface="Arial" pitchFamily="34" charset="0"/>
              <a:cs typeface="Arial" pitchFamily="34" charset="0"/>
            </a:rPr>
            <a:t>Trainees</a:t>
          </a:r>
          <a:r>
            <a:rPr lang="en-GB" sz="1800" smtClean="0">
              <a:latin typeface="Arial" pitchFamily="34" charset="0"/>
              <a:cs typeface="Arial" pitchFamily="34" charset="0"/>
            </a:rPr>
            <a:t>: Behaviours Qr</a:t>
          </a:r>
          <a:endParaRPr lang="en-GB" sz="1800" dirty="0">
            <a:latin typeface="Arial" pitchFamily="34" charset="0"/>
            <a:cs typeface="Arial" pitchFamily="34" charset="0"/>
          </a:endParaRPr>
        </a:p>
      </dgm:t>
    </dgm:pt>
    <dgm:pt modelId="{1B849D53-B273-4C1D-B0FB-EF0B6BE5855F}" type="parTrans" cxnId="{88787488-B671-492B-8353-63199DCF0DC1}">
      <dgm:prSet/>
      <dgm:spPr/>
      <dgm:t>
        <a:bodyPr/>
        <a:lstStyle/>
        <a:p>
          <a:endParaRPr lang="en-GB"/>
        </a:p>
      </dgm:t>
    </dgm:pt>
    <dgm:pt modelId="{DA8058DB-AC40-429A-AB34-C2DD9268C9F7}" type="sibTrans" cxnId="{88787488-B671-492B-8353-63199DCF0DC1}">
      <dgm:prSet/>
      <dgm:spPr/>
      <dgm:t>
        <a:bodyPr/>
        <a:lstStyle/>
        <a:p>
          <a:endParaRPr lang="en-GB"/>
        </a:p>
      </dgm:t>
    </dgm:pt>
    <dgm:pt modelId="{7A5AE4E2-906C-4768-833F-4E3B1FFA36B1}">
      <dgm:prSet custT="1"/>
      <dgm:spPr/>
      <dgm:t>
        <a:bodyPr/>
        <a:lstStyle/>
        <a:p>
          <a:pPr rtl="0"/>
          <a:r>
            <a:rPr lang="en-GB" sz="2000" b="1" dirty="0" smtClean="0">
              <a:solidFill>
                <a:schemeClr val="bg1"/>
              </a:solidFill>
              <a:latin typeface="Arial" pitchFamily="34" charset="0"/>
              <a:cs typeface="Arial" pitchFamily="34" charset="0"/>
            </a:rPr>
            <a:t>2. Learning</a:t>
          </a:r>
          <a:endParaRPr lang="en-GB" sz="2000" b="1" dirty="0">
            <a:solidFill>
              <a:schemeClr val="bg1"/>
            </a:solidFill>
            <a:latin typeface="Arial" pitchFamily="34" charset="0"/>
            <a:cs typeface="Arial" pitchFamily="34" charset="0"/>
          </a:endParaRPr>
        </a:p>
      </dgm:t>
    </dgm:pt>
    <dgm:pt modelId="{7ED2057B-75C3-4047-8714-272806E5D4C1}" type="parTrans" cxnId="{7482639A-E95A-4262-AF4D-67D77C9D6CE7}">
      <dgm:prSet/>
      <dgm:spPr/>
      <dgm:t>
        <a:bodyPr/>
        <a:lstStyle/>
        <a:p>
          <a:endParaRPr lang="en-GB"/>
        </a:p>
      </dgm:t>
    </dgm:pt>
    <dgm:pt modelId="{BCDA33C2-E86A-424B-8DA4-57EF9041C43D}" type="sibTrans" cxnId="{7482639A-E95A-4262-AF4D-67D77C9D6CE7}">
      <dgm:prSet/>
      <dgm:spPr/>
      <dgm:t>
        <a:bodyPr/>
        <a:lstStyle/>
        <a:p>
          <a:endParaRPr lang="en-GB"/>
        </a:p>
      </dgm:t>
    </dgm:pt>
    <dgm:pt modelId="{49DEFEE4-0320-4C50-8CAB-35A9809C1FFD}">
      <dgm:prSet custT="1"/>
      <dgm:spPr/>
      <dgm:t>
        <a:bodyPr/>
        <a:lstStyle/>
        <a:p>
          <a:pPr rtl="0"/>
          <a:r>
            <a:rPr lang="en-GB" sz="1800" dirty="0" smtClean="0">
              <a:latin typeface="Arial" pitchFamily="34" charset="0"/>
              <a:cs typeface="Arial" pitchFamily="34" charset="0"/>
            </a:rPr>
            <a:t>Trainees, Leads &amp; Facilitators: KSA </a:t>
          </a:r>
          <a:r>
            <a:rPr lang="en-GB" sz="1800" dirty="0" err="1" smtClean="0">
              <a:latin typeface="Arial" pitchFamily="34" charset="0"/>
              <a:cs typeface="Arial" pitchFamily="34" charset="0"/>
            </a:rPr>
            <a:t>Qr</a:t>
          </a:r>
          <a:endParaRPr lang="en-GB" sz="1800" dirty="0">
            <a:latin typeface="Arial" pitchFamily="34" charset="0"/>
            <a:cs typeface="Arial" pitchFamily="34" charset="0"/>
          </a:endParaRPr>
        </a:p>
      </dgm:t>
    </dgm:pt>
    <dgm:pt modelId="{603E15A7-C9C1-47DB-A8D7-42A2DD511F04}" type="parTrans" cxnId="{52824F4A-4DF8-4391-A0AA-27016C30D0E4}">
      <dgm:prSet/>
      <dgm:spPr/>
      <dgm:t>
        <a:bodyPr/>
        <a:lstStyle/>
        <a:p>
          <a:endParaRPr lang="en-GB"/>
        </a:p>
      </dgm:t>
    </dgm:pt>
    <dgm:pt modelId="{4EDCF01A-8A90-4267-9DF7-6EAF63145D4C}" type="sibTrans" cxnId="{52824F4A-4DF8-4391-A0AA-27016C30D0E4}">
      <dgm:prSet/>
      <dgm:spPr/>
      <dgm:t>
        <a:bodyPr/>
        <a:lstStyle/>
        <a:p>
          <a:endParaRPr lang="en-GB"/>
        </a:p>
      </dgm:t>
    </dgm:pt>
    <dgm:pt modelId="{9BFCDDC3-15C7-4C57-AFD9-07A9C0F655C2}">
      <dgm:prSet custT="1"/>
      <dgm:spPr>
        <a:solidFill>
          <a:srgbClr val="7030A0"/>
        </a:solidFill>
      </dgm:spPr>
      <dgm:t>
        <a:bodyPr/>
        <a:lstStyle/>
        <a:p>
          <a:pPr rtl="0"/>
          <a:r>
            <a:rPr lang="en-GB" sz="2000" b="1" dirty="0" smtClean="0">
              <a:solidFill>
                <a:schemeClr val="bg1"/>
              </a:solidFill>
              <a:latin typeface="Arial" pitchFamily="34" charset="0"/>
              <a:cs typeface="Arial" pitchFamily="34" charset="0"/>
            </a:rPr>
            <a:t>1. Reaction</a:t>
          </a:r>
          <a:endParaRPr lang="en-GB" sz="2000" b="1" dirty="0">
            <a:solidFill>
              <a:schemeClr val="bg1"/>
            </a:solidFill>
            <a:latin typeface="Arial" pitchFamily="34" charset="0"/>
            <a:cs typeface="Arial" pitchFamily="34" charset="0"/>
          </a:endParaRPr>
        </a:p>
      </dgm:t>
    </dgm:pt>
    <dgm:pt modelId="{D16ABB83-B142-4FC2-B6B2-7461837EBE42}" type="parTrans" cxnId="{8987CABA-45F8-41C1-A6DC-3468073B95C3}">
      <dgm:prSet/>
      <dgm:spPr/>
      <dgm:t>
        <a:bodyPr/>
        <a:lstStyle/>
        <a:p>
          <a:endParaRPr lang="en-GB"/>
        </a:p>
      </dgm:t>
    </dgm:pt>
    <dgm:pt modelId="{19F7B75E-EC8A-4920-BB37-6BD9414AF1EB}" type="sibTrans" cxnId="{8987CABA-45F8-41C1-A6DC-3468073B95C3}">
      <dgm:prSet/>
      <dgm:spPr/>
      <dgm:t>
        <a:bodyPr/>
        <a:lstStyle/>
        <a:p>
          <a:endParaRPr lang="en-GB"/>
        </a:p>
      </dgm:t>
    </dgm:pt>
    <dgm:pt modelId="{8AE0F818-B1F0-4958-B073-9FEE949F6B4A}">
      <dgm:prSet custT="1"/>
      <dgm:spPr/>
      <dgm:t>
        <a:bodyPr/>
        <a:lstStyle/>
        <a:p>
          <a:pPr rtl="0"/>
          <a:r>
            <a:rPr lang="en-GB" sz="1800" dirty="0" smtClean="0">
              <a:latin typeface="Arial" pitchFamily="34" charset="0"/>
              <a:cs typeface="Arial" pitchFamily="34" charset="0"/>
            </a:rPr>
            <a:t>All: Satisfaction </a:t>
          </a:r>
          <a:r>
            <a:rPr lang="en-GB" sz="1800" dirty="0" err="1" smtClean="0">
              <a:latin typeface="Arial" pitchFamily="34" charset="0"/>
              <a:cs typeface="Arial" pitchFamily="34" charset="0"/>
            </a:rPr>
            <a:t>Qr</a:t>
          </a:r>
          <a:endParaRPr lang="en-GB" sz="1800" dirty="0">
            <a:latin typeface="Arial" pitchFamily="34" charset="0"/>
            <a:cs typeface="Arial" pitchFamily="34" charset="0"/>
          </a:endParaRPr>
        </a:p>
      </dgm:t>
    </dgm:pt>
    <dgm:pt modelId="{ADC0972C-C018-46AC-81A8-8FD91D5E9022}" type="parTrans" cxnId="{CD7A4150-92DC-44C1-B2F1-848B229E6C2C}">
      <dgm:prSet/>
      <dgm:spPr/>
      <dgm:t>
        <a:bodyPr/>
        <a:lstStyle/>
        <a:p>
          <a:endParaRPr lang="en-GB"/>
        </a:p>
      </dgm:t>
    </dgm:pt>
    <dgm:pt modelId="{09A1AA19-ACF0-40DF-AA98-D322301C93AC}" type="sibTrans" cxnId="{CD7A4150-92DC-44C1-B2F1-848B229E6C2C}">
      <dgm:prSet/>
      <dgm:spPr/>
      <dgm:t>
        <a:bodyPr/>
        <a:lstStyle/>
        <a:p>
          <a:endParaRPr lang="en-GB"/>
        </a:p>
      </dgm:t>
    </dgm:pt>
    <dgm:pt modelId="{8848820E-BAA2-4AE3-85D4-314F07E06350}">
      <dgm:prSet custT="1"/>
      <dgm:spPr/>
      <dgm:t>
        <a:bodyPr/>
        <a:lstStyle/>
        <a:p>
          <a:pPr rtl="0"/>
          <a:r>
            <a:rPr lang="en-GB" sz="1600" b="1" dirty="0" smtClean="0">
              <a:solidFill>
                <a:schemeClr val="bg1"/>
              </a:solidFill>
              <a:latin typeface="Arial" pitchFamily="34" charset="0"/>
              <a:cs typeface="Arial" pitchFamily="34" charset="0"/>
            </a:rPr>
            <a:t>4.Org      Change</a:t>
          </a:r>
          <a:endParaRPr lang="en-GB" sz="1600" b="1" dirty="0">
            <a:solidFill>
              <a:schemeClr val="bg1"/>
            </a:solidFill>
            <a:latin typeface="Arial" pitchFamily="34" charset="0"/>
            <a:cs typeface="Arial" pitchFamily="34" charset="0"/>
          </a:endParaRPr>
        </a:p>
      </dgm:t>
    </dgm:pt>
    <dgm:pt modelId="{4F441A7F-80A5-44A5-8D7F-9B18FBAEFF1A}" type="parTrans" cxnId="{5013E57F-5A59-4BD8-B868-0FBE2F0A0869}">
      <dgm:prSet/>
      <dgm:spPr/>
      <dgm:t>
        <a:bodyPr/>
        <a:lstStyle/>
        <a:p>
          <a:endParaRPr lang="en-GB"/>
        </a:p>
      </dgm:t>
    </dgm:pt>
    <dgm:pt modelId="{5248D52C-2EB0-4D6C-B850-E1FC7BCBC114}" type="sibTrans" cxnId="{5013E57F-5A59-4BD8-B868-0FBE2F0A0869}">
      <dgm:prSet/>
      <dgm:spPr/>
      <dgm:t>
        <a:bodyPr/>
        <a:lstStyle/>
        <a:p>
          <a:endParaRPr lang="en-GB"/>
        </a:p>
      </dgm:t>
    </dgm:pt>
    <dgm:pt modelId="{9D3A6AC8-1711-41D0-BA49-5F4E589C9650}" type="pres">
      <dgm:prSet presAssocID="{F264A82B-771C-49A4-95BB-06DA47FC0AD8}" presName="Name0" presStyleCnt="0">
        <dgm:presLayoutVars>
          <dgm:dir/>
          <dgm:animLvl val="lvl"/>
          <dgm:resizeHandles val="exact"/>
        </dgm:presLayoutVars>
      </dgm:prSet>
      <dgm:spPr/>
      <dgm:t>
        <a:bodyPr/>
        <a:lstStyle/>
        <a:p>
          <a:endParaRPr lang="en-GB"/>
        </a:p>
      </dgm:t>
    </dgm:pt>
    <dgm:pt modelId="{C86DCAAC-3557-4EFC-87AD-33A38D3A0081}" type="pres">
      <dgm:prSet presAssocID="{8848820E-BAA2-4AE3-85D4-314F07E06350}" presName="Name8" presStyleCnt="0"/>
      <dgm:spPr/>
      <dgm:t>
        <a:bodyPr/>
        <a:lstStyle/>
        <a:p>
          <a:endParaRPr lang="en-GB"/>
        </a:p>
      </dgm:t>
    </dgm:pt>
    <dgm:pt modelId="{F1D0C2CD-EC19-43E1-8BDC-E30DCCF695B6}" type="pres">
      <dgm:prSet presAssocID="{8848820E-BAA2-4AE3-85D4-314F07E06350}" presName="acctBkgd" presStyleLbl="alignAcc1" presStyleIdx="0" presStyleCnt="4" custScaleY="61816"/>
      <dgm:spPr/>
      <dgm:t>
        <a:bodyPr/>
        <a:lstStyle/>
        <a:p>
          <a:endParaRPr lang="en-GB"/>
        </a:p>
      </dgm:t>
    </dgm:pt>
    <dgm:pt modelId="{A7DBBCC3-338E-4CA9-B0D4-D50B1AE569DE}" type="pres">
      <dgm:prSet presAssocID="{8848820E-BAA2-4AE3-85D4-314F07E06350}" presName="acctTx" presStyleLbl="alignAcc1" presStyleIdx="0" presStyleCnt="4">
        <dgm:presLayoutVars>
          <dgm:bulletEnabled val="1"/>
        </dgm:presLayoutVars>
      </dgm:prSet>
      <dgm:spPr/>
      <dgm:t>
        <a:bodyPr/>
        <a:lstStyle/>
        <a:p>
          <a:endParaRPr lang="en-GB"/>
        </a:p>
      </dgm:t>
    </dgm:pt>
    <dgm:pt modelId="{A85B5BE7-8E35-4366-A153-3DE603734BF8}" type="pres">
      <dgm:prSet presAssocID="{8848820E-BAA2-4AE3-85D4-314F07E06350}" presName="level" presStyleLbl="node1" presStyleIdx="0" presStyleCnt="4">
        <dgm:presLayoutVars>
          <dgm:chMax val="1"/>
          <dgm:bulletEnabled val="1"/>
        </dgm:presLayoutVars>
      </dgm:prSet>
      <dgm:spPr/>
      <dgm:t>
        <a:bodyPr/>
        <a:lstStyle/>
        <a:p>
          <a:endParaRPr lang="en-GB"/>
        </a:p>
      </dgm:t>
    </dgm:pt>
    <dgm:pt modelId="{7EC31925-08D5-43E6-905C-0FD0C09B91BB}" type="pres">
      <dgm:prSet presAssocID="{8848820E-BAA2-4AE3-85D4-314F07E06350}" presName="levelTx" presStyleLbl="revTx" presStyleIdx="0" presStyleCnt="0">
        <dgm:presLayoutVars>
          <dgm:chMax val="1"/>
          <dgm:bulletEnabled val="1"/>
        </dgm:presLayoutVars>
      </dgm:prSet>
      <dgm:spPr/>
      <dgm:t>
        <a:bodyPr/>
        <a:lstStyle/>
        <a:p>
          <a:endParaRPr lang="en-GB"/>
        </a:p>
      </dgm:t>
    </dgm:pt>
    <dgm:pt modelId="{5280B7CE-F14C-47A2-8750-AEC5012C780E}" type="pres">
      <dgm:prSet presAssocID="{D0733642-10A4-4DBD-911D-82890FCC6FCF}" presName="Name8" presStyleCnt="0"/>
      <dgm:spPr/>
      <dgm:t>
        <a:bodyPr/>
        <a:lstStyle/>
        <a:p>
          <a:endParaRPr lang="en-GB"/>
        </a:p>
      </dgm:t>
    </dgm:pt>
    <dgm:pt modelId="{3F638969-805B-41BD-8B18-5BC83377418D}" type="pres">
      <dgm:prSet presAssocID="{D0733642-10A4-4DBD-911D-82890FCC6FCF}" presName="acctBkgd" presStyleLbl="alignAcc1" presStyleIdx="1" presStyleCnt="4" custScaleY="69723"/>
      <dgm:spPr/>
      <dgm:t>
        <a:bodyPr/>
        <a:lstStyle/>
        <a:p>
          <a:endParaRPr lang="en-GB"/>
        </a:p>
      </dgm:t>
    </dgm:pt>
    <dgm:pt modelId="{D0F3DDCC-5F17-4CE5-8002-7ADB52A56DAD}" type="pres">
      <dgm:prSet presAssocID="{D0733642-10A4-4DBD-911D-82890FCC6FCF}" presName="acctTx" presStyleLbl="alignAcc1" presStyleIdx="1" presStyleCnt="4">
        <dgm:presLayoutVars>
          <dgm:bulletEnabled val="1"/>
        </dgm:presLayoutVars>
      </dgm:prSet>
      <dgm:spPr/>
      <dgm:t>
        <a:bodyPr/>
        <a:lstStyle/>
        <a:p>
          <a:endParaRPr lang="en-GB"/>
        </a:p>
      </dgm:t>
    </dgm:pt>
    <dgm:pt modelId="{75F582A1-29C6-4DF1-8525-05E7FA3F1F2D}" type="pres">
      <dgm:prSet presAssocID="{D0733642-10A4-4DBD-911D-82890FCC6FCF}" presName="level" presStyleLbl="node1" presStyleIdx="1" presStyleCnt="4">
        <dgm:presLayoutVars>
          <dgm:chMax val="1"/>
          <dgm:bulletEnabled val="1"/>
        </dgm:presLayoutVars>
      </dgm:prSet>
      <dgm:spPr/>
      <dgm:t>
        <a:bodyPr/>
        <a:lstStyle/>
        <a:p>
          <a:endParaRPr lang="en-GB"/>
        </a:p>
      </dgm:t>
    </dgm:pt>
    <dgm:pt modelId="{5073ABF1-47F4-4A3A-A3B8-9CBF1F46C086}" type="pres">
      <dgm:prSet presAssocID="{D0733642-10A4-4DBD-911D-82890FCC6FCF}" presName="levelTx" presStyleLbl="revTx" presStyleIdx="0" presStyleCnt="0">
        <dgm:presLayoutVars>
          <dgm:chMax val="1"/>
          <dgm:bulletEnabled val="1"/>
        </dgm:presLayoutVars>
      </dgm:prSet>
      <dgm:spPr/>
      <dgm:t>
        <a:bodyPr/>
        <a:lstStyle/>
        <a:p>
          <a:endParaRPr lang="en-GB"/>
        </a:p>
      </dgm:t>
    </dgm:pt>
    <dgm:pt modelId="{5B3C9B40-4584-472E-BCAA-6ACEAD7911D2}" type="pres">
      <dgm:prSet presAssocID="{7A5AE4E2-906C-4768-833F-4E3B1FFA36B1}" presName="Name8" presStyleCnt="0"/>
      <dgm:spPr/>
      <dgm:t>
        <a:bodyPr/>
        <a:lstStyle/>
        <a:p>
          <a:endParaRPr lang="en-GB"/>
        </a:p>
      </dgm:t>
    </dgm:pt>
    <dgm:pt modelId="{D07926A9-0B17-4B3E-B75C-7EA2E4446ADA}" type="pres">
      <dgm:prSet presAssocID="{7A5AE4E2-906C-4768-833F-4E3B1FFA36B1}" presName="acctBkgd" presStyleLbl="alignAcc1" presStyleIdx="2" presStyleCnt="4" custScaleY="66638"/>
      <dgm:spPr/>
      <dgm:t>
        <a:bodyPr/>
        <a:lstStyle/>
        <a:p>
          <a:endParaRPr lang="en-GB"/>
        </a:p>
      </dgm:t>
    </dgm:pt>
    <dgm:pt modelId="{F3499A18-9C73-4093-AFC1-8199979EEE3A}" type="pres">
      <dgm:prSet presAssocID="{7A5AE4E2-906C-4768-833F-4E3B1FFA36B1}" presName="acctTx" presStyleLbl="alignAcc1" presStyleIdx="2" presStyleCnt="4">
        <dgm:presLayoutVars>
          <dgm:bulletEnabled val="1"/>
        </dgm:presLayoutVars>
      </dgm:prSet>
      <dgm:spPr/>
      <dgm:t>
        <a:bodyPr/>
        <a:lstStyle/>
        <a:p>
          <a:endParaRPr lang="en-GB"/>
        </a:p>
      </dgm:t>
    </dgm:pt>
    <dgm:pt modelId="{31C634E3-2E26-4A1F-AC70-C0328449333F}" type="pres">
      <dgm:prSet presAssocID="{7A5AE4E2-906C-4768-833F-4E3B1FFA36B1}" presName="level" presStyleLbl="node1" presStyleIdx="2" presStyleCnt="4">
        <dgm:presLayoutVars>
          <dgm:chMax val="1"/>
          <dgm:bulletEnabled val="1"/>
        </dgm:presLayoutVars>
      </dgm:prSet>
      <dgm:spPr/>
      <dgm:t>
        <a:bodyPr/>
        <a:lstStyle/>
        <a:p>
          <a:endParaRPr lang="en-GB"/>
        </a:p>
      </dgm:t>
    </dgm:pt>
    <dgm:pt modelId="{BB495732-90E1-4987-8C15-DDC6E699F627}" type="pres">
      <dgm:prSet presAssocID="{7A5AE4E2-906C-4768-833F-4E3B1FFA36B1}" presName="levelTx" presStyleLbl="revTx" presStyleIdx="0" presStyleCnt="0">
        <dgm:presLayoutVars>
          <dgm:chMax val="1"/>
          <dgm:bulletEnabled val="1"/>
        </dgm:presLayoutVars>
      </dgm:prSet>
      <dgm:spPr/>
      <dgm:t>
        <a:bodyPr/>
        <a:lstStyle/>
        <a:p>
          <a:endParaRPr lang="en-GB"/>
        </a:p>
      </dgm:t>
    </dgm:pt>
    <dgm:pt modelId="{D1D45EB2-908A-4322-846E-A8385C1C9086}" type="pres">
      <dgm:prSet presAssocID="{9BFCDDC3-15C7-4C57-AFD9-07A9C0F655C2}" presName="Name8" presStyleCnt="0"/>
      <dgm:spPr/>
      <dgm:t>
        <a:bodyPr/>
        <a:lstStyle/>
        <a:p>
          <a:endParaRPr lang="en-GB"/>
        </a:p>
      </dgm:t>
    </dgm:pt>
    <dgm:pt modelId="{41E095F7-2DCF-47F6-A483-75BEA119D2BF}" type="pres">
      <dgm:prSet presAssocID="{9BFCDDC3-15C7-4C57-AFD9-07A9C0F655C2}" presName="acctBkgd" presStyleLbl="alignAcc1" presStyleIdx="3" presStyleCnt="4" custScaleY="50262"/>
      <dgm:spPr/>
      <dgm:t>
        <a:bodyPr/>
        <a:lstStyle/>
        <a:p>
          <a:endParaRPr lang="en-GB"/>
        </a:p>
      </dgm:t>
    </dgm:pt>
    <dgm:pt modelId="{140AE136-E6E9-420F-9E82-39FE374622ED}" type="pres">
      <dgm:prSet presAssocID="{9BFCDDC3-15C7-4C57-AFD9-07A9C0F655C2}" presName="acctTx" presStyleLbl="alignAcc1" presStyleIdx="3" presStyleCnt="4">
        <dgm:presLayoutVars>
          <dgm:bulletEnabled val="1"/>
        </dgm:presLayoutVars>
      </dgm:prSet>
      <dgm:spPr/>
      <dgm:t>
        <a:bodyPr/>
        <a:lstStyle/>
        <a:p>
          <a:endParaRPr lang="en-GB"/>
        </a:p>
      </dgm:t>
    </dgm:pt>
    <dgm:pt modelId="{33D7D723-88DF-4F80-ACC6-CF521183420A}" type="pres">
      <dgm:prSet presAssocID="{9BFCDDC3-15C7-4C57-AFD9-07A9C0F655C2}" presName="level" presStyleLbl="node1" presStyleIdx="3" presStyleCnt="4">
        <dgm:presLayoutVars>
          <dgm:chMax val="1"/>
          <dgm:bulletEnabled val="1"/>
        </dgm:presLayoutVars>
      </dgm:prSet>
      <dgm:spPr/>
      <dgm:t>
        <a:bodyPr/>
        <a:lstStyle/>
        <a:p>
          <a:endParaRPr lang="en-GB"/>
        </a:p>
      </dgm:t>
    </dgm:pt>
    <dgm:pt modelId="{0D93999B-62EF-4CB5-9553-F1958477814C}" type="pres">
      <dgm:prSet presAssocID="{9BFCDDC3-15C7-4C57-AFD9-07A9C0F655C2}" presName="levelTx" presStyleLbl="revTx" presStyleIdx="0" presStyleCnt="0">
        <dgm:presLayoutVars>
          <dgm:chMax val="1"/>
          <dgm:bulletEnabled val="1"/>
        </dgm:presLayoutVars>
      </dgm:prSet>
      <dgm:spPr/>
      <dgm:t>
        <a:bodyPr/>
        <a:lstStyle/>
        <a:p>
          <a:endParaRPr lang="en-GB"/>
        </a:p>
      </dgm:t>
    </dgm:pt>
  </dgm:ptLst>
  <dgm:cxnLst>
    <dgm:cxn modelId="{9711B3CC-FBC7-4186-A8C2-1BE06E4DBF5F}" type="presOf" srcId="{45078854-35D9-4058-8A56-3843CCDF9BD1}" destId="{F1D0C2CD-EC19-43E1-8BDC-E30DCCF695B6}" srcOrd="0" destOrd="0" presId="urn:microsoft.com/office/officeart/2005/8/layout/pyramid1"/>
    <dgm:cxn modelId="{417D3BDE-0935-4367-9745-D4A2DA34EE76}" type="presOf" srcId="{6B021671-DB86-4690-9AA6-BA37C5285E19}" destId="{D0F3DDCC-5F17-4CE5-8002-7ADB52A56DAD}" srcOrd="1" destOrd="0" presId="urn:microsoft.com/office/officeart/2005/8/layout/pyramid1"/>
    <dgm:cxn modelId="{9239DDAC-1D2D-469D-BC3B-FD034D92D761}" type="presOf" srcId="{8AE0F818-B1F0-4958-B073-9FEE949F6B4A}" destId="{41E095F7-2DCF-47F6-A483-75BEA119D2BF}" srcOrd="0" destOrd="0" presId="urn:microsoft.com/office/officeart/2005/8/layout/pyramid1"/>
    <dgm:cxn modelId="{DE6376FF-5180-47BF-AF64-AB8AC9F6CAC0}" type="presOf" srcId="{8AE0F818-B1F0-4958-B073-9FEE949F6B4A}" destId="{140AE136-E6E9-420F-9E82-39FE374622ED}" srcOrd="1" destOrd="0" presId="urn:microsoft.com/office/officeart/2005/8/layout/pyramid1"/>
    <dgm:cxn modelId="{52824F4A-4DF8-4391-A0AA-27016C30D0E4}" srcId="{7A5AE4E2-906C-4768-833F-4E3B1FFA36B1}" destId="{49DEFEE4-0320-4C50-8CAB-35A9809C1FFD}" srcOrd="0" destOrd="0" parTransId="{603E15A7-C9C1-47DB-A8D7-42A2DD511F04}" sibTransId="{4EDCF01A-8A90-4267-9DF7-6EAF63145D4C}"/>
    <dgm:cxn modelId="{5D90A3C9-F70F-4CA0-91C4-62F0181E3375}" type="presOf" srcId="{7A5AE4E2-906C-4768-833F-4E3B1FFA36B1}" destId="{31C634E3-2E26-4A1F-AC70-C0328449333F}" srcOrd="0" destOrd="0" presId="urn:microsoft.com/office/officeart/2005/8/layout/pyramid1"/>
    <dgm:cxn modelId="{7482639A-E95A-4262-AF4D-67D77C9D6CE7}" srcId="{F264A82B-771C-49A4-95BB-06DA47FC0AD8}" destId="{7A5AE4E2-906C-4768-833F-4E3B1FFA36B1}" srcOrd="2" destOrd="0" parTransId="{7ED2057B-75C3-4047-8714-272806E5D4C1}" sibTransId="{BCDA33C2-E86A-424B-8DA4-57EF9041C43D}"/>
    <dgm:cxn modelId="{E6E470D0-5001-4C27-96C5-82B483EE1E00}" type="presOf" srcId="{49DEFEE4-0320-4C50-8CAB-35A9809C1FFD}" destId="{D07926A9-0B17-4B3E-B75C-7EA2E4446ADA}" srcOrd="0" destOrd="0" presId="urn:microsoft.com/office/officeart/2005/8/layout/pyramid1"/>
    <dgm:cxn modelId="{0F2A6962-1F0F-442D-8D8D-5D87776932AE}" type="presOf" srcId="{8848820E-BAA2-4AE3-85D4-314F07E06350}" destId="{A85B5BE7-8E35-4366-A153-3DE603734BF8}" srcOrd="0" destOrd="0" presId="urn:microsoft.com/office/officeart/2005/8/layout/pyramid1"/>
    <dgm:cxn modelId="{A81A54F0-4EA4-47E8-9B5D-95E8F1AF657C}" type="presOf" srcId="{8848820E-BAA2-4AE3-85D4-314F07E06350}" destId="{7EC31925-08D5-43E6-905C-0FD0C09B91BB}" srcOrd="1" destOrd="0" presId="urn:microsoft.com/office/officeart/2005/8/layout/pyramid1"/>
    <dgm:cxn modelId="{CD7A4150-92DC-44C1-B2F1-848B229E6C2C}" srcId="{9BFCDDC3-15C7-4C57-AFD9-07A9C0F655C2}" destId="{8AE0F818-B1F0-4958-B073-9FEE949F6B4A}" srcOrd="0" destOrd="0" parTransId="{ADC0972C-C018-46AC-81A8-8FD91D5E9022}" sibTransId="{09A1AA19-ACF0-40DF-AA98-D322301C93AC}"/>
    <dgm:cxn modelId="{88787488-B671-492B-8353-63199DCF0DC1}" srcId="{D0733642-10A4-4DBD-911D-82890FCC6FCF}" destId="{6B021671-DB86-4690-9AA6-BA37C5285E19}" srcOrd="0" destOrd="0" parTransId="{1B849D53-B273-4C1D-B0FB-EF0B6BE5855F}" sibTransId="{DA8058DB-AC40-429A-AB34-C2DD9268C9F7}"/>
    <dgm:cxn modelId="{84C8CA21-FC2A-46C6-9A79-2B74B673DBAD}" type="presOf" srcId="{9BFCDDC3-15C7-4C57-AFD9-07A9C0F655C2}" destId="{33D7D723-88DF-4F80-ACC6-CF521183420A}" srcOrd="0" destOrd="0" presId="urn:microsoft.com/office/officeart/2005/8/layout/pyramid1"/>
    <dgm:cxn modelId="{04190A3B-DE5D-4F91-BF9A-870335A65787}" type="presOf" srcId="{D0733642-10A4-4DBD-911D-82890FCC6FCF}" destId="{75F582A1-29C6-4DF1-8525-05E7FA3F1F2D}" srcOrd="0" destOrd="0" presId="urn:microsoft.com/office/officeart/2005/8/layout/pyramid1"/>
    <dgm:cxn modelId="{FE362E8D-CF63-4D06-A8C5-54DC8657C76A}" type="presOf" srcId="{45078854-35D9-4058-8A56-3843CCDF9BD1}" destId="{A7DBBCC3-338E-4CA9-B0D4-D50B1AE569DE}" srcOrd="1" destOrd="0" presId="urn:microsoft.com/office/officeart/2005/8/layout/pyramid1"/>
    <dgm:cxn modelId="{5013E57F-5A59-4BD8-B868-0FBE2F0A0869}" srcId="{F264A82B-771C-49A4-95BB-06DA47FC0AD8}" destId="{8848820E-BAA2-4AE3-85D4-314F07E06350}" srcOrd="0" destOrd="0" parTransId="{4F441A7F-80A5-44A5-8D7F-9B18FBAEFF1A}" sibTransId="{5248D52C-2EB0-4D6C-B850-E1FC7BCBC114}"/>
    <dgm:cxn modelId="{8987CABA-45F8-41C1-A6DC-3468073B95C3}" srcId="{F264A82B-771C-49A4-95BB-06DA47FC0AD8}" destId="{9BFCDDC3-15C7-4C57-AFD9-07A9C0F655C2}" srcOrd="3" destOrd="0" parTransId="{D16ABB83-B142-4FC2-B6B2-7461837EBE42}" sibTransId="{19F7B75E-EC8A-4920-BB37-6BD9414AF1EB}"/>
    <dgm:cxn modelId="{AD3C9C43-F5D7-42DB-8F14-B17091B9A15F}" type="presOf" srcId="{7A5AE4E2-906C-4768-833F-4E3B1FFA36B1}" destId="{BB495732-90E1-4987-8C15-DDC6E699F627}" srcOrd="1" destOrd="0" presId="urn:microsoft.com/office/officeart/2005/8/layout/pyramid1"/>
    <dgm:cxn modelId="{F2FE9772-A371-48A7-A956-4D9188C26F04}" srcId="{F264A82B-771C-49A4-95BB-06DA47FC0AD8}" destId="{D0733642-10A4-4DBD-911D-82890FCC6FCF}" srcOrd="1" destOrd="0" parTransId="{BBBFA48F-F09E-4217-85A1-0E34CAE3B35F}" sibTransId="{3F44E7F3-B628-432D-BB32-5931E92B76CE}"/>
    <dgm:cxn modelId="{1B9BA8AA-8763-4D13-93FF-4AD05A7EE034}" type="presOf" srcId="{49DEFEE4-0320-4C50-8CAB-35A9809C1FFD}" destId="{F3499A18-9C73-4093-AFC1-8199979EEE3A}" srcOrd="1" destOrd="0" presId="urn:microsoft.com/office/officeart/2005/8/layout/pyramid1"/>
    <dgm:cxn modelId="{EA729792-1D85-4E45-BC32-75D02570C749}" srcId="{8848820E-BAA2-4AE3-85D4-314F07E06350}" destId="{45078854-35D9-4058-8A56-3843CCDF9BD1}" srcOrd="0" destOrd="0" parTransId="{29444F8B-1C03-4059-B657-689C20857515}" sibTransId="{40F4BEE3-E006-45B8-AFE5-BA04C25EA6D8}"/>
    <dgm:cxn modelId="{40B3C52F-9A9A-4658-8D45-2938E42DEA80}" type="presOf" srcId="{D0733642-10A4-4DBD-911D-82890FCC6FCF}" destId="{5073ABF1-47F4-4A3A-A3B8-9CBF1F46C086}" srcOrd="1" destOrd="0" presId="urn:microsoft.com/office/officeart/2005/8/layout/pyramid1"/>
    <dgm:cxn modelId="{4769E5FC-78AE-4AEC-A0E2-75193D479CAE}" type="presOf" srcId="{6B021671-DB86-4690-9AA6-BA37C5285E19}" destId="{3F638969-805B-41BD-8B18-5BC83377418D}" srcOrd="0" destOrd="0" presId="urn:microsoft.com/office/officeart/2005/8/layout/pyramid1"/>
    <dgm:cxn modelId="{5C781EA2-0CDF-4BCA-833D-1CA5AC5C3B3F}" type="presOf" srcId="{F264A82B-771C-49A4-95BB-06DA47FC0AD8}" destId="{9D3A6AC8-1711-41D0-BA49-5F4E589C9650}" srcOrd="0" destOrd="0" presId="urn:microsoft.com/office/officeart/2005/8/layout/pyramid1"/>
    <dgm:cxn modelId="{F2B07611-DAFD-46BE-8765-9EF993EE2FAB}" type="presOf" srcId="{9BFCDDC3-15C7-4C57-AFD9-07A9C0F655C2}" destId="{0D93999B-62EF-4CB5-9553-F1958477814C}" srcOrd="1" destOrd="0" presId="urn:microsoft.com/office/officeart/2005/8/layout/pyramid1"/>
    <dgm:cxn modelId="{730910A9-98F4-44DF-A3D3-0225F8C95E79}" type="presParOf" srcId="{9D3A6AC8-1711-41D0-BA49-5F4E589C9650}" destId="{C86DCAAC-3557-4EFC-87AD-33A38D3A0081}" srcOrd="0" destOrd="0" presId="urn:microsoft.com/office/officeart/2005/8/layout/pyramid1"/>
    <dgm:cxn modelId="{506F5D5D-01F3-4300-8D85-0FC7A26322A8}" type="presParOf" srcId="{C86DCAAC-3557-4EFC-87AD-33A38D3A0081}" destId="{F1D0C2CD-EC19-43E1-8BDC-E30DCCF695B6}" srcOrd="0" destOrd="0" presId="urn:microsoft.com/office/officeart/2005/8/layout/pyramid1"/>
    <dgm:cxn modelId="{D2F65E86-A3B1-4105-A303-103B063D46AF}" type="presParOf" srcId="{C86DCAAC-3557-4EFC-87AD-33A38D3A0081}" destId="{A7DBBCC3-338E-4CA9-B0D4-D50B1AE569DE}" srcOrd="1" destOrd="0" presId="urn:microsoft.com/office/officeart/2005/8/layout/pyramid1"/>
    <dgm:cxn modelId="{087E10F5-0556-4899-9DA8-3E70A7177BE1}" type="presParOf" srcId="{C86DCAAC-3557-4EFC-87AD-33A38D3A0081}" destId="{A85B5BE7-8E35-4366-A153-3DE603734BF8}" srcOrd="2" destOrd="0" presId="urn:microsoft.com/office/officeart/2005/8/layout/pyramid1"/>
    <dgm:cxn modelId="{FD4AA033-4F81-4643-B42B-27413C4D44F3}" type="presParOf" srcId="{C86DCAAC-3557-4EFC-87AD-33A38D3A0081}" destId="{7EC31925-08D5-43E6-905C-0FD0C09B91BB}" srcOrd="3" destOrd="0" presId="urn:microsoft.com/office/officeart/2005/8/layout/pyramid1"/>
    <dgm:cxn modelId="{E3559E50-F37D-4BFF-BFA4-464874A1233D}" type="presParOf" srcId="{9D3A6AC8-1711-41D0-BA49-5F4E589C9650}" destId="{5280B7CE-F14C-47A2-8750-AEC5012C780E}" srcOrd="1" destOrd="0" presId="urn:microsoft.com/office/officeart/2005/8/layout/pyramid1"/>
    <dgm:cxn modelId="{09487699-95A4-4D8A-BE7F-EB08F668C0E7}" type="presParOf" srcId="{5280B7CE-F14C-47A2-8750-AEC5012C780E}" destId="{3F638969-805B-41BD-8B18-5BC83377418D}" srcOrd="0" destOrd="0" presId="urn:microsoft.com/office/officeart/2005/8/layout/pyramid1"/>
    <dgm:cxn modelId="{EF976204-8B15-491C-B63A-0D7EBBB5E375}" type="presParOf" srcId="{5280B7CE-F14C-47A2-8750-AEC5012C780E}" destId="{D0F3DDCC-5F17-4CE5-8002-7ADB52A56DAD}" srcOrd="1" destOrd="0" presId="urn:microsoft.com/office/officeart/2005/8/layout/pyramid1"/>
    <dgm:cxn modelId="{133AF66D-8472-4AE0-946C-8FDCB2DD1F8A}" type="presParOf" srcId="{5280B7CE-F14C-47A2-8750-AEC5012C780E}" destId="{75F582A1-29C6-4DF1-8525-05E7FA3F1F2D}" srcOrd="2" destOrd="0" presId="urn:microsoft.com/office/officeart/2005/8/layout/pyramid1"/>
    <dgm:cxn modelId="{72A19645-03FD-4E18-A556-9303D5D47F1D}" type="presParOf" srcId="{5280B7CE-F14C-47A2-8750-AEC5012C780E}" destId="{5073ABF1-47F4-4A3A-A3B8-9CBF1F46C086}" srcOrd="3" destOrd="0" presId="urn:microsoft.com/office/officeart/2005/8/layout/pyramid1"/>
    <dgm:cxn modelId="{0D5B40DC-32DE-4119-A047-445E2E3DC38D}" type="presParOf" srcId="{9D3A6AC8-1711-41D0-BA49-5F4E589C9650}" destId="{5B3C9B40-4584-472E-BCAA-6ACEAD7911D2}" srcOrd="2" destOrd="0" presId="urn:microsoft.com/office/officeart/2005/8/layout/pyramid1"/>
    <dgm:cxn modelId="{C51901CB-E966-44AD-9CDE-830A3B9A820B}" type="presParOf" srcId="{5B3C9B40-4584-472E-BCAA-6ACEAD7911D2}" destId="{D07926A9-0B17-4B3E-B75C-7EA2E4446ADA}" srcOrd="0" destOrd="0" presId="urn:microsoft.com/office/officeart/2005/8/layout/pyramid1"/>
    <dgm:cxn modelId="{202D1734-078A-4F41-9B0A-FA5170419313}" type="presParOf" srcId="{5B3C9B40-4584-472E-BCAA-6ACEAD7911D2}" destId="{F3499A18-9C73-4093-AFC1-8199979EEE3A}" srcOrd="1" destOrd="0" presId="urn:microsoft.com/office/officeart/2005/8/layout/pyramid1"/>
    <dgm:cxn modelId="{2B5A1BF2-768F-4D71-9B8E-65DD80801823}" type="presParOf" srcId="{5B3C9B40-4584-472E-BCAA-6ACEAD7911D2}" destId="{31C634E3-2E26-4A1F-AC70-C0328449333F}" srcOrd="2" destOrd="0" presId="urn:microsoft.com/office/officeart/2005/8/layout/pyramid1"/>
    <dgm:cxn modelId="{85F65876-CD6F-42E0-9763-26AB806B8EA9}" type="presParOf" srcId="{5B3C9B40-4584-472E-BCAA-6ACEAD7911D2}" destId="{BB495732-90E1-4987-8C15-DDC6E699F627}" srcOrd="3" destOrd="0" presId="urn:microsoft.com/office/officeart/2005/8/layout/pyramid1"/>
    <dgm:cxn modelId="{2DBB1397-8A50-402A-BAF3-65D0A319F93B}" type="presParOf" srcId="{9D3A6AC8-1711-41D0-BA49-5F4E589C9650}" destId="{D1D45EB2-908A-4322-846E-A8385C1C9086}" srcOrd="3" destOrd="0" presId="urn:microsoft.com/office/officeart/2005/8/layout/pyramid1"/>
    <dgm:cxn modelId="{6FAFB836-F444-44F4-B2D6-B0487D1B3F30}" type="presParOf" srcId="{D1D45EB2-908A-4322-846E-A8385C1C9086}" destId="{41E095F7-2DCF-47F6-A483-75BEA119D2BF}" srcOrd="0" destOrd="0" presId="urn:microsoft.com/office/officeart/2005/8/layout/pyramid1"/>
    <dgm:cxn modelId="{53330224-2228-4B01-A1AB-05305439AF94}" type="presParOf" srcId="{D1D45EB2-908A-4322-846E-A8385C1C9086}" destId="{140AE136-E6E9-420F-9E82-39FE374622ED}" srcOrd="1" destOrd="0" presId="urn:microsoft.com/office/officeart/2005/8/layout/pyramid1"/>
    <dgm:cxn modelId="{9335C9CE-35E0-45C4-851A-A064D3E0D9DA}" type="presParOf" srcId="{D1D45EB2-908A-4322-846E-A8385C1C9086}" destId="{33D7D723-88DF-4F80-ACC6-CF521183420A}" srcOrd="2" destOrd="0" presId="urn:microsoft.com/office/officeart/2005/8/layout/pyramid1"/>
    <dgm:cxn modelId="{601042EC-B0E0-4E88-986F-0E40569581DA}" type="presParOf" srcId="{D1D45EB2-908A-4322-846E-A8385C1C9086}" destId="{0D93999B-62EF-4CB5-9553-F1958477814C}" srcOrd="3"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74739D2-C2A3-43C1-8BC9-0D0A79990097}"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n-GB"/>
        </a:p>
      </dgm:t>
    </dgm:pt>
    <dgm:pt modelId="{45C8AE0F-16A2-4CA6-A17C-1FE7EEC20CC2}">
      <dgm:prSet custT="1"/>
      <dgm:spPr/>
      <dgm:t>
        <a:bodyPr/>
        <a:lstStyle/>
        <a:p>
          <a:pPr rtl="0"/>
          <a:r>
            <a:rPr lang="en-GB" sz="2400" dirty="0" smtClean="0">
              <a:latin typeface="Arial" pitchFamily="34" charset="0"/>
              <a:cs typeface="Arial" pitchFamily="34" charset="0"/>
            </a:rPr>
            <a:t>Development of clinical protocols/pathways</a:t>
          </a:r>
          <a:endParaRPr lang="en-GB" sz="2400" dirty="0">
            <a:latin typeface="Arial" pitchFamily="34" charset="0"/>
            <a:cs typeface="Arial" pitchFamily="34" charset="0"/>
          </a:endParaRPr>
        </a:p>
      </dgm:t>
    </dgm:pt>
    <dgm:pt modelId="{20724DBA-B45E-445A-8FBD-522660F2F06C}" type="parTrans" cxnId="{2B2D3C7B-0F70-4C6B-8A6C-1D74BDBFF675}">
      <dgm:prSet/>
      <dgm:spPr/>
      <dgm:t>
        <a:bodyPr/>
        <a:lstStyle/>
        <a:p>
          <a:endParaRPr lang="en-GB"/>
        </a:p>
      </dgm:t>
    </dgm:pt>
    <dgm:pt modelId="{28E90706-B270-4678-BE15-D50F96540C20}" type="sibTrans" cxnId="{2B2D3C7B-0F70-4C6B-8A6C-1D74BDBFF675}">
      <dgm:prSet/>
      <dgm:spPr/>
      <dgm:t>
        <a:bodyPr/>
        <a:lstStyle/>
        <a:p>
          <a:endParaRPr lang="en-GB"/>
        </a:p>
      </dgm:t>
    </dgm:pt>
    <dgm:pt modelId="{E92B176A-7287-4245-82D7-DD5863F60BCA}">
      <dgm:prSet custT="1"/>
      <dgm:spPr/>
      <dgm:t>
        <a:bodyPr/>
        <a:lstStyle/>
        <a:p>
          <a:pPr rtl="0"/>
          <a:r>
            <a:rPr lang="en-GB" sz="2000" dirty="0" smtClean="0">
              <a:latin typeface="Arial" pitchFamily="34" charset="0"/>
              <a:cs typeface="Arial" pitchFamily="34" charset="0"/>
            </a:rPr>
            <a:t>Insulin sliding scale </a:t>
          </a:r>
          <a:endParaRPr lang="en-GB" sz="2000" dirty="0">
            <a:latin typeface="Arial" pitchFamily="34" charset="0"/>
            <a:cs typeface="Arial" pitchFamily="34" charset="0"/>
          </a:endParaRPr>
        </a:p>
      </dgm:t>
    </dgm:pt>
    <dgm:pt modelId="{3FAC0DA0-80AE-46E8-A26C-F272924B611F}" type="parTrans" cxnId="{A605DDF4-7896-4713-89B1-488BA51DA40A}">
      <dgm:prSet/>
      <dgm:spPr/>
      <dgm:t>
        <a:bodyPr/>
        <a:lstStyle/>
        <a:p>
          <a:endParaRPr lang="en-GB"/>
        </a:p>
      </dgm:t>
    </dgm:pt>
    <dgm:pt modelId="{F7628B01-D1E0-446D-BF79-D8C291F4A785}" type="sibTrans" cxnId="{A605DDF4-7896-4713-89B1-488BA51DA40A}">
      <dgm:prSet/>
      <dgm:spPr/>
      <dgm:t>
        <a:bodyPr/>
        <a:lstStyle/>
        <a:p>
          <a:endParaRPr lang="en-GB"/>
        </a:p>
      </dgm:t>
    </dgm:pt>
    <dgm:pt modelId="{DA61BC17-04EC-48EC-A703-93F87E9B0FE3}">
      <dgm:prSet custT="1"/>
      <dgm:spPr/>
      <dgm:t>
        <a:bodyPr/>
        <a:lstStyle/>
        <a:p>
          <a:pPr rtl="0"/>
          <a:r>
            <a:rPr lang="en-GB" sz="2000" dirty="0" smtClean="0">
              <a:latin typeface="Arial" pitchFamily="34" charset="0"/>
              <a:cs typeface="Arial" pitchFamily="34" charset="0"/>
            </a:rPr>
            <a:t>Crash protocol for Psych wards</a:t>
          </a:r>
          <a:endParaRPr lang="en-GB" sz="2000" dirty="0">
            <a:latin typeface="Arial" pitchFamily="34" charset="0"/>
            <a:cs typeface="Arial" pitchFamily="34" charset="0"/>
          </a:endParaRPr>
        </a:p>
      </dgm:t>
    </dgm:pt>
    <dgm:pt modelId="{6F94F192-AC81-48B1-AC63-B9771A4CA436}" type="parTrans" cxnId="{A986CE9A-3F47-4767-8C01-C706C5682B26}">
      <dgm:prSet/>
      <dgm:spPr/>
      <dgm:t>
        <a:bodyPr/>
        <a:lstStyle/>
        <a:p>
          <a:endParaRPr lang="en-GB"/>
        </a:p>
      </dgm:t>
    </dgm:pt>
    <dgm:pt modelId="{1049E572-8CBD-430E-B505-5E2878A4506B}" type="sibTrans" cxnId="{A986CE9A-3F47-4767-8C01-C706C5682B26}">
      <dgm:prSet/>
      <dgm:spPr/>
      <dgm:t>
        <a:bodyPr/>
        <a:lstStyle/>
        <a:p>
          <a:endParaRPr lang="en-GB"/>
        </a:p>
      </dgm:t>
    </dgm:pt>
    <dgm:pt modelId="{7E688D78-3575-408C-880D-56401AFA34B2}">
      <dgm:prSet custT="1"/>
      <dgm:spPr/>
      <dgm:t>
        <a:bodyPr/>
        <a:lstStyle/>
        <a:p>
          <a:pPr rtl="0"/>
          <a:r>
            <a:rPr lang="en-GB" sz="2400" dirty="0" smtClean="0">
              <a:latin typeface="Arial" pitchFamily="34" charset="0"/>
              <a:cs typeface="Arial" pitchFamily="34" charset="0"/>
            </a:rPr>
            <a:t>Improved working conditions</a:t>
          </a:r>
          <a:endParaRPr lang="en-GB" sz="2400" dirty="0">
            <a:latin typeface="Arial" pitchFamily="34" charset="0"/>
            <a:cs typeface="Arial" pitchFamily="34" charset="0"/>
          </a:endParaRPr>
        </a:p>
      </dgm:t>
    </dgm:pt>
    <dgm:pt modelId="{2DC5D643-131D-41F8-9AAD-9251BA2F12AF}" type="parTrans" cxnId="{0BC051BC-4206-451B-8FF2-6BF9C4F9D496}">
      <dgm:prSet/>
      <dgm:spPr/>
      <dgm:t>
        <a:bodyPr/>
        <a:lstStyle/>
        <a:p>
          <a:endParaRPr lang="en-GB"/>
        </a:p>
      </dgm:t>
    </dgm:pt>
    <dgm:pt modelId="{939E6F49-BD0E-427E-AA9E-7817C678FD6A}" type="sibTrans" cxnId="{0BC051BC-4206-451B-8FF2-6BF9C4F9D496}">
      <dgm:prSet/>
      <dgm:spPr/>
      <dgm:t>
        <a:bodyPr/>
        <a:lstStyle/>
        <a:p>
          <a:endParaRPr lang="en-GB"/>
        </a:p>
      </dgm:t>
    </dgm:pt>
    <dgm:pt modelId="{9AEF680D-3487-40C4-B288-363F8BD4A587}">
      <dgm:prSet custT="1"/>
      <dgm:spPr/>
      <dgm:t>
        <a:bodyPr/>
        <a:lstStyle/>
        <a:p>
          <a:pPr rtl="0"/>
          <a:r>
            <a:rPr lang="en-GB" sz="2000" dirty="0" err="1" smtClean="0">
              <a:latin typeface="Arial" pitchFamily="34" charset="0"/>
              <a:cs typeface="Arial" pitchFamily="34" charset="0"/>
            </a:rPr>
            <a:t>Rota</a:t>
          </a:r>
          <a:r>
            <a:rPr lang="en-GB" sz="2000" dirty="0" smtClean="0">
              <a:latin typeface="Arial" pitchFamily="34" charset="0"/>
              <a:cs typeface="Arial" pitchFamily="34" charset="0"/>
            </a:rPr>
            <a:t> re-design</a:t>
          </a:r>
          <a:endParaRPr lang="en-GB" sz="2000" dirty="0">
            <a:latin typeface="Arial" pitchFamily="34" charset="0"/>
            <a:cs typeface="Arial" pitchFamily="34" charset="0"/>
          </a:endParaRPr>
        </a:p>
      </dgm:t>
    </dgm:pt>
    <dgm:pt modelId="{3D1EACC2-8555-4E0A-AA66-56277BDA73B1}" type="parTrans" cxnId="{8C50CF9D-6EAA-4D73-9AA7-514718C97C7E}">
      <dgm:prSet/>
      <dgm:spPr/>
      <dgm:t>
        <a:bodyPr/>
        <a:lstStyle/>
        <a:p>
          <a:endParaRPr lang="en-GB"/>
        </a:p>
      </dgm:t>
    </dgm:pt>
    <dgm:pt modelId="{7FE87CEF-C70B-41B5-AAB2-0D72103CED35}" type="sibTrans" cxnId="{8C50CF9D-6EAA-4D73-9AA7-514718C97C7E}">
      <dgm:prSet/>
      <dgm:spPr/>
      <dgm:t>
        <a:bodyPr/>
        <a:lstStyle/>
        <a:p>
          <a:endParaRPr lang="en-GB"/>
        </a:p>
      </dgm:t>
    </dgm:pt>
    <dgm:pt modelId="{CEF3E3F2-DF56-4C49-A8CC-E43805104694}">
      <dgm:prSet custT="1"/>
      <dgm:spPr/>
      <dgm:t>
        <a:bodyPr/>
        <a:lstStyle/>
        <a:p>
          <a:pPr rtl="0"/>
          <a:r>
            <a:rPr lang="en-GB" sz="2000" dirty="0" smtClean="0">
              <a:latin typeface="Arial" pitchFamily="34" charset="0"/>
              <a:cs typeface="Arial" pitchFamily="34" charset="0"/>
            </a:rPr>
            <a:t>Nurse staffing ratios</a:t>
          </a:r>
          <a:endParaRPr lang="en-GB" sz="2000" dirty="0">
            <a:latin typeface="Arial" pitchFamily="34" charset="0"/>
            <a:cs typeface="Arial" pitchFamily="34" charset="0"/>
          </a:endParaRPr>
        </a:p>
      </dgm:t>
    </dgm:pt>
    <dgm:pt modelId="{F4D2509B-AF7B-4C79-9040-E3BDBE31C883}" type="parTrans" cxnId="{3D2554CC-C2E2-4761-B0E9-349D3E679B28}">
      <dgm:prSet/>
      <dgm:spPr/>
      <dgm:t>
        <a:bodyPr/>
        <a:lstStyle/>
        <a:p>
          <a:endParaRPr lang="en-GB"/>
        </a:p>
      </dgm:t>
    </dgm:pt>
    <dgm:pt modelId="{EE438CD7-588C-4C03-AE1A-7537E3B8D7D8}" type="sibTrans" cxnId="{3D2554CC-C2E2-4761-B0E9-349D3E679B28}">
      <dgm:prSet/>
      <dgm:spPr/>
      <dgm:t>
        <a:bodyPr/>
        <a:lstStyle/>
        <a:p>
          <a:endParaRPr lang="en-GB"/>
        </a:p>
      </dgm:t>
    </dgm:pt>
    <dgm:pt modelId="{4A1564F0-381C-418F-8DB1-940895C2C9EC}">
      <dgm:prSet custT="1"/>
      <dgm:spPr/>
      <dgm:t>
        <a:bodyPr/>
        <a:lstStyle/>
        <a:p>
          <a:pPr rtl="0"/>
          <a:r>
            <a:rPr lang="en-GB" sz="2400" dirty="0" smtClean="0">
              <a:latin typeface="Arial" pitchFamily="34" charset="0"/>
              <a:cs typeface="Arial" pitchFamily="34" charset="0"/>
            </a:rPr>
            <a:t>User-informed teaching/ induction</a:t>
          </a:r>
          <a:endParaRPr lang="en-GB" sz="2400" dirty="0">
            <a:latin typeface="Arial" pitchFamily="34" charset="0"/>
            <a:cs typeface="Arial" pitchFamily="34" charset="0"/>
          </a:endParaRPr>
        </a:p>
      </dgm:t>
    </dgm:pt>
    <dgm:pt modelId="{DA2E9FB4-89FA-4C93-B2FA-961AE957D786}" type="parTrans" cxnId="{F33AA68D-AA2B-435B-A538-1FBA0E7046DC}">
      <dgm:prSet/>
      <dgm:spPr/>
      <dgm:t>
        <a:bodyPr/>
        <a:lstStyle/>
        <a:p>
          <a:endParaRPr lang="en-GB"/>
        </a:p>
      </dgm:t>
    </dgm:pt>
    <dgm:pt modelId="{4080417F-E886-4EB1-845C-A0B1D71E04D6}" type="sibTrans" cxnId="{F33AA68D-AA2B-435B-A538-1FBA0E7046DC}">
      <dgm:prSet/>
      <dgm:spPr/>
      <dgm:t>
        <a:bodyPr/>
        <a:lstStyle/>
        <a:p>
          <a:endParaRPr lang="en-GB"/>
        </a:p>
      </dgm:t>
    </dgm:pt>
    <dgm:pt modelId="{FD03466E-4713-4E8D-9644-CBFE3FD60A02}">
      <dgm:prSet custT="1"/>
      <dgm:spPr/>
      <dgm:t>
        <a:bodyPr/>
        <a:lstStyle/>
        <a:p>
          <a:pPr rtl="0"/>
          <a:r>
            <a:rPr lang="en-GB" sz="2000" dirty="0" smtClean="0">
              <a:latin typeface="Arial" pitchFamily="34" charset="0"/>
              <a:cs typeface="Arial" pitchFamily="34" charset="0"/>
            </a:rPr>
            <a:t>NGT insertion</a:t>
          </a:r>
          <a:endParaRPr lang="en-GB" sz="2000" dirty="0">
            <a:latin typeface="Arial" pitchFamily="34" charset="0"/>
            <a:cs typeface="Arial" pitchFamily="34" charset="0"/>
          </a:endParaRPr>
        </a:p>
      </dgm:t>
    </dgm:pt>
    <dgm:pt modelId="{741DADCE-2488-40DB-A2CE-365B8E5A8864}" type="parTrans" cxnId="{B2B1FB0A-AEB5-4375-8D41-F2FD04C5EDD1}">
      <dgm:prSet/>
      <dgm:spPr/>
      <dgm:t>
        <a:bodyPr/>
        <a:lstStyle/>
        <a:p>
          <a:endParaRPr lang="en-GB"/>
        </a:p>
      </dgm:t>
    </dgm:pt>
    <dgm:pt modelId="{D87CCA04-2AB2-4A2F-B29C-E08035AD4F18}" type="sibTrans" cxnId="{B2B1FB0A-AEB5-4375-8D41-F2FD04C5EDD1}">
      <dgm:prSet/>
      <dgm:spPr/>
      <dgm:t>
        <a:bodyPr/>
        <a:lstStyle/>
        <a:p>
          <a:endParaRPr lang="en-GB"/>
        </a:p>
      </dgm:t>
    </dgm:pt>
    <dgm:pt modelId="{2FB8D14C-4A7F-4823-8300-CBDBAFE71262}">
      <dgm:prSet custT="1"/>
      <dgm:spPr/>
      <dgm:t>
        <a:bodyPr/>
        <a:lstStyle/>
        <a:p>
          <a:pPr rtl="0"/>
          <a:r>
            <a:rPr lang="en-GB" sz="2000" dirty="0" err="1" smtClean="0">
              <a:latin typeface="Arial" pitchFamily="34" charset="0"/>
              <a:cs typeface="Arial" pitchFamily="34" charset="0"/>
            </a:rPr>
            <a:t>Hyperkalaemia</a:t>
          </a:r>
          <a:r>
            <a:rPr lang="en-GB" sz="2000" dirty="0" smtClean="0">
              <a:latin typeface="Arial" pitchFamily="34" charset="0"/>
              <a:cs typeface="Arial" pitchFamily="34" charset="0"/>
            </a:rPr>
            <a:t> management</a:t>
          </a:r>
          <a:endParaRPr lang="en-GB" sz="2000" dirty="0">
            <a:latin typeface="Arial" pitchFamily="34" charset="0"/>
            <a:cs typeface="Arial" pitchFamily="34" charset="0"/>
          </a:endParaRPr>
        </a:p>
      </dgm:t>
    </dgm:pt>
    <dgm:pt modelId="{6A6CBD35-AB60-4A8C-A289-704F0A607237}" type="parTrans" cxnId="{81322FAB-E859-4E7D-BA94-1D9415415DCF}">
      <dgm:prSet/>
      <dgm:spPr/>
      <dgm:t>
        <a:bodyPr/>
        <a:lstStyle/>
        <a:p>
          <a:endParaRPr lang="en-GB"/>
        </a:p>
      </dgm:t>
    </dgm:pt>
    <dgm:pt modelId="{D8F817BA-55FC-4A79-BE0C-BE3F025B4FCA}" type="sibTrans" cxnId="{81322FAB-E859-4E7D-BA94-1D9415415DCF}">
      <dgm:prSet/>
      <dgm:spPr/>
      <dgm:t>
        <a:bodyPr/>
        <a:lstStyle/>
        <a:p>
          <a:endParaRPr lang="en-GB"/>
        </a:p>
      </dgm:t>
    </dgm:pt>
    <dgm:pt modelId="{844B658D-0DC9-41E7-B22F-1996385ED9BA}">
      <dgm:prSet custT="1"/>
      <dgm:spPr/>
      <dgm:t>
        <a:bodyPr/>
        <a:lstStyle/>
        <a:p>
          <a:pPr rtl="0"/>
          <a:r>
            <a:rPr lang="en-GB" sz="2400" dirty="0" smtClean="0">
              <a:latin typeface="Arial" pitchFamily="34" charset="0"/>
              <a:cs typeface="Arial" pitchFamily="34" charset="0"/>
            </a:rPr>
            <a:t>Enhanced clinical leadership</a:t>
          </a:r>
          <a:endParaRPr lang="en-GB" sz="2400" dirty="0">
            <a:latin typeface="Arial" pitchFamily="34" charset="0"/>
            <a:cs typeface="Arial" pitchFamily="34" charset="0"/>
          </a:endParaRPr>
        </a:p>
      </dgm:t>
    </dgm:pt>
    <dgm:pt modelId="{A9569493-D0FA-481F-9E44-C74E7ED6627A}" type="parTrans" cxnId="{0B093650-9CBB-47FE-9712-FFB5468A0270}">
      <dgm:prSet/>
      <dgm:spPr/>
      <dgm:t>
        <a:bodyPr/>
        <a:lstStyle/>
        <a:p>
          <a:endParaRPr lang="en-GB"/>
        </a:p>
      </dgm:t>
    </dgm:pt>
    <dgm:pt modelId="{FCB2DF64-24A9-4FB1-8228-DCE597FD52FE}" type="sibTrans" cxnId="{0B093650-9CBB-47FE-9712-FFB5468A0270}">
      <dgm:prSet/>
      <dgm:spPr/>
      <dgm:t>
        <a:bodyPr/>
        <a:lstStyle/>
        <a:p>
          <a:endParaRPr lang="en-GB"/>
        </a:p>
      </dgm:t>
    </dgm:pt>
    <dgm:pt modelId="{56A849E1-B791-4354-9C0C-B507599AD5F7}">
      <dgm:prSet custT="1"/>
      <dgm:spPr/>
      <dgm:t>
        <a:bodyPr/>
        <a:lstStyle/>
        <a:p>
          <a:pPr rtl="0"/>
          <a:r>
            <a:rPr lang="en-GB" sz="2000" dirty="0" smtClean="0">
              <a:latin typeface="Arial" pitchFamily="34" charset="0"/>
              <a:cs typeface="Arial" pitchFamily="34" charset="0"/>
            </a:rPr>
            <a:t>Junior Doctors invited onto Trust Patient Safety Board</a:t>
          </a:r>
          <a:endParaRPr lang="en-GB" sz="2000" dirty="0">
            <a:latin typeface="Arial" pitchFamily="34" charset="0"/>
            <a:cs typeface="Arial" pitchFamily="34" charset="0"/>
          </a:endParaRPr>
        </a:p>
      </dgm:t>
    </dgm:pt>
    <dgm:pt modelId="{137F5B1A-DFA3-4E7C-BA24-ED109CAE71C1}" type="parTrans" cxnId="{35047F81-F459-4ECC-B62C-597368CC0850}">
      <dgm:prSet/>
      <dgm:spPr/>
      <dgm:t>
        <a:bodyPr/>
        <a:lstStyle/>
        <a:p>
          <a:endParaRPr lang="en-GB"/>
        </a:p>
      </dgm:t>
    </dgm:pt>
    <dgm:pt modelId="{6B22D870-C6FC-4483-A4F3-B78E2D015E62}" type="sibTrans" cxnId="{35047F81-F459-4ECC-B62C-597368CC0850}">
      <dgm:prSet/>
      <dgm:spPr/>
      <dgm:t>
        <a:bodyPr/>
        <a:lstStyle/>
        <a:p>
          <a:endParaRPr lang="en-GB"/>
        </a:p>
      </dgm:t>
    </dgm:pt>
    <dgm:pt modelId="{2EAE6CC2-89B7-4024-97AA-56E56EE8F495}" type="pres">
      <dgm:prSet presAssocID="{274739D2-C2A3-43C1-8BC9-0D0A79990097}" presName="Name0" presStyleCnt="0">
        <dgm:presLayoutVars>
          <dgm:dir/>
          <dgm:animLvl val="lvl"/>
          <dgm:resizeHandles val="exact"/>
        </dgm:presLayoutVars>
      </dgm:prSet>
      <dgm:spPr/>
      <dgm:t>
        <a:bodyPr/>
        <a:lstStyle/>
        <a:p>
          <a:endParaRPr lang="en-GB"/>
        </a:p>
      </dgm:t>
    </dgm:pt>
    <dgm:pt modelId="{3A57FBC6-F297-47C9-BD08-253D52FAB9C2}" type="pres">
      <dgm:prSet presAssocID="{45C8AE0F-16A2-4CA6-A17C-1FE7EEC20CC2}" presName="linNode" presStyleCnt="0"/>
      <dgm:spPr/>
    </dgm:pt>
    <dgm:pt modelId="{34D924E7-E0B1-422C-8232-0B97C092C5E3}" type="pres">
      <dgm:prSet presAssocID="{45C8AE0F-16A2-4CA6-A17C-1FE7EEC20CC2}" presName="parentText" presStyleLbl="node1" presStyleIdx="0" presStyleCnt="4" custScaleX="154699" custScaleY="20292">
        <dgm:presLayoutVars>
          <dgm:chMax val="1"/>
          <dgm:bulletEnabled val="1"/>
        </dgm:presLayoutVars>
      </dgm:prSet>
      <dgm:spPr/>
      <dgm:t>
        <a:bodyPr/>
        <a:lstStyle/>
        <a:p>
          <a:endParaRPr lang="en-GB"/>
        </a:p>
      </dgm:t>
    </dgm:pt>
    <dgm:pt modelId="{6559915F-CBAF-4AA5-86AD-ADFD7B24DA36}" type="pres">
      <dgm:prSet presAssocID="{45C8AE0F-16A2-4CA6-A17C-1FE7EEC20CC2}" presName="descendantText" presStyleLbl="alignAccFollowNode1" presStyleIdx="0" presStyleCnt="4" custScaleY="20292">
        <dgm:presLayoutVars>
          <dgm:bulletEnabled val="1"/>
        </dgm:presLayoutVars>
      </dgm:prSet>
      <dgm:spPr/>
      <dgm:t>
        <a:bodyPr/>
        <a:lstStyle/>
        <a:p>
          <a:endParaRPr lang="en-GB"/>
        </a:p>
      </dgm:t>
    </dgm:pt>
    <dgm:pt modelId="{42BB0B3A-5048-4634-B735-6C25EA5EA4F7}" type="pres">
      <dgm:prSet presAssocID="{28E90706-B270-4678-BE15-D50F96540C20}" presName="sp" presStyleCnt="0"/>
      <dgm:spPr/>
    </dgm:pt>
    <dgm:pt modelId="{033D9E0C-1917-4636-B4BB-584CC0C41739}" type="pres">
      <dgm:prSet presAssocID="{7E688D78-3575-408C-880D-56401AFA34B2}" presName="linNode" presStyleCnt="0"/>
      <dgm:spPr/>
    </dgm:pt>
    <dgm:pt modelId="{F6DDD9DB-FCDA-46C1-8E07-E01227B62C62}" type="pres">
      <dgm:prSet presAssocID="{7E688D78-3575-408C-880D-56401AFA34B2}" presName="parentText" presStyleLbl="node1" presStyleIdx="1" presStyleCnt="4" custScaleX="154699" custScaleY="20292">
        <dgm:presLayoutVars>
          <dgm:chMax val="1"/>
          <dgm:bulletEnabled val="1"/>
        </dgm:presLayoutVars>
      </dgm:prSet>
      <dgm:spPr/>
      <dgm:t>
        <a:bodyPr/>
        <a:lstStyle/>
        <a:p>
          <a:endParaRPr lang="en-GB"/>
        </a:p>
      </dgm:t>
    </dgm:pt>
    <dgm:pt modelId="{E63C33F4-A100-419D-84AF-828F2AEB46DC}" type="pres">
      <dgm:prSet presAssocID="{7E688D78-3575-408C-880D-56401AFA34B2}" presName="descendantText" presStyleLbl="alignAccFollowNode1" presStyleIdx="1" presStyleCnt="4" custScaleY="20292">
        <dgm:presLayoutVars>
          <dgm:bulletEnabled val="1"/>
        </dgm:presLayoutVars>
      </dgm:prSet>
      <dgm:spPr/>
      <dgm:t>
        <a:bodyPr/>
        <a:lstStyle/>
        <a:p>
          <a:endParaRPr lang="en-GB"/>
        </a:p>
      </dgm:t>
    </dgm:pt>
    <dgm:pt modelId="{1E4B08C2-A339-47F3-95E2-F5AB7FB5DB81}" type="pres">
      <dgm:prSet presAssocID="{939E6F49-BD0E-427E-AA9E-7817C678FD6A}" presName="sp" presStyleCnt="0"/>
      <dgm:spPr/>
    </dgm:pt>
    <dgm:pt modelId="{9BB0B2C1-295C-4450-B700-211AAFC71F2E}" type="pres">
      <dgm:prSet presAssocID="{4A1564F0-381C-418F-8DB1-940895C2C9EC}" presName="linNode" presStyleCnt="0"/>
      <dgm:spPr/>
    </dgm:pt>
    <dgm:pt modelId="{A922845E-2E99-4FC9-BFA0-82BFE834F41F}" type="pres">
      <dgm:prSet presAssocID="{4A1564F0-381C-418F-8DB1-940895C2C9EC}" presName="parentText" presStyleLbl="node1" presStyleIdx="2" presStyleCnt="4" custScaleX="154699" custScaleY="20292">
        <dgm:presLayoutVars>
          <dgm:chMax val="1"/>
          <dgm:bulletEnabled val="1"/>
        </dgm:presLayoutVars>
      </dgm:prSet>
      <dgm:spPr/>
      <dgm:t>
        <a:bodyPr/>
        <a:lstStyle/>
        <a:p>
          <a:endParaRPr lang="en-GB"/>
        </a:p>
      </dgm:t>
    </dgm:pt>
    <dgm:pt modelId="{C14B86EC-DE33-45AB-83C9-DD93DC48D710}" type="pres">
      <dgm:prSet presAssocID="{4A1564F0-381C-418F-8DB1-940895C2C9EC}" presName="descendantText" presStyleLbl="alignAccFollowNode1" presStyleIdx="2" presStyleCnt="4" custScaleY="20292">
        <dgm:presLayoutVars>
          <dgm:bulletEnabled val="1"/>
        </dgm:presLayoutVars>
      </dgm:prSet>
      <dgm:spPr/>
      <dgm:t>
        <a:bodyPr/>
        <a:lstStyle/>
        <a:p>
          <a:endParaRPr lang="en-GB"/>
        </a:p>
      </dgm:t>
    </dgm:pt>
    <dgm:pt modelId="{AA3089EE-3C56-4DE5-84C3-9C074F0CC9DB}" type="pres">
      <dgm:prSet presAssocID="{4080417F-E886-4EB1-845C-A0B1D71E04D6}" presName="sp" presStyleCnt="0"/>
      <dgm:spPr/>
    </dgm:pt>
    <dgm:pt modelId="{8B9DCA76-205E-4F41-AA83-C95C03621947}" type="pres">
      <dgm:prSet presAssocID="{844B658D-0DC9-41E7-B22F-1996385ED9BA}" presName="linNode" presStyleCnt="0"/>
      <dgm:spPr/>
    </dgm:pt>
    <dgm:pt modelId="{D52A6620-46BB-4206-9CBD-009F4A3C6196}" type="pres">
      <dgm:prSet presAssocID="{844B658D-0DC9-41E7-B22F-1996385ED9BA}" presName="parentText" presStyleLbl="node1" presStyleIdx="3" presStyleCnt="4" custScaleX="154699" custScaleY="20292">
        <dgm:presLayoutVars>
          <dgm:chMax val="1"/>
          <dgm:bulletEnabled val="1"/>
        </dgm:presLayoutVars>
      </dgm:prSet>
      <dgm:spPr/>
      <dgm:t>
        <a:bodyPr/>
        <a:lstStyle/>
        <a:p>
          <a:endParaRPr lang="en-GB"/>
        </a:p>
      </dgm:t>
    </dgm:pt>
    <dgm:pt modelId="{B0C38218-C716-4036-B5CE-CEF1C10CC5B3}" type="pres">
      <dgm:prSet presAssocID="{844B658D-0DC9-41E7-B22F-1996385ED9BA}" presName="descendantText" presStyleLbl="alignAccFollowNode1" presStyleIdx="3" presStyleCnt="4" custScaleY="20292">
        <dgm:presLayoutVars>
          <dgm:bulletEnabled val="1"/>
        </dgm:presLayoutVars>
      </dgm:prSet>
      <dgm:spPr/>
      <dgm:t>
        <a:bodyPr/>
        <a:lstStyle/>
        <a:p>
          <a:endParaRPr lang="en-GB"/>
        </a:p>
      </dgm:t>
    </dgm:pt>
  </dgm:ptLst>
  <dgm:cxnLst>
    <dgm:cxn modelId="{9DE295AB-372B-4333-9E0E-D5A94B7DEFF6}" type="presOf" srcId="{45C8AE0F-16A2-4CA6-A17C-1FE7EEC20CC2}" destId="{34D924E7-E0B1-422C-8232-0B97C092C5E3}" srcOrd="0" destOrd="0" presId="urn:microsoft.com/office/officeart/2005/8/layout/vList5"/>
    <dgm:cxn modelId="{8C50CF9D-6EAA-4D73-9AA7-514718C97C7E}" srcId="{7E688D78-3575-408C-880D-56401AFA34B2}" destId="{9AEF680D-3487-40C4-B288-363F8BD4A587}" srcOrd="0" destOrd="0" parTransId="{3D1EACC2-8555-4E0A-AA66-56277BDA73B1}" sibTransId="{7FE87CEF-C70B-41B5-AAB2-0D72103CED35}"/>
    <dgm:cxn modelId="{BEEBC199-86F3-47B6-B4F8-83C07DDD4336}" type="presOf" srcId="{DA61BC17-04EC-48EC-A703-93F87E9B0FE3}" destId="{6559915F-CBAF-4AA5-86AD-ADFD7B24DA36}" srcOrd="0" destOrd="1" presId="urn:microsoft.com/office/officeart/2005/8/layout/vList5"/>
    <dgm:cxn modelId="{2B2D3C7B-0F70-4C6B-8A6C-1D74BDBFF675}" srcId="{274739D2-C2A3-43C1-8BC9-0D0A79990097}" destId="{45C8AE0F-16A2-4CA6-A17C-1FE7EEC20CC2}" srcOrd="0" destOrd="0" parTransId="{20724DBA-B45E-445A-8FBD-522660F2F06C}" sibTransId="{28E90706-B270-4678-BE15-D50F96540C20}"/>
    <dgm:cxn modelId="{A5A07F17-9106-4FBF-91DE-0C74D3A2ACED}" type="presOf" srcId="{FD03466E-4713-4E8D-9644-CBFE3FD60A02}" destId="{C14B86EC-DE33-45AB-83C9-DD93DC48D710}" srcOrd="0" destOrd="0" presId="urn:microsoft.com/office/officeart/2005/8/layout/vList5"/>
    <dgm:cxn modelId="{B38032A1-D316-425A-BBA1-78B8FEA5BD8F}" type="presOf" srcId="{9AEF680D-3487-40C4-B288-363F8BD4A587}" destId="{E63C33F4-A100-419D-84AF-828F2AEB46DC}" srcOrd="0" destOrd="0" presId="urn:microsoft.com/office/officeart/2005/8/layout/vList5"/>
    <dgm:cxn modelId="{F33AA68D-AA2B-435B-A538-1FBA0E7046DC}" srcId="{274739D2-C2A3-43C1-8BC9-0D0A79990097}" destId="{4A1564F0-381C-418F-8DB1-940895C2C9EC}" srcOrd="2" destOrd="0" parTransId="{DA2E9FB4-89FA-4C93-B2FA-961AE957D786}" sibTransId="{4080417F-E886-4EB1-845C-A0B1D71E04D6}"/>
    <dgm:cxn modelId="{CB085406-6F06-449D-886B-CBD43112B6CD}" type="presOf" srcId="{56A849E1-B791-4354-9C0C-B507599AD5F7}" destId="{B0C38218-C716-4036-B5CE-CEF1C10CC5B3}" srcOrd="0" destOrd="0" presId="urn:microsoft.com/office/officeart/2005/8/layout/vList5"/>
    <dgm:cxn modelId="{0B093650-9CBB-47FE-9712-FFB5468A0270}" srcId="{274739D2-C2A3-43C1-8BC9-0D0A79990097}" destId="{844B658D-0DC9-41E7-B22F-1996385ED9BA}" srcOrd="3" destOrd="0" parTransId="{A9569493-D0FA-481F-9E44-C74E7ED6627A}" sibTransId="{FCB2DF64-24A9-4FB1-8228-DCE597FD52FE}"/>
    <dgm:cxn modelId="{B0B542FD-8C7F-4CBF-83AE-CCFCEEBF5409}" type="presOf" srcId="{2FB8D14C-4A7F-4823-8300-CBDBAFE71262}" destId="{C14B86EC-DE33-45AB-83C9-DD93DC48D710}" srcOrd="0" destOrd="1" presId="urn:microsoft.com/office/officeart/2005/8/layout/vList5"/>
    <dgm:cxn modelId="{6D0738D3-5AC7-4386-9FA7-3FE2AB6378D9}" type="presOf" srcId="{7E688D78-3575-408C-880D-56401AFA34B2}" destId="{F6DDD9DB-FCDA-46C1-8E07-E01227B62C62}" srcOrd="0" destOrd="0" presId="urn:microsoft.com/office/officeart/2005/8/layout/vList5"/>
    <dgm:cxn modelId="{54E4C9E6-ADA4-4285-A0C4-3148DB3E5062}" type="presOf" srcId="{274739D2-C2A3-43C1-8BC9-0D0A79990097}" destId="{2EAE6CC2-89B7-4024-97AA-56E56EE8F495}" srcOrd="0" destOrd="0" presId="urn:microsoft.com/office/officeart/2005/8/layout/vList5"/>
    <dgm:cxn modelId="{3D2554CC-C2E2-4761-B0E9-349D3E679B28}" srcId="{7E688D78-3575-408C-880D-56401AFA34B2}" destId="{CEF3E3F2-DF56-4C49-A8CC-E43805104694}" srcOrd="1" destOrd="0" parTransId="{F4D2509B-AF7B-4C79-9040-E3BDBE31C883}" sibTransId="{EE438CD7-588C-4C03-AE1A-7537E3B8D7D8}"/>
    <dgm:cxn modelId="{245FEE99-862F-4315-AED0-DC3B54E88366}" type="presOf" srcId="{4A1564F0-381C-418F-8DB1-940895C2C9EC}" destId="{A922845E-2E99-4FC9-BFA0-82BFE834F41F}" srcOrd="0" destOrd="0" presId="urn:microsoft.com/office/officeart/2005/8/layout/vList5"/>
    <dgm:cxn modelId="{E3D3735E-C9F4-466B-8640-FE615F7585B2}" type="presOf" srcId="{844B658D-0DC9-41E7-B22F-1996385ED9BA}" destId="{D52A6620-46BB-4206-9CBD-009F4A3C6196}" srcOrd="0" destOrd="0" presId="urn:microsoft.com/office/officeart/2005/8/layout/vList5"/>
    <dgm:cxn modelId="{35047F81-F459-4ECC-B62C-597368CC0850}" srcId="{844B658D-0DC9-41E7-B22F-1996385ED9BA}" destId="{56A849E1-B791-4354-9C0C-B507599AD5F7}" srcOrd="0" destOrd="0" parTransId="{137F5B1A-DFA3-4E7C-BA24-ED109CAE71C1}" sibTransId="{6B22D870-C6FC-4483-A4F3-B78E2D015E62}"/>
    <dgm:cxn modelId="{B2B1FB0A-AEB5-4375-8D41-F2FD04C5EDD1}" srcId="{4A1564F0-381C-418F-8DB1-940895C2C9EC}" destId="{FD03466E-4713-4E8D-9644-CBFE3FD60A02}" srcOrd="0" destOrd="0" parTransId="{741DADCE-2488-40DB-A2CE-365B8E5A8864}" sibTransId="{D87CCA04-2AB2-4A2F-B29C-E08035AD4F18}"/>
    <dgm:cxn modelId="{B5BADBF7-10AF-4E0C-ABA1-02B548D1817C}" type="presOf" srcId="{CEF3E3F2-DF56-4C49-A8CC-E43805104694}" destId="{E63C33F4-A100-419D-84AF-828F2AEB46DC}" srcOrd="0" destOrd="1" presId="urn:microsoft.com/office/officeart/2005/8/layout/vList5"/>
    <dgm:cxn modelId="{A986CE9A-3F47-4767-8C01-C706C5682B26}" srcId="{45C8AE0F-16A2-4CA6-A17C-1FE7EEC20CC2}" destId="{DA61BC17-04EC-48EC-A703-93F87E9B0FE3}" srcOrd="1" destOrd="0" parTransId="{6F94F192-AC81-48B1-AC63-B9771A4CA436}" sibTransId="{1049E572-8CBD-430E-B505-5E2878A4506B}"/>
    <dgm:cxn modelId="{A605DDF4-7896-4713-89B1-488BA51DA40A}" srcId="{45C8AE0F-16A2-4CA6-A17C-1FE7EEC20CC2}" destId="{E92B176A-7287-4245-82D7-DD5863F60BCA}" srcOrd="0" destOrd="0" parTransId="{3FAC0DA0-80AE-46E8-A26C-F272924B611F}" sibTransId="{F7628B01-D1E0-446D-BF79-D8C291F4A785}"/>
    <dgm:cxn modelId="{81322FAB-E859-4E7D-BA94-1D9415415DCF}" srcId="{4A1564F0-381C-418F-8DB1-940895C2C9EC}" destId="{2FB8D14C-4A7F-4823-8300-CBDBAFE71262}" srcOrd="1" destOrd="0" parTransId="{6A6CBD35-AB60-4A8C-A289-704F0A607237}" sibTransId="{D8F817BA-55FC-4A79-BE0C-BE3F025B4FCA}"/>
    <dgm:cxn modelId="{0BC051BC-4206-451B-8FF2-6BF9C4F9D496}" srcId="{274739D2-C2A3-43C1-8BC9-0D0A79990097}" destId="{7E688D78-3575-408C-880D-56401AFA34B2}" srcOrd="1" destOrd="0" parTransId="{2DC5D643-131D-41F8-9AAD-9251BA2F12AF}" sibTransId="{939E6F49-BD0E-427E-AA9E-7817C678FD6A}"/>
    <dgm:cxn modelId="{C204C870-17EB-4DEA-8D24-FEFA89680FAA}" type="presOf" srcId="{E92B176A-7287-4245-82D7-DD5863F60BCA}" destId="{6559915F-CBAF-4AA5-86AD-ADFD7B24DA36}" srcOrd="0" destOrd="0" presId="urn:microsoft.com/office/officeart/2005/8/layout/vList5"/>
    <dgm:cxn modelId="{AE7670A1-7624-4119-AD45-9DAC13F08089}" type="presParOf" srcId="{2EAE6CC2-89B7-4024-97AA-56E56EE8F495}" destId="{3A57FBC6-F297-47C9-BD08-253D52FAB9C2}" srcOrd="0" destOrd="0" presId="urn:microsoft.com/office/officeart/2005/8/layout/vList5"/>
    <dgm:cxn modelId="{F9796207-B0E2-491B-9057-9C203496AC67}" type="presParOf" srcId="{3A57FBC6-F297-47C9-BD08-253D52FAB9C2}" destId="{34D924E7-E0B1-422C-8232-0B97C092C5E3}" srcOrd="0" destOrd="0" presId="urn:microsoft.com/office/officeart/2005/8/layout/vList5"/>
    <dgm:cxn modelId="{233776E6-85CA-44C5-8340-CF5F7C2DA0FC}" type="presParOf" srcId="{3A57FBC6-F297-47C9-BD08-253D52FAB9C2}" destId="{6559915F-CBAF-4AA5-86AD-ADFD7B24DA36}" srcOrd="1" destOrd="0" presId="urn:microsoft.com/office/officeart/2005/8/layout/vList5"/>
    <dgm:cxn modelId="{656C4C8A-E2F9-41C0-9A08-31B9DB44D67A}" type="presParOf" srcId="{2EAE6CC2-89B7-4024-97AA-56E56EE8F495}" destId="{42BB0B3A-5048-4634-B735-6C25EA5EA4F7}" srcOrd="1" destOrd="0" presId="urn:microsoft.com/office/officeart/2005/8/layout/vList5"/>
    <dgm:cxn modelId="{CBBEE428-3DA7-469F-AF31-6A874F693A49}" type="presParOf" srcId="{2EAE6CC2-89B7-4024-97AA-56E56EE8F495}" destId="{033D9E0C-1917-4636-B4BB-584CC0C41739}" srcOrd="2" destOrd="0" presId="urn:microsoft.com/office/officeart/2005/8/layout/vList5"/>
    <dgm:cxn modelId="{4257C558-AE7D-4401-88E8-54B517F7DB08}" type="presParOf" srcId="{033D9E0C-1917-4636-B4BB-584CC0C41739}" destId="{F6DDD9DB-FCDA-46C1-8E07-E01227B62C62}" srcOrd="0" destOrd="0" presId="urn:microsoft.com/office/officeart/2005/8/layout/vList5"/>
    <dgm:cxn modelId="{791BE1C1-337E-424D-AF9B-FE7E5BC52100}" type="presParOf" srcId="{033D9E0C-1917-4636-B4BB-584CC0C41739}" destId="{E63C33F4-A100-419D-84AF-828F2AEB46DC}" srcOrd="1" destOrd="0" presId="urn:microsoft.com/office/officeart/2005/8/layout/vList5"/>
    <dgm:cxn modelId="{6CC72D97-8200-4ECE-9BA4-B749C01F88F7}" type="presParOf" srcId="{2EAE6CC2-89B7-4024-97AA-56E56EE8F495}" destId="{1E4B08C2-A339-47F3-95E2-F5AB7FB5DB81}" srcOrd="3" destOrd="0" presId="urn:microsoft.com/office/officeart/2005/8/layout/vList5"/>
    <dgm:cxn modelId="{C1759B05-808F-46AC-805C-6BD0B0FFB069}" type="presParOf" srcId="{2EAE6CC2-89B7-4024-97AA-56E56EE8F495}" destId="{9BB0B2C1-295C-4450-B700-211AAFC71F2E}" srcOrd="4" destOrd="0" presId="urn:microsoft.com/office/officeart/2005/8/layout/vList5"/>
    <dgm:cxn modelId="{3824BF13-B7EB-4740-B94C-7E25C7A24259}" type="presParOf" srcId="{9BB0B2C1-295C-4450-B700-211AAFC71F2E}" destId="{A922845E-2E99-4FC9-BFA0-82BFE834F41F}" srcOrd="0" destOrd="0" presId="urn:microsoft.com/office/officeart/2005/8/layout/vList5"/>
    <dgm:cxn modelId="{DEA39C66-A26C-4707-B79C-2CE517E042E6}" type="presParOf" srcId="{9BB0B2C1-295C-4450-B700-211AAFC71F2E}" destId="{C14B86EC-DE33-45AB-83C9-DD93DC48D710}" srcOrd="1" destOrd="0" presId="urn:microsoft.com/office/officeart/2005/8/layout/vList5"/>
    <dgm:cxn modelId="{203D298B-D666-43D6-BB30-B9AEB81F8510}" type="presParOf" srcId="{2EAE6CC2-89B7-4024-97AA-56E56EE8F495}" destId="{AA3089EE-3C56-4DE5-84C3-9C074F0CC9DB}" srcOrd="5" destOrd="0" presId="urn:microsoft.com/office/officeart/2005/8/layout/vList5"/>
    <dgm:cxn modelId="{C2CA75D8-8181-4B62-98D7-61D0357127AC}" type="presParOf" srcId="{2EAE6CC2-89B7-4024-97AA-56E56EE8F495}" destId="{8B9DCA76-205E-4F41-AA83-C95C03621947}" srcOrd="6" destOrd="0" presId="urn:microsoft.com/office/officeart/2005/8/layout/vList5"/>
    <dgm:cxn modelId="{409AD259-91CF-4B45-A1FB-930390921E81}" type="presParOf" srcId="{8B9DCA76-205E-4F41-AA83-C95C03621947}" destId="{D52A6620-46BB-4206-9CBD-009F4A3C6196}" srcOrd="0" destOrd="0" presId="urn:microsoft.com/office/officeart/2005/8/layout/vList5"/>
    <dgm:cxn modelId="{AD834C24-FD7B-4368-A09E-4C433F1D4AD8}" type="presParOf" srcId="{8B9DCA76-205E-4F41-AA83-C95C03621947}" destId="{B0C38218-C716-4036-B5CE-CEF1C10CC5B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80DF581-F51A-4AFF-87E1-504C8E6CBBB9}"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GB"/>
        </a:p>
      </dgm:t>
    </dgm:pt>
    <dgm:pt modelId="{D4492D75-8645-4790-AA52-5D7199E170E9}">
      <dgm:prSet custT="1"/>
      <dgm:spPr>
        <a:solidFill>
          <a:srgbClr val="0070C0"/>
        </a:solidFill>
      </dgm:spPr>
      <dgm:t>
        <a:bodyPr/>
        <a:lstStyle/>
        <a:p>
          <a:pPr rtl="0"/>
          <a:r>
            <a:rPr lang="en-GB" sz="2400" dirty="0" smtClean="0">
              <a:latin typeface="Arial" pitchFamily="34" charset="0"/>
              <a:cs typeface="Arial" pitchFamily="34" charset="0"/>
            </a:rPr>
            <a:t>Largest multi-centre study of Patient Safety training intervention in the UK</a:t>
          </a:r>
          <a:endParaRPr lang="en-GB" sz="2400" dirty="0">
            <a:latin typeface="Arial" pitchFamily="34" charset="0"/>
            <a:cs typeface="Arial" pitchFamily="34" charset="0"/>
          </a:endParaRPr>
        </a:p>
      </dgm:t>
    </dgm:pt>
    <dgm:pt modelId="{281D912D-57E1-4C53-8B4B-F316A5DBE87A}" type="parTrans" cxnId="{D153CBF1-CDF4-447D-9747-8FD786692B3A}">
      <dgm:prSet/>
      <dgm:spPr/>
      <dgm:t>
        <a:bodyPr/>
        <a:lstStyle/>
        <a:p>
          <a:endParaRPr lang="en-GB"/>
        </a:p>
      </dgm:t>
    </dgm:pt>
    <dgm:pt modelId="{A54AD6B3-71E1-49A5-A98B-02CF78FEECAC}" type="sibTrans" cxnId="{D153CBF1-CDF4-447D-9747-8FD786692B3A}">
      <dgm:prSet/>
      <dgm:spPr/>
      <dgm:t>
        <a:bodyPr/>
        <a:lstStyle/>
        <a:p>
          <a:endParaRPr lang="en-GB"/>
        </a:p>
      </dgm:t>
    </dgm:pt>
    <dgm:pt modelId="{D229850B-5A1F-412D-8CA8-ED952AE97F00}">
      <dgm:prSet custT="1"/>
      <dgm:spPr>
        <a:ln>
          <a:solidFill>
            <a:srgbClr val="0070C0"/>
          </a:solidFill>
        </a:ln>
      </dgm:spPr>
      <dgm:t>
        <a:bodyPr/>
        <a:lstStyle/>
        <a:p>
          <a:pPr rtl="0"/>
          <a:r>
            <a:rPr lang="en-GB" sz="2400" dirty="0" smtClean="0">
              <a:latin typeface="Arial" pitchFamily="34" charset="0"/>
              <a:cs typeface="Arial" pitchFamily="34" charset="0"/>
            </a:rPr>
            <a:t>Significant improvement in KSAs and behaviours</a:t>
          </a:r>
          <a:endParaRPr lang="en-GB" sz="2400" dirty="0">
            <a:latin typeface="Arial" pitchFamily="34" charset="0"/>
            <a:cs typeface="Arial" pitchFamily="34" charset="0"/>
          </a:endParaRPr>
        </a:p>
      </dgm:t>
    </dgm:pt>
    <dgm:pt modelId="{91090132-C99A-473F-94D7-10FB5015A918}" type="parTrans" cxnId="{0578C1F5-15F9-4216-8BFE-26BED9DAC8DA}">
      <dgm:prSet/>
      <dgm:spPr/>
      <dgm:t>
        <a:bodyPr/>
        <a:lstStyle/>
        <a:p>
          <a:endParaRPr lang="en-GB"/>
        </a:p>
      </dgm:t>
    </dgm:pt>
    <dgm:pt modelId="{8C1A711A-4D94-4122-9818-517F3B280C80}" type="sibTrans" cxnId="{0578C1F5-15F9-4216-8BFE-26BED9DAC8DA}">
      <dgm:prSet/>
      <dgm:spPr/>
      <dgm:t>
        <a:bodyPr/>
        <a:lstStyle/>
        <a:p>
          <a:endParaRPr lang="en-GB"/>
        </a:p>
      </dgm:t>
    </dgm:pt>
    <dgm:pt modelId="{229B9C06-DDF3-4EA7-A63A-9ED1CEADB02F}">
      <dgm:prSet custT="1"/>
      <dgm:spPr>
        <a:solidFill>
          <a:srgbClr val="C00000"/>
        </a:solidFill>
      </dgm:spPr>
      <dgm:t>
        <a:bodyPr/>
        <a:lstStyle/>
        <a:p>
          <a:pPr rtl="0"/>
          <a:r>
            <a:rPr lang="en-GB" sz="2400" dirty="0" smtClean="0">
              <a:latin typeface="Arial" pitchFamily="34" charset="0"/>
              <a:cs typeface="Arial" pitchFamily="34" charset="0"/>
            </a:rPr>
            <a:t>Addressed barriers to implementation</a:t>
          </a:r>
          <a:endParaRPr lang="en-GB" sz="2400" dirty="0">
            <a:latin typeface="Arial" pitchFamily="34" charset="0"/>
            <a:cs typeface="Arial" pitchFamily="34" charset="0"/>
          </a:endParaRPr>
        </a:p>
      </dgm:t>
    </dgm:pt>
    <dgm:pt modelId="{F7DE5DF1-94AD-44CA-8F30-82290B4BBB13}" type="parTrans" cxnId="{C3F4FFF9-457F-4523-962D-DEA1001303BC}">
      <dgm:prSet/>
      <dgm:spPr/>
      <dgm:t>
        <a:bodyPr/>
        <a:lstStyle/>
        <a:p>
          <a:endParaRPr lang="en-GB"/>
        </a:p>
      </dgm:t>
    </dgm:pt>
    <dgm:pt modelId="{C5A09D06-2F8B-4654-B6E6-9BF3D41468C1}" type="sibTrans" cxnId="{C3F4FFF9-457F-4523-962D-DEA1001303BC}">
      <dgm:prSet/>
      <dgm:spPr/>
      <dgm:t>
        <a:bodyPr/>
        <a:lstStyle/>
        <a:p>
          <a:endParaRPr lang="en-GB"/>
        </a:p>
      </dgm:t>
    </dgm:pt>
    <dgm:pt modelId="{813D8F75-3814-4E85-ACB1-B73E3970F60E}">
      <dgm:prSet custT="1"/>
      <dgm:spPr>
        <a:ln>
          <a:solidFill>
            <a:srgbClr val="C00000"/>
          </a:solidFill>
        </a:ln>
      </dgm:spPr>
      <dgm:t>
        <a:bodyPr/>
        <a:lstStyle/>
        <a:p>
          <a:pPr rtl="0"/>
          <a:r>
            <a:rPr lang="en-GB" sz="2400" dirty="0" smtClean="0">
              <a:latin typeface="Arial" pitchFamily="34" charset="0"/>
              <a:cs typeface="Arial" pitchFamily="34" charset="0"/>
            </a:rPr>
            <a:t>Translation &amp; sustainability built in </a:t>
          </a:r>
          <a:endParaRPr lang="en-GB" sz="2400" dirty="0">
            <a:latin typeface="Arial" pitchFamily="34" charset="0"/>
            <a:cs typeface="Arial" pitchFamily="34" charset="0"/>
          </a:endParaRPr>
        </a:p>
      </dgm:t>
    </dgm:pt>
    <dgm:pt modelId="{37A4146E-6AD7-4057-AA41-4E2FF9F0A9E9}" type="parTrans" cxnId="{0EB33214-09AF-4DA4-A95D-16B3B9C31912}">
      <dgm:prSet/>
      <dgm:spPr/>
      <dgm:t>
        <a:bodyPr/>
        <a:lstStyle/>
        <a:p>
          <a:endParaRPr lang="en-GB"/>
        </a:p>
      </dgm:t>
    </dgm:pt>
    <dgm:pt modelId="{F32AE2AA-D4EC-436E-879A-DE71F2571251}" type="sibTrans" cxnId="{0EB33214-09AF-4DA4-A95D-16B3B9C31912}">
      <dgm:prSet/>
      <dgm:spPr/>
      <dgm:t>
        <a:bodyPr/>
        <a:lstStyle/>
        <a:p>
          <a:endParaRPr lang="en-GB"/>
        </a:p>
      </dgm:t>
    </dgm:pt>
    <dgm:pt modelId="{C4283BE2-A3A7-456F-9D4C-5BC3B2064763}" type="pres">
      <dgm:prSet presAssocID="{280DF581-F51A-4AFF-87E1-504C8E6CBBB9}" presName="linear" presStyleCnt="0">
        <dgm:presLayoutVars>
          <dgm:dir/>
          <dgm:animLvl val="lvl"/>
          <dgm:resizeHandles val="exact"/>
        </dgm:presLayoutVars>
      </dgm:prSet>
      <dgm:spPr/>
      <dgm:t>
        <a:bodyPr/>
        <a:lstStyle/>
        <a:p>
          <a:endParaRPr lang="en-GB"/>
        </a:p>
      </dgm:t>
    </dgm:pt>
    <dgm:pt modelId="{6DE468F4-C04B-4856-8A1E-2E1DF14AAD9F}" type="pres">
      <dgm:prSet presAssocID="{D4492D75-8645-4790-AA52-5D7199E170E9}" presName="parentLin" presStyleCnt="0"/>
      <dgm:spPr/>
    </dgm:pt>
    <dgm:pt modelId="{B2C8D4F5-CD0C-4CD7-8CE0-FB5862EB7295}" type="pres">
      <dgm:prSet presAssocID="{D4492D75-8645-4790-AA52-5D7199E170E9}" presName="parentLeftMargin" presStyleLbl="node1" presStyleIdx="0" presStyleCnt="2"/>
      <dgm:spPr/>
      <dgm:t>
        <a:bodyPr/>
        <a:lstStyle/>
        <a:p>
          <a:endParaRPr lang="en-GB"/>
        </a:p>
      </dgm:t>
    </dgm:pt>
    <dgm:pt modelId="{421811FD-E976-4561-80C4-309FD0E31BF8}" type="pres">
      <dgm:prSet presAssocID="{D4492D75-8645-4790-AA52-5D7199E170E9}" presName="parentText" presStyleLbl="node1" presStyleIdx="0" presStyleCnt="2">
        <dgm:presLayoutVars>
          <dgm:chMax val="0"/>
          <dgm:bulletEnabled val="1"/>
        </dgm:presLayoutVars>
      </dgm:prSet>
      <dgm:spPr/>
      <dgm:t>
        <a:bodyPr/>
        <a:lstStyle/>
        <a:p>
          <a:endParaRPr lang="en-GB"/>
        </a:p>
      </dgm:t>
    </dgm:pt>
    <dgm:pt modelId="{8A033B59-C382-4DDE-AB32-4A626D938980}" type="pres">
      <dgm:prSet presAssocID="{D4492D75-8645-4790-AA52-5D7199E170E9}" presName="negativeSpace" presStyleCnt="0"/>
      <dgm:spPr/>
    </dgm:pt>
    <dgm:pt modelId="{9949CFB2-43ED-410B-890A-B78795215C1C}" type="pres">
      <dgm:prSet presAssocID="{D4492D75-8645-4790-AA52-5D7199E170E9}" presName="childText" presStyleLbl="conFgAcc1" presStyleIdx="0" presStyleCnt="2">
        <dgm:presLayoutVars>
          <dgm:bulletEnabled val="1"/>
        </dgm:presLayoutVars>
      </dgm:prSet>
      <dgm:spPr/>
      <dgm:t>
        <a:bodyPr/>
        <a:lstStyle/>
        <a:p>
          <a:endParaRPr lang="en-GB"/>
        </a:p>
      </dgm:t>
    </dgm:pt>
    <dgm:pt modelId="{46038B5E-07A8-47EF-84C1-015737A5D640}" type="pres">
      <dgm:prSet presAssocID="{A54AD6B3-71E1-49A5-A98B-02CF78FEECAC}" presName="spaceBetweenRectangles" presStyleCnt="0"/>
      <dgm:spPr/>
    </dgm:pt>
    <dgm:pt modelId="{2205D349-B98B-44DA-9B02-661351C3FFF3}" type="pres">
      <dgm:prSet presAssocID="{229B9C06-DDF3-4EA7-A63A-9ED1CEADB02F}" presName="parentLin" presStyleCnt="0"/>
      <dgm:spPr/>
    </dgm:pt>
    <dgm:pt modelId="{5444CBB9-3285-4E01-8E5C-19D79B440FC6}" type="pres">
      <dgm:prSet presAssocID="{229B9C06-DDF3-4EA7-A63A-9ED1CEADB02F}" presName="parentLeftMargin" presStyleLbl="node1" presStyleIdx="0" presStyleCnt="2"/>
      <dgm:spPr/>
      <dgm:t>
        <a:bodyPr/>
        <a:lstStyle/>
        <a:p>
          <a:endParaRPr lang="en-GB"/>
        </a:p>
      </dgm:t>
    </dgm:pt>
    <dgm:pt modelId="{00CA61F4-D102-4013-A39D-E2B4384B0B48}" type="pres">
      <dgm:prSet presAssocID="{229B9C06-DDF3-4EA7-A63A-9ED1CEADB02F}" presName="parentText" presStyleLbl="node1" presStyleIdx="1" presStyleCnt="2">
        <dgm:presLayoutVars>
          <dgm:chMax val="0"/>
          <dgm:bulletEnabled val="1"/>
        </dgm:presLayoutVars>
      </dgm:prSet>
      <dgm:spPr/>
      <dgm:t>
        <a:bodyPr/>
        <a:lstStyle/>
        <a:p>
          <a:endParaRPr lang="en-GB"/>
        </a:p>
      </dgm:t>
    </dgm:pt>
    <dgm:pt modelId="{292D9DC7-1D99-457D-93C3-727B4543F15E}" type="pres">
      <dgm:prSet presAssocID="{229B9C06-DDF3-4EA7-A63A-9ED1CEADB02F}" presName="negativeSpace" presStyleCnt="0"/>
      <dgm:spPr/>
    </dgm:pt>
    <dgm:pt modelId="{262DFFAD-EA37-4578-8FE5-F28F7EBE07EA}" type="pres">
      <dgm:prSet presAssocID="{229B9C06-DDF3-4EA7-A63A-9ED1CEADB02F}" presName="childText" presStyleLbl="conFgAcc1" presStyleIdx="1" presStyleCnt="2">
        <dgm:presLayoutVars>
          <dgm:bulletEnabled val="1"/>
        </dgm:presLayoutVars>
      </dgm:prSet>
      <dgm:spPr/>
      <dgm:t>
        <a:bodyPr/>
        <a:lstStyle/>
        <a:p>
          <a:endParaRPr lang="en-GB"/>
        </a:p>
      </dgm:t>
    </dgm:pt>
  </dgm:ptLst>
  <dgm:cxnLst>
    <dgm:cxn modelId="{322E2AE8-12E8-46A8-85F8-C968810E3A33}" type="presOf" srcId="{229B9C06-DDF3-4EA7-A63A-9ED1CEADB02F}" destId="{00CA61F4-D102-4013-A39D-E2B4384B0B48}" srcOrd="1" destOrd="0" presId="urn:microsoft.com/office/officeart/2005/8/layout/list1"/>
    <dgm:cxn modelId="{7750B949-6E18-4E51-BE6E-F30802DB55FC}" type="presOf" srcId="{D4492D75-8645-4790-AA52-5D7199E170E9}" destId="{B2C8D4F5-CD0C-4CD7-8CE0-FB5862EB7295}" srcOrd="0" destOrd="0" presId="urn:microsoft.com/office/officeart/2005/8/layout/list1"/>
    <dgm:cxn modelId="{5811C698-E826-4C4D-A9FE-DF41BF38810B}" type="presOf" srcId="{229B9C06-DDF3-4EA7-A63A-9ED1CEADB02F}" destId="{5444CBB9-3285-4E01-8E5C-19D79B440FC6}" srcOrd="0" destOrd="0" presId="urn:microsoft.com/office/officeart/2005/8/layout/list1"/>
    <dgm:cxn modelId="{18E6A70B-2636-4F7D-BF9A-2DA3A649AC19}" type="presOf" srcId="{D229850B-5A1F-412D-8CA8-ED952AE97F00}" destId="{9949CFB2-43ED-410B-890A-B78795215C1C}" srcOrd="0" destOrd="0" presId="urn:microsoft.com/office/officeart/2005/8/layout/list1"/>
    <dgm:cxn modelId="{C3F4FFF9-457F-4523-962D-DEA1001303BC}" srcId="{280DF581-F51A-4AFF-87E1-504C8E6CBBB9}" destId="{229B9C06-DDF3-4EA7-A63A-9ED1CEADB02F}" srcOrd="1" destOrd="0" parTransId="{F7DE5DF1-94AD-44CA-8F30-82290B4BBB13}" sibTransId="{C5A09D06-2F8B-4654-B6E6-9BF3D41468C1}"/>
    <dgm:cxn modelId="{AFB975AC-1C5A-4472-A056-4F9313F81A78}" type="presOf" srcId="{813D8F75-3814-4E85-ACB1-B73E3970F60E}" destId="{262DFFAD-EA37-4578-8FE5-F28F7EBE07EA}" srcOrd="0" destOrd="0" presId="urn:microsoft.com/office/officeart/2005/8/layout/list1"/>
    <dgm:cxn modelId="{6D8ADBE8-DC1B-4EAE-BFB9-12E6A3E00E7F}" type="presOf" srcId="{280DF581-F51A-4AFF-87E1-504C8E6CBBB9}" destId="{C4283BE2-A3A7-456F-9D4C-5BC3B2064763}" srcOrd="0" destOrd="0" presId="urn:microsoft.com/office/officeart/2005/8/layout/list1"/>
    <dgm:cxn modelId="{0578C1F5-15F9-4216-8BFE-26BED9DAC8DA}" srcId="{D4492D75-8645-4790-AA52-5D7199E170E9}" destId="{D229850B-5A1F-412D-8CA8-ED952AE97F00}" srcOrd="0" destOrd="0" parTransId="{91090132-C99A-473F-94D7-10FB5015A918}" sibTransId="{8C1A711A-4D94-4122-9818-517F3B280C80}"/>
    <dgm:cxn modelId="{900BFD1E-7889-4D81-81E8-6D4BA147A2E5}" type="presOf" srcId="{D4492D75-8645-4790-AA52-5D7199E170E9}" destId="{421811FD-E976-4561-80C4-309FD0E31BF8}" srcOrd="1" destOrd="0" presId="urn:microsoft.com/office/officeart/2005/8/layout/list1"/>
    <dgm:cxn modelId="{D153CBF1-CDF4-447D-9747-8FD786692B3A}" srcId="{280DF581-F51A-4AFF-87E1-504C8E6CBBB9}" destId="{D4492D75-8645-4790-AA52-5D7199E170E9}" srcOrd="0" destOrd="0" parTransId="{281D912D-57E1-4C53-8B4B-F316A5DBE87A}" sibTransId="{A54AD6B3-71E1-49A5-A98B-02CF78FEECAC}"/>
    <dgm:cxn modelId="{0EB33214-09AF-4DA4-A95D-16B3B9C31912}" srcId="{229B9C06-DDF3-4EA7-A63A-9ED1CEADB02F}" destId="{813D8F75-3814-4E85-ACB1-B73E3970F60E}" srcOrd="0" destOrd="0" parTransId="{37A4146E-6AD7-4057-AA41-4E2FF9F0A9E9}" sibTransId="{F32AE2AA-D4EC-436E-879A-DE71F2571251}"/>
    <dgm:cxn modelId="{16D9963B-A432-4A9A-A7D4-37A555B06436}" type="presParOf" srcId="{C4283BE2-A3A7-456F-9D4C-5BC3B2064763}" destId="{6DE468F4-C04B-4856-8A1E-2E1DF14AAD9F}" srcOrd="0" destOrd="0" presId="urn:microsoft.com/office/officeart/2005/8/layout/list1"/>
    <dgm:cxn modelId="{BD8B68DD-2E43-4FCE-A96E-119FB049566C}" type="presParOf" srcId="{6DE468F4-C04B-4856-8A1E-2E1DF14AAD9F}" destId="{B2C8D4F5-CD0C-4CD7-8CE0-FB5862EB7295}" srcOrd="0" destOrd="0" presId="urn:microsoft.com/office/officeart/2005/8/layout/list1"/>
    <dgm:cxn modelId="{0391584F-53D9-40A8-B8DB-02406CA40C1F}" type="presParOf" srcId="{6DE468F4-C04B-4856-8A1E-2E1DF14AAD9F}" destId="{421811FD-E976-4561-80C4-309FD0E31BF8}" srcOrd="1" destOrd="0" presId="urn:microsoft.com/office/officeart/2005/8/layout/list1"/>
    <dgm:cxn modelId="{D5C26F25-C5B7-4B0E-AFCE-209531D8CD03}" type="presParOf" srcId="{C4283BE2-A3A7-456F-9D4C-5BC3B2064763}" destId="{8A033B59-C382-4DDE-AB32-4A626D938980}" srcOrd="1" destOrd="0" presId="urn:microsoft.com/office/officeart/2005/8/layout/list1"/>
    <dgm:cxn modelId="{7A30C41A-F063-44BC-B504-09E3E0D60353}" type="presParOf" srcId="{C4283BE2-A3A7-456F-9D4C-5BC3B2064763}" destId="{9949CFB2-43ED-410B-890A-B78795215C1C}" srcOrd="2" destOrd="0" presId="urn:microsoft.com/office/officeart/2005/8/layout/list1"/>
    <dgm:cxn modelId="{B1013733-7AC5-4ED7-9EAC-C76A82A4C762}" type="presParOf" srcId="{C4283BE2-A3A7-456F-9D4C-5BC3B2064763}" destId="{46038B5E-07A8-47EF-84C1-015737A5D640}" srcOrd="3" destOrd="0" presId="urn:microsoft.com/office/officeart/2005/8/layout/list1"/>
    <dgm:cxn modelId="{AFA54CEA-EC66-4E10-A95B-A83139C242CA}" type="presParOf" srcId="{C4283BE2-A3A7-456F-9D4C-5BC3B2064763}" destId="{2205D349-B98B-44DA-9B02-661351C3FFF3}" srcOrd="4" destOrd="0" presId="urn:microsoft.com/office/officeart/2005/8/layout/list1"/>
    <dgm:cxn modelId="{5AE0DF1B-E84C-4053-AB84-2A0131D653DC}" type="presParOf" srcId="{2205D349-B98B-44DA-9B02-661351C3FFF3}" destId="{5444CBB9-3285-4E01-8E5C-19D79B440FC6}" srcOrd="0" destOrd="0" presId="urn:microsoft.com/office/officeart/2005/8/layout/list1"/>
    <dgm:cxn modelId="{3BE54A9C-D0D3-44A4-AC68-587A506FC800}" type="presParOf" srcId="{2205D349-B98B-44DA-9B02-661351C3FFF3}" destId="{00CA61F4-D102-4013-A39D-E2B4384B0B48}" srcOrd="1" destOrd="0" presId="urn:microsoft.com/office/officeart/2005/8/layout/list1"/>
    <dgm:cxn modelId="{FAB3F8E5-626E-44A8-9C30-C47FDBB56938}" type="presParOf" srcId="{C4283BE2-A3A7-456F-9D4C-5BC3B2064763}" destId="{292D9DC7-1D99-457D-93C3-727B4543F15E}" srcOrd="5" destOrd="0" presId="urn:microsoft.com/office/officeart/2005/8/layout/list1"/>
    <dgm:cxn modelId="{F085E9BA-A5CD-49E0-A584-CD3D0012E12B}" type="presParOf" srcId="{C4283BE2-A3A7-456F-9D4C-5BC3B2064763}" destId="{262DFFAD-EA37-4578-8FE5-F28F7EBE07EA}"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9B982AE-20B1-4836-8F0C-2657598BB765}"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GB"/>
        </a:p>
      </dgm:t>
    </dgm:pt>
    <dgm:pt modelId="{8DDDFA82-EDB9-46FB-9236-FDDE1A5E6B4E}">
      <dgm:prSet custT="1"/>
      <dgm:spPr/>
      <dgm:t>
        <a:bodyPr/>
        <a:lstStyle/>
        <a:p>
          <a:pPr rtl="0"/>
          <a:r>
            <a:rPr lang="en-GB" sz="2400" dirty="0" smtClean="0">
              <a:latin typeface="Arial" pitchFamily="34" charset="0"/>
              <a:cs typeface="Arial" pitchFamily="34" charset="0"/>
            </a:rPr>
            <a:t>Local</a:t>
          </a:r>
          <a:endParaRPr lang="en-GB" sz="2400" dirty="0">
            <a:latin typeface="Arial" pitchFamily="34" charset="0"/>
            <a:cs typeface="Arial" pitchFamily="34" charset="0"/>
          </a:endParaRPr>
        </a:p>
      </dgm:t>
    </dgm:pt>
    <dgm:pt modelId="{26D32308-A475-4DFE-AF3C-9CD35AEB0C16}" type="parTrans" cxnId="{51EAD47C-00E6-49DE-A32A-145DC1D41B4A}">
      <dgm:prSet/>
      <dgm:spPr/>
      <dgm:t>
        <a:bodyPr/>
        <a:lstStyle/>
        <a:p>
          <a:endParaRPr lang="en-GB"/>
        </a:p>
      </dgm:t>
    </dgm:pt>
    <dgm:pt modelId="{6F94E205-3DE3-45A8-AC38-BC33AAAFEDEA}" type="sibTrans" cxnId="{51EAD47C-00E6-49DE-A32A-145DC1D41B4A}">
      <dgm:prSet/>
      <dgm:spPr/>
      <dgm:t>
        <a:bodyPr/>
        <a:lstStyle/>
        <a:p>
          <a:endParaRPr lang="en-GB"/>
        </a:p>
      </dgm:t>
    </dgm:pt>
    <dgm:pt modelId="{9538A636-033B-4936-82EB-DC8A646C1C54}">
      <dgm:prSet custT="1"/>
      <dgm:spPr/>
      <dgm:t>
        <a:bodyPr/>
        <a:lstStyle/>
        <a:p>
          <a:pPr rtl="0"/>
          <a:r>
            <a:rPr lang="en-GB" sz="2400" dirty="0" smtClean="0">
              <a:latin typeface="Arial" pitchFamily="34" charset="0"/>
              <a:cs typeface="Arial" pitchFamily="34" charset="0"/>
            </a:rPr>
            <a:t>Next cohort training (HIEC award)</a:t>
          </a:r>
          <a:endParaRPr lang="en-GB" sz="2400" dirty="0">
            <a:latin typeface="Arial" pitchFamily="34" charset="0"/>
            <a:cs typeface="Arial" pitchFamily="34" charset="0"/>
          </a:endParaRPr>
        </a:p>
      </dgm:t>
    </dgm:pt>
    <dgm:pt modelId="{024F7104-1889-481E-B18A-E32623CC941A}" type="parTrans" cxnId="{EC237419-175C-4522-9CC4-69E4A79FB1AC}">
      <dgm:prSet/>
      <dgm:spPr/>
      <dgm:t>
        <a:bodyPr/>
        <a:lstStyle/>
        <a:p>
          <a:endParaRPr lang="en-GB"/>
        </a:p>
      </dgm:t>
    </dgm:pt>
    <dgm:pt modelId="{98382508-7731-45B4-ACEF-CDA1F401BA4B}" type="sibTrans" cxnId="{EC237419-175C-4522-9CC4-69E4A79FB1AC}">
      <dgm:prSet/>
      <dgm:spPr/>
      <dgm:t>
        <a:bodyPr/>
        <a:lstStyle/>
        <a:p>
          <a:endParaRPr lang="en-GB"/>
        </a:p>
      </dgm:t>
    </dgm:pt>
    <dgm:pt modelId="{07826F45-2ABE-4852-83B1-9E32EECB72E6}">
      <dgm:prSet custT="1"/>
      <dgm:spPr/>
      <dgm:t>
        <a:bodyPr/>
        <a:lstStyle/>
        <a:p>
          <a:pPr rtl="0"/>
          <a:r>
            <a:rPr lang="en-GB" sz="2400" dirty="0" smtClean="0">
              <a:latin typeface="Arial" pitchFamily="34" charset="0"/>
              <a:cs typeface="Arial" pitchFamily="34" charset="0"/>
            </a:rPr>
            <a:t>Evaluate wider impact</a:t>
          </a:r>
          <a:endParaRPr lang="en-GB" sz="2400" dirty="0">
            <a:latin typeface="Arial" pitchFamily="34" charset="0"/>
            <a:cs typeface="Arial" pitchFamily="34" charset="0"/>
          </a:endParaRPr>
        </a:p>
      </dgm:t>
    </dgm:pt>
    <dgm:pt modelId="{59EE75B8-322D-4224-8355-FF0FA12951C0}" type="parTrans" cxnId="{682B3072-20AC-4C84-BD40-275DBDCC736C}">
      <dgm:prSet/>
      <dgm:spPr/>
      <dgm:t>
        <a:bodyPr/>
        <a:lstStyle/>
        <a:p>
          <a:endParaRPr lang="en-GB"/>
        </a:p>
      </dgm:t>
    </dgm:pt>
    <dgm:pt modelId="{B954686B-3D28-4272-B35F-C529CCF4C550}" type="sibTrans" cxnId="{682B3072-20AC-4C84-BD40-275DBDCC736C}">
      <dgm:prSet/>
      <dgm:spPr/>
      <dgm:t>
        <a:bodyPr/>
        <a:lstStyle/>
        <a:p>
          <a:endParaRPr lang="en-GB"/>
        </a:p>
      </dgm:t>
    </dgm:pt>
    <dgm:pt modelId="{6653BCA6-BF7E-4421-8F30-94F1441D351E}">
      <dgm:prSet custT="1"/>
      <dgm:spPr/>
      <dgm:t>
        <a:bodyPr/>
        <a:lstStyle/>
        <a:p>
          <a:pPr rtl="0"/>
          <a:r>
            <a:rPr lang="en-GB" sz="2400" dirty="0" smtClean="0">
              <a:latin typeface="Arial" pitchFamily="34" charset="0"/>
              <a:cs typeface="Arial" pitchFamily="34" charset="0"/>
            </a:rPr>
            <a:t>National</a:t>
          </a:r>
          <a:endParaRPr lang="en-GB" sz="2400" dirty="0">
            <a:latin typeface="Arial" pitchFamily="34" charset="0"/>
            <a:cs typeface="Arial" pitchFamily="34" charset="0"/>
          </a:endParaRPr>
        </a:p>
      </dgm:t>
    </dgm:pt>
    <dgm:pt modelId="{120ED071-20B4-4BD8-8A39-18D5F62C2C4E}" type="parTrans" cxnId="{D1530799-B68A-40B7-99ED-F78DF766E620}">
      <dgm:prSet/>
      <dgm:spPr/>
      <dgm:t>
        <a:bodyPr/>
        <a:lstStyle/>
        <a:p>
          <a:endParaRPr lang="en-GB"/>
        </a:p>
      </dgm:t>
    </dgm:pt>
    <dgm:pt modelId="{F38988B8-5072-43A7-91ED-A0DAA1830800}" type="sibTrans" cxnId="{D1530799-B68A-40B7-99ED-F78DF766E620}">
      <dgm:prSet/>
      <dgm:spPr/>
      <dgm:t>
        <a:bodyPr/>
        <a:lstStyle/>
        <a:p>
          <a:endParaRPr lang="en-GB"/>
        </a:p>
      </dgm:t>
    </dgm:pt>
    <dgm:pt modelId="{B435B14A-DF37-4B2A-ABF1-14F66E85D0CC}">
      <dgm:prSet custT="1"/>
      <dgm:spPr/>
      <dgm:t>
        <a:bodyPr/>
        <a:lstStyle/>
        <a:p>
          <a:pPr rtl="0"/>
          <a:r>
            <a:rPr lang="en-GB" sz="2400" dirty="0" smtClean="0">
              <a:latin typeface="Arial" pitchFamily="34" charset="0"/>
              <a:cs typeface="Arial" pitchFamily="34" charset="0"/>
            </a:rPr>
            <a:t>Imperial College Healthcare Trust </a:t>
          </a:r>
          <a:endParaRPr lang="en-GB" sz="2400" dirty="0">
            <a:latin typeface="Arial" pitchFamily="34" charset="0"/>
            <a:cs typeface="Arial" pitchFamily="34" charset="0"/>
          </a:endParaRPr>
        </a:p>
      </dgm:t>
    </dgm:pt>
    <dgm:pt modelId="{07F0CD88-13B6-4D20-9081-D3F56603F6C3}" type="parTrans" cxnId="{313F0876-322B-431D-BDD6-71BBE7AD315E}">
      <dgm:prSet/>
      <dgm:spPr/>
      <dgm:t>
        <a:bodyPr/>
        <a:lstStyle/>
        <a:p>
          <a:endParaRPr lang="en-GB"/>
        </a:p>
      </dgm:t>
    </dgm:pt>
    <dgm:pt modelId="{112AECE4-12E4-4560-94F7-7769558D6088}" type="sibTrans" cxnId="{313F0876-322B-431D-BDD6-71BBE7AD315E}">
      <dgm:prSet/>
      <dgm:spPr/>
      <dgm:t>
        <a:bodyPr/>
        <a:lstStyle/>
        <a:p>
          <a:endParaRPr lang="en-GB"/>
        </a:p>
      </dgm:t>
    </dgm:pt>
    <dgm:pt modelId="{40750783-5201-41A7-95BB-5E1316D4E771}">
      <dgm:prSet custT="1"/>
      <dgm:spPr/>
      <dgm:t>
        <a:bodyPr/>
        <a:lstStyle/>
        <a:p>
          <a:pPr rtl="0"/>
          <a:r>
            <a:rPr lang="en-GB" sz="2400" dirty="0" smtClean="0">
              <a:latin typeface="Arial" pitchFamily="34" charset="0"/>
              <a:cs typeface="Arial" pitchFamily="34" charset="0"/>
            </a:rPr>
            <a:t>London Deanery</a:t>
          </a:r>
          <a:endParaRPr lang="en-GB" sz="2400" dirty="0">
            <a:latin typeface="Arial" pitchFamily="34" charset="0"/>
            <a:cs typeface="Arial" pitchFamily="34" charset="0"/>
          </a:endParaRPr>
        </a:p>
      </dgm:t>
    </dgm:pt>
    <dgm:pt modelId="{10D9DF1C-7051-40DD-B6E5-05227CCBE4EE}" type="parTrans" cxnId="{F65287DD-E25B-4FE3-93C0-D99B0B9F0860}">
      <dgm:prSet/>
      <dgm:spPr/>
      <dgm:t>
        <a:bodyPr/>
        <a:lstStyle/>
        <a:p>
          <a:endParaRPr lang="en-GB"/>
        </a:p>
      </dgm:t>
    </dgm:pt>
    <dgm:pt modelId="{317E323E-F0C0-47E0-99C7-A3869CB9BF08}" type="sibTrans" cxnId="{F65287DD-E25B-4FE3-93C0-D99B0B9F0860}">
      <dgm:prSet/>
      <dgm:spPr/>
      <dgm:t>
        <a:bodyPr/>
        <a:lstStyle/>
        <a:p>
          <a:endParaRPr lang="en-GB"/>
        </a:p>
      </dgm:t>
    </dgm:pt>
    <dgm:pt modelId="{419C5325-8D93-44E9-92A4-9DF58A823581}">
      <dgm:prSet custT="1"/>
      <dgm:spPr/>
      <dgm:t>
        <a:bodyPr/>
        <a:lstStyle/>
        <a:p>
          <a:pPr rtl="0"/>
          <a:r>
            <a:rPr lang="en-GB" sz="2400" dirty="0" smtClean="0">
              <a:latin typeface="Arial" pitchFamily="34" charset="0"/>
              <a:cs typeface="Arial" pitchFamily="34" charset="0"/>
            </a:rPr>
            <a:t>International</a:t>
          </a:r>
          <a:endParaRPr lang="en-GB" sz="2400" dirty="0">
            <a:latin typeface="Arial" pitchFamily="34" charset="0"/>
            <a:cs typeface="Arial" pitchFamily="34" charset="0"/>
          </a:endParaRPr>
        </a:p>
      </dgm:t>
    </dgm:pt>
    <dgm:pt modelId="{554C793B-11EA-40E2-9409-63C1AF57B49A}" type="parTrans" cxnId="{9ECAF801-D89D-4F09-8023-4F48B239FEBB}">
      <dgm:prSet/>
      <dgm:spPr/>
      <dgm:t>
        <a:bodyPr/>
        <a:lstStyle/>
        <a:p>
          <a:endParaRPr lang="en-GB"/>
        </a:p>
      </dgm:t>
    </dgm:pt>
    <dgm:pt modelId="{5A68FBDC-A4B7-45D3-A1B4-65D229731925}" type="sibTrans" cxnId="{9ECAF801-D89D-4F09-8023-4F48B239FEBB}">
      <dgm:prSet/>
      <dgm:spPr/>
      <dgm:t>
        <a:bodyPr/>
        <a:lstStyle/>
        <a:p>
          <a:endParaRPr lang="en-GB"/>
        </a:p>
      </dgm:t>
    </dgm:pt>
    <dgm:pt modelId="{B514CC48-AAEB-4A16-ADE7-ABFA4E63A139}">
      <dgm:prSet custT="1"/>
      <dgm:spPr/>
      <dgm:t>
        <a:bodyPr/>
        <a:lstStyle/>
        <a:p>
          <a:pPr rtl="0"/>
          <a:r>
            <a:rPr lang="en-GB" sz="2400" dirty="0" smtClean="0">
              <a:latin typeface="Arial" pitchFamily="34" charset="0"/>
              <a:cs typeface="Arial" pitchFamily="34" charset="0"/>
            </a:rPr>
            <a:t>WHO Patient Safety Research curriculum</a:t>
          </a:r>
          <a:endParaRPr lang="en-GB" sz="2400" dirty="0">
            <a:latin typeface="Arial" pitchFamily="34" charset="0"/>
            <a:cs typeface="Arial" pitchFamily="34" charset="0"/>
          </a:endParaRPr>
        </a:p>
      </dgm:t>
    </dgm:pt>
    <dgm:pt modelId="{93B08BA9-1D18-4821-ADE5-11FA74A6F9E7}" type="parTrans" cxnId="{55256174-A22A-4E4B-9D47-86A0B1912717}">
      <dgm:prSet/>
      <dgm:spPr/>
      <dgm:t>
        <a:bodyPr/>
        <a:lstStyle/>
        <a:p>
          <a:endParaRPr lang="en-GB"/>
        </a:p>
      </dgm:t>
    </dgm:pt>
    <dgm:pt modelId="{57364353-D770-4585-BCB0-B8EE375F11D8}" type="sibTrans" cxnId="{55256174-A22A-4E4B-9D47-86A0B1912717}">
      <dgm:prSet/>
      <dgm:spPr/>
      <dgm:t>
        <a:bodyPr/>
        <a:lstStyle/>
        <a:p>
          <a:endParaRPr lang="en-GB"/>
        </a:p>
      </dgm:t>
    </dgm:pt>
    <dgm:pt modelId="{598C0600-9ACE-4119-8AEC-78BD811B8B50}" type="pres">
      <dgm:prSet presAssocID="{59B982AE-20B1-4836-8F0C-2657598BB765}" presName="linear" presStyleCnt="0">
        <dgm:presLayoutVars>
          <dgm:dir/>
          <dgm:animLvl val="lvl"/>
          <dgm:resizeHandles val="exact"/>
        </dgm:presLayoutVars>
      </dgm:prSet>
      <dgm:spPr/>
      <dgm:t>
        <a:bodyPr/>
        <a:lstStyle/>
        <a:p>
          <a:endParaRPr lang="en-GB"/>
        </a:p>
      </dgm:t>
    </dgm:pt>
    <dgm:pt modelId="{E0AC22F9-A22A-4116-B7D5-D54B97D2A9C7}" type="pres">
      <dgm:prSet presAssocID="{8DDDFA82-EDB9-46FB-9236-FDDE1A5E6B4E}" presName="parentLin" presStyleCnt="0"/>
      <dgm:spPr/>
    </dgm:pt>
    <dgm:pt modelId="{FD662000-E221-46E4-92E1-2C3FB35D9A5D}" type="pres">
      <dgm:prSet presAssocID="{8DDDFA82-EDB9-46FB-9236-FDDE1A5E6B4E}" presName="parentLeftMargin" presStyleLbl="node1" presStyleIdx="0" presStyleCnt="3"/>
      <dgm:spPr/>
      <dgm:t>
        <a:bodyPr/>
        <a:lstStyle/>
        <a:p>
          <a:endParaRPr lang="en-GB"/>
        </a:p>
      </dgm:t>
    </dgm:pt>
    <dgm:pt modelId="{4F2E02C4-1533-4651-AB56-FA6686AC48C6}" type="pres">
      <dgm:prSet presAssocID="{8DDDFA82-EDB9-46FB-9236-FDDE1A5E6B4E}" presName="parentText" presStyleLbl="node1" presStyleIdx="0" presStyleCnt="3">
        <dgm:presLayoutVars>
          <dgm:chMax val="0"/>
          <dgm:bulletEnabled val="1"/>
        </dgm:presLayoutVars>
      </dgm:prSet>
      <dgm:spPr/>
      <dgm:t>
        <a:bodyPr/>
        <a:lstStyle/>
        <a:p>
          <a:endParaRPr lang="en-GB"/>
        </a:p>
      </dgm:t>
    </dgm:pt>
    <dgm:pt modelId="{4E676700-030A-4240-95CA-EA25FE3E5C6B}" type="pres">
      <dgm:prSet presAssocID="{8DDDFA82-EDB9-46FB-9236-FDDE1A5E6B4E}" presName="negativeSpace" presStyleCnt="0"/>
      <dgm:spPr/>
    </dgm:pt>
    <dgm:pt modelId="{C641B89A-4DDA-41AF-9BC1-C1D88B51FC86}" type="pres">
      <dgm:prSet presAssocID="{8DDDFA82-EDB9-46FB-9236-FDDE1A5E6B4E}" presName="childText" presStyleLbl="conFgAcc1" presStyleIdx="0" presStyleCnt="3">
        <dgm:presLayoutVars>
          <dgm:bulletEnabled val="1"/>
        </dgm:presLayoutVars>
      </dgm:prSet>
      <dgm:spPr/>
      <dgm:t>
        <a:bodyPr/>
        <a:lstStyle/>
        <a:p>
          <a:endParaRPr lang="en-GB"/>
        </a:p>
      </dgm:t>
    </dgm:pt>
    <dgm:pt modelId="{8DB7B5E1-0290-453D-9A6C-F99F5346472D}" type="pres">
      <dgm:prSet presAssocID="{6F94E205-3DE3-45A8-AC38-BC33AAAFEDEA}" presName="spaceBetweenRectangles" presStyleCnt="0"/>
      <dgm:spPr/>
    </dgm:pt>
    <dgm:pt modelId="{856C2560-25B0-437F-B7A5-19C8B97FB0EF}" type="pres">
      <dgm:prSet presAssocID="{6653BCA6-BF7E-4421-8F30-94F1441D351E}" presName="parentLin" presStyleCnt="0"/>
      <dgm:spPr/>
    </dgm:pt>
    <dgm:pt modelId="{57F52260-6EEC-452C-8F89-0F8CE5EBA292}" type="pres">
      <dgm:prSet presAssocID="{6653BCA6-BF7E-4421-8F30-94F1441D351E}" presName="parentLeftMargin" presStyleLbl="node1" presStyleIdx="0" presStyleCnt="3"/>
      <dgm:spPr/>
      <dgm:t>
        <a:bodyPr/>
        <a:lstStyle/>
        <a:p>
          <a:endParaRPr lang="en-GB"/>
        </a:p>
      </dgm:t>
    </dgm:pt>
    <dgm:pt modelId="{C7C69A52-2606-4FB3-A0C7-C58F2F3AFAA4}" type="pres">
      <dgm:prSet presAssocID="{6653BCA6-BF7E-4421-8F30-94F1441D351E}" presName="parentText" presStyleLbl="node1" presStyleIdx="1" presStyleCnt="3">
        <dgm:presLayoutVars>
          <dgm:chMax val="0"/>
          <dgm:bulletEnabled val="1"/>
        </dgm:presLayoutVars>
      </dgm:prSet>
      <dgm:spPr/>
      <dgm:t>
        <a:bodyPr/>
        <a:lstStyle/>
        <a:p>
          <a:endParaRPr lang="en-GB"/>
        </a:p>
      </dgm:t>
    </dgm:pt>
    <dgm:pt modelId="{269D148A-DB0C-46B4-80FA-11B19F8BB0A4}" type="pres">
      <dgm:prSet presAssocID="{6653BCA6-BF7E-4421-8F30-94F1441D351E}" presName="negativeSpace" presStyleCnt="0"/>
      <dgm:spPr/>
    </dgm:pt>
    <dgm:pt modelId="{B24A8F21-B081-4A64-B90A-53621CCBAC23}" type="pres">
      <dgm:prSet presAssocID="{6653BCA6-BF7E-4421-8F30-94F1441D351E}" presName="childText" presStyleLbl="conFgAcc1" presStyleIdx="1" presStyleCnt="3">
        <dgm:presLayoutVars>
          <dgm:bulletEnabled val="1"/>
        </dgm:presLayoutVars>
      </dgm:prSet>
      <dgm:spPr/>
      <dgm:t>
        <a:bodyPr/>
        <a:lstStyle/>
        <a:p>
          <a:endParaRPr lang="en-GB"/>
        </a:p>
      </dgm:t>
    </dgm:pt>
    <dgm:pt modelId="{045619B2-D142-4162-8BF4-3B944D1B24E0}" type="pres">
      <dgm:prSet presAssocID="{F38988B8-5072-43A7-91ED-A0DAA1830800}" presName="spaceBetweenRectangles" presStyleCnt="0"/>
      <dgm:spPr/>
    </dgm:pt>
    <dgm:pt modelId="{E8F6AE8D-CAF8-4E1F-BC9A-EDC31316AD19}" type="pres">
      <dgm:prSet presAssocID="{419C5325-8D93-44E9-92A4-9DF58A823581}" presName="parentLin" presStyleCnt="0"/>
      <dgm:spPr/>
    </dgm:pt>
    <dgm:pt modelId="{F35F407B-F8AD-474D-BF53-FE8A8CA243DB}" type="pres">
      <dgm:prSet presAssocID="{419C5325-8D93-44E9-92A4-9DF58A823581}" presName="parentLeftMargin" presStyleLbl="node1" presStyleIdx="1" presStyleCnt="3"/>
      <dgm:spPr/>
      <dgm:t>
        <a:bodyPr/>
        <a:lstStyle/>
        <a:p>
          <a:endParaRPr lang="en-GB"/>
        </a:p>
      </dgm:t>
    </dgm:pt>
    <dgm:pt modelId="{55DD7EB3-9DCC-4C5B-B92D-8CCB0A6E7986}" type="pres">
      <dgm:prSet presAssocID="{419C5325-8D93-44E9-92A4-9DF58A823581}" presName="parentText" presStyleLbl="node1" presStyleIdx="2" presStyleCnt="3">
        <dgm:presLayoutVars>
          <dgm:chMax val="0"/>
          <dgm:bulletEnabled val="1"/>
        </dgm:presLayoutVars>
      </dgm:prSet>
      <dgm:spPr/>
      <dgm:t>
        <a:bodyPr/>
        <a:lstStyle/>
        <a:p>
          <a:endParaRPr lang="en-GB"/>
        </a:p>
      </dgm:t>
    </dgm:pt>
    <dgm:pt modelId="{96E94DF6-6A71-4C5A-AA5E-ADF8EF8495B6}" type="pres">
      <dgm:prSet presAssocID="{419C5325-8D93-44E9-92A4-9DF58A823581}" presName="negativeSpace" presStyleCnt="0"/>
      <dgm:spPr/>
    </dgm:pt>
    <dgm:pt modelId="{63376D30-57F3-4B09-BB84-8D120185D21D}" type="pres">
      <dgm:prSet presAssocID="{419C5325-8D93-44E9-92A4-9DF58A823581}" presName="childText" presStyleLbl="conFgAcc1" presStyleIdx="2" presStyleCnt="3">
        <dgm:presLayoutVars>
          <dgm:bulletEnabled val="1"/>
        </dgm:presLayoutVars>
      </dgm:prSet>
      <dgm:spPr/>
      <dgm:t>
        <a:bodyPr/>
        <a:lstStyle/>
        <a:p>
          <a:endParaRPr lang="en-GB"/>
        </a:p>
      </dgm:t>
    </dgm:pt>
  </dgm:ptLst>
  <dgm:cxnLst>
    <dgm:cxn modelId="{C9D57A38-DA4B-40CA-A6DE-BC06E4F003F3}" type="presOf" srcId="{B514CC48-AAEB-4A16-ADE7-ABFA4E63A139}" destId="{63376D30-57F3-4B09-BB84-8D120185D21D}" srcOrd="0" destOrd="0" presId="urn:microsoft.com/office/officeart/2005/8/layout/list1"/>
    <dgm:cxn modelId="{51EAD47C-00E6-49DE-A32A-145DC1D41B4A}" srcId="{59B982AE-20B1-4836-8F0C-2657598BB765}" destId="{8DDDFA82-EDB9-46FB-9236-FDDE1A5E6B4E}" srcOrd="0" destOrd="0" parTransId="{26D32308-A475-4DFE-AF3C-9CD35AEB0C16}" sibTransId="{6F94E205-3DE3-45A8-AC38-BC33AAAFEDEA}"/>
    <dgm:cxn modelId="{E6C8D879-41A0-4DAD-940A-6485D623DA1D}" type="presOf" srcId="{8DDDFA82-EDB9-46FB-9236-FDDE1A5E6B4E}" destId="{FD662000-E221-46E4-92E1-2C3FB35D9A5D}" srcOrd="0" destOrd="0" presId="urn:microsoft.com/office/officeart/2005/8/layout/list1"/>
    <dgm:cxn modelId="{CAE5F930-E446-4C54-A515-134FE6720220}" type="presOf" srcId="{6653BCA6-BF7E-4421-8F30-94F1441D351E}" destId="{C7C69A52-2606-4FB3-A0C7-C58F2F3AFAA4}" srcOrd="1" destOrd="0" presId="urn:microsoft.com/office/officeart/2005/8/layout/list1"/>
    <dgm:cxn modelId="{F65287DD-E25B-4FE3-93C0-D99B0B9F0860}" srcId="{6653BCA6-BF7E-4421-8F30-94F1441D351E}" destId="{40750783-5201-41A7-95BB-5E1316D4E771}" srcOrd="1" destOrd="0" parTransId="{10D9DF1C-7051-40DD-B6E5-05227CCBE4EE}" sibTransId="{317E323E-F0C0-47E0-99C7-A3869CB9BF08}"/>
    <dgm:cxn modelId="{A537FD56-B82B-4881-83A6-AA16BF016E84}" type="presOf" srcId="{419C5325-8D93-44E9-92A4-9DF58A823581}" destId="{F35F407B-F8AD-474D-BF53-FE8A8CA243DB}" srcOrd="0" destOrd="0" presId="urn:microsoft.com/office/officeart/2005/8/layout/list1"/>
    <dgm:cxn modelId="{EC237419-175C-4522-9CC4-69E4A79FB1AC}" srcId="{8DDDFA82-EDB9-46FB-9236-FDDE1A5E6B4E}" destId="{9538A636-033B-4936-82EB-DC8A646C1C54}" srcOrd="0" destOrd="0" parTransId="{024F7104-1889-481E-B18A-E32623CC941A}" sibTransId="{98382508-7731-45B4-ACEF-CDA1F401BA4B}"/>
    <dgm:cxn modelId="{1B814E5A-38AE-4620-9C58-31B7F0A259B9}" type="presOf" srcId="{07826F45-2ABE-4852-83B1-9E32EECB72E6}" destId="{C641B89A-4DDA-41AF-9BC1-C1D88B51FC86}" srcOrd="0" destOrd="1" presId="urn:microsoft.com/office/officeart/2005/8/layout/list1"/>
    <dgm:cxn modelId="{AF365D1F-9500-4F42-AEDD-25C394B6A620}" type="presOf" srcId="{419C5325-8D93-44E9-92A4-9DF58A823581}" destId="{55DD7EB3-9DCC-4C5B-B92D-8CCB0A6E7986}" srcOrd="1" destOrd="0" presId="urn:microsoft.com/office/officeart/2005/8/layout/list1"/>
    <dgm:cxn modelId="{D1530799-B68A-40B7-99ED-F78DF766E620}" srcId="{59B982AE-20B1-4836-8F0C-2657598BB765}" destId="{6653BCA6-BF7E-4421-8F30-94F1441D351E}" srcOrd="1" destOrd="0" parTransId="{120ED071-20B4-4BD8-8A39-18D5F62C2C4E}" sibTransId="{F38988B8-5072-43A7-91ED-A0DAA1830800}"/>
    <dgm:cxn modelId="{D7F88CBB-D18F-4E19-A6A9-89097B3FB779}" type="presOf" srcId="{8DDDFA82-EDB9-46FB-9236-FDDE1A5E6B4E}" destId="{4F2E02C4-1533-4651-AB56-FA6686AC48C6}" srcOrd="1" destOrd="0" presId="urn:microsoft.com/office/officeart/2005/8/layout/list1"/>
    <dgm:cxn modelId="{313F0876-322B-431D-BDD6-71BBE7AD315E}" srcId="{6653BCA6-BF7E-4421-8F30-94F1441D351E}" destId="{B435B14A-DF37-4B2A-ABF1-14F66E85D0CC}" srcOrd="0" destOrd="0" parTransId="{07F0CD88-13B6-4D20-9081-D3F56603F6C3}" sibTransId="{112AECE4-12E4-4560-94F7-7769558D6088}"/>
    <dgm:cxn modelId="{6D254128-5EDD-4807-918E-BE118222938B}" type="presOf" srcId="{9538A636-033B-4936-82EB-DC8A646C1C54}" destId="{C641B89A-4DDA-41AF-9BC1-C1D88B51FC86}" srcOrd="0" destOrd="0" presId="urn:microsoft.com/office/officeart/2005/8/layout/list1"/>
    <dgm:cxn modelId="{A8C385CE-B5ED-4577-8732-6B429EA581BE}" type="presOf" srcId="{59B982AE-20B1-4836-8F0C-2657598BB765}" destId="{598C0600-9ACE-4119-8AEC-78BD811B8B50}" srcOrd="0" destOrd="0" presId="urn:microsoft.com/office/officeart/2005/8/layout/list1"/>
    <dgm:cxn modelId="{9ECAF801-D89D-4F09-8023-4F48B239FEBB}" srcId="{59B982AE-20B1-4836-8F0C-2657598BB765}" destId="{419C5325-8D93-44E9-92A4-9DF58A823581}" srcOrd="2" destOrd="0" parTransId="{554C793B-11EA-40E2-9409-63C1AF57B49A}" sibTransId="{5A68FBDC-A4B7-45D3-A1B4-65D229731925}"/>
    <dgm:cxn modelId="{764BBE92-2430-4CDD-B1CA-98BCFDEB81D6}" type="presOf" srcId="{40750783-5201-41A7-95BB-5E1316D4E771}" destId="{B24A8F21-B081-4A64-B90A-53621CCBAC23}" srcOrd="0" destOrd="1" presId="urn:microsoft.com/office/officeart/2005/8/layout/list1"/>
    <dgm:cxn modelId="{37771316-5EA6-479D-B47E-5FE7307EA4B9}" type="presOf" srcId="{6653BCA6-BF7E-4421-8F30-94F1441D351E}" destId="{57F52260-6EEC-452C-8F89-0F8CE5EBA292}" srcOrd="0" destOrd="0" presId="urn:microsoft.com/office/officeart/2005/8/layout/list1"/>
    <dgm:cxn modelId="{AB0BFF2F-E7BC-4982-83D7-B6C7C076DAA2}" type="presOf" srcId="{B435B14A-DF37-4B2A-ABF1-14F66E85D0CC}" destId="{B24A8F21-B081-4A64-B90A-53621CCBAC23}" srcOrd="0" destOrd="0" presId="urn:microsoft.com/office/officeart/2005/8/layout/list1"/>
    <dgm:cxn modelId="{55256174-A22A-4E4B-9D47-86A0B1912717}" srcId="{419C5325-8D93-44E9-92A4-9DF58A823581}" destId="{B514CC48-AAEB-4A16-ADE7-ABFA4E63A139}" srcOrd="0" destOrd="0" parTransId="{93B08BA9-1D18-4821-ADE5-11FA74A6F9E7}" sibTransId="{57364353-D770-4585-BCB0-B8EE375F11D8}"/>
    <dgm:cxn modelId="{682B3072-20AC-4C84-BD40-275DBDCC736C}" srcId="{8DDDFA82-EDB9-46FB-9236-FDDE1A5E6B4E}" destId="{07826F45-2ABE-4852-83B1-9E32EECB72E6}" srcOrd="1" destOrd="0" parTransId="{59EE75B8-322D-4224-8355-FF0FA12951C0}" sibTransId="{B954686B-3D28-4272-B35F-C529CCF4C550}"/>
    <dgm:cxn modelId="{C67F393A-37B9-488F-87B3-3212AAB01ED8}" type="presParOf" srcId="{598C0600-9ACE-4119-8AEC-78BD811B8B50}" destId="{E0AC22F9-A22A-4116-B7D5-D54B97D2A9C7}" srcOrd="0" destOrd="0" presId="urn:microsoft.com/office/officeart/2005/8/layout/list1"/>
    <dgm:cxn modelId="{078F7586-CFAD-4ADC-A4A3-F7943B161C9D}" type="presParOf" srcId="{E0AC22F9-A22A-4116-B7D5-D54B97D2A9C7}" destId="{FD662000-E221-46E4-92E1-2C3FB35D9A5D}" srcOrd="0" destOrd="0" presId="urn:microsoft.com/office/officeart/2005/8/layout/list1"/>
    <dgm:cxn modelId="{095738C0-5A2A-4FB8-9E4A-6AAFF04508DE}" type="presParOf" srcId="{E0AC22F9-A22A-4116-B7D5-D54B97D2A9C7}" destId="{4F2E02C4-1533-4651-AB56-FA6686AC48C6}" srcOrd="1" destOrd="0" presId="urn:microsoft.com/office/officeart/2005/8/layout/list1"/>
    <dgm:cxn modelId="{EC3214B1-B391-469F-BA4F-D6CB0094DA60}" type="presParOf" srcId="{598C0600-9ACE-4119-8AEC-78BD811B8B50}" destId="{4E676700-030A-4240-95CA-EA25FE3E5C6B}" srcOrd="1" destOrd="0" presId="urn:microsoft.com/office/officeart/2005/8/layout/list1"/>
    <dgm:cxn modelId="{FD0596BD-745D-47C3-869B-640B117CBB6E}" type="presParOf" srcId="{598C0600-9ACE-4119-8AEC-78BD811B8B50}" destId="{C641B89A-4DDA-41AF-9BC1-C1D88B51FC86}" srcOrd="2" destOrd="0" presId="urn:microsoft.com/office/officeart/2005/8/layout/list1"/>
    <dgm:cxn modelId="{8BA7D561-7532-4423-A6EC-7EF1B8F0AFFB}" type="presParOf" srcId="{598C0600-9ACE-4119-8AEC-78BD811B8B50}" destId="{8DB7B5E1-0290-453D-9A6C-F99F5346472D}" srcOrd="3" destOrd="0" presId="urn:microsoft.com/office/officeart/2005/8/layout/list1"/>
    <dgm:cxn modelId="{7057E912-B92B-493D-89B6-DD18508CED9A}" type="presParOf" srcId="{598C0600-9ACE-4119-8AEC-78BD811B8B50}" destId="{856C2560-25B0-437F-B7A5-19C8B97FB0EF}" srcOrd="4" destOrd="0" presId="urn:microsoft.com/office/officeart/2005/8/layout/list1"/>
    <dgm:cxn modelId="{4128528A-E39A-4219-B400-3A56395AF70D}" type="presParOf" srcId="{856C2560-25B0-437F-B7A5-19C8B97FB0EF}" destId="{57F52260-6EEC-452C-8F89-0F8CE5EBA292}" srcOrd="0" destOrd="0" presId="urn:microsoft.com/office/officeart/2005/8/layout/list1"/>
    <dgm:cxn modelId="{766D4BE1-FA12-4EF9-ABFC-042AAFF6062D}" type="presParOf" srcId="{856C2560-25B0-437F-B7A5-19C8B97FB0EF}" destId="{C7C69A52-2606-4FB3-A0C7-C58F2F3AFAA4}" srcOrd="1" destOrd="0" presId="urn:microsoft.com/office/officeart/2005/8/layout/list1"/>
    <dgm:cxn modelId="{60C24DDA-A71E-4710-B170-0D33DA8CE484}" type="presParOf" srcId="{598C0600-9ACE-4119-8AEC-78BD811B8B50}" destId="{269D148A-DB0C-46B4-80FA-11B19F8BB0A4}" srcOrd="5" destOrd="0" presId="urn:microsoft.com/office/officeart/2005/8/layout/list1"/>
    <dgm:cxn modelId="{38F57B1A-B6E9-4689-88BE-6A7BA5A9C915}" type="presParOf" srcId="{598C0600-9ACE-4119-8AEC-78BD811B8B50}" destId="{B24A8F21-B081-4A64-B90A-53621CCBAC23}" srcOrd="6" destOrd="0" presId="urn:microsoft.com/office/officeart/2005/8/layout/list1"/>
    <dgm:cxn modelId="{DF38A646-4730-47E7-870F-31D737D93857}" type="presParOf" srcId="{598C0600-9ACE-4119-8AEC-78BD811B8B50}" destId="{045619B2-D142-4162-8BF4-3B944D1B24E0}" srcOrd="7" destOrd="0" presId="urn:microsoft.com/office/officeart/2005/8/layout/list1"/>
    <dgm:cxn modelId="{2E2D92E8-AA1D-476A-82F5-9F81311B7D76}" type="presParOf" srcId="{598C0600-9ACE-4119-8AEC-78BD811B8B50}" destId="{E8F6AE8D-CAF8-4E1F-BC9A-EDC31316AD19}" srcOrd="8" destOrd="0" presId="urn:microsoft.com/office/officeart/2005/8/layout/list1"/>
    <dgm:cxn modelId="{2755D5C7-25E2-43D3-9773-240C101CE736}" type="presParOf" srcId="{E8F6AE8D-CAF8-4E1F-BC9A-EDC31316AD19}" destId="{F35F407B-F8AD-474D-BF53-FE8A8CA243DB}" srcOrd="0" destOrd="0" presId="urn:microsoft.com/office/officeart/2005/8/layout/list1"/>
    <dgm:cxn modelId="{8EF71A5C-A3B3-4444-B335-6DC752F197E0}" type="presParOf" srcId="{E8F6AE8D-CAF8-4E1F-BC9A-EDC31316AD19}" destId="{55DD7EB3-9DCC-4C5B-B92D-8CCB0A6E7986}" srcOrd="1" destOrd="0" presId="urn:microsoft.com/office/officeart/2005/8/layout/list1"/>
    <dgm:cxn modelId="{2309762E-FB5F-4063-8234-07A4647DCAF8}" type="presParOf" srcId="{598C0600-9ACE-4119-8AEC-78BD811B8B50}" destId="{96E94DF6-6A71-4C5A-AA5E-ADF8EF8495B6}" srcOrd="9" destOrd="0" presId="urn:microsoft.com/office/officeart/2005/8/layout/list1"/>
    <dgm:cxn modelId="{A036A396-8AB8-4E58-8316-8C3D065BA2A6}" type="presParOf" srcId="{598C0600-9ACE-4119-8AEC-78BD811B8B50}" destId="{63376D30-57F3-4B09-BB84-8D120185D21D}"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7412235-451D-4842-BFBA-40EE03997DAC}" type="doc">
      <dgm:prSet loTypeId="urn:microsoft.com/office/officeart/2005/8/layout/list1" loCatId="list" qsTypeId="urn:microsoft.com/office/officeart/2005/8/quickstyle/3d1" qsCatId="3D" csTypeId="urn:microsoft.com/office/officeart/2005/8/colors/colorful1" csCatId="colorful" phldr="1"/>
      <dgm:spPr/>
      <dgm:t>
        <a:bodyPr/>
        <a:lstStyle/>
        <a:p>
          <a:endParaRPr lang="en-GB"/>
        </a:p>
      </dgm:t>
    </dgm:pt>
    <dgm:pt modelId="{1BA46A63-53FE-4288-8265-161AC9C0C0A0}">
      <dgm:prSet/>
      <dgm:spPr/>
      <dgm:t>
        <a:bodyPr/>
        <a:lstStyle/>
        <a:p>
          <a:pPr rtl="0"/>
          <a:r>
            <a:rPr lang="en-GB" dirty="0" smtClean="0">
              <a:latin typeface="Arial" pitchFamily="34" charset="0"/>
              <a:cs typeface="Arial" pitchFamily="34" charset="0"/>
            </a:rPr>
            <a:t>Lessons Learnt Team</a:t>
          </a:r>
          <a:endParaRPr lang="en-GB" dirty="0">
            <a:latin typeface="Arial" pitchFamily="34" charset="0"/>
            <a:cs typeface="Arial" pitchFamily="34" charset="0"/>
          </a:endParaRPr>
        </a:p>
      </dgm:t>
    </dgm:pt>
    <dgm:pt modelId="{06F86F5E-5454-44B9-BA2E-6E9B56F3DC52}" type="parTrans" cxnId="{1D508ED3-B98A-4FD5-B08C-4AA648562265}">
      <dgm:prSet/>
      <dgm:spPr/>
      <dgm:t>
        <a:bodyPr/>
        <a:lstStyle/>
        <a:p>
          <a:endParaRPr lang="en-GB"/>
        </a:p>
      </dgm:t>
    </dgm:pt>
    <dgm:pt modelId="{2F840D01-578B-4CEC-BC58-6BCD6312CEC9}" type="sibTrans" cxnId="{1D508ED3-B98A-4FD5-B08C-4AA648562265}">
      <dgm:prSet/>
      <dgm:spPr/>
      <dgm:t>
        <a:bodyPr/>
        <a:lstStyle/>
        <a:p>
          <a:endParaRPr lang="en-GB"/>
        </a:p>
      </dgm:t>
    </dgm:pt>
    <dgm:pt modelId="{0C469606-E0D7-4101-9BB9-0E10FF2968CF}">
      <dgm:prSet/>
      <dgm:spPr/>
      <dgm:t>
        <a:bodyPr/>
        <a:lstStyle/>
        <a:p>
          <a:pPr rtl="0"/>
          <a:r>
            <a:rPr lang="en-GB" dirty="0" smtClean="0">
              <a:latin typeface="Arial" pitchFamily="34" charset="0"/>
              <a:cs typeface="Arial" pitchFamily="34" charset="0"/>
            </a:rPr>
            <a:t>Prof Paul Baker</a:t>
          </a:r>
          <a:endParaRPr lang="en-GB" dirty="0">
            <a:latin typeface="Arial" pitchFamily="34" charset="0"/>
            <a:cs typeface="Arial" pitchFamily="34" charset="0"/>
          </a:endParaRPr>
        </a:p>
      </dgm:t>
    </dgm:pt>
    <dgm:pt modelId="{6B4FF8A8-EA49-46A7-BFC3-EC99F545A978}" type="parTrans" cxnId="{83943609-8949-4948-8B80-406C07136B65}">
      <dgm:prSet/>
      <dgm:spPr/>
      <dgm:t>
        <a:bodyPr/>
        <a:lstStyle/>
        <a:p>
          <a:endParaRPr lang="en-GB"/>
        </a:p>
      </dgm:t>
    </dgm:pt>
    <dgm:pt modelId="{A3DE3801-4178-49D7-BEF3-38F325ED86D8}" type="sibTrans" cxnId="{83943609-8949-4948-8B80-406C07136B65}">
      <dgm:prSet/>
      <dgm:spPr/>
      <dgm:t>
        <a:bodyPr/>
        <a:lstStyle/>
        <a:p>
          <a:endParaRPr lang="en-GB"/>
        </a:p>
      </dgm:t>
    </dgm:pt>
    <dgm:pt modelId="{98ED37DE-247E-4F8F-9143-5A121BFEF19B}">
      <dgm:prSet/>
      <dgm:spPr/>
      <dgm:t>
        <a:bodyPr/>
        <a:lstStyle/>
        <a:p>
          <a:pPr rtl="0"/>
          <a:r>
            <a:rPr lang="en-GB" dirty="0" smtClean="0">
              <a:latin typeface="Arial" pitchFamily="34" charset="0"/>
              <a:cs typeface="Arial" pitchFamily="34" charset="0"/>
            </a:rPr>
            <a:t>Leads</a:t>
          </a:r>
          <a:endParaRPr lang="en-GB" dirty="0">
            <a:latin typeface="Arial" pitchFamily="34" charset="0"/>
            <a:cs typeface="Arial" pitchFamily="34" charset="0"/>
          </a:endParaRPr>
        </a:p>
      </dgm:t>
    </dgm:pt>
    <dgm:pt modelId="{95082B6A-5597-47AF-B69D-9EFD6FC656DA}" type="parTrans" cxnId="{4C7BFDCE-1BA0-413D-98DE-2D2A71B6D54A}">
      <dgm:prSet/>
      <dgm:spPr/>
      <dgm:t>
        <a:bodyPr/>
        <a:lstStyle/>
        <a:p>
          <a:endParaRPr lang="en-GB"/>
        </a:p>
      </dgm:t>
    </dgm:pt>
    <dgm:pt modelId="{0EE18895-1E39-4E36-AB22-975C71317452}" type="sibTrans" cxnId="{4C7BFDCE-1BA0-413D-98DE-2D2A71B6D54A}">
      <dgm:prSet/>
      <dgm:spPr/>
      <dgm:t>
        <a:bodyPr/>
        <a:lstStyle/>
        <a:p>
          <a:endParaRPr lang="en-GB"/>
        </a:p>
      </dgm:t>
    </dgm:pt>
    <dgm:pt modelId="{F0F66178-5A86-46A3-B5D8-CE8F7F044148}">
      <dgm:prSet/>
      <dgm:spPr/>
      <dgm:t>
        <a:bodyPr/>
        <a:lstStyle/>
        <a:p>
          <a:pPr rtl="0"/>
          <a:r>
            <a:rPr lang="en-GB" dirty="0" smtClean="0">
              <a:latin typeface="Arial" pitchFamily="34" charset="0"/>
              <a:cs typeface="Arial" pitchFamily="34" charset="0"/>
            </a:rPr>
            <a:t>Facilitators</a:t>
          </a:r>
          <a:endParaRPr lang="en-GB" dirty="0">
            <a:latin typeface="Arial" pitchFamily="34" charset="0"/>
            <a:cs typeface="Arial" pitchFamily="34" charset="0"/>
          </a:endParaRPr>
        </a:p>
      </dgm:t>
    </dgm:pt>
    <dgm:pt modelId="{21C25BC6-CB86-4BAC-A1C5-DFB7A4979107}" type="parTrans" cxnId="{4697187D-CCCD-421F-B481-8A790111BC00}">
      <dgm:prSet/>
      <dgm:spPr/>
      <dgm:t>
        <a:bodyPr/>
        <a:lstStyle/>
        <a:p>
          <a:endParaRPr lang="en-GB"/>
        </a:p>
      </dgm:t>
    </dgm:pt>
    <dgm:pt modelId="{64CD7A75-33A2-4E0D-8309-340D88CC5ABB}" type="sibTrans" cxnId="{4697187D-CCCD-421F-B481-8A790111BC00}">
      <dgm:prSet/>
      <dgm:spPr/>
      <dgm:t>
        <a:bodyPr/>
        <a:lstStyle/>
        <a:p>
          <a:endParaRPr lang="en-GB"/>
        </a:p>
      </dgm:t>
    </dgm:pt>
    <dgm:pt modelId="{84E1EFA9-F058-40C7-BCFF-7D600DF7AF04}">
      <dgm:prSet/>
      <dgm:spPr/>
      <dgm:t>
        <a:bodyPr/>
        <a:lstStyle/>
        <a:p>
          <a:pPr rtl="0"/>
          <a:r>
            <a:rPr lang="en-GB" dirty="0" smtClean="0">
              <a:latin typeface="Arial" pitchFamily="34" charset="0"/>
              <a:cs typeface="Arial" pitchFamily="34" charset="0"/>
            </a:rPr>
            <a:t>Supervisors</a:t>
          </a:r>
          <a:endParaRPr lang="en-GB" dirty="0">
            <a:latin typeface="Arial" pitchFamily="34" charset="0"/>
            <a:cs typeface="Arial" pitchFamily="34" charset="0"/>
          </a:endParaRPr>
        </a:p>
      </dgm:t>
    </dgm:pt>
    <dgm:pt modelId="{3F10C899-85E6-49B3-A6C5-CCFACBE58FE9}" type="parTrans" cxnId="{42B87C75-8685-4D64-BDAA-5017FC66B350}">
      <dgm:prSet/>
      <dgm:spPr/>
      <dgm:t>
        <a:bodyPr/>
        <a:lstStyle/>
        <a:p>
          <a:endParaRPr lang="en-GB"/>
        </a:p>
      </dgm:t>
    </dgm:pt>
    <dgm:pt modelId="{691B3917-886A-4067-9876-E67665A7983D}" type="sibTrans" cxnId="{42B87C75-8685-4D64-BDAA-5017FC66B350}">
      <dgm:prSet/>
      <dgm:spPr/>
      <dgm:t>
        <a:bodyPr/>
        <a:lstStyle/>
        <a:p>
          <a:endParaRPr lang="en-GB"/>
        </a:p>
      </dgm:t>
    </dgm:pt>
    <dgm:pt modelId="{7769E551-8DAC-49AF-85AA-5CB718AD429C}">
      <dgm:prSet/>
      <dgm:spPr/>
      <dgm:t>
        <a:bodyPr/>
        <a:lstStyle/>
        <a:p>
          <a:pPr rtl="0"/>
          <a:r>
            <a:rPr lang="en-GB" dirty="0" smtClean="0">
              <a:latin typeface="Arial" pitchFamily="34" charset="0"/>
              <a:cs typeface="Arial" pitchFamily="34" charset="0"/>
            </a:rPr>
            <a:t>Ms Sonal Arora</a:t>
          </a:r>
          <a:endParaRPr lang="en-GB" dirty="0">
            <a:latin typeface="Arial" pitchFamily="34" charset="0"/>
            <a:cs typeface="Arial" pitchFamily="34" charset="0"/>
          </a:endParaRPr>
        </a:p>
      </dgm:t>
    </dgm:pt>
    <dgm:pt modelId="{73C9ECD7-A0E2-4B04-A64F-5D9EAC9B4C07}" type="parTrans" cxnId="{B91C7149-5DC4-43A6-9E93-B42D1317B047}">
      <dgm:prSet/>
      <dgm:spPr/>
      <dgm:t>
        <a:bodyPr/>
        <a:lstStyle/>
        <a:p>
          <a:endParaRPr lang="en-GB"/>
        </a:p>
      </dgm:t>
    </dgm:pt>
    <dgm:pt modelId="{104FC4A2-75AB-4239-84BC-260C8E880C87}" type="sibTrans" cxnId="{B91C7149-5DC4-43A6-9E93-B42D1317B047}">
      <dgm:prSet/>
      <dgm:spPr/>
      <dgm:t>
        <a:bodyPr/>
        <a:lstStyle/>
        <a:p>
          <a:endParaRPr lang="en-GB"/>
        </a:p>
      </dgm:t>
    </dgm:pt>
    <dgm:pt modelId="{DAA001AF-CAE7-4011-B066-C55C0B507C41}">
      <dgm:prSet/>
      <dgm:spPr/>
      <dgm:t>
        <a:bodyPr/>
        <a:lstStyle/>
        <a:p>
          <a:pPr rtl="0"/>
          <a:r>
            <a:rPr lang="en-GB" dirty="0" smtClean="0">
              <a:latin typeface="Arial" pitchFamily="34" charset="0"/>
              <a:cs typeface="Arial" pitchFamily="34" charset="0"/>
            </a:rPr>
            <a:t>Prof Charles Vincent</a:t>
          </a:r>
          <a:endParaRPr lang="en-GB" dirty="0">
            <a:latin typeface="Arial" pitchFamily="34" charset="0"/>
            <a:cs typeface="Arial" pitchFamily="34" charset="0"/>
          </a:endParaRPr>
        </a:p>
      </dgm:t>
    </dgm:pt>
    <dgm:pt modelId="{4DD52276-B327-4D44-9D1D-F938970902BF}" type="parTrans" cxnId="{EAF2FEE8-1E32-4A2F-8F9F-19B75F7A0697}">
      <dgm:prSet/>
      <dgm:spPr/>
      <dgm:t>
        <a:bodyPr/>
        <a:lstStyle/>
        <a:p>
          <a:endParaRPr lang="en-GB"/>
        </a:p>
      </dgm:t>
    </dgm:pt>
    <dgm:pt modelId="{CC5E6620-8444-4D3E-8B0D-2E207CAC0A27}" type="sibTrans" cxnId="{EAF2FEE8-1E32-4A2F-8F9F-19B75F7A0697}">
      <dgm:prSet/>
      <dgm:spPr/>
      <dgm:t>
        <a:bodyPr/>
        <a:lstStyle/>
        <a:p>
          <a:endParaRPr lang="en-GB"/>
        </a:p>
      </dgm:t>
    </dgm:pt>
    <dgm:pt modelId="{F6A80B5F-BB8C-4972-BA62-B2A47731554F}">
      <dgm:prSet/>
      <dgm:spPr/>
      <dgm:t>
        <a:bodyPr/>
        <a:lstStyle/>
        <a:p>
          <a:pPr rtl="0"/>
          <a:r>
            <a:rPr lang="en-GB" dirty="0" smtClean="0">
              <a:latin typeface="Arial" pitchFamily="34" charset="0"/>
              <a:cs typeface="Arial" pitchFamily="34" charset="0"/>
            </a:rPr>
            <a:t>Funders</a:t>
          </a:r>
          <a:endParaRPr lang="en-GB" dirty="0">
            <a:latin typeface="Arial" pitchFamily="34" charset="0"/>
            <a:cs typeface="Arial" pitchFamily="34" charset="0"/>
          </a:endParaRPr>
        </a:p>
      </dgm:t>
    </dgm:pt>
    <dgm:pt modelId="{EECE42C7-8679-47EB-9AF1-72989DA430E7}" type="parTrans" cxnId="{5561242A-FD96-41CC-8C0F-223F9D83F7FB}">
      <dgm:prSet/>
      <dgm:spPr/>
      <dgm:t>
        <a:bodyPr/>
        <a:lstStyle/>
        <a:p>
          <a:endParaRPr lang="en-GB"/>
        </a:p>
      </dgm:t>
    </dgm:pt>
    <dgm:pt modelId="{7928C062-E3FA-498F-B27A-3F220996D839}" type="sibTrans" cxnId="{5561242A-FD96-41CC-8C0F-223F9D83F7FB}">
      <dgm:prSet/>
      <dgm:spPr/>
      <dgm:t>
        <a:bodyPr/>
        <a:lstStyle/>
        <a:p>
          <a:endParaRPr lang="en-GB"/>
        </a:p>
      </dgm:t>
    </dgm:pt>
    <dgm:pt modelId="{20148CC1-9EFF-4509-88E8-10FDE811E16E}">
      <dgm:prSet/>
      <dgm:spPr/>
      <dgm:t>
        <a:bodyPr/>
        <a:lstStyle/>
        <a:p>
          <a:pPr rtl="0"/>
          <a:r>
            <a:rPr lang="en-GB" dirty="0" smtClean="0">
              <a:latin typeface="Arial" pitchFamily="34" charset="0"/>
              <a:cs typeface="Arial" pitchFamily="34" charset="0"/>
            </a:rPr>
            <a:t>NHS North West</a:t>
          </a:r>
          <a:endParaRPr lang="en-GB" dirty="0">
            <a:latin typeface="Arial" pitchFamily="34" charset="0"/>
            <a:cs typeface="Arial" pitchFamily="34" charset="0"/>
          </a:endParaRPr>
        </a:p>
      </dgm:t>
    </dgm:pt>
    <dgm:pt modelId="{927D364A-4381-4D21-B9FF-A3D70CE59737}" type="parTrans" cxnId="{6F0A0D6D-9D06-4B73-ADA1-D896293B83D4}">
      <dgm:prSet/>
      <dgm:spPr/>
      <dgm:t>
        <a:bodyPr/>
        <a:lstStyle/>
        <a:p>
          <a:endParaRPr lang="en-GB"/>
        </a:p>
      </dgm:t>
    </dgm:pt>
    <dgm:pt modelId="{E5B66603-D984-4CA5-B6B4-0780A32F52C4}" type="sibTrans" cxnId="{6F0A0D6D-9D06-4B73-ADA1-D896293B83D4}">
      <dgm:prSet/>
      <dgm:spPr/>
      <dgm:t>
        <a:bodyPr/>
        <a:lstStyle/>
        <a:p>
          <a:endParaRPr lang="en-GB"/>
        </a:p>
      </dgm:t>
    </dgm:pt>
    <dgm:pt modelId="{294140D2-A799-4655-8FA1-580C70151131}">
      <dgm:prSet/>
      <dgm:spPr/>
      <dgm:t>
        <a:bodyPr/>
        <a:lstStyle/>
        <a:p>
          <a:pPr rtl="0"/>
          <a:r>
            <a:rPr lang="en-GB" dirty="0" smtClean="0">
              <a:latin typeface="Arial" pitchFamily="34" charset="0"/>
              <a:cs typeface="Arial" pitchFamily="34" charset="0"/>
            </a:rPr>
            <a:t>Dr Nick Sevdalis</a:t>
          </a:r>
          <a:endParaRPr lang="en-GB" dirty="0">
            <a:latin typeface="Arial" pitchFamily="34" charset="0"/>
            <a:cs typeface="Arial" pitchFamily="34" charset="0"/>
          </a:endParaRPr>
        </a:p>
      </dgm:t>
    </dgm:pt>
    <dgm:pt modelId="{F6F84382-992C-4663-B864-CE5C0BB8290E}" type="parTrans" cxnId="{15373204-16A9-4414-BDBD-71D631E7BD01}">
      <dgm:prSet/>
      <dgm:spPr/>
      <dgm:t>
        <a:bodyPr/>
        <a:lstStyle/>
        <a:p>
          <a:endParaRPr lang="en-GB"/>
        </a:p>
      </dgm:t>
    </dgm:pt>
    <dgm:pt modelId="{7FB5A8F1-8FCC-438C-971A-74EFD7E5421D}" type="sibTrans" cxnId="{15373204-16A9-4414-BDBD-71D631E7BD01}">
      <dgm:prSet/>
      <dgm:spPr/>
      <dgm:t>
        <a:bodyPr/>
        <a:lstStyle/>
        <a:p>
          <a:endParaRPr lang="en-GB"/>
        </a:p>
      </dgm:t>
    </dgm:pt>
    <dgm:pt modelId="{CA986BC8-1038-4AB4-892C-FD0D9298660F}" type="pres">
      <dgm:prSet presAssocID="{F7412235-451D-4842-BFBA-40EE03997DAC}" presName="linear" presStyleCnt="0">
        <dgm:presLayoutVars>
          <dgm:dir/>
          <dgm:animLvl val="lvl"/>
          <dgm:resizeHandles val="exact"/>
        </dgm:presLayoutVars>
      </dgm:prSet>
      <dgm:spPr/>
      <dgm:t>
        <a:bodyPr/>
        <a:lstStyle/>
        <a:p>
          <a:endParaRPr lang="en-GB"/>
        </a:p>
      </dgm:t>
    </dgm:pt>
    <dgm:pt modelId="{53967622-A370-4F0F-8DFC-D1E5605AB158}" type="pres">
      <dgm:prSet presAssocID="{1BA46A63-53FE-4288-8265-161AC9C0C0A0}" presName="parentLin" presStyleCnt="0"/>
      <dgm:spPr/>
      <dgm:t>
        <a:bodyPr/>
        <a:lstStyle/>
        <a:p>
          <a:endParaRPr lang="en-GB"/>
        </a:p>
      </dgm:t>
    </dgm:pt>
    <dgm:pt modelId="{20EB63E4-53EA-4184-AF0C-CD3FE234A2EF}" type="pres">
      <dgm:prSet presAssocID="{1BA46A63-53FE-4288-8265-161AC9C0C0A0}" presName="parentLeftMargin" presStyleLbl="node1" presStyleIdx="0" presStyleCnt="3"/>
      <dgm:spPr/>
      <dgm:t>
        <a:bodyPr/>
        <a:lstStyle/>
        <a:p>
          <a:endParaRPr lang="en-GB"/>
        </a:p>
      </dgm:t>
    </dgm:pt>
    <dgm:pt modelId="{23FE98F4-FD53-4F3D-A8C5-A673EFA7F60B}" type="pres">
      <dgm:prSet presAssocID="{1BA46A63-53FE-4288-8265-161AC9C0C0A0}" presName="parentText" presStyleLbl="node1" presStyleIdx="0" presStyleCnt="3">
        <dgm:presLayoutVars>
          <dgm:chMax val="0"/>
          <dgm:bulletEnabled val="1"/>
        </dgm:presLayoutVars>
      </dgm:prSet>
      <dgm:spPr/>
      <dgm:t>
        <a:bodyPr/>
        <a:lstStyle/>
        <a:p>
          <a:endParaRPr lang="en-GB"/>
        </a:p>
      </dgm:t>
    </dgm:pt>
    <dgm:pt modelId="{C0FBF8D1-5584-4884-9E46-5EEECCACF748}" type="pres">
      <dgm:prSet presAssocID="{1BA46A63-53FE-4288-8265-161AC9C0C0A0}" presName="negativeSpace" presStyleCnt="0"/>
      <dgm:spPr/>
      <dgm:t>
        <a:bodyPr/>
        <a:lstStyle/>
        <a:p>
          <a:endParaRPr lang="en-GB"/>
        </a:p>
      </dgm:t>
    </dgm:pt>
    <dgm:pt modelId="{ED6438F1-F2BD-4A5B-9010-1AA4F0C75F0C}" type="pres">
      <dgm:prSet presAssocID="{1BA46A63-53FE-4288-8265-161AC9C0C0A0}" presName="childText" presStyleLbl="conFgAcc1" presStyleIdx="0" presStyleCnt="3" custLinFactNeighborX="1635">
        <dgm:presLayoutVars>
          <dgm:bulletEnabled val="1"/>
        </dgm:presLayoutVars>
      </dgm:prSet>
      <dgm:spPr/>
      <dgm:t>
        <a:bodyPr/>
        <a:lstStyle/>
        <a:p>
          <a:endParaRPr lang="en-GB"/>
        </a:p>
      </dgm:t>
    </dgm:pt>
    <dgm:pt modelId="{8F86E760-E9AE-434C-B578-D88448921627}" type="pres">
      <dgm:prSet presAssocID="{2F840D01-578B-4CEC-BC58-6BCD6312CEC9}" presName="spaceBetweenRectangles" presStyleCnt="0"/>
      <dgm:spPr/>
      <dgm:t>
        <a:bodyPr/>
        <a:lstStyle/>
        <a:p>
          <a:endParaRPr lang="en-GB"/>
        </a:p>
      </dgm:t>
    </dgm:pt>
    <dgm:pt modelId="{FE64A617-EE24-4A8C-9681-323B4AC9874C}" type="pres">
      <dgm:prSet presAssocID="{84E1EFA9-F058-40C7-BCFF-7D600DF7AF04}" presName="parentLin" presStyleCnt="0"/>
      <dgm:spPr/>
      <dgm:t>
        <a:bodyPr/>
        <a:lstStyle/>
        <a:p>
          <a:endParaRPr lang="en-GB"/>
        </a:p>
      </dgm:t>
    </dgm:pt>
    <dgm:pt modelId="{68D89D3F-5957-4772-B4D0-4E5F9858B218}" type="pres">
      <dgm:prSet presAssocID="{84E1EFA9-F058-40C7-BCFF-7D600DF7AF04}" presName="parentLeftMargin" presStyleLbl="node1" presStyleIdx="0" presStyleCnt="3"/>
      <dgm:spPr/>
      <dgm:t>
        <a:bodyPr/>
        <a:lstStyle/>
        <a:p>
          <a:endParaRPr lang="en-GB"/>
        </a:p>
      </dgm:t>
    </dgm:pt>
    <dgm:pt modelId="{1D6D76C5-7E56-44F6-8959-2C26F6E1B8E6}" type="pres">
      <dgm:prSet presAssocID="{84E1EFA9-F058-40C7-BCFF-7D600DF7AF04}" presName="parentText" presStyleLbl="node1" presStyleIdx="1" presStyleCnt="3">
        <dgm:presLayoutVars>
          <dgm:chMax val="0"/>
          <dgm:bulletEnabled val="1"/>
        </dgm:presLayoutVars>
      </dgm:prSet>
      <dgm:spPr/>
      <dgm:t>
        <a:bodyPr/>
        <a:lstStyle/>
        <a:p>
          <a:endParaRPr lang="en-GB"/>
        </a:p>
      </dgm:t>
    </dgm:pt>
    <dgm:pt modelId="{7ACD7757-8DFC-45CA-A861-5866B1704C10}" type="pres">
      <dgm:prSet presAssocID="{84E1EFA9-F058-40C7-BCFF-7D600DF7AF04}" presName="negativeSpace" presStyleCnt="0"/>
      <dgm:spPr/>
      <dgm:t>
        <a:bodyPr/>
        <a:lstStyle/>
        <a:p>
          <a:endParaRPr lang="en-GB"/>
        </a:p>
      </dgm:t>
    </dgm:pt>
    <dgm:pt modelId="{875B7D27-6BDA-4EB5-97B0-F6BBA94BC750}" type="pres">
      <dgm:prSet presAssocID="{84E1EFA9-F058-40C7-BCFF-7D600DF7AF04}" presName="childText" presStyleLbl="conFgAcc1" presStyleIdx="1" presStyleCnt="3">
        <dgm:presLayoutVars>
          <dgm:bulletEnabled val="1"/>
        </dgm:presLayoutVars>
      </dgm:prSet>
      <dgm:spPr/>
      <dgm:t>
        <a:bodyPr/>
        <a:lstStyle/>
        <a:p>
          <a:endParaRPr lang="en-GB"/>
        </a:p>
      </dgm:t>
    </dgm:pt>
    <dgm:pt modelId="{11187787-674F-4087-8279-68F067E181BF}" type="pres">
      <dgm:prSet presAssocID="{691B3917-886A-4067-9876-E67665A7983D}" presName="spaceBetweenRectangles" presStyleCnt="0"/>
      <dgm:spPr/>
      <dgm:t>
        <a:bodyPr/>
        <a:lstStyle/>
        <a:p>
          <a:endParaRPr lang="en-GB"/>
        </a:p>
      </dgm:t>
    </dgm:pt>
    <dgm:pt modelId="{13DDC1B7-A10D-4B04-8041-A820313F52E5}" type="pres">
      <dgm:prSet presAssocID="{F6A80B5F-BB8C-4972-BA62-B2A47731554F}" presName="parentLin" presStyleCnt="0"/>
      <dgm:spPr/>
      <dgm:t>
        <a:bodyPr/>
        <a:lstStyle/>
        <a:p>
          <a:endParaRPr lang="en-GB"/>
        </a:p>
      </dgm:t>
    </dgm:pt>
    <dgm:pt modelId="{540472C7-64BE-4B28-B27C-BEE143B3480F}" type="pres">
      <dgm:prSet presAssocID="{F6A80B5F-BB8C-4972-BA62-B2A47731554F}" presName="parentLeftMargin" presStyleLbl="node1" presStyleIdx="1" presStyleCnt="3"/>
      <dgm:spPr/>
      <dgm:t>
        <a:bodyPr/>
        <a:lstStyle/>
        <a:p>
          <a:endParaRPr lang="en-GB"/>
        </a:p>
      </dgm:t>
    </dgm:pt>
    <dgm:pt modelId="{2B156DE1-1300-4D41-8743-F9E76618F7AE}" type="pres">
      <dgm:prSet presAssocID="{F6A80B5F-BB8C-4972-BA62-B2A47731554F}" presName="parentText" presStyleLbl="node1" presStyleIdx="2" presStyleCnt="3">
        <dgm:presLayoutVars>
          <dgm:chMax val="0"/>
          <dgm:bulletEnabled val="1"/>
        </dgm:presLayoutVars>
      </dgm:prSet>
      <dgm:spPr/>
      <dgm:t>
        <a:bodyPr/>
        <a:lstStyle/>
        <a:p>
          <a:endParaRPr lang="en-GB"/>
        </a:p>
      </dgm:t>
    </dgm:pt>
    <dgm:pt modelId="{F0893AB1-9AE7-4089-B9FE-1EBD8F0286BB}" type="pres">
      <dgm:prSet presAssocID="{F6A80B5F-BB8C-4972-BA62-B2A47731554F}" presName="negativeSpace" presStyleCnt="0"/>
      <dgm:spPr/>
      <dgm:t>
        <a:bodyPr/>
        <a:lstStyle/>
        <a:p>
          <a:endParaRPr lang="en-GB"/>
        </a:p>
      </dgm:t>
    </dgm:pt>
    <dgm:pt modelId="{4EBA1C60-A489-42E6-A9E3-841CCF16E6BF}" type="pres">
      <dgm:prSet presAssocID="{F6A80B5F-BB8C-4972-BA62-B2A47731554F}" presName="childText" presStyleLbl="conFgAcc1" presStyleIdx="2" presStyleCnt="3">
        <dgm:presLayoutVars>
          <dgm:bulletEnabled val="1"/>
        </dgm:presLayoutVars>
      </dgm:prSet>
      <dgm:spPr/>
      <dgm:t>
        <a:bodyPr/>
        <a:lstStyle/>
        <a:p>
          <a:endParaRPr lang="en-GB"/>
        </a:p>
      </dgm:t>
    </dgm:pt>
  </dgm:ptLst>
  <dgm:cxnLst>
    <dgm:cxn modelId="{EC93A959-DF3B-467F-8DE3-5D9C8E824037}" type="presOf" srcId="{1BA46A63-53FE-4288-8265-161AC9C0C0A0}" destId="{23FE98F4-FD53-4F3D-A8C5-A673EFA7F60B}" srcOrd="1" destOrd="0" presId="urn:microsoft.com/office/officeart/2005/8/layout/list1"/>
    <dgm:cxn modelId="{30FED61B-8883-48FB-A9F7-763C723562FD}" type="presOf" srcId="{84E1EFA9-F058-40C7-BCFF-7D600DF7AF04}" destId="{68D89D3F-5957-4772-B4D0-4E5F9858B218}" srcOrd="0" destOrd="0" presId="urn:microsoft.com/office/officeart/2005/8/layout/list1"/>
    <dgm:cxn modelId="{EAF2FEE8-1E32-4A2F-8F9F-19B75F7A0697}" srcId="{84E1EFA9-F058-40C7-BCFF-7D600DF7AF04}" destId="{DAA001AF-CAE7-4011-B066-C55C0B507C41}" srcOrd="2" destOrd="0" parTransId="{4DD52276-B327-4D44-9D1D-F938970902BF}" sibTransId="{CC5E6620-8444-4D3E-8B0D-2E207CAC0A27}"/>
    <dgm:cxn modelId="{F221B580-5654-479F-BA71-D662F7DD4A15}" type="presOf" srcId="{98ED37DE-247E-4F8F-9143-5A121BFEF19B}" destId="{ED6438F1-F2BD-4A5B-9010-1AA4F0C75F0C}" srcOrd="0" destOrd="1" presId="urn:microsoft.com/office/officeart/2005/8/layout/list1"/>
    <dgm:cxn modelId="{1D508ED3-B98A-4FD5-B08C-4AA648562265}" srcId="{F7412235-451D-4842-BFBA-40EE03997DAC}" destId="{1BA46A63-53FE-4288-8265-161AC9C0C0A0}" srcOrd="0" destOrd="0" parTransId="{06F86F5E-5454-44B9-BA2E-6E9B56F3DC52}" sibTransId="{2F840D01-578B-4CEC-BC58-6BCD6312CEC9}"/>
    <dgm:cxn modelId="{90559495-BC77-4888-B254-2C5DE103CEE1}" type="presOf" srcId="{F0F66178-5A86-46A3-B5D8-CE8F7F044148}" destId="{ED6438F1-F2BD-4A5B-9010-1AA4F0C75F0C}" srcOrd="0" destOrd="2" presId="urn:microsoft.com/office/officeart/2005/8/layout/list1"/>
    <dgm:cxn modelId="{C736B5C5-FAB9-462C-9227-5F92427C7A0F}" type="presOf" srcId="{7769E551-8DAC-49AF-85AA-5CB718AD429C}" destId="{875B7D27-6BDA-4EB5-97B0-F6BBA94BC750}" srcOrd="0" destOrd="0" presId="urn:microsoft.com/office/officeart/2005/8/layout/list1"/>
    <dgm:cxn modelId="{4C7BFDCE-1BA0-413D-98DE-2D2A71B6D54A}" srcId="{1BA46A63-53FE-4288-8265-161AC9C0C0A0}" destId="{98ED37DE-247E-4F8F-9143-5A121BFEF19B}" srcOrd="1" destOrd="0" parTransId="{95082B6A-5597-47AF-B69D-9EFD6FC656DA}" sibTransId="{0EE18895-1E39-4E36-AB22-975C71317452}"/>
    <dgm:cxn modelId="{A60FF3EE-635E-465D-9C64-A2BC1859B450}" type="presOf" srcId="{1BA46A63-53FE-4288-8265-161AC9C0C0A0}" destId="{20EB63E4-53EA-4184-AF0C-CD3FE234A2EF}" srcOrd="0" destOrd="0" presId="urn:microsoft.com/office/officeart/2005/8/layout/list1"/>
    <dgm:cxn modelId="{81B0E8AF-1BE9-4830-9751-6FE3A176862B}" type="presOf" srcId="{294140D2-A799-4655-8FA1-580C70151131}" destId="{875B7D27-6BDA-4EB5-97B0-F6BBA94BC750}" srcOrd="0" destOrd="1" presId="urn:microsoft.com/office/officeart/2005/8/layout/list1"/>
    <dgm:cxn modelId="{83943609-8949-4948-8B80-406C07136B65}" srcId="{1BA46A63-53FE-4288-8265-161AC9C0C0A0}" destId="{0C469606-E0D7-4101-9BB9-0E10FF2968CF}" srcOrd="0" destOrd="0" parTransId="{6B4FF8A8-EA49-46A7-BFC3-EC99F545A978}" sibTransId="{A3DE3801-4178-49D7-BEF3-38F325ED86D8}"/>
    <dgm:cxn modelId="{020C167E-7B5B-4FA8-BC0F-886BA823A648}" type="presOf" srcId="{F6A80B5F-BB8C-4972-BA62-B2A47731554F}" destId="{2B156DE1-1300-4D41-8743-F9E76618F7AE}" srcOrd="1" destOrd="0" presId="urn:microsoft.com/office/officeart/2005/8/layout/list1"/>
    <dgm:cxn modelId="{4697187D-CCCD-421F-B481-8A790111BC00}" srcId="{1BA46A63-53FE-4288-8265-161AC9C0C0A0}" destId="{F0F66178-5A86-46A3-B5D8-CE8F7F044148}" srcOrd="2" destOrd="0" parTransId="{21C25BC6-CB86-4BAC-A1C5-DFB7A4979107}" sibTransId="{64CD7A75-33A2-4E0D-8309-340D88CC5ABB}"/>
    <dgm:cxn modelId="{6F0A0D6D-9D06-4B73-ADA1-D896293B83D4}" srcId="{F6A80B5F-BB8C-4972-BA62-B2A47731554F}" destId="{20148CC1-9EFF-4509-88E8-10FDE811E16E}" srcOrd="0" destOrd="0" parTransId="{927D364A-4381-4D21-B9FF-A3D70CE59737}" sibTransId="{E5B66603-D984-4CA5-B6B4-0780A32F52C4}"/>
    <dgm:cxn modelId="{E370ACF0-18EC-4B46-B4E4-60D8A7EBF7F6}" type="presOf" srcId="{0C469606-E0D7-4101-9BB9-0E10FF2968CF}" destId="{ED6438F1-F2BD-4A5B-9010-1AA4F0C75F0C}" srcOrd="0" destOrd="0" presId="urn:microsoft.com/office/officeart/2005/8/layout/list1"/>
    <dgm:cxn modelId="{207A3B80-6495-4522-8977-1AE34F805A6D}" type="presOf" srcId="{84E1EFA9-F058-40C7-BCFF-7D600DF7AF04}" destId="{1D6D76C5-7E56-44F6-8959-2C26F6E1B8E6}" srcOrd="1" destOrd="0" presId="urn:microsoft.com/office/officeart/2005/8/layout/list1"/>
    <dgm:cxn modelId="{5561242A-FD96-41CC-8C0F-223F9D83F7FB}" srcId="{F7412235-451D-4842-BFBA-40EE03997DAC}" destId="{F6A80B5F-BB8C-4972-BA62-B2A47731554F}" srcOrd="2" destOrd="0" parTransId="{EECE42C7-8679-47EB-9AF1-72989DA430E7}" sibTransId="{7928C062-E3FA-498F-B27A-3F220996D839}"/>
    <dgm:cxn modelId="{AF6CE834-86F8-4ED0-8309-A211385FA484}" type="presOf" srcId="{20148CC1-9EFF-4509-88E8-10FDE811E16E}" destId="{4EBA1C60-A489-42E6-A9E3-841CCF16E6BF}" srcOrd="0" destOrd="0" presId="urn:microsoft.com/office/officeart/2005/8/layout/list1"/>
    <dgm:cxn modelId="{23958274-3534-4F62-B8FD-F871D68269A9}" type="presOf" srcId="{F6A80B5F-BB8C-4972-BA62-B2A47731554F}" destId="{540472C7-64BE-4B28-B27C-BEE143B3480F}" srcOrd="0" destOrd="0" presId="urn:microsoft.com/office/officeart/2005/8/layout/list1"/>
    <dgm:cxn modelId="{42B87C75-8685-4D64-BDAA-5017FC66B350}" srcId="{F7412235-451D-4842-BFBA-40EE03997DAC}" destId="{84E1EFA9-F058-40C7-BCFF-7D600DF7AF04}" srcOrd="1" destOrd="0" parTransId="{3F10C899-85E6-49B3-A6C5-CCFACBE58FE9}" sibTransId="{691B3917-886A-4067-9876-E67665A7983D}"/>
    <dgm:cxn modelId="{15373204-16A9-4414-BDBD-71D631E7BD01}" srcId="{84E1EFA9-F058-40C7-BCFF-7D600DF7AF04}" destId="{294140D2-A799-4655-8FA1-580C70151131}" srcOrd="1" destOrd="0" parTransId="{F6F84382-992C-4663-B864-CE5C0BB8290E}" sibTransId="{7FB5A8F1-8FCC-438C-971A-74EFD7E5421D}"/>
    <dgm:cxn modelId="{C6956ED7-0825-4C0D-A0C5-0DD63B3361E9}" type="presOf" srcId="{DAA001AF-CAE7-4011-B066-C55C0B507C41}" destId="{875B7D27-6BDA-4EB5-97B0-F6BBA94BC750}" srcOrd="0" destOrd="2" presId="urn:microsoft.com/office/officeart/2005/8/layout/list1"/>
    <dgm:cxn modelId="{663DA38E-2FCC-4CD6-BB0C-95D5480066F1}" type="presOf" srcId="{F7412235-451D-4842-BFBA-40EE03997DAC}" destId="{CA986BC8-1038-4AB4-892C-FD0D9298660F}" srcOrd="0" destOrd="0" presId="urn:microsoft.com/office/officeart/2005/8/layout/list1"/>
    <dgm:cxn modelId="{B91C7149-5DC4-43A6-9E93-B42D1317B047}" srcId="{84E1EFA9-F058-40C7-BCFF-7D600DF7AF04}" destId="{7769E551-8DAC-49AF-85AA-5CB718AD429C}" srcOrd="0" destOrd="0" parTransId="{73C9ECD7-A0E2-4B04-A64F-5D9EAC9B4C07}" sibTransId="{104FC4A2-75AB-4239-84BC-260C8E880C87}"/>
    <dgm:cxn modelId="{1894B419-90C7-4485-A613-7C497EF0735B}" type="presParOf" srcId="{CA986BC8-1038-4AB4-892C-FD0D9298660F}" destId="{53967622-A370-4F0F-8DFC-D1E5605AB158}" srcOrd="0" destOrd="0" presId="urn:microsoft.com/office/officeart/2005/8/layout/list1"/>
    <dgm:cxn modelId="{A786D46E-E8C6-4D1F-A0B3-34EFE5DF3E51}" type="presParOf" srcId="{53967622-A370-4F0F-8DFC-D1E5605AB158}" destId="{20EB63E4-53EA-4184-AF0C-CD3FE234A2EF}" srcOrd="0" destOrd="0" presId="urn:microsoft.com/office/officeart/2005/8/layout/list1"/>
    <dgm:cxn modelId="{680E4CCB-C201-4434-BEFA-5B63CB9222FD}" type="presParOf" srcId="{53967622-A370-4F0F-8DFC-D1E5605AB158}" destId="{23FE98F4-FD53-4F3D-A8C5-A673EFA7F60B}" srcOrd="1" destOrd="0" presId="urn:microsoft.com/office/officeart/2005/8/layout/list1"/>
    <dgm:cxn modelId="{90250AAD-4D6A-4B0C-A0BD-30359D0F50AD}" type="presParOf" srcId="{CA986BC8-1038-4AB4-892C-FD0D9298660F}" destId="{C0FBF8D1-5584-4884-9E46-5EEECCACF748}" srcOrd="1" destOrd="0" presId="urn:microsoft.com/office/officeart/2005/8/layout/list1"/>
    <dgm:cxn modelId="{1074E62D-AB71-489A-88A9-4E2BDC43550C}" type="presParOf" srcId="{CA986BC8-1038-4AB4-892C-FD0D9298660F}" destId="{ED6438F1-F2BD-4A5B-9010-1AA4F0C75F0C}" srcOrd="2" destOrd="0" presId="urn:microsoft.com/office/officeart/2005/8/layout/list1"/>
    <dgm:cxn modelId="{750B0168-EDC9-4A5B-A8A7-B5350E6CBFAB}" type="presParOf" srcId="{CA986BC8-1038-4AB4-892C-FD0D9298660F}" destId="{8F86E760-E9AE-434C-B578-D88448921627}" srcOrd="3" destOrd="0" presId="urn:microsoft.com/office/officeart/2005/8/layout/list1"/>
    <dgm:cxn modelId="{5F0A57CD-E19E-4284-8584-E4210954A72D}" type="presParOf" srcId="{CA986BC8-1038-4AB4-892C-FD0D9298660F}" destId="{FE64A617-EE24-4A8C-9681-323B4AC9874C}" srcOrd="4" destOrd="0" presId="urn:microsoft.com/office/officeart/2005/8/layout/list1"/>
    <dgm:cxn modelId="{99327EC3-5977-4153-A413-F6719477411C}" type="presParOf" srcId="{FE64A617-EE24-4A8C-9681-323B4AC9874C}" destId="{68D89D3F-5957-4772-B4D0-4E5F9858B218}" srcOrd="0" destOrd="0" presId="urn:microsoft.com/office/officeart/2005/8/layout/list1"/>
    <dgm:cxn modelId="{7A557202-0AD0-4175-B585-A1B09451FA80}" type="presParOf" srcId="{FE64A617-EE24-4A8C-9681-323B4AC9874C}" destId="{1D6D76C5-7E56-44F6-8959-2C26F6E1B8E6}" srcOrd="1" destOrd="0" presId="urn:microsoft.com/office/officeart/2005/8/layout/list1"/>
    <dgm:cxn modelId="{1518B701-6E97-459C-B2BF-5A0AC7F0A0A0}" type="presParOf" srcId="{CA986BC8-1038-4AB4-892C-FD0D9298660F}" destId="{7ACD7757-8DFC-45CA-A861-5866B1704C10}" srcOrd="5" destOrd="0" presId="urn:microsoft.com/office/officeart/2005/8/layout/list1"/>
    <dgm:cxn modelId="{F69CFEDC-201E-47B2-81A0-AB22EFDC5FE4}" type="presParOf" srcId="{CA986BC8-1038-4AB4-892C-FD0D9298660F}" destId="{875B7D27-6BDA-4EB5-97B0-F6BBA94BC750}" srcOrd="6" destOrd="0" presId="urn:microsoft.com/office/officeart/2005/8/layout/list1"/>
    <dgm:cxn modelId="{C9C29BE5-DE66-43BC-87E2-9C5BA5433002}" type="presParOf" srcId="{CA986BC8-1038-4AB4-892C-FD0D9298660F}" destId="{11187787-674F-4087-8279-68F067E181BF}" srcOrd="7" destOrd="0" presId="urn:microsoft.com/office/officeart/2005/8/layout/list1"/>
    <dgm:cxn modelId="{CD9778C5-14B2-4B5A-A16A-D791DAB44846}" type="presParOf" srcId="{CA986BC8-1038-4AB4-892C-FD0D9298660F}" destId="{13DDC1B7-A10D-4B04-8041-A820313F52E5}" srcOrd="8" destOrd="0" presId="urn:microsoft.com/office/officeart/2005/8/layout/list1"/>
    <dgm:cxn modelId="{3A5D4391-58D2-47EC-8EEB-F1A4D120F786}" type="presParOf" srcId="{13DDC1B7-A10D-4B04-8041-A820313F52E5}" destId="{540472C7-64BE-4B28-B27C-BEE143B3480F}" srcOrd="0" destOrd="0" presId="urn:microsoft.com/office/officeart/2005/8/layout/list1"/>
    <dgm:cxn modelId="{F41DAF68-F763-4486-9144-54A0BAFEC3E3}" type="presParOf" srcId="{13DDC1B7-A10D-4B04-8041-A820313F52E5}" destId="{2B156DE1-1300-4D41-8743-F9E76618F7AE}" srcOrd="1" destOrd="0" presId="urn:microsoft.com/office/officeart/2005/8/layout/list1"/>
    <dgm:cxn modelId="{1B0FE51B-5CB8-43F7-A06D-BA83C8FBA174}" type="presParOf" srcId="{CA986BC8-1038-4AB4-892C-FD0D9298660F}" destId="{F0893AB1-9AE7-4089-B9FE-1EBD8F0286BB}" srcOrd="9" destOrd="0" presId="urn:microsoft.com/office/officeart/2005/8/layout/list1"/>
    <dgm:cxn modelId="{1A193235-65EE-4808-88EC-C0911D4E6C2D}" type="presParOf" srcId="{CA986BC8-1038-4AB4-892C-FD0D9298660F}" destId="{4EBA1C60-A489-42E6-A9E3-841CCF16E6BF}"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91FABE-089A-4447-9C1B-8A616DAD33A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GB"/>
        </a:p>
      </dgm:t>
    </dgm:pt>
    <dgm:pt modelId="{DAE19667-A52E-4ABC-B92D-06172D219DAE}">
      <dgm:prSet/>
      <dgm:spPr/>
      <dgm:t>
        <a:bodyPr/>
        <a:lstStyle/>
        <a:p>
          <a:pPr rtl="0"/>
          <a:r>
            <a:rPr lang="en-GB" dirty="0" smtClean="0"/>
            <a:t>Evaluate whether Foundation trainees reflect on patient safety incidents within portfolios</a:t>
          </a:r>
          <a:endParaRPr lang="en-GB" dirty="0"/>
        </a:p>
      </dgm:t>
    </dgm:pt>
    <dgm:pt modelId="{DB55ED47-8009-44BB-AFA3-6D282FCA232F}" type="parTrans" cxnId="{9E2C33E8-0A19-4E32-85EB-BDC1FEBC72AC}">
      <dgm:prSet/>
      <dgm:spPr/>
      <dgm:t>
        <a:bodyPr/>
        <a:lstStyle/>
        <a:p>
          <a:endParaRPr lang="en-GB"/>
        </a:p>
      </dgm:t>
    </dgm:pt>
    <dgm:pt modelId="{C81E6031-890A-4A01-B200-45F117E396B1}" type="sibTrans" cxnId="{9E2C33E8-0A19-4E32-85EB-BDC1FEBC72AC}">
      <dgm:prSet/>
      <dgm:spPr/>
      <dgm:t>
        <a:bodyPr/>
        <a:lstStyle/>
        <a:p>
          <a:endParaRPr lang="en-GB"/>
        </a:p>
      </dgm:t>
    </dgm:pt>
    <dgm:pt modelId="{8E902C3F-5559-4841-9ED8-AD7674FC33CD}">
      <dgm:prSet/>
      <dgm:spPr/>
      <dgm:t>
        <a:bodyPr/>
        <a:lstStyle/>
        <a:p>
          <a:pPr rtl="0"/>
          <a:r>
            <a:rPr lang="en-GB" dirty="0" smtClean="0"/>
            <a:t>Explore potential value of such reflections for quality of care</a:t>
          </a:r>
          <a:endParaRPr lang="en-GB" dirty="0"/>
        </a:p>
      </dgm:t>
    </dgm:pt>
    <dgm:pt modelId="{24BC5076-8C36-4380-983D-1027246A2A1E}" type="parTrans" cxnId="{E7BD42BD-0C9A-4FA4-B3CA-54F0F3388BFC}">
      <dgm:prSet/>
      <dgm:spPr/>
      <dgm:t>
        <a:bodyPr/>
        <a:lstStyle/>
        <a:p>
          <a:endParaRPr lang="en-GB"/>
        </a:p>
      </dgm:t>
    </dgm:pt>
    <dgm:pt modelId="{08E853B9-D482-4B0B-BC28-8AA8FA6B4749}" type="sibTrans" cxnId="{E7BD42BD-0C9A-4FA4-B3CA-54F0F3388BFC}">
      <dgm:prSet/>
      <dgm:spPr/>
      <dgm:t>
        <a:bodyPr/>
        <a:lstStyle/>
        <a:p>
          <a:endParaRPr lang="en-GB"/>
        </a:p>
      </dgm:t>
    </dgm:pt>
    <dgm:pt modelId="{CB893D2B-B2C6-43A7-805E-559F0AF424ED}">
      <dgm:prSet/>
      <dgm:spPr>
        <a:solidFill>
          <a:schemeClr val="accent2"/>
        </a:solidFill>
      </dgm:spPr>
      <dgm:t>
        <a:bodyPr/>
        <a:lstStyle/>
        <a:p>
          <a:pPr rtl="0"/>
          <a:r>
            <a:rPr lang="en-GB" dirty="0" smtClean="0">
              <a:solidFill>
                <a:schemeClr val="tx1"/>
              </a:solidFill>
            </a:rPr>
            <a:t>PSI = Any unintended or unexpected incident that could have or did lead to patient harm</a:t>
          </a:r>
          <a:endParaRPr lang="en-GB" dirty="0">
            <a:solidFill>
              <a:schemeClr val="tx1"/>
            </a:solidFill>
          </a:endParaRPr>
        </a:p>
      </dgm:t>
    </dgm:pt>
    <dgm:pt modelId="{B1CB093E-6F7E-4C9D-8B2D-B2ECA78700DD}" type="parTrans" cxnId="{6EA7143F-2771-4C85-8765-272AAA3023F8}">
      <dgm:prSet/>
      <dgm:spPr/>
      <dgm:t>
        <a:bodyPr/>
        <a:lstStyle/>
        <a:p>
          <a:endParaRPr lang="en-GB"/>
        </a:p>
      </dgm:t>
    </dgm:pt>
    <dgm:pt modelId="{06ADEDDA-6E3B-4E0F-B2F3-A79BF9EAA130}" type="sibTrans" cxnId="{6EA7143F-2771-4C85-8765-272AAA3023F8}">
      <dgm:prSet/>
      <dgm:spPr/>
      <dgm:t>
        <a:bodyPr/>
        <a:lstStyle/>
        <a:p>
          <a:endParaRPr lang="en-GB"/>
        </a:p>
      </dgm:t>
    </dgm:pt>
    <dgm:pt modelId="{C50F40EB-444E-47A3-9C86-B1F7A5CED04E}" type="pres">
      <dgm:prSet presAssocID="{4191FABE-089A-4447-9C1B-8A616DAD33A9}" presName="linear" presStyleCnt="0">
        <dgm:presLayoutVars>
          <dgm:animLvl val="lvl"/>
          <dgm:resizeHandles val="exact"/>
        </dgm:presLayoutVars>
      </dgm:prSet>
      <dgm:spPr/>
      <dgm:t>
        <a:bodyPr/>
        <a:lstStyle/>
        <a:p>
          <a:endParaRPr lang="en-GB"/>
        </a:p>
      </dgm:t>
    </dgm:pt>
    <dgm:pt modelId="{787F4907-EA71-49D3-8F16-D5EA2CA4B470}" type="pres">
      <dgm:prSet presAssocID="{DAE19667-A52E-4ABC-B92D-06172D219DAE}" presName="parentText" presStyleLbl="node1" presStyleIdx="0" presStyleCnt="3" custLinFactY="-8310" custLinFactNeighborY="-100000">
        <dgm:presLayoutVars>
          <dgm:chMax val="0"/>
          <dgm:bulletEnabled val="1"/>
        </dgm:presLayoutVars>
      </dgm:prSet>
      <dgm:spPr/>
      <dgm:t>
        <a:bodyPr/>
        <a:lstStyle/>
        <a:p>
          <a:endParaRPr lang="en-GB"/>
        </a:p>
      </dgm:t>
    </dgm:pt>
    <dgm:pt modelId="{DC493D65-4563-494B-AB8A-4C563F433331}" type="pres">
      <dgm:prSet presAssocID="{C81E6031-890A-4A01-B200-45F117E396B1}" presName="spacer" presStyleCnt="0"/>
      <dgm:spPr/>
      <dgm:t>
        <a:bodyPr/>
        <a:lstStyle/>
        <a:p>
          <a:endParaRPr lang="en-GB"/>
        </a:p>
      </dgm:t>
    </dgm:pt>
    <dgm:pt modelId="{1504BBB6-83FD-44FD-AC8C-B91C947FD374}" type="pres">
      <dgm:prSet presAssocID="{8E902C3F-5559-4841-9ED8-AD7674FC33CD}" presName="parentText" presStyleLbl="node1" presStyleIdx="1" presStyleCnt="3" custLinFactY="-4618" custLinFactNeighborY="-100000">
        <dgm:presLayoutVars>
          <dgm:chMax val="0"/>
          <dgm:bulletEnabled val="1"/>
        </dgm:presLayoutVars>
      </dgm:prSet>
      <dgm:spPr/>
      <dgm:t>
        <a:bodyPr/>
        <a:lstStyle/>
        <a:p>
          <a:endParaRPr lang="en-GB"/>
        </a:p>
      </dgm:t>
    </dgm:pt>
    <dgm:pt modelId="{198AB559-7B2C-4297-A921-5D85648F1B1F}" type="pres">
      <dgm:prSet presAssocID="{08E853B9-D482-4B0B-BC28-8AA8FA6B4749}" presName="spacer" presStyleCnt="0"/>
      <dgm:spPr/>
    </dgm:pt>
    <dgm:pt modelId="{53D558CC-F1FF-4356-8EEA-A9ACBD657620}" type="pres">
      <dgm:prSet presAssocID="{CB893D2B-B2C6-43A7-805E-559F0AF424ED}" presName="parentText" presStyleLbl="node1" presStyleIdx="2" presStyleCnt="3" custLinFactY="25631" custLinFactNeighborY="100000">
        <dgm:presLayoutVars>
          <dgm:chMax val="0"/>
          <dgm:bulletEnabled val="1"/>
        </dgm:presLayoutVars>
      </dgm:prSet>
      <dgm:spPr/>
      <dgm:t>
        <a:bodyPr/>
        <a:lstStyle/>
        <a:p>
          <a:endParaRPr lang="en-GB"/>
        </a:p>
      </dgm:t>
    </dgm:pt>
  </dgm:ptLst>
  <dgm:cxnLst>
    <dgm:cxn modelId="{9E2C33E8-0A19-4E32-85EB-BDC1FEBC72AC}" srcId="{4191FABE-089A-4447-9C1B-8A616DAD33A9}" destId="{DAE19667-A52E-4ABC-B92D-06172D219DAE}" srcOrd="0" destOrd="0" parTransId="{DB55ED47-8009-44BB-AFA3-6D282FCA232F}" sibTransId="{C81E6031-890A-4A01-B200-45F117E396B1}"/>
    <dgm:cxn modelId="{F7BE21FD-B276-4D8F-BBF0-5F5A22735B3B}" type="presOf" srcId="{4191FABE-089A-4447-9C1B-8A616DAD33A9}" destId="{C50F40EB-444E-47A3-9C86-B1F7A5CED04E}" srcOrd="0" destOrd="0" presId="urn:microsoft.com/office/officeart/2005/8/layout/vList2"/>
    <dgm:cxn modelId="{EA5002C2-A0B1-47B7-BE1E-474A17D5465C}" type="presOf" srcId="{DAE19667-A52E-4ABC-B92D-06172D219DAE}" destId="{787F4907-EA71-49D3-8F16-D5EA2CA4B470}" srcOrd="0" destOrd="0" presId="urn:microsoft.com/office/officeart/2005/8/layout/vList2"/>
    <dgm:cxn modelId="{01FBB42D-CF8F-4860-BA6C-B438981AD4B6}" type="presOf" srcId="{8E902C3F-5559-4841-9ED8-AD7674FC33CD}" destId="{1504BBB6-83FD-44FD-AC8C-B91C947FD374}" srcOrd="0" destOrd="0" presId="urn:microsoft.com/office/officeart/2005/8/layout/vList2"/>
    <dgm:cxn modelId="{6EA7143F-2771-4C85-8765-272AAA3023F8}" srcId="{4191FABE-089A-4447-9C1B-8A616DAD33A9}" destId="{CB893D2B-B2C6-43A7-805E-559F0AF424ED}" srcOrd="2" destOrd="0" parTransId="{B1CB093E-6F7E-4C9D-8B2D-B2ECA78700DD}" sibTransId="{06ADEDDA-6E3B-4E0F-B2F3-A79BF9EAA130}"/>
    <dgm:cxn modelId="{E7BD42BD-0C9A-4FA4-B3CA-54F0F3388BFC}" srcId="{4191FABE-089A-4447-9C1B-8A616DAD33A9}" destId="{8E902C3F-5559-4841-9ED8-AD7674FC33CD}" srcOrd="1" destOrd="0" parTransId="{24BC5076-8C36-4380-983D-1027246A2A1E}" sibTransId="{08E853B9-D482-4B0B-BC28-8AA8FA6B4749}"/>
    <dgm:cxn modelId="{16E2CCBA-F446-4549-90AF-7C2E80416BC9}" type="presOf" srcId="{CB893D2B-B2C6-43A7-805E-559F0AF424ED}" destId="{53D558CC-F1FF-4356-8EEA-A9ACBD657620}" srcOrd="0" destOrd="0" presId="urn:microsoft.com/office/officeart/2005/8/layout/vList2"/>
    <dgm:cxn modelId="{885D8466-E3A0-4EAF-B59B-1F1F486E6FF9}" type="presParOf" srcId="{C50F40EB-444E-47A3-9C86-B1F7A5CED04E}" destId="{787F4907-EA71-49D3-8F16-D5EA2CA4B470}" srcOrd="0" destOrd="0" presId="urn:microsoft.com/office/officeart/2005/8/layout/vList2"/>
    <dgm:cxn modelId="{D8A0F65A-AF62-4C47-BB9E-93DDF8A4D41D}" type="presParOf" srcId="{C50F40EB-444E-47A3-9C86-B1F7A5CED04E}" destId="{DC493D65-4563-494B-AB8A-4C563F433331}" srcOrd="1" destOrd="0" presId="urn:microsoft.com/office/officeart/2005/8/layout/vList2"/>
    <dgm:cxn modelId="{A9DCFECC-A1E5-4287-B4C9-7AF45E4D9D85}" type="presParOf" srcId="{C50F40EB-444E-47A3-9C86-B1F7A5CED04E}" destId="{1504BBB6-83FD-44FD-AC8C-B91C947FD374}" srcOrd="2" destOrd="0" presId="urn:microsoft.com/office/officeart/2005/8/layout/vList2"/>
    <dgm:cxn modelId="{B72106E3-767B-45FE-96D1-1FAFBA51EFA7}" type="presParOf" srcId="{C50F40EB-444E-47A3-9C86-B1F7A5CED04E}" destId="{198AB559-7B2C-4297-A921-5D85648F1B1F}" srcOrd="3" destOrd="0" presId="urn:microsoft.com/office/officeart/2005/8/layout/vList2"/>
    <dgm:cxn modelId="{016A5BC4-AC68-463E-9C6F-2FA10DADA1CB}" type="presParOf" srcId="{C50F40EB-444E-47A3-9C86-B1F7A5CED04E}" destId="{53D558CC-F1FF-4356-8EEA-A9ACBD657620}"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EAF94-2B81-49B9-9CA4-8F760CB45191}"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GB"/>
        </a:p>
      </dgm:t>
    </dgm:pt>
    <dgm:pt modelId="{BE4E8D4D-A789-465D-B4D4-B7BCC8E578D9}">
      <dgm:prSet custT="1"/>
      <dgm:spPr/>
      <dgm:t>
        <a:bodyPr/>
        <a:lstStyle/>
        <a:p>
          <a:pPr rtl="0"/>
          <a:r>
            <a:rPr lang="en-GB" sz="2000" dirty="0" smtClean="0"/>
            <a:t>Cross-sectional retrospective review</a:t>
          </a:r>
          <a:endParaRPr lang="en-GB" sz="2000" dirty="0"/>
        </a:p>
      </dgm:t>
    </dgm:pt>
    <dgm:pt modelId="{CC623A03-1CF3-4846-AFE2-35D70FAD564D}" type="parTrans" cxnId="{490801D4-EB92-4616-8430-7E1AFCCCCC95}">
      <dgm:prSet/>
      <dgm:spPr/>
      <dgm:t>
        <a:bodyPr/>
        <a:lstStyle/>
        <a:p>
          <a:endParaRPr lang="en-GB"/>
        </a:p>
      </dgm:t>
    </dgm:pt>
    <dgm:pt modelId="{2C733FE9-AA3F-48A0-A306-DAF97FC70A61}" type="sibTrans" cxnId="{490801D4-EB92-4616-8430-7E1AFCCCCC95}">
      <dgm:prSet/>
      <dgm:spPr/>
      <dgm:t>
        <a:bodyPr/>
        <a:lstStyle/>
        <a:p>
          <a:endParaRPr lang="en-GB"/>
        </a:p>
      </dgm:t>
    </dgm:pt>
    <dgm:pt modelId="{FA63CE87-D780-4345-9FA8-10AAF69F4C03}">
      <dgm:prSet custT="1"/>
      <dgm:spPr/>
      <dgm:t>
        <a:bodyPr/>
        <a:lstStyle/>
        <a:p>
          <a:pPr algn="l" rtl="0"/>
          <a:r>
            <a:rPr lang="en-GB" sz="2000" dirty="0" smtClean="0"/>
            <a:t>All FY1s across single Trust (n=30)</a:t>
          </a:r>
          <a:endParaRPr lang="en-GB" sz="2000" dirty="0"/>
        </a:p>
      </dgm:t>
    </dgm:pt>
    <dgm:pt modelId="{79DA94EE-9E5F-48D9-BF2B-A45C0F836469}" type="parTrans" cxnId="{13E1414F-B014-42E4-B856-4158014EE15C}">
      <dgm:prSet/>
      <dgm:spPr/>
      <dgm:t>
        <a:bodyPr/>
        <a:lstStyle/>
        <a:p>
          <a:endParaRPr lang="en-GB"/>
        </a:p>
      </dgm:t>
    </dgm:pt>
    <dgm:pt modelId="{6DFC9E25-229D-4573-A009-C34F03C26293}" type="sibTrans" cxnId="{13E1414F-B014-42E4-B856-4158014EE15C}">
      <dgm:prSet/>
      <dgm:spPr/>
      <dgm:t>
        <a:bodyPr/>
        <a:lstStyle/>
        <a:p>
          <a:endParaRPr lang="en-GB"/>
        </a:p>
      </dgm:t>
    </dgm:pt>
    <dgm:pt modelId="{C53C4206-8205-4AB0-972B-67CC8EE5FD0B}">
      <dgm:prSet custT="1"/>
      <dgm:spPr/>
      <dgm:t>
        <a:bodyPr/>
        <a:lstStyle/>
        <a:p>
          <a:pPr rtl="0"/>
          <a:r>
            <a:rPr lang="en-GB" sz="2000" dirty="0" smtClean="0"/>
            <a:t>All reflective entries made in first year of practice extracted from online portfolio database</a:t>
          </a:r>
          <a:endParaRPr lang="en-GB" sz="2000" dirty="0"/>
        </a:p>
      </dgm:t>
    </dgm:pt>
    <dgm:pt modelId="{7FB06D58-BA85-4BF7-893C-874A5946C756}" type="parTrans" cxnId="{0E70D028-0CE9-4418-BD5B-874DC31186B7}">
      <dgm:prSet/>
      <dgm:spPr/>
      <dgm:t>
        <a:bodyPr/>
        <a:lstStyle/>
        <a:p>
          <a:endParaRPr lang="en-GB"/>
        </a:p>
      </dgm:t>
    </dgm:pt>
    <dgm:pt modelId="{D5314089-1AB5-4B23-993D-D5509A31B324}" type="sibTrans" cxnId="{0E70D028-0CE9-4418-BD5B-874DC31186B7}">
      <dgm:prSet/>
      <dgm:spPr/>
      <dgm:t>
        <a:bodyPr/>
        <a:lstStyle/>
        <a:p>
          <a:endParaRPr lang="en-GB"/>
        </a:p>
      </dgm:t>
    </dgm:pt>
    <dgm:pt modelId="{75345DCA-DE6A-4F10-B5CB-25747471282B}">
      <dgm:prSet custT="1"/>
      <dgm:spPr/>
      <dgm:t>
        <a:bodyPr/>
        <a:lstStyle/>
        <a:p>
          <a:pPr rtl="0"/>
          <a:r>
            <a:rPr lang="en-GB" sz="2000" dirty="0" smtClean="0"/>
            <a:t>Reviewed by 2 independent blinded researchers  (clinical background)</a:t>
          </a:r>
          <a:endParaRPr lang="en-GB" sz="2000" dirty="0"/>
        </a:p>
      </dgm:t>
    </dgm:pt>
    <dgm:pt modelId="{817CD215-C9AD-4143-8998-66EB536A086F}" type="parTrans" cxnId="{3C079F0B-84B9-4116-8DF7-A4214C347A2E}">
      <dgm:prSet/>
      <dgm:spPr/>
      <dgm:t>
        <a:bodyPr/>
        <a:lstStyle/>
        <a:p>
          <a:endParaRPr lang="en-GB"/>
        </a:p>
      </dgm:t>
    </dgm:pt>
    <dgm:pt modelId="{4B4BB8D3-919A-425A-8AD6-1B22DDA5BBAE}" type="sibTrans" cxnId="{3C079F0B-84B9-4116-8DF7-A4214C347A2E}">
      <dgm:prSet/>
      <dgm:spPr/>
      <dgm:t>
        <a:bodyPr/>
        <a:lstStyle/>
        <a:p>
          <a:endParaRPr lang="en-GB"/>
        </a:p>
      </dgm:t>
    </dgm:pt>
    <dgm:pt modelId="{F2A08D4A-DE04-47D3-9DAD-3D6A97F8E455}">
      <dgm:prSet/>
      <dgm:spPr/>
      <dgm:t>
        <a:bodyPr/>
        <a:lstStyle/>
        <a:p>
          <a:pPr rtl="0"/>
          <a:endParaRPr lang="en-GB" dirty="0"/>
        </a:p>
      </dgm:t>
    </dgm:pt>
    <dgm:pt modelId="{90D4A12F-C530-4175-9C75-6FA108AE3A4A}" type="parTrans" cxnId="{6D50BBFA-D222-4B71-B7B0-F70D62A89951}">
      <dgm:prSet/>
      <dgm:spPr/>
      <dgm:t>
        <a:bodyPr/>
        <a:lstStyle/>
        <a:p>
          <a:endParaRPr lang="en-GB"/>
        </a:p>
      </dgm:t>
    </dgm:pt>
    <dgm:pt modelId="{C318AA7A-A774-42A6-8F4F-8BCD2C57B554}" type="sibTrans" cxnId="{6D50BBFA-D222-4B71-B7B0-F70D62A89951}">
      <dgm:prSet/>
      <dgm:spPr/>
      <dgm:t>
        <a:bodyPr/>
        <a:lstStyle/>
        <a:p>
          <a:endParaRPr lang="en-GB"/>
        </a:p>
      </dgm:t>
    </dgm:pt>
    <dgm:pt modelId="{EA1681B6-2961-4EC8-BD44-69A4DB7A2526}">
      <dgm:prSet/>
      <dgm:spPr/>
      <dgm:t>
        <a:bodyPr/>
        <a:lstStyle/>
        <a:p>
          <a:pPr rtl="0"/>
          <a:endParaRPr lang="en-GB" dirty="0"/>
        </a:p>
      </dgm:t>
    </dgm:pt>
    <dgm:pt modelId="{9EE11510-8AC2-4EA6-BE6F-9AC8831FE9B8}" type="parTrans" cxnId="{BE141A5A-73A8-4798-9791-FD993A834F07}">
      <dgm:prSet/>
      <dgm:spPr/>
      <dgm:t>
        <a:bodyPr/>
        <a:lstStyle/>
        <a:p>
          <a:endParaRPr lang="en-GB"/>
        </a:p>
      </dgm:t>
    </dgm:pt>
    <dgm:pt modelId="{E6922094-BCA3-4258-B0ED-6019AC469616}" type="sibTrans" cxnId="{BE141A5A-73A8-4798-9791-FD993A834F07}">
      <dgm:prSet/>
      <dgm:spPr/>
      <dgm:t>
        <a:bodyPr/>
        <a:lstStyle/>
        <a:p>
          <a:endParaRPr lang="en-GB"/>
        </a:p>
      </dgm:t>
    </dgm:pt>
    <dgm:pt modelId="{CA6C07FA-A825-4A8B-8AC6-7DA3C06BCD15}">
      <dgm:prSet/>
      <dgm:spPr/>
      <dgm:t>
        <a:bodyPr/>
        <a:lstStyle/>
        <a:p>
          <a:pPr rtl="0"/>
          <a:endParaRPr lang="en-GB" dirty="0"/>
        </a:p>
      </dgm:t>
    </dgm:pt>
    <dgm:pt modelId="{DB869BEA-D4AA-478B-B574-2AF4EBE0BB93}" type="parTrans" cxnId="{B2E5C338-EB3C-4AA0-A549-6C2739D64AF0}">
      <dgm:prSet/>
      <dgm:spPr/>
      <dgm:t>
        <a:bodyPr/>
        <a:lstStyle/>
        <a:p>
          <a:endParaRPr lang="en-GB"/>
        </a:p>
      </dgm:t>
    </dgm:pt>
    <dgm:pt modelId="{9F235E12-FBD5-4CF8-B7CB-44932B394FC7}" type="sibTrans" cxnId="{B2E5C338-EB3C-4AA0-A549-6C2739D64AF0}">
      <dgm:prSet/>
      <dgm:spPr/>
      <dgm:t>
        <a:bodyPr/>
        <a:lstStyle/>
        <a:p>
          <a:endParaRPr lang="en-GB"/>
        </a:p>
      </dgm:t>
    </dgm:pt>
    <dgm:pt modelId="{AF73DF20-5D59-4CC3-8842-165E46B8B5D7}">
      <dgm:prSet/>
      <dgm:spPr/>
      <dgm:t>
        <a:bodyPr/>
        <a:lstStyle/>
        <a:p>
          <a:pPr rtl="0"/>
          <a:endParaRPr lang="en-GB" dirty="0"/>
        </a:p>
      </dgm:t>
    </dgm:pt>
    <dgm:pt modelId="{B5AA07B7-3431-4DE3-98FB-01AAD9EE5325}" type="parTrans" cxnId="{ED808EA2-7F16-49C9-A4AA-E59004C96B4A}">
      <dgm:prSet/>
      <dgm:spPr/>
      <dgm:t>
        <a:bodyPr/>
        <a:lstStyle/>
        <a:p>
          <a:endParaRPr lang="en-GB"/>
        </a:p>
      </dgm:t>
    </dgm:pt>
    <dgm:pt modelId="{B31DE691-376F-4A41-81B3-DAB844381809}" type="sibTrans" cxnId="{ED808EA2-7F16-49C9-A4AA-E59004C96B4A}">
      <dgm:prSet/>
      <dgm:spPr/>
      <dgm:t>
        <a:bodyPr/>
        <a:lstStyle/>
        <a:p>
          <a:endParaRPr lang="en-GB"/>
        </a:p>
      </dgm:t>
    </dgm:pt>
    <dgm:pt modelId="{AD56CBD8-F700-4E94-A57C-77966EA61955}" type="pres">
      <dgm:prSet presAssocID="{F81EAF94-2B81-49B9-9CA4-8F760CB45191}" presName="linearFlow" presStyleCnt="0">
        <dgm:presLayoutVars>
          <dgm:dir/>
          <dgm:animLvl val="lvl"/>
          <dgm:resizeHandles val="exact"/>
        </dgm:presLayoutVars>
      </dgm:prSet>
      <dgm:spPr/>
      <dgm:t>
        <a:bodyPr/>
        <a:lstStyle/>
        <a:p>
          <a:endParaRPr lang="en-GB"/>
        </a:p>
      </dgm:t>
    </dgm:pt>
    <dgm:pt modelId="{42C796FA-F47D-4EE2-B094-23FE71CF9C34}" type="pres">
      <dgm:prSet presAssocID="{F2A08D4A-DE04-47D3-9DAD-3D6A97F8E455}" presName="composite" presStyleCnt="0"/>
      <dgm:spPr/>
      <dgm:t>
        <a:bodyPr/>
        <a:lstStyle/>
        <a:p>
          <a:endParaRPr lang="en-GB"/>
        </a:p>
      </dgm:t>
    </dgm:pt>
    <dgm:pt modelId="{18E87075-B78B-4B51-B9E1-76A2367BD09D}" type="pres">
      <dgm:prSet presAssocID="{F2A08D4A-DE04-47D3-9DAD-3D6A97F8E455}" presName="parentText" presStyleLbl="alignNode1" presStyleIdx="0" presStyleCnt="4">
        <dgm:presLayoutVars>
          <dgm:chMax val="1"/>
          <dgm:bulletEnabled val="1"/>
        </dgm:presLayoutVars>
      </dgm:prSet>
      <dgm:spPr/>
      <dgm:t>
        <a:bodyPr/>
        <a:lstStyle/>
        <a:p>
          <a:endParaRPr lang="en-GB"/>
        </a:p>
      </dgm:t>
    </dgm:pt>
    <dgm:pt modelId="{EB8B1CCF-89E7-41D3-8098-DCD9A7E4C0D5}" type="pres">
      <dgm:prSet presAssocID="{F2A08D4A-DE04-47D3-9DAD-3D6A97F8E455}" presName="descendantText" presStyleLbl="alignAcc1" presStyleIdx="0" presStyleCnt="4">
        <dgm:presLayoutVars>
          <dgm:bulletEnabled val="1"/>
        </dgm:presLayoutVars>
      </dgm:prSet>
      <dgm:spPr/>
      <dgm:t>
        <a:bodyPr/>
        <a:lstStyle/>
        <a:p>
          <a:endParaRPr lang="en-GB"/>
        </a:p>
      </dgm:t>
    </dgm:pt>
    <dgm:pt modelId="{38506672-91F7-4B31-80A2-2A1D9CC98C12}" type="pres">
      <dgm:prSet presAssocID="{C318AA7A-A774-42A6-8F4F-8BCD2C57B554}" presName="sp" presStyleCnt="0"/>
      <dgm:spPr/>
      <dgm:t>
        <a:bodyPr/>
        <a:lstStyle/>
        <a:p>
          <a:endParaRPr lang="en-GB"/>
        </a:p>
      </dgm:t>
    </dgm:pt>
    <dgm:pt modelId="{A6358C55-2BB7-4C28-9E60-68448D8C6FAF}" type="pres">
      <dgm:prSet presAssocID="{EA1681B6-2961-4EC8-BD44-69A4DB7A2526}" presName="composite" presStyleCnt="0"/>
      <dgm:spPr/>
      <dgm:t>
        <a:bodyPr/>
        <a:lstStyle/>
        <a:p>
          <a:endParaRPr lang="en-GB"/>
        </a:p>
      </dgm:t>
    </dgm:pt>
    <dgm:pt modelId="{FC52B1EB-4657-480A-BBE8-5C368D2B28E3}" type="pres">
      <dgm:prSet presAssocID="{EA1681B6-2961-4EC8-BD44-69A4DB7A2526}" presName="parentText" presStyleLbl="alignNode1" presStyleIdx="1" presStyleCnt="4">
        <dgm:presLayoutVars>
          <dgm:chMax val="1"/>
          <dgm:bulletEnabled val="1"/>
        </dgm:presLayoutVars>
      </dgm:prSet>
      <dgm:spPr/>
      <dgm:t>
        <a:bodyPr/>
        <a:lstStyle/>
        <a:p>
          <a:endParaRPr lang="en-GB"/>
        </a:p>
      </dgm:t>
    </dgm:pt>
    <dgm:pt modelId="{D5205314-3B43-49D0-8484-16959E07861D}" type="pres">
      <dgm:prSet presAssocID="{EA1681B6-2961-4EC8-BD44-69A4DB7A2526}" presName="descendantText" presStyleLbl="alignAcc1" presStyleIdx="1" presStyleCnt="4">
        <dgm:presLayoutVars>
          <dgm:bulletEnabled val="1"/>
        </dgm:presLayoutVars>
      </dgm:prSet>
      <dgm:spPr/>
      <dgm:t>
        <a:bodyPr/>
        <a:lstStyle/>
        <a:p>
          <a:endParaRPr lang="en-GB"/>
        </a:p>
      </dgm:t>
    </dgm:pt>
    <dgm:pt modelId="{FF996E05-F970-4F7D-B025-67036764DA19}" type="pres">
      <dgm:prSet presAssocID="{E6922094-BCA3-4258-B0ED-6019AC469616}" presName="sp" presStyleCnt="0"/>
      <dgm:spPr/>
      <dgm:t>
        <a:bodyPr/>
        <a:lstStyle/>
        <a:p>
          <a:endParaRPr lang="en-GB"/>
        </a:p>
      </dgm:t>
    </dgm:pt>
    <dgm:pt modelId="{F1A087B2-EBB3-4822-B0B8-12A8375460CC}" type="pres">
      <dgm:prSet presAssocID="{CA6C07FA-A825-4A8B-8AC6-7DA3C06BCD15}" presName="composite" presStyleCnt="0"/>
      <dgm:spPr/>
      <dgm:t>
        <a:bodyPr/>
        <a:lstStyle/>
        <a:p>
          <a:endParaRPr lang="en-GB"/>
        </a:p>
      </dgm:t>
    </dgm:pt>
    <dgm:pt modelId="{1A2945CC-1F23-496E-8EA5-F4FF9861AD93}" type="pres">
      <dgm:prSet presAssocID="{CA6C07FA-A825-4A8B-8AC6-7DA3C06BCD15}" presName="parentText" presStyleLbl="alignNode1" presStyleIdx="2" presStyleCnt="4">
        <dgm:presLayoutVars>
          <dgm:chMax val="1"/>
          <dgm:bulletEnabled val="1"/>
        </dgm:presLayoutVars>
      </dgm:prSet>
      <dgm:spPr/>
      <dgm:t>
        <a:bodyPr/>
        <a:lstStyle/>
        <a:p>
          <a:endParaRPr lang="en-GB"/>
        </a:p>
      </dgm:t>
    </dgm:pt>
    <dgm:pt modelId="{308DA4E7-A89A-4AD9-9823-357BAD73200F}" type="pres">
      <dgm:prSet presAssocID="{CA6C07FA-A825-4A8B-8AC6-7DA3C06BCD15}" presName="descendantText" presStyleLbl="alignAcc1" presStyleIdx="2" presStyleCnt="4">
        <dgm:presLayoutVars>
          <dgm:bulletEnabled val="1"/>
        </dgm:presLayoutVars>
      </dgm:prSet>
      <dgm:spPr/>
      <dgm:t>
        <a:bodyPr/>
        <a:lstStyle/>
        <a:p>
          <a:endParaRPr lang="en-GB"/>
        </a:p>
      </dgm:t>
    </dgm:pt>
    <dgm:pt modelId="{31F20743-D61F-4BAA-B27B-97DF7378F21A}" type="pres">
      <dgm:prSet presAssocID="{9F235E12-FBD5-4CF8-B7CB-44932B394FC7}" presName="sp" presStyleCnt="0"/>
      <dgm:spPr/>
      <dgm:t>
        <a:bodyPr/>
        <a:lstStyle/>
        <a:p>
          <a:endParaRPr lang="en-GB"/>
        </a:p>
      </dgm:t>
    </dgm:pt>
    <dgm:pt modelId="{5E976390-4652-4F2C-A597-8DDB58496454}" type="pres">
      <dgm:prSet presAssocID="{AF73DF20-5D59-4CC3-8842-165E46B8B5D7}" presName="composite" presStyleCnt="0"/>
      <dgm:spPr/>
      <dgm:t>
        <a:bodyPr/>
        <a:lstStyle/>
        <a:p>
          <a:endParaRPr lang="en-GB"/>
        </a:p>
      </dgm:t>
    </dgm:pt>
    <dgm:pt modelId="{6732B6CA-33C0-48DB-BBC7-27E07A4409F2}" type="pres">
      <dgm:prSet presAssocID="{AF73DF20-5D59-4CC3-8842-165E46B8B5D7}" presName="parentText" presStyleLbl="alignNode1" presStyleIdx="3" presStyleCnt="4">
        <dgm:presLayoutVars>
          <dgm:chMax val="1"/>
          <dgm:bulletEnabled val="1"/>
        </dgm:presLayoutVars>
      </dgm:prSet>
      <dgm:spPr/>
      <dgm:t>
        <a:bodyPr/>
        <a:lstStyle/>
        <a:p>
          <a:endParaRPr lang="en-GB"/>
        </a:p>
      </dgm:t>
    </dgm:pt>
    <dgm:pt modelId="{69342194-DFFC-40D4-9191-D1BEE7E87C00}" type="pres">
      <dgm:prSet presAssocID="{AF73DF20-5D59-4CC3-8842-165E46B8B5D7}" presName="descendantText" presStyleLbl="alignAcc1" presStyleIdx="3" presStyleCnt="4">
        <dgm:presLayoutVars>
          <dgm:bulletEnabled val="1"/>
        </dgm:presLayoutVars>
      </dgm:prSet>
      <dgm:spPr/>
      <dgm:t>
        <a:bodyPr/>
        <a:lstStyle/>
        <a:p>
          <a:endParaRPr lang="en-GB"/>
        </a:p>
      </dgm:t>
    </dgm:pt>
  </dgm:ptLst>
  <dgm:cxnLst>
    <dgm:cxn modelId="{59AFA254-FAB0-4B3A-ABEE-D552E3E48DFA}" type="presOf" srcId="{75345DCA-DE6A-4F10-B5CB-25747471282B}" destId="{69342194-DFFC-40D4-9191-D1BEE7E87C00}" srcOrd="0" destOrd="0" presId="urn:microsoft.com/office/officeart/2005/8/layout/chevron2"/>
    <dgm:cxn modelId="{33379CD2-7C97-4907-91A5-BAEC9B47CCD4}" type="presOf" srcId="{C53C4206-8205-4AB0-972B-67CC8EE5FD0B}" destId="{308DA4E7-A89A-4AD9-9823-357BAD73200F}" srcOrd="0" destOrd="0" presId="urn:microsoft.com/office/officeart/2005/8/layout/chevron2"/>
    <dgm:cxn modelId="{ED808EA2-7F16-49C9-A4AA-E59004C96B4A}" srcId="{F81EAF94-2B81-49B9-9CA4-8F760CB45191}" destId="{AF73DF20-5D59-4CC3-8842-165E46B8B5D7}" srcOrd="3" destOrd="0" parTransId="{B5AA07B7-3431-4DE3-98FB-01AAD9EE5325}" sibTransId="{B31DE691-376F-4A41-81B3-DAB844381809}"/>
    <dgm:cxn modelId="{0E70D028-0CE9-4418-BD5B-874DC31186B7}" srcId="{CA6C07FA-A825-4A8B-8AC6-7DA3C06BCD15}" destId="{C53C4206-8205-4AB0-972B-67CC8EE5FD0B}" srcOrd="0" destOrd="0" parTransId="{7FB06D58-BA85-4BF7-893C-874A5946C756}" sibTransId="{D5314089-1AB5-4B23-993D-D5509A31B324}"/>
    <dgm:cxn modelId="{6D50BBFA-D222-4B71-B7B0-F70D62A89951}" srcId="{F81EAF94-2B81-49B9-9CA4-8F760CB45191}" destId="{F2A08D4A-DE04-47D3-9DAD-3D6A97F8E455}" srcOrd="0" destOrd="0" parTransId="{90D4A12F-C530-4175-9C75-6FA108AE3A4A}" sibTransId="{C318AA7A-A774-42A6-8F4F-8BCD2C57B554}"/>
    <dgm:cxn modelId="{490801D4-EB92-4616-8430-7E1AFCCCCC95}" srcId="{F2A08D4A-DE04-47D3-9DAD-3D6A97F8E455}" destId="{BE4E8D4D-A789-465D-B4D4-B7BCC8E578D9}" srcOrd="0" destOrd="0" parTransId="{CC623A03-1CF3-4846-AFE2-35D70FAD564D}" sibTransId="{2C733FE9-AA3F-48A0-A306-DAF97FC70A61}"/>
    <dgm:cxn modelId="{BE141A5A-73A8-4798-9791-FD993A834F07}" srcId="{F81EAF94-2B81-49B9-9CA4-8F760CB45191}" destId="{EA1681B6-2961-4EC8-BD44-69A4DB7A2526}" srcOrd="1" destOrd="0" parTransId="{9EE11510-8AC2-4EA6-BE6F-9AC8831FE9B8}" sibTransId="{E6922094-BCA3-4258-B0ED-6019AC469616}"/>
    <dgm:cxn modelId="{3C079F0B-84B9-4116-8DF7-A4214C347A2E}" srcId="{AF73DF20-5D59-4CC3-8842-165E46B8B5D7}" destId="{75345DCA-DE6A-4F10-B5CB-25747471282B}" srcOrd="0" destOrd="0" parTransId="{817CD215-C9AD-4143-8998-66EB536A086F}" sibTransId="{4B4BB8D3-919A-425A-8AD6-1B22DDA5BBAE}"/>
    <dgm:cxn modelId="{0F219456-664A-4C4D-99B6-33CF1DAF8051}" type="presOf" srcId="{FA63CE87-D780-4345-9FA8-10AAF69F4C03}" destId="{D5205314-3B43-49D0-8484-16959E07861D}" srcOrd="0" destOrd="0" presId="urn:microsoft.com/office/officeart/2005/8/layout/chevron2"/>
    <dgm:cxn modelId="{22B85F0F-12B2-4C24-A906-0FBEBBE4C38E}" type="presOf" srcId="{EA1681B6-2961-4EC8-BD44-69A4DB7A2526}" destId="{FC52B1EB-4657-480A-BBE8-5C368D2B28E3}" srcOrd="0" destOrd="0" presId="urn:microsoft.com/office/officeart/2005/8/layout/chevron2"/>
    <dgm:cxn modelId="{D5C39169-0F74-458A-BB1B-EA5770154F19}" type="presOf" srcId="{BE4E8D4D-A789-465D-B4D4-B7BCC8E578D9}" destId="{EB8B1CCF-89E7-41D3-8098-DCD9A7E4C0D5}" srcOrd="0" destOrd="0" presId="urn:microsoft.com/office/officeart/2005/8/layout/chevron2"/>
    <dgm:cxn modelId="{1DEB5260-1E78-4725-8DA4-C022C210236D}" type="presOf" srcId="{CA6C07FA-A825-4A8B-8AC6-7DA3C06BCD15}" destId="{1A2945CC-1F23-496E-8EA5-F4FF9861AD93}" srcOrd="0" destOrd="0" presId="urn:microsoft.com/office/officeart/2005/8/layout/chevron2"/>
    <dgm:cxn modelId="{CDCBA285-EB1B-4C65-A646-CEA6CBCD429A}" type="presOf" srcId="{AF73DF20-5D59-4CC3-8842-165E46B8B5D7}" destId="{6732B6CA-33C0-48DB-BBC7-27E07A4409F2}" srcOrd="0" destOrd="0" presId="urn:microsoft.com/office/officeart/2005/8/layout/chevron2"/>
    <dgm:cxn modelId="{FE627BC3-D781-4118-ACA0-D2964CD0665A}" type="presOf" srcId="{F2A08D4A-DE04-47D3-9DAD-3D6A97F8E455}" destId="{18E87075-B78B-4B51-B9E1-76A2367BD09D}" srcOrd="0" destOrd="0" presId="urn:microsoft.com/office/officeart/2005/8/layout/chevron2"/>
    <dgm:cxn modelId="{5AF72FA0-E5A2-4655-9B25-616F7C7440F3}" type="presOf" srcId="{F81EAF94-2B81-49B9-9CA4-8F760CB45191}" destId="{AD56CBD8-F700-4E94-A57C-77966EA61955}" srcOrd="0" destOrd="0" presId="urn:microsoft.com/office/officeart/2005/8/layout/chevron2"/>
    <dgm:cxn modelId="{B2E5C338-EB3C-4AA0-A549-6C2739D64AF0}" srcId="{F81EAF94-2B81-49B9-9CA4-8F760CB45191}" destId="{CA6C07FA-A825-4A8B-8AC6-7DA3C06BCD15}" srcOrd="2" destOrd="0" parTransId="{DB869BEA-D4AA-478B-B574-2AF4EBE0BB93}" sibTransId="{9F235E12-FBD5-4CF8-B7CB-44932B394FC7}"/>
    <dgm:cxn modelId="{13E1414F-B014-42E4-B856-4158014EE15C}" srcId="{EA1681B6-2961-4EC8-BD44-69A4DB7A2526}" destId="{FA63CE87-D780-4345-9FA8-10AAF69F4C03}" srcOrd="0" destOrd="0" parTransId="{79DA94EE-9E5F-48D9-BF2B-A45C0F836469}" sibTransId="{6DFC9E25-229D-4573-A009-C34F03C26293}"/>
    <dgm:cxn modelId="{4ABA8823-C792-4704-A239-8A6246DBDBA7}" type="presParOf" srcId="{AD56CBD8-F700-4E94-A57C-77966EA61955}" destId="{42C796FA-F47D-4EE2-B094-23FE71CF9C34}" srcOrd="0" destOrd="0" presId="urn:microsoft.com/office/officeart/2005/8/layout/chevron2"/>
    <dgm:cxn modelId="{8114F458-9BE2-49A4-A451-B43A5EAD3335}" type="presParOf" srcId="{42C796FA-F47D-4EE2-B094-23FE71CF9C34}" destId="{18E87075-B78B-4B51-B9E1-76A2367BD09D}" srcOrd="0" destOrd="0" presId="urn:microsoft.com/office/officeart/2005/8/layout/chevron2"/>
    <dgm:cxn modelId="{2CDF8800-91C6-42C8-91CA-C7E99329C466}" type="presParOf" srcId="{42C796FA-F47D-4EE2-B094-23FE71CF9C34}" destId="{EB8B1CCF-89E7-41D3-8098-DCD9A7E4C0D5}" srcOrd="1" destOrd="0" presId="urn:microsoft.com/office/officeart/2005/8/layout/chevron2"/>
    <dgm:cxn modelId="{94600880-DF7D-407F-9154-745FB8CEE834}" type="presParOf" srcId="{AD56CBD8-F700-4E94-A57C-77966EA61955}" destId="{38506672-91F7-4B31-80A2-2A1D9CC98C12}" srcOrd="1" destOrd="0" presId="urn:microsoft.com/office/officeart/2005/8/layout/chevron2"/>
    <dgm:cxn modelId="{F097C42F-442A-4DB3-B7C9-C2FC0A271407}" type="presParOf" srcId="{AD56CBD8-F700-4E94-A57C-77966EA61955}" destId="{A6358C55-2BB7-4C28-9E60-68448D8C6FAF}" srcOrd="2" destOrd="0" presId="urn:microsoft.com/office/officeart/2005/8/layout/chevron2"/>
    <dgm:cxn modelId="{2EC9E7EF-4F06-46B1-A21A-046875BA3347}" type="presParOf" srcId="{A6358C55-2BB7-4C28-9E60-68448D8C6FAF}" destId="{FC52B1EB-4657-480A-BBE8-5C368D2B28E3}" srcOrd="0" destOrd="0" presId="urn:microsoft.com/office/officeart/2005/8/layout/chevron2"/>
    <dgm:cxn modelId="{8AE9FB94-AC33-4159-B2D7-3395417FB81B}" type="presParOf" srcId="{A6358C55-2BB7-4C28-9E60-68448D8C6FAF}" destId="{D5205314-3B43-49D0-8484-16959E07861D}" srcOrd="1" destOrd="0" presId="urn:microsoft.com/office/officeart/2005/8/layout/chevron2"/>
    <dgm:cxn modelId="{DB3D2546-E238-491F-99B9-AC46C00C9664}" type="presParOf" srcId="{AD56CBD8-F700-4E94-A57C-77966EA61955}" destId="{FF996E05-F970-4F7D-B025-67036764DA19}" srcOrd="3" destOrd="0" presId="urn:microsoft.com/office/officeart/2005/8/layout/chevron2"/>
    <dgm:cxn modelId="{587C3270-8C87-4D70-BA82-7A45FF23D871}" type="presParOf" srcId="{AD56CBD8-F700-4E94-A57C-77966EA61955}" destId="{F1A087B2-EBB3-4822-B0B8-12A8375460CC}" srcOrd="4" destOrd="0" presId="urn:microsoft.com/office/officeart/2005/8/layout/chevron2"/>
    <dgm:cxn modelId="{E228D429-6044-4292-8320-809A2D14DB5C}" type="presParOf" srcId="{F1A087B2-EBB3-4822-B0B8-12A8375460CC}" destId="{1A2945CC-1F23-496E-8EA5-F4FF9861AD93}" srcOrd="0" destOrd="0" presId="urn:microsoft.com/office/officeart/2005/8/layout/chevron2"/>
    <dgm:cxn modelId="{37E9CE19-74BF-4FC2-B739-516E064E7139}" type="presParOf" srcId="{F1A087B2-EBB3-4822-B0B8-12A8375460CC}" destId="{308DA4E7-A89A-4AD9-9823-357BAD73200F}" srcOrd="1" destOrd="0" presId="urn:microsoft.com/office/officeart/2005/8/layout/chevron2"/>
    <dgm:cxn modelId="{26DB81E8-2634-4A59-A0B0-C7DF8861F0EF}" type="presParOf" srcId="{AD56CBD8-F700-4E94-A57C-77966EA61955}" destId="{31F20743-D61F-4BAA-B27B-97DF7378F21A}" srcOrd="5" destOrd="0" presId="urn:microsoft.com/office/officeart/2005/8/layout/chevron2"/>
    <dgm:cxn modelId="{018CFBB8-0FA1-4E71-865E-3F526B827D75}" type="presParOf" srcId="{AD56CBD8-F700-4E94-A57C-77966EA61955}" destId="{5E976390-4652-4F2C-A597-8DDB58496454}" srcOrd="6" destOrd="0" presId="urn:microsoft.com/office/officeart/2005/8/layout/chevron2"/>
    <dgm:cxn modelId="{2A16B36D-836C-4E75-8C46-B7A546A19BE0}" type="presParOf" srcId="{5E976390-4652-4F2C-A597-8DDB58496454}" destId="{6732B6CA-33C0-48DB-BBC7-27E07A4409F2}" srcOrd="0" destOrd="0" presId="urn:microsoft.com/office/officeart/2005/8/layout/chevron2"/>
    <dgm:cxn modelId="{118B3033-A9B9-44A3-9B74-E0F6D1E6FC13}" type="presParOf" srcId="{5E976390-4652-4F2C-A597-8DDB58496454}" destId="{69342194-DFFC-40D4-9191-D1BEE7E87C00}"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9B01F7-0DCE-4834-97C3-7DB8C7F64595}"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n-GB"/>
        </a:p>
      </dgm:t>
    </dgm:pt>
    <dgm:pt modelId="{E44A31B9-825B-4CFF-8C55-F352DEB86116}">
      <dgm:prSet custT="1"/>
      <dgm:spPr/>
      <dgm:t>
        <a:bodyPr/>
        <a:lstStyle/>
        <a:p>
          <a:pPr rtl="0"/>
          <a:r>
            <a:rPr lang="en-GB" sz="2000" b="1" dirty="0" smtClean="0"/>
            <a:t>Presence of PSI</a:t>
          </a:r>
          <a:endParaRPr lang="en-GB" sz="2000" b="1" dirty="0"/>
        </a:p>
      </dgm:t>
    </dgm:pt>
    <dgm:pt modelId="{3B19FEF5-0A73-474D-A4E2-6F95AC445ECB}" type="parTrans" cxnId="{8205896D-2E0F-4E7C-A4E6-B49EFF9B09CA}">
      <dgm:prSet/>
      <dgm:spPr/>
      <dgm:t>
        <a:bodyPr/>
        <a:lstStyle/>
        <a:p>
          <a:endParaRPr lang="en-GB"/>
        </a:p>
      </dgm:t>
    </dgm:pt>
    <dgm:pt modelId="{C711FC28-8FCD-47CA-9802-3CE9FB6F5E88}" type="sibTrans" cxnId="{8205896D-2E0F-4E7C-A4E6-B49EFF9B09CA}">
      <dgm:prSet/>
      <dgm:spPr/>
      <dgm:t>
        <a:bodyPr/>
        <a:lstStyle/>
        <a:p>
          <a:endParaRPr lang="en-GB"/>
        </a:p>
      </dgm:t>
    </dgm:pt>
    <dgm:pt modelId="{242FB9D4-01C6-4CD1-98F5-766B7960475B}">
      <dgm:prSet custT="1"/>
      <dgm:spPr/>
      <dgm:t>
        <a:bodyPr/>
        <a:lstStyle/>
        <a:p>
          <a:pPr rtl="0"/>
          <a:r>
            <a:rPr lang="en-GB" sz="1500" dirty="0" smtClean="0"/>
            <a:t>‘Any unintended or unexpected incident that could have or did lead to patient harm’</a:t>
          </a:r>
          <a:endParaRPr lang="en-GB" sz="1500" dirty="0"/>
        </a:p>
      </dgm:t>
    </dgm:pt>
    <dgm:pt modelId="{17E2C846-80BB-4052-8239-2D3EEBFD8624}" type="parTrans" cxnId="{E0D87DDB-E0F0-490F-BEC0-EBDCDD1370F1}">
      <dgm:prSet/>
      <dgm:spPr/>
      <dgm:t>
        <a:bodyPr/>
        <a:lstStyle/>
        <a:p>
          <a:endParaRPr lang="en-GB"/>
        </a:p>
      </dgm:t>
    </dgm:pt>
    <dgm:pt modelId="{F9635B5C-D6D4-4142-A3B7-C5F32AAADE21}" type="sibTrans" cxnId="{E0D87DDB-E0F0-490F-BEC0-EBDCDD1370F1}">
      <dgm:prSet/>
      <dgm:spPr/>
      <dgm:t>
        <a:bodyPr/>
        <a:lstStyle/>
        <a:p>
          <a:endParaRPr lang="en-GB"/>
        </a:p>
      </dgm:t>
    </dgm:pt>
    <dgm:pt modelId="{7E9BABB7-A0C5-441B-A5F4-06DDE2510F5D}">
      <dgm:prSet custT="1"/>
      <dgm:spPr/>
      <dgm:t>
        <a:bodyPr/>
        <a:lstStyle/>
        <a:p>
          <a:pPr rtl="0"/>
          <a:r>
            <a:rPr lang="en-GB" sz="2000" b="1" dirty="0" smtClean="0"/>
            <a:t>Emergent theme analysis: NPSA dataset domains</a:t>
          </a:r>
          <a:endParaRPr lang="en-GB" sz="2000" b="1" dirty="0"/>
        </a:p>
      </dgm:t>
    </dgm:pt>
    <dgm:pt modelId="{F2DF7155-D364-4981-B586-8DFA47644FE5}" type="parTrans" cxnId="{C876DCAB-D021-48B0-A191-898EEC3CBB7A}">
      <dgm:prSet/>
      <dgm:spPr/>
      <dgm:t>
        <a:bodyPr/>
        <a:lstStyle/>
        <a:p>
          <a:endParaRPr lang="en-GB"/>
        </a:p>
      </dgm:t>
    </dgm:pt>
    <dgm:pt modelId="{F4000CCC-341A-48AE-8797-4FD3AE96D6CC}" type="sibTrans" cxnId="{C876DCAB-D021-48B0-A191-898EEC3CBB7A}">
      <dgm:prSet/>
      <dgm:spPr/>
      <dgm:t>
        <a:bodyPr/>
        <a:lstStyle/>
        <a:p>
          <a:endParaRPr lang="en-GB"/>
        </a:p>
      </dgm:t>
    </dgm:pt>
    <dgm:pt modelId="{31E068EB-DA54-40E6-BE52-0AECBC916729}">
      <dgm:prSet custT="1"/>
      <dgm:spPr/>
      <dgm:t>
        <a:bodyPr/>
        <a:lstStyle/>
        <a:p>
          <a:pPr rtl="0"/>
          <a:r>
            <a:rPr lang="en-GB" sz="1800" dirty="0" smtClean="0"/>
            <a:t>Incident type</a:t>
          </a:r>
          <a:endParaRPr lang="en-GB" sz="1800" dirty="0"/>
        </a:p>
      </dgm:t>
    </dgm:pt>
    <dgm:pt modelId="{D0149C0F-772D-4F2F-B829-F9947A63D687}" type="parTrans" cxnId="{0CB66448-EC26-4A50-B342-D03B4CC5ACC5}">
      <dgm:prSet/>
      <dgm:spPr/>
      <dgm:t>
        <a:bodyPr/>
        <a:lstStyle/>
        <a:p>
          <a:endParaRPr lang="en-GB"/>
        </a:p>
      </dgm:t>
    </dgm:pt>
    <dgm:pt modelId="{24DB30B6-46F1-4923-894B-2C71FBDD6819}" type="sibTrans" cxnId="{0CB66448-EC26-4A50-B342-D03B4CC5ACC5}">
      <dgm:prSet/>
      <dgm:spPr/>
      <dgm:t>
        <a:bodyPr/>
        <a:lstStyle/>
        <a:p>
          <a:endParaRPr lang="en-GB"/>
        </a:p>
      </dgm:t>
    </dgm:pt>
    <dgm:pt modelId="{03E4BF59-0CF2-4544-837E-344B87243D79}">
      <dgm:prSet custT="1"/>
      <dgm:spPr/>
      <dgm:t>
        <a:bodyPr/>
        <a:lstStyle/>
        <a:p>
          <a:pPr rtl="0"/>
          <a:r>
            <a:rPr lang="en-GB" sz="1800" dirty="0" smtClean="0"/>
            <a:t>Incident outcome      </a:t>
          </a:r>
          <a:endParaRPr lang="en-GB" sz="1800" dirty="0"/>
        </a:p>
      </dgm:t>
    </dgm:pt>
    <dgm:pt modelId="{35FE9DF5-BFD1-4148-827D-5480D15F934B}" type="parTrans" cxnId="{6E570300-57F3-47A7-8CE6-7DDE34B5B76E}">
      <dgm:prSet/>
      <dgm:spPr/>
      <dgm:t>
        <a:bodyPr/>
        <a:lstStyle/>
        <a:p>
          <a:endParaRPr lang="en-GB"/>
        </a:p>
      </dgm:t>
    </dgm:pt>
    <dgm:pt modelId="{A81FF564-4156-42DF-AD10-E91E370FD411}" type="sibTrans" cxnId="{6E570300-57F3-47A7-8CE6-7DDE34B5B76E}">
      <dgm:prSet/>
      <dgm:spPr/>
      <dgm:t>
        <a:bodyPr/>
        <a:lstStyle/>
        <a:p>
          <a:endParaRPr lang="en-GB"/>
        </a:p>
      </dgm:t>
    </dgm:pt>
    <dgm:pt modelId="{2090A1AC-247C-4374-A834-BFBC2C5C9C01}">
      <dgm:prSet custT="1"/>
      <dgm:spPr/>
      <dgm:t>
        <a:bodyPr/>
        <a:lstStyle/>
        <a:p>
          <a:pPr rtl="0"/>
          <a:r>
            <a:rPr lang="en-GB" sz="1800" dirty="0" smtClean="0"/>
            <a:t>Contributing factors</a:t>
          </a:r>
          <a:endParaRPr lang="en-GB" sz="1800" dirty="0"/>
        </a:p>
      </dgm:t>
    </dgm:pt>
    <dgm:pt modelId="{94451A5D-0C1B-4216-93FB-EDCF47EDB38C}" type="parTrans" cxnId="{D0333E50-2B44-48AE-B9F1-3C4C078CCA2B}">
      <dgm:prSet/>
      <dgm:spPr/>
      <dgm:t>
        <a:bodyPr/>
        <a:lstStyle/>
        <a:p>
          <a:endParaRPr lang="en-GB"/>
        </a:p>
      </dgm:t>
    </dgm:pt>
    <dgm:pt modelId="{3FA93AAB-3C14-4DE1-ADF2-51F1943E02CD}" type="sibTrans" cxnId="{D0333E50-2B44-48AE-B9F1-3C4C078CCA2B}">
      <dgm:prSet/>
      <dgm:spPr/>
      <dgm:t>
        <a:bodyPr/>
        <a:lstStyle/>
        <a:p>
          <a:endParaRPr lang="en-GB"/>
        </a:p>
      </dgm:t>
    </dgm:pt>
    <dgm:pt modelId="{0939EA03-022F-4714-BEB2-38E78C54477E}">
      <dgm:prSet custT="1"/>
      <dgm:spPr/>
      <dgm:t>
        <a:bodyPr/>
        <a:lstStyle/>
        <a:p>
          <a:pPr rtl="0"/>
          <a:r>
            <a:rPr lang="en-GB" sz="2000" b="1" dirty="0" smtClean="0"/>
            <a:t>Formally reported?</a:t>
          </a:r>
          <a:endParaRPr lang="en-GB" sz="2000" b="1" dirty="0"/>
        </a:p>
      </dgm:t>
    </dgm:pt>
    <dgm:pt modelId="{9B306887-54C9-42BA-8535-7BCBBC267486}" type="parTrans" cxnId="{0FC35330-CFA9-4A46-9B86-06831EA70583}">
      <dgm:prSet/>
      <dgm:spPr/>
      <dgm:t>
        <a:bodyPr/>
        <a:lstStyle/>
        <a:p>
          <a:endParaRPr lang="en-GB"/>
        </a:p>
      </dgm:t>
    </dgm:pt>
    <dgm:pt modelId="{932A3E71-091C-4579-809D-CCA6DD9C7BB3}" type="sibTrans" cxnId="{0FC35330-CFA9-4A46-9B86-06831EA70583}">
      <dgm:prSet/>
      <dgm:spPr/>
      <dgm:t>
        <a:bodyPr/>
        <a:lstStyle/>
        <a:p>
          <a:endParaRPr lang="en-GB"/>
        </a:p>
      </dgm:t>
    </dgm:pt>
    <dgm:pt modelId="{C1AA2F87-CC91-4F78-A2FC-4360DC0606D0}">
      <dgm:prSet custT="1"/>
      <dgm:spPr/>
      <dgm:t>
        <a:bodyPr/>
        <a:lstStyle/>
        <a:p>
          <a:pPr rtl="0"/>
          <a:r>
            <a:rPr lang="en-GB" sz="1800" dirty="0" smtClean="0"/>
            <a:t>Reference within entry</a:t>
          </a:r>
          <a:endParaRPr lang="en-GB" sz="1800" dirty="0"/>
        </a:p>
      </dgm:t>
    </dgm:pt>
    <dgm:pt modelId="{F370244B-2B58-40E3-A190-E54DFAC89EC0}" type="parTrans" cxnId="{82AB4AFB-C400-4846-A0EE-17CDF978354D}">
      <dgm:prSet/>
      <dgm:spPr/>
      <dgm:t>
        <a:bodyPr/>
        <a:lstStyle/>
        <a:p>
          <a:endParaRPr lang="en-GB"/>
        </a:p>
      </dgm:t>
    </dgm:pt>
    <dgm:pt modelId="{26390E0E-AB19-44A1-BFA2-EED11499362C}" type="sibTrans" cxnId="{82AB4AFB-C400-4846-A0EE-17CDF978354D}">
      <dgm:prSet/>
      <dgm:spPr/>
      <dgm:t>
        <a:bodyPr/>
        <a:lstStyle/>
        <a:p>
          <a:endParaRPr lang="en-GB"/>
        </a:p>
      </dgm:t>
    </dgm:pt>
    <dgm:pt modelId="{3D9FE331-2922-4D00-97BC-FCD98CE31EB6}" type="pres">
      <dgm:prSet presAssocID="{2E9B01F7-0DCE-4834-97C3-7DB8C7F64595}" presName="Name0" presStyleCnt="0">
        <dgm:presLayoutVars>
          <dgm:dir/>
          <dgm:animLvl val="lvl"/>
          <dgm:resizeHandles val="exact"/>
        </dgm:presLayoutVars>
      </dgm:prSet>
      <dgm:spPr/>
      <dgm:t>
        <a:bodyPr/>
        <a:lstStyle/>
        <a:p>
          <a:endParaRPr lang="en-GB"/>
        </a:p>
      </dgm:t>
    </dgm:pt>
    <dgm:pt modelId="{5AC3D804-13B9-467A-9E49-2FA6A0E88605}" type="pres">
      <dgm:prSet presAssocID="{0939EA03-022F-4714-BEB2-38E78C54477E}" presName="boxAndChildren" presStyleCnt="0"/>
      <dgm:spPr/>
      <dgm:t>
        <a:bodyPr/>
        <a:lstStyle/>
        <a:p>
          <a:endParaRPr lang="en-GB"/>
        </a:p>
      </dgm:t>
    </dgm:pt>
    <dgm:pt modelId="{73E7EBD0-D833-4805-A529-FF0E67A4E64A}" type="pres">
      <dgm:prSet presAssocID="{0939EA03-022F-4714-BEB2-38E78C54477E}" presName="parentTextBox" presStyleLbl="node1" presStyleIdx="0" presStyleCnt="3"/>
      <dgm:spPr/>
      <dgm:t>
        <a:bodyPr/>
        <a:lstStyle/>
        <a:p>
          <a:endParaRPr lang="en-GB"/>
        </a:p>
      </dgm:t>
    </dgm:pt>
    <dgm:pt modelId="{48F00365-11CC-40DF-988B-576B9F3751C5}" type="pres">
      <dgm:prSet presAssocID="{0939EA03-022F-4714-BEB2-38E78C54477E}" presName="entireBox" presStyleLbl="node1" presStyleIdx="0" presStyleCnt="3"/>
      <dgm:spPr/>
      <dgm:t>
        <a:bodyPr/>
        <a:lstStyle/>
        <a:p>
          <a:endParaRPr lang="en-GB"/>
        </a:p>
      </dgm:t>
    </dgm:pt>
    <dgm:pt modelId="{7077D00B-C056-4AF4-A832-23B5296B105F}" type="pres">
      <dgm:prSet presAssocID="{0939EA03-022F-4714-BEB2-38E78C54477E}" presName="descendantBox" presStyleCnt="0"/>
      <dgm:spPr/>
      <dgm:t>
        <a:bodyPr/>
        <a:lstStyle/>
        <a:p>
          <a:endParaRPr lang="en-GB"/>
        </a:p>
      </dgm:t>
    </dgm:pt>
    <dgm:pt modelId="{646314B7-199D-4844-8D4F-00C98D21BFDD}" type="pres">
      <dgm:prSet presAssocID="{C1AA2F87-CC91-4F78-A2FC-4360DC0606D0}" presName="childTextBox" presStyleLbl="fgAccFollowNode1" presStyleIdx="0" presStyleCnt="5">
        <dgm:presLayoutVars>
          <dgm:bulletEnabled val="1"/>
        </dgm:presLayoutVars>
      </dgm:prSet>
      <dgm:spPr/>
      <dgm:t>
        <a:bodyPr/>
        <a:lstStyle/>
        <a:p>
          <a:endParaRPr lang="en-GB"/>
        </a:p>
      </dgm:t>
    </dgm:pt>
    <dgm:pt modelId="{10DAF640-AD33-44AF-BA50-E2EB0F56908E}" type="pres">
      <dgm:prSet presAssocID="{F4000CCC-341A-48AE-8797-4FD3AE96D6CC}" presName="sp" presStyleCnt="0"/>
      <dgm:spPr/>
      <dgm:t>
        <a:bodyPr/>
        <a:lstStyle/>
        <a:p>
          <a:endParaRPr lang="en-GB"/>
        </a:p>
      </dgm:t>
    </dgm:pt>
    <dgm:pt modelId="{0808B0B7-7FE8-47D2-BF5E-BAF1AC448E11}" type="pres">
      <dgm:prSet presAssocID="{7E9BABB7-A0C5-441B-A5F4-06DDE2510F5D}" presName="arrowAndChildren" presStyleCnt="0"/>
      <dgm:spPr/>
      <dgm:t>
        <a:bodyPr/>
        <a:lstStyle/>
        <a:p>
          <a:endParaRPr lang="en-GB"/>
        </a:p>
      </dgm:t>
    </dgm:pt>
    <dgm:pt modelId="{F7C78E31-E61E-4DA2-8C9E-3D37C06DCFCB}" type="pres">
      <dgm:prSet presAssocID="{7E9BABB7-A0C5-441B-A5F4-06DDE2510F5D}" presName="parentTextArrow" presStyleLbl="node1" presStyleIdx="0" presStyleCnt="3"/>
      <dgm:spPr/>
      <dgm:t>
        <a:bodyPr/>
        <a:lstStyle/>
        <a:p>
          <a:endParaRPr lang="en-GB"/>
        </a:p>
      </dgm:t>
    </dgm:pt>
    <dgm:pt modelId="{EBD713C7-F5A3-4D15-8FC1-D30BD9F458F6}" type="pres">
      <dgm:prSet presAssocID="{7E9BABB7-A0C5-441B-A5F4-06DDE2510F5D}" presName="arrow" presStyleLbl="node1" presStyleIdx="1" presStyleCnt="3"/>
      <dgm:spPr/>
      <dgm:t>
        <a:bodyPr/>
        <a:lstStyle/>
        <a:p>
          <a:endParaRPr lang="en-GB"/>
        </a:p>
      </dgm:t>
    </dgm:pt>
    <dgm:pt modelId="{55F97E8F-D6DC-45C9-960B-0DAC418B15ED}" type="pres">
      <dgm:prSet presAssocID="{7E9BABB7-A0C5-441B-A5F4-06DDE2510F5D}" presName="descendantArrow" presStyleCnt="0"/>
      <dgm:spPr/>
      <dgm:t>
        <a:bodyPr/>
        <a:lstStyle/>
        <a:p>
          <a:endParaRPr lang="en-GB"/>
        </a:p>
      </dgm:t>
    </dgm:pt>
    <dgm:pt modelId="{E3DAA8F9-0262-43BE-9575-DDF7752FBA52}" type="pres">
      <dgm:prSet presAssocID="{31E068EB-DA54-40E6-BE52-0AECBC916729}" presName="childTextArrow" presStyleLbl="fgAccFollowNode1" presStyleIdx="1" presStyleCnt="5">
        <dgm:presLayoutVars>
          <dgm:bulletEnabled val="1"/>
        </dgm:presLayoutVars>
      </dgm:prSet>
      <dgm:spPr/>
      <dgm:t>
        <a:bodyPr/>
        <a:lstStyle/>
        <a:p>
          <a:endParaRPr lang="en-GB"/>
        </a:p>
      </dgm:t>
    </dgm:pt>
    <dgm:pt modelId="{CFDAC21F-5008-4034-A10F-57D3C52E4195}" type="pres">
      <dgm:prSet presAssocID="{03E4BF59-0CF2-4544-837E-344B87243D79}" presName="childTextArrow" presStyleLbl="fgAccFollowNode1" presStyleIdx="2" presStyleCnt="5">
        <dgm:presLayoutVars>
          <dgm:bulletEnabled val="1"/>
        </dgm:presLayoutVars>
      </dgm:prSet>
      <dgm:spPr/>
      <dgm:t>
        <a:bodyPr/>
        <a:lstStyle/>
        <a:p>
          <a:endParaRPr lang="en-GB"/>
        </a:p>
      </dgm:t>
    </dgm:pt>
    <dgm:pt modelId="{4C04E9C0-E37B-45FF-8A16-8C75EC30C8DB}" type="pres">
      <dgm:prSet presAssocID="{2090A1AC-247C-4374-A834-BFBC2C5C9C01}" presName="childTextArrow" presStyleLbl="fgAccFollowNode1" presStyleIdx="3" presStyleCnt="5">
        <dgm:presLayoutVars>
          <dgm:bulletEnabled val="1"/>
        </dgm:presLayoutVars>
      </dgm:prSet>
      <dgm:spPr/>
      <dgm:t>
        <a:bodyPr/>
        <a:lstStyle/>
        <a:p>
          <a:endParaRPr lang="en-GB"/>
        </a:p>
      </dgm:t>
    </dgm:pt>
    <dgm:pt modelId="{09667AED-7137-482F-A399-76AFF95BF701}" type="pres">
      <dgm:prSet presAssocID="{C711FC28-8FCD-47CA-9802-3CE9FB6F5E88}" presName="sp" presStyleCnt="0"/>
      <dgm:spPr/>
      <dgm:t>
        <a:bodyPr/>
        <a:lstStyle/>
        <a:p>
          <a:endParaRPr lang="en-GB"/>
        </a:p>
      </dgm:t>
    </dgm:pt>
    <dgm:pt modelId="{FA6104ED-8EC1-455F-988D-D81A189A1B70}" type="pres">
      <dgm:prSet presAssocID="{E44A31B9-825B-4CFF-8C55-F352DEB86116}" presName="arrowAndChildren" presStyleCnt="0"/>
      <dgm:spPr/>
      <dgm:t>
        <a:bodyPr/>
        <a:lstStyle/>
        <a:p>
          <a:endParaRPr lang="en-GB"/>
        </a:p>
      </dgm:t>
    </dgm:pt>
    <dgm:pt modelId="{3E2378D4-CE6E-489D-A376-CAC15640E4F3}" type="pres">
      <dgm:prSet presAssocID="{E44A31B9-825B-4CFF-8C55-F352DEB86116}" presName="parentTextArrow" presStyleLbl="node1" presStyleIdx="1" presStyleCnt="3"/>
      <dgm:spPr/>
      <dgm:t>
        <a:bodyPr/>
        <a:lstStyle/>
        <a:p>
          <a:endParaRPr lang="en-GB"/>
        </a:p>
      </dgm:t>
    </dgm:pt>
    <dgm:pt modelId="{71C790D5-689C-40DE-9CBC-462ED6B71C2F}" type="pres">
      <dgm:prSet presAssocID="{E44A31B9-825B-4CFF-8C55-F352DEB86116}" presName="arrow" presStyleLbl="node1" presStyleIdx="2" presStyleCnt="3"/>
      <dgm:spPr/>
      <dgm:t>
        <a:bodyPr/>
        <a:lstStyle/>
        <a:p>
          <a:endParaRPr lang="en-GB"/>
        </a:p>
      </dgm:t>
    </dgm:pt>
    <dgm:pt modelId="{BDCC5E37-7C20-4E40-B32A-946A434086D3}" type="pres">
      <dgm:prSet presAssocID="{E44A31B9-825B-4CFF-8C55-F352DEB86116}" presName="descendantArrow" presStyleCnt="0"/>
      <dgm:spPr/>
      <dgm:t>
        <a:bodyPr/>
        <a:lstStyle/>
        <a:p>
          <a:endParaRPr lang="en-GB"/>
        </a:p>
      </dgm:t>
    </dgm:pt>
    <dgm:pt modelId="{0F52E437-BC41-4A7D-8E36-95C41B0475B0}" type="pres">
      <dgm:prSet presAssocID="{242FB9D4-01C6-4CD1-98F5-766B7960475B}" presName="childTextArrow" presStyleLbl="fgAccFollowNode1" presStyleIdx="4" presStyleCnt="5">
        <dgm:presLayoutVars>
          <dgm:bulletEnabled val="1"/>
        </dgm:presLayoutVars>
      </dgm:prSet>
      <dgm:spPr/>
      <dgm:t>
        <a:bodyPr/>
        <a:lstStyle/>
        <a:p>
          <a:endParaRPr lang="en-GB"/>
        </a:p>
      </dgm:t>
    </dgm:pt>
  </dgm:ptLst>
  <dgm:cxnLst>
    <dgm:cxn modelId="{8205896D-2E0F-4E7C-A4E6-B49EFF9B09CA}" srcId="{2E9B01F7-0DCE-4834-97C3-7DB8C7F64595}" destId="{E44A31B9-825B-4CFF-8C55-F352DEB86116}" srcOrd="0" destOrd="0" parTransId="{3B19FEF5-0A73-474D-A4E2-6F95AC445ECB}" sibTransId="{C711FC28-8FCD-47CA-9802-3CE9FB6F5E88}"/>
    <dgm:cxn modelId="{E0D87DDB-E0F0-490F-BEC0-EBDCDD1370F1}" srcId="{E44A31B9-825B-4CFF-8C55-F352DEB86116}" destId="{242FB9D4-01C6-4CD1-98F5-766B7960475B}" srcOrd="0" destOrd="0" parTransId="{17E2C846-80BB-4052-8239-2D3EEBFD8624}" sibTransId="{F9635B5C-D6D4-4142-A3B7-C5F32AAADE21}"/>
    <dgm:cxn modelId="{F52D0449-E06D-470D-9502-109FB22F059E}" type="presOf" srcId="{0939EA03-022F-4714-BEB2-38E78C54477E}" destId="{48F00365-11CC-40DF-988B-576B9F3751C5}" srcOrd="1" destOrd="0" presId="urn:microsoft.com/office/officeart/2005/8/layout/process4"/>
    <dgm:cxn modelId="{F915F9FC-5308-4F2C-A9D9-AA80E2E4FC47}" type="presOf" srcId="{E44A31B9-825B-4CFF-8C55-F352DEB86116}" destId="{71C790D5-689C-40DE-9CBC-462ED6B71C2F}" srcOrd="1" destOrd="0" presId="urn:microsoft.com/office/officeart/2005/8/layout/process4"/>
    <dgm:cxn modelId="{84A99040-FA9F-4492-A30F-2629531AEF3F}" type="presOf" srcId="{7E9BABB7-A0C5-441B-A5F4-06DDE2510F5D}" destId="{F7C78E31-E61E-4DA2-8C9E-3D37C06DCFCB}" srcOrd="0" destOrd="0" presId="urn:microsoft.com/office/officeart/2005/8/layout/process4"/>
    <dgm:cxn modelId="{7843A5F7-F44B-425C-8AD9-972D568449C2}" type="presOf" srcId="{2090A1AC-247C-4374-A834-BFBC2C5C9C01}" destId="{4C04E9C0-E37B-45FF-8A16-8C75EC30C8DB}" srcOrd="0" destOrd="0" presId="urn:microsoft.com/office/officeart/2005/8/layout/process4"/>
    <dgm:cxn modelId="{70150EFD-249F-405D-B60D-60D70313DE32}" type="presOf" srcId="{31E068EB-DA54-40E6-BE52-0AECBC916729}" destId="{E3DAA8F9-0262-43BE-9575-DDF7752FBA52}" srcOrd="0" destOrd="0" presId="urn:microsoft.com/office/officeart/2005/8/layout/process4"/>
    <dgm:cxn modelId="{75993EBD-07C5-48EC-9A56-3C044C40F320}" type="presOf" srcId="{03E4BF59-0CF2-4544-837E-344B87243D79}" destId="{CFDAC21F-5008-4034-A10F-57D3C52E4195}" srcOrd="0" destOrd="0" presId="urn:microsoft.com/office/officeart/2005/8/layout/process4"/>
    <dgm:cxn modelId="{020E54AB-E01C-4D19-B45E-D15D82D9D5B1}" type="presOf" srcId="{2E9B01F7-0DCE-4834-97C3-7DB8C7F64595}" destId="{3D9FE331-2922-4D00-97BC-FCD98CE31EB6}" srcOrd="0" destOrd="0" presId="urn:microsoft.com/office/officeart/2005/8/layout/process4"/>
    <dgm:cxn modelId="{D0333E50-2B44-48AE-B9F1-3C4C078CCA2B}" srcId="{7E9BABB7-A0C5-441B-A5F4-06DDE2510F5D}" destId="{2090A1AC-247C-4374-A834-BFBC2C5C9C01}" srcOrd="2" destOrd="0" parTransId="{94451A5D-0C1B-4216-93FB-EDCF47EDB38C}" sibTransId="{3FA93AAB-3C14-4DE1-ADF2-51F1943E02CD}"/>
    <dgm:cxn modelId="{C876DCAB-D021-48B0-A191-898EEC3CBB7A}" srcId="{2E9B01F7-0DCE-4834-97C3-7DB8C7F64595}" destId="{7E9BABB7-A0C5-441B-A5F4-06DDE2510F5D}" srcOrd="1" destOrd="0" parTransId="{F2DF7155-D364-4981-B586-8DFA47644FE5}" sibTransId="{F4000CCC-341A-48AE-8797-4FD3AE96D6CC}"/>
    <dgm:cxn modelId="{D2143A73-10BF-4C70-A378-290D04CA9905}" type="presOf" srcId="{7E9BABB7-A0C5-441B-A5F4-06DDE2510F5D}" destId="{EBD713C7-F5A3-4D15-8FC1-D30BD9F458F6}" srcOrd="1" destOrd="0" presId="urn:microsoft.com/office/officeart/2005/8/layout/process4"/>
    <dgm:cxn modelId="{0CB66448-EC26-4A50-B342-D03B4CC5ACC5}" srcId="{7E9BABB7-A0C5-441B-A5F4-06DDE2510F5D}" destId="{31E068EB-DA54-40E6-BE52-0AECBC916729}" srcOrd="0" destOrd="0" parTransId="{D0149C0F-772D-4F2F-B829-F9947A63D687}" sibTransId="{24DB30B6-46F1-4923-894B-2C71FBDD6819}"/>
    <dgm:cxn modelId="{1AF4DA88-0B41-4845-9038-9FBD346424C9}" type="presOf" srcId="{242FB9D4-01C6-4CD1-98F5-766B7960475B}" destId="{0F52E437-BC41-4A7D-8E36-95C41B0475B0}" srcOrd="0" destOrd="0" presId="urn:microsoft.com/office/officeart/2005/8/layout/process4"/>
    <dgm:cxn modelId="{A0760841-FD93-4F14-BF41-6CC563E39646}" type="presOf" srcId="{0939EA03-022F-4714-BEB2-38E78C54477E}" destId="{73E7EBD0-D833-4805-A529-FF0E67A4E64A}" srcOrd="0" destOrd="0" presId="urn:microsoft.com/office/officeart/2005/8/layout/process4"/>
    <dgm:cxn modelId="{40AD7375-DA78-49FA-903E-480B917C70B4}" type="presOf" srcId="{C1AA2F87-CC91-4F78-A2FC-4360DC0606D0}" destId="{646314B7-199D-4844-8D4F-00C98D21BFDD}" srcOrd="0" destOrd="0" presId="urn:microsoft.com/office/officeart/2005/8/layout/process4"/>
    <dgm:cxn modelId="{6E570300-57F3-47A7-8CE6-7DDE34B5B76E}" srcId="{7E9BABB7-A0C5-441B-A5F4-06DDE2510F5D}" destId="{03E4BF59-0CF2-4544-837E-344B87243D79}" srcOrd="1" destOrd="0" parTransId="{35FE9DF5-BFD1-4148-827D-5480D15F934B}" sibTransId="{A81FF564-4156-42DF-AD10-E91E370FD411}"/>
    <dgm:cxn modelId="{0FC35330-CFA9-4A46-9B86-06831EA70583}" srcId="{2E9B01F7-0DCE-4834-97C3-7DB8C7F64595}" destId="{0939EA03-022F-4714-BEB2-38E78C54477E}" srcOrd="2" destOrd="0" parTransId="{9B306887-54C9-42BA-8535-7BCBBC267486}" sibTransId="{932A3E71-091C-4579-809D-CCA6DD9C7BB3}"/>
    <dgm:cxn modelId="{82AB4AFB-C400-4846-A0EE-17CDF978354D}" srcId="{0939EA03-022F-4714-BEB2-38E78C54477E}" destId="{C1AA2F87-CC91-4F78-A2FC-4360DC0606D0}" srcOrd="0" destOrd="0" parTransId="{F370244B-2B58-40E3-A190-E54DFAC89EC0}" sibTransId="{26390E0E-AB19-44A1-BFA2-EED11499362C}"/>
    <dgm:cxn modelId="{12ACEEB4-F124-4D78-B536-4480CD50EA9B}" type="presOf" srcId="{E44A31B9-825B-4CFF-8C55-F352DEB86116}" destId="{3E2378D4-CE6E-489D-A376-CAC15640E4F3}" srcOrd="0" destOrd="0" presId="urn:microsoft.com/office/officeart/2005/8/layout/process4"/>
    <dgm:cxn modelId="{4F1FE1BA-A725-422E-A3EF-DD3FB4410D8C}" type="presParOf" srcId="{3D9FE331-2922-4D00-97BC-FCD98CE31EB6}" destId="{5AC3D804-13B9-467A-9E49-2FA6A0E88605}" srcOrd="0" destOrd="0" presId="urn:microsoft.com/office/officeart/2005/8/layout/process4"/>
    <dgm:cxn modelId="{7CD500A1-BD16-40CC-8861-544E2FD61E21}" type="presParOf" srcId="{5AC3D804-13B9-467A-9E49-2FA6A0E88605}" destId="{73E7EBD0-D833-4805-A529-FF0E67A4E64A}" srcOrd="0" destOrd="0" presId="urn:microsoft.com/office/officeart/2005/8/layout/process4"/>
    <dgm:cxn modelId="{35AAABD3-9818-4A72-9448-D672A476F742}" type="presParOf" srcId="{5AC3D804-13B9-467A-9E49-2FA6A0E88605}" destId="{48F00365-11CC-40DF-988B-576B9F3751C5}" srcOrd="1" destOrd="0" presId="urn:microsoft.com/office/officeart/2005/8/layout/process4"/>
    <dgm:cxn modelId="{ECE7EED0-93A0-47FC-B683-357CADE349AB}" type="presParOf" srcId="{5AC3D804-13B9-467A-9E49-2FA6A0E88605}" destId="{7077D00B-C056-4AF4-A832-23B5296B105F}" srcOrd="2" destOrd="0" presId="urn:microsoft.com/office/officeart/2005/8/layout/process4"/>
    <dgm:cxn modelId="{0331F3BE-C0FF-445F-8497-33EEF857379A}" type="presParOf" srcId="{7077D00B-C056-4AF4-A832-23B5296B105F}" destId="{646314B7-199D-4844-8D4F-00C98D21BFDD}" srcOrd="0" destOrd="0" presId="urn:microsoft.com/office/officeart/2005/8/layout/process4"/>
    <dgm:cxn modelId="{170AB9FE-66C0-4003-A149-29196B7BC77D}" type="presParOf" srcId="{3D9FE331-2922-4D00-97BC-FCD98CE31EB6}" destId="{10DAF640-AD33-44AF-BA50-E2EB0F56908E}" srcOrd="1" destOrd="0" presId="urn:microsoft.com/office/officeart/2005/8/layout/process4"/>
    <dgm:cxn modelId="{F9B33C55-F8F1-4061-AB17-21A6E6A38938}" type="presParOf" srcId="{3D9FE331-2922-4D00-97BC-FCD98CE31EB6}" destId="{0808B0B7-7FE8-47D2-BF5E-BAF1AC448E11}" srcOrd="2" destOrd="0" presId="urn:microsoft.com/office/officeart/2005/8/layout/process4"/>
    <dgm:cxn modelId="{DBB59DC4-D974-403A-B2A1-5FB3C3214BD5}" type="presParOf" srcId="{0808B0B7-7FE8-47D2-BF5E-BAF1AC448E11}" destId="{F7C78E31-E61E-4DA2-8C9E-3D37C06DCFCB}" srcOrd="0" destOrd="0" presId="urn:microsoft.com/office/officeart/2005/8/layout/process4"/>
    <dgm:cxn modelId="{3AD42EF0-BB0C-410C-91FC-FF5DE5206C8F}" type="presParOf" srcId="{0808B0B7-7FE8-47D2-BF5E-BAF1AC448E11}" destId="{EBD713C7-F5A3-4D15-8FC1-D30BD9F458F6}" srcOrd="1" destOrd="0" presId="urn:microsoft.com/office/officeart/2005/8/layout/process4"/>
    <dgm:cxn modelId="{6C433553-7834-40B8-82B3-C191A4DD9559}" type="presParOf" srcId="{0808B0B7-7FE8-47D2-BF5E-BAF1AC448E11}" destId="{55F97E8F-D6DC-45C9-960B-0DAC418B15ED}" srcOrd="2" destOrd="0" presId="urn:microsoft.com/office/officeart/2005/8/layout/process4"/>
    <dgm:cxn modelId="{00666E93-F489-4B1A-BD4C-83D03458188C}" type="presParOf" srcId="{55F97E8F-D6DC-45C9-960B-0DAC418B15ED}" destId="{E3DAA8F9-0262-43BE-9575-DDF7752FBA52}" srcOrd="0" destOrd="0" presId="urn:microsoft.com/office/officeart/2005/8/layout/process4"/>
    <dgm:cxn modelId="{8C7A3C16-737E-41DA-9DFF-EFCD2EF32962}" type="presParOf" srcId="{55F97E8F-D6DC-45C9-960B-0DAC418B15ED}" destId="{CFDAC21F-5008-4034-A10F-57D3C52E4195}" srcOrd="1" destOrd="0" presId="urn:microsoft.com/office/officeart/2005/8/layout/process4"/>
    <dgm:cxn modelId="{D9FEA934-55C3-4C77-AC33-C64F8EF1BF52}" type="presParOf" srcId="{55F97E8F-D6DC-45C9-960B-0DAC418B15ED}" destId="{4C04E9C0-E37B-45FF-8A16-8C75EC30C8DB}" srcOrd="2" destOrd="0" presId="urn:microsoft.com/office/officeart/2005/8/layout/process4"/>
    <dgm:cxn modelId="{F7965715-DE92-4F8B-AF07-ADE3C24303FE}" type="presParOf" srcId="{3D9FE331-2922-4D00-97BC-FCD98CE31EB6}" destId="{09667AED-7137-482F-A399-76AFF95BF701}" srcOrd="3" destOrd="0" presId="urn:microsoft.com/office/officeart/2005/8/layout/process4"/>
    <dgm:cxn modelId="{1BC18629-7EE7-4371-9703-6697A5AF34DD}" type="presParOf" srcId="{3D9FE331-2922-4D00-97BC-FCD98CE31EB6}" destId="{FA6104ED-8EC1-455F-988D-D81A189A1B70}" srcOrd="4" destOrd="0" presId="urn:microsoft.com/office/officeart/2005/8/layout/process4"/>
    <dgm:cxn modelId="{D3A4C7E0-0970-4D7E-ACBE-B743CE436E23}" type="presParOf" srcId="{FA6104ED-8EC1-455F-988D-D81A189A1B70}" destId="{3E2378D4-CE6E-489D-A376-CAC15640E4F3}" srcOrd="0" destOrd="0" presId="urn:microsoft.com/office/officeart/2005/8/layout/process4"/>
    <dgm:cxn modelId="{5877F67A-77A1-4066-981B-315A49591F54}" type="presParOf" srcId="{FA6104ED-8EC1-455F-988D-D81A189A1B70}" destId="{71C790D5-689C-40DE-9CBC-462ED6B71C2F}" srcOrd="1" destOrd="0" presId="urn:microsoft.com/office/officeart/2005/8/layout/process4"/>
    <dgm:cxn modelId="{1BCBD950-4311-4845-9E47-CE6B97379E91}" type="presParOf" srcId="{FA6104ED-8EC1-455F-988D-D81A189A1B70}" destId="{BDCC5E37-7C20-4E40-B32A-946A434086D3}" srcOrd="2" destOrd="0" presId="urn:microsoft.com/office/officeart/2005/8/layout/process4"/>
    <dgm:cxn modelId="{58971E32-AAAC-4D37-9B25-AD5AA30A6A44}" type="presParOf" srcId="{BDCC5E37-7C20-4E40-B32A-946A434086D3}" destId="{0F52E437-BC41-4A7D-8E36-95C41B0475B0}"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4F9FBB-B992-42F2-A414-1208F597BD5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GB"/>
        </a:p>
      </dgm:t>
    </dgm:pt>
    <dgm:pt modelId="{44DF3A68-E537-4AD4-8D47-BD7D7334910E}">
      <dgm:prSet custT="1"/>
      <dgm:spPr/>
      <dgm:t>
        <a:bodyPr/>
        <a:lstStyle/>
        <a:p>
          <a:pPr rtl="0"/>
          <a:r>
            <a:rPr lang="en-GB" sz="2400" dirty="0" smtClean="0"/>
            <a:t>N=30; M:F=1; mean age 24</a:t>
          </a:r>
          <a:endParaRPr lang="en-GB" sz="2400" dirty="0"/>
        </a:p>
      </dgm:t>
    </dgm:pt>
    <dgm:pt modelId="{D49FDDB7-58C0-40B1-AE14-AF1B755A9B6F}" type="parTrans" cxnId="{837DADD7-64B8-4589-8C0B-3D80E05EC439}">
      <dgm:prSet/>
      <dgm:spPr/>
      <dgm:t>
        <a:bodyPr/>
        <a:lstStyle/>
        <a:p>
          <a:endParaRPr lang="en-GB"/>
        </a:p>
      </dgm:t>
    </dgm:pt>
    <dgm:pt modelId="{41EFCA43-793A-492E-8B4B-0FB5FAFE56AB}" type="sibTrans" cxnId="{837DADD7-64B8-4589-8C0B-3D80E05EC439}">
      <dgm:prSet/>
      <dgm:spPr/>
      <dgm:t>
        <a:bodyPr/>
        <a:lstStyle/>
        <a:p>
          <a:endParaRPr lang="en-GB"/>
        </a:p>
      </dgm:t>
    </dgm:pt>
    <dgm:pt modelId="{2C45372D-D92C-4EFE-8821-D2B69206A99A}">
      <dgm:prSet custT="1"/>
      <dgm:spPr/>
      <dgm:t>
        <a:bodyPr/>
        <a:lstStyle/>
        <a:p>
          <a:pPr rtl="0"/>
          <a:r>
            <a:rPr lang="en-GB" sz="2400" dirty="0" smtClean="0"/>
            <a:t>139 entries</a:t>
          </a:r>
          <a:endParaRPr lang="en-GB" sz="2400" dirty="0"/>
        </a:p>
      </dgm:t>
    </dgm:pt>
    <dgm:pt modelId="{CA3F8CDE-6FEB-4442-AF3C-1B3E687606AC}" type="parTrans" cxnId="{2180D6B9-D3C4-4CE7-84F2-E39453B353A6}">
      <dgm:prSet/>
      <dgm:spPr/>
      <dgm:t>
        <a:bodyPr/>
        <a:lstStyle/>
        <a:p>
          <a:endParaRPr lang="en-GB"/>
        </a:p>
      </dgm:t>
    </dgm:pt>
    <dgm:pt modelId="{8F0312F9-1A1A-4468-8D32-AFD5A7677B09}" type="sibTrans" cxnId="{2180D6B9-D3C4-4CE7-84F2-E39453B353A6}">
      <dgm:prSet/>
      <dgm:spPr/>
      <dgm:t>
        <a:bodyPr/>
        <a:lstStyle/>
        <a:p>
          <a:endParaRPr lang="en-GB"/>
        </a:p>
      </dgm:t>
    </dgm:pt>
    <dgm:pt modelId="{4E20F825-1675-4FDE-968E-3C71E274B744}">
      <dgm:prSet custT="1"/>
      <dgm:spPr/>
      <dgm:t>
        <a:bodyPr/>
        <a:lstStyle/>
        <a:p>
          <a:pPr rtl="0"/>
          <a:r>
            <a:rPr lang="en-GB" sz="2400" dirty="0" smtClean="0"/>
            <a:t>68 (49%) reflected on PSI</a:t>
          </a:r>
          <a:endParaRPr lang="en-GB" sz="2400" dirty="0"/>
        </a:p>
      </dgm:t>
    </dgm:pt>
    <dgm:pt modelId="{DFF364A8-1E89-4304-9E30-E6FB5ACC4278}" type="parTrans" cxnId="{8CC8F28C-221C-4575-AB36-223573964F13}">
      <dgm:prSet/>
      <dgm:spPr/>
      <dgm:t>
        <a:bodyPr/>
        <a:lstStyle/>
        <a:p>
          <a:endParaRPr lang="en-GB"/>
        </a:p>
      </dgm:t>
    </dgm:pt>
    <dgm:pt modelId="{37EF0607-3A1C-4D75-927A-F89BE209F1FC}" type="sibTrans" cxnId="{8CC8F28C-221C-4575-AB36-223573964F13}">
      <dgm:prSet/>
      <dgm:spPr/>
      <dgm:t>
        <a:bodyPr/>
        <a:lstStyle/>
        <a:p>
          <a:endParaRPr lang="en-GB"/>
        </a:p>
      </dgm:t>
    </dgm:pt>
    <dgm:pt modelId="{08E93FCD-4F53-43AB-B366-8299EAE65D9E}">
      <dgm:prSet custT="1"/>
      <dgm:spPr/>
      <dgm:t>
        <a:bodyPr/>
        <a:lstStyle/>
        <a:p>
          <a:pPr rtl="0"/>
          <a:r>
            <a:rPr lang="en-GB" sz="2400" dirty="0" smtClean="0"/>
            <a:t>3 (4%) formally reported</a:t>
          </a:r>
          <a:endParaRPr lang="en-GB" sz="2400" dirty="0"/>
        </a:p>
      </dgm:t>
    </dgm:pt>
    <dgm:pt modelId="{ADBB9C21-AFA1-4CC2-B141-B6EBB1AF3958}" type="parTrans" cxnId="{656F52D6-BE4A-4CEA-97B8-4085E00E9304}">
      <dgm:prSet/>
      <dgm:spPr/>
      <dgm:t>
        <a:bodyPr/>
        <a:lstStyle/>
        <a:p>
          <a:endParaRPr lang="en-GB"/>
        </a:p>
      </dgm:t>
    </dgm:pt>
    <dgm:pt modelId="{0B3B3AD6-243B-43B7-A626-33CD4012C53C}" type="sibTrans" cxnId="{656F52D6-BE4A-4CEA-97B8-4085E00E9304}">
      <dgm:prSet/>
      <dgm:spPr/>
      <dgm:t>
        <a:bodyPr/>
        <a:lstStyle/>
        <a:p>
          <a:endParaRPr lang="en-GB"/>
        </a:p>
      </dgm:t>
    </dgm:pt>
    <dgm:pt modelId="{1F58EB34-5225-42D7-B483-0CE8A9626463}">
      <dgm:prSet custT="1"/>
      <dgm:spPr/>
      <dgm:t>
        <a:bodyPr/>
        <a:lstStyle/>
        <a:p>
          <a:pPr rtl="0"/>
          <a:r>
            <a:rPr lang="en-GB" sz="2400" dirty="0" smtClean="0"/>
            <a:t>Good inter-</a:t>
          </a:r>
          <a:r>
            <a:rPr lang="en-GB" sz="2400" dirty="0" err="1" smtClean="0"/>
            <a:t>rater</a:t>
          </a:r>
          <a:r>
            <a:rPr lang="en-GB" sz="2400" dirty="0" smtClean="0"/>
            <a:t> reliability (0.70 to 0.83)</a:t>
          </a:r>
          <a:endParaRPr lang="en-GB" sz="2400" dirty="0"/>
        </a:p>
      </dgm:t>
    </dgm:pt>
    <dgm:pt modelId="{34C358A7-D651-494C-AE48-3AD47716C50B}" type="parTrans" cxnId="{399401F2-9110-4B2E-8C26-C54C6852636A}">
      <dgm:prSet/>
      <dgm:spPr/>
      <dgm:t>
        <a:bodyPr/>
        <a:lstStyle/>
        <a:p>
          <a:endParaRPr lang="en-GB"/>
        </a:p>
      </dgm:t>
    </dgm:pt>
    <dgm:pt modelId="{B7ABC19F-E03F-4A94-BE75-AAEFB345473F}" type="sibTrans" cxnId="{399401F2-9110-4B2E-8C26-C54C6852636A}">
      <dgm:prSet/>
      <dgm:spPr/>
      <dgm:t>
        <a:bodyPr/>
        <a:lstStyle/>
        <a:p>
          <a:endParaRPr lang="en-GB"/>
        </a:p>
      </dgm:t>
    </dgm:pt>
    <dgm:pt modelId="{9BE2CC26-D2B5-4AED-98E7-FF30B1C44F61}" type="pres">
      <dgm:prSet presAssocID="{B74F9FBB-B992-42F2-A414-1208F597BD56}" presName="linear" presStyleCnt="0">
        <dgm:presLayoutVars>
          <dgm:animLvl val="lvl"/>
          <dgm:resizeHandles val="exact"/>
        </dgm:presLayoutVars>
      </dgm:prSet>
      <dgm:spPr/>
      <dgm:t>
        <a:bodyPr/>
        <a:lstStyle/>
        <a:p>
          <a:endParaRPr lang="en-GB"/>
        </a:p>
      </dgm:t>
    </dgm:pt>
    <dgm:pt modelId="{3E273458-FB90-4A59-ACF9-5D5ED11B3165}" type="pres">
      <dgm:prSet presAssocID="{44DF3A68-E537-4AD4-8D47-BD7D7334910E}" presName="parentText" presStyleLbl="node1" presStyleIdx="0" presStyleCnt="5" custLinFactNeighborX="999">
        <dgm:presLayoutVars>
          <dgm:chMax val="0"/>
          <dgm:bulletEnabled val="1"/>
        </dgm:presLayoutVars>
      </dgm:prSet>
      <dgm:spPr/>
      <dgm:t>
        <a:bodyPr/>
        <a:lstStyle/>
        <a:p>
          <a:endParaRPr lang="en-GB"/>
        </a:p>
      </dgm:t>
    </dgm:pt>
    <dgm:pt modelId="{AF7FDB4C-D865-413F-9F6E-7DF54A97DEA2}" type="pres">
      <dgm:prSet presAssocID="{41EFCA43-793A-492E-8B4B-0FB5FAFE56AB}" presName="spacer" presStyleCnt="0"/>
      <dgm:spPr/>
      <dgm:t>
        <a:bodyPr/>
        <a:lstStyle/>
        <a:p>
          <a:endParaRPr lang="en-GB"/>
        </a:p>
      </dgm:t>
    </dgm:pt>
    <dgm:pt modelId="{734C7AA7-B680-470B-BA0A-52B62EBB6050}" type="pres">
      <dgm:prSet presAssocID="{2C45372D-D92C-4EFE-8821-D2B69206A99A}" presName="parentText" presStyleLbl="node1" presStyleIdx="1" presStyleCnt="5">
        <dgm:presLayoutVars>
          <dgm:chMax val="0"/>
          <dgm:bulletEnabled val="1"/>
        </dgm:presLayoutVars>
      </dgm:prSet>
      <dgm:spPr/>
      <dgm:t>
        <a:bodyPr/>
        <a:lstStyle/>
        <a:p>
          <a:endParaRPr lang="en-GB"/>
        </a:p>
      </dgm:t>
    </dgm:pt>
    <dgm:pt modelId="{1691DF1F-7D3C-4324-B5A5-C0A8F634184A}" type="pres">
      <dgm:prSet presAssocID="{8F0312F9-1A1A-4468-8D32-AFD5A7677B09}" presName="spacer" presStyleCnt="0"/>
      <dgm:spPr/>
      <dgm:t>
        <a:bodyPr/>
        <a:lstStyle/>
        <a:p>
          <a:endParaRPr lang="en-GB"/>
        </a:p>
      </dgm:t>
    </dgm:pt>
    <dgm:pt modelId="{328A1DE8-08AE-4196-AF23-223FB93E3B24}" type="pres">
      <dgm:prSet presAssocID="{4E20F825-1675-4FDE-968E-3C71E274B744}" presName="parentText" presStyleLbl="node1" presStyleIdx="2" presStyleCnt="5">
        <dgm:presLayoutVars>
          <dgm:chMax val="0"/>
          <dgm:bulletEnabled val="1"/>
        </dgm:presLayoutVars>
      </dgm:prSet>
      <dgm:spPr/>
      <dgm:t>
        <a:bodyPr/>
        <a:lstStyle/>
        <a:p>
          <a:endParaRPr lang="en-GB"/>
        </a:p>
      </dgm:t>
    </dgm:pt>
    <dgm:pt modelId="{05504DD6-049F-420D-B4CE-63DA9BF257D8}" type="pres">
      <dgm:prSet presAssocID="{37EF0607-3A1C-4D75-927A-F89BE209F1FC}" presName="spacer" presStyleCnt="0"/>
      <dgm:spPr/>
      <dgm:t>
        <a:bodyPr/>
        <a:lstStyle/>
        <a:p>
          <a:endParaRPr lang="en-GB"/>
        </a:p>
      </dgm:t>
    </dgm:pt>
    <dgm:pt modelId="{D4D7552B-40E1-4FAA-A72B-9959BB935B16}" type="pres">
      <dgm:prSet presAssocID="{08E93FCD-4F53-43AB-B366-8299EAE65D9E}" presName="parentText" presStyleLbl="node1" presStyleIdx="3" presStyleCnt="5">
        <dgm:presLayoutVars>
          <dgm:chMax val="0"/>
          <dgm:bulletEnabled val="1"/>
        </dgm:presLayoutVars>
      </dgm:prSet>
      <dgm:spPr/>
      <dgm:t>
        <a:bodyPr/>
        <a:lstStyle/>
        <a:p>
          <a:endParaRPr lang="en-GB"/>
        </a:p>
      </dgm:t>
    </dgm:pt>
    <dgm:pt modelId="{1E303D37-443D-492A-A656-6C144EE3CC0B}" type="pres">
      <dgm:prSet presAssocID="{0B3B3AD6-243B-43B7-A626-33CD4012C53C}" presName="spacer" presStyleCnt="0"/>
      <dgm:spPr/>
      <dgm:t>
        <a:bodyPr/>
        <a:lstStyle/>
        <a:p>
          <a:endParaRPr lang="en-GB"/>
        </a:p>
      </dgm:t>
    </dgm:pt>
    <dgm:pt modelId="{D53F6C4A-9B41-448F-B225-723295666B1C}" type="pres">
      <dgm:prSet presAssocID="{1F58EB34-5225-42D7-B483-0CE8A9626463}" presName="parentText" presStyleLbl="node1" presStyleIdx="4" presStyleCnt="5">
        <dgm:presLayoutVars>
          <dgm:chMax val="0"/>
          <dgm:bulletEnabled val="1"/>
        </dgm:presLayoutVars>
      </dgm:prSet>
      <dgm:spPr/>
      <dgm:t>
        <a:bodyPr/>
        <a:lstStyle/>
        <a:p>
          <a:endParaRPr lang="en-GB"/>
        </a:p>
      </dgm:t>
    </dgm:pt>
  </dgm:ptLst>
  <dgm:cxnLst>
    <dgm:cxn modelId="{09386F5D-E3E6-4933-AB4C-BD9F2E5C77F4}" type="presOf" srcId="{08E93FCD-4F53-43AB-B366-8299EAE65D9E}" destId="{D4D7552B-40E1-4FAA-A72B-9959BB935B16}" srcOrd="0" destOrd="0" presId="urn:microsoft.com/office/officeart/2005/8/layout/vList2"/>
    <dgm:cxn modelId="{656F52D6-BE4A-4CEA-97B8-4085E00E9304}" srcId="{B74F9FBB-B992-42F2-A414-1208F597BD56}" destId="{08E93FCD-4F53-43AB-B366-8299EAE65D9E}" srcOrd="3" destOrd="0" parTransId="{ADBB9C21-AFA1-4CC2-B141-B6EBB1AF3958}" sibTransId="{0B3B3AD6-243B-43B7-A626-33CD4012C53C}"/>
    <dgm:cxn modelId="{7D618A09-65D1-4601-8625-A749DA734F49}" type="presOf" srcId="{1F58EB34-5225-42D7-B483-0CE8A9626463}" destId="{D53F6C4A-9B41-448F-B225-723295666B1C}" srcOrd="0" destOrd="0" presId="urn:microsoft.com/office/officeart/2005/8/layout/vList2"/>
    <dgm:cxn modelId="{8CC8F28C-221C-4575-AB36-223573964F13}" srcId="{B74F9FBB-B992-42F2-A414-1208F597BD56}" destId="{4E20F825-1675-4FDE-968E-3C71E274B744}" srcOrd="2" destOrd="0" parTransId="{DFF364A8-1E89-4304-9E30-E6FB5ACC4278}" sibTransId="{37EF0607-3A1C-4D75-927A-F89BE209F1FC}"/>
    <dgm:cxn modelId="{EE902E53-A6D4-4726-A213-3580FD6FE90C}" type="presOf" srcId="{2C45372D-D92C-4EFE-8821-D2B69206A99A}" destId="{734C7AA7-B680-470B-BA0A-52B62EBB6050}" srcOrd="0" destOrd="0" presId="urn:microsoft.com/office/officeart/2005/8/layout/vList2"/>
    <dgm:cxn modelId="{4B933FF4-31D4-402F-B33A-E32850D6607D}" type="presOf" srcId="{B74F9FBB-B992-42F2-A414-1208F597BD56}" destId="{9BE2CC26-D2B5-4AED-98E7-FF30B1C44F61}" srcOrd="0" destOrd="0" presId="urn:microsoft.com/office/officeart/2005/8/layout/vList2"/>
    <dgm:cxn modelId="{399401F2-9110-4B2E-8C26-C54C6852636A}" srcId="{B74F9FBB-B992-42F2-A414-1208F597BD56}" destId="{1F58EB34-5225-42D7-B483-0CE8A9626463}" srcOrd="4" destOrd="0" parTransId="{34C358A7-D651-494C-AE48-3AD47716C50B}" sibTransId="{B7ABC19F-E03F-4A94-BE75-AAEFB345473F}"/>
    <dgm:cxn modelId="{837DADD7-64B8-4589-8C0B-3D80E05EC439}" srcId="{B74F9FBB-B992-42F2-A414-1208F597BD56}" destId="{44DF3A68-E537-4AD4-8D47-BD7D7334910E}" srcOrd="0" destOrd="0" parTransId="{D49FDDB7-58C0-40B1-AE14-AF1B755A9B6F}" sibTransId="{41EFCA43-793A-492E-8B4B-0FB5FAFE56AB}"/>
    <dgm:cxn modelId="{FB13AECB-670D-49DF-94C1-C97112F36062}" type="presOf" srcId="{44DF3A68-E537-4AD4-8D47-BD7D7334910E}" destId="{3E273458-FB90-4A59-ACF9-5D5ED11B3165}" srcOrd="0" destOrd="0" presId="urn:microsoft.com/office/officeart/2005/8/layout/vList2"/>
    <dgm:cxn modelId="{2B457939-FF30-495C-BF9E-8ABF6ADCCE89}" type="presOf" srcId="{4E20F825-1675-4FDE-968E-3C71E274B744}" destId="{328A1DE8-08AE-4196-AF23-223FB93E3B24}" srcOrd="0" destOrd="0" presId="urn:microsoft.com/office/officeart/2005/8/layout/vList2"/>
    <dgm:cxn modelId="{2180D6B9-D3C4-4CE7-84F2-E39453B353A6}" srcId="{B74F9FBB-B992-42F2-A414-1208F597BD56}" destId="{2C45372D-D92C-4EFE-8821-D2B69206A99A}" srcOrd="1" destOrd="0" parTransId="{CA3F8CDE-6FEB-4442-AF3C-1B3E687606AC}" sibTransId="{8F0312F9-1A1A-4468-8D32-AFD5A7677B09}"/>
    <dgm:cxn modelId="{2F828A5F-4364-47F5-9022-B4DC3877D0B8}" type="presParOf" srcId="{9BE2CC26-D2B5-4AED-98E7-FF30B1C44F61}" destId="{3E273458-FB90-4A59-ACF9-5D5ED11B3165}" srcOrd="0" destOrd="0" presId="urn:microsoft.com/office/officeart/2005/8/layout/vList2"/>
    <dgm:cxn modelId="{EE9A7299-2AD8-4213-AB5D-0B325CD42D36}" type="presParOf" srcId="{9BE2CC26-D2B5-4AED-98E7-FF30B1C44F61}" destId="{AF7FDB4C-D865-413F-9F6E-7DF54A97DEA2}" srcOrd="1" destOrd="0" presId="urn:microsoft.com/office/officeart/2005/8/layout/vList2"/>
    <dgm:cxn modelId="{605DBB3E-F0DB-445E-8035-6B8C394C21D5}" type="presParOf" srcId="{9BE2CC26-D2B5-4AED-98E7-FF30B1C44F61}" destId="{734C7AA7-B680-470B-BA0A-52B62EBB6050}" srcOrd="2" destOrd="0" presId="urn:microsoft.com/office/officeart/2005/8/layout/vList2"/>
    <dgm:cxn modelId="{763A1468-2BF3-42E6-A00E-D8ADB5D9EF82}" type="presParOf" srcId="{9BE2CC26-D2B5-4AED-98E7-FF30B1C44F61}" destId="{1691DF1F-7D3C-4324-B5A5-C0A8F634184A}" srcOrd="3" destOrd="0" presId="urn:microsoft.com/office/officeart/2005/8/layout/vList2"/>
    <dgm:cxn modelId="{73D8C7CC-0098-4ED6-AF7D-FD94FED58D98}" type="presParOf" srcId="{9BE2CC26-D2B5-4AED-98E7-FF30B1C44F61}" destId="{328A1DE8-08AE-4196-AF23-223FB93E3B24}" srcOrd="4" destOrd="0" presId="urn:microsoft.com/office/officeart/2005/8/layout/vList2"/>
    <dgm:cxn modelId="{D086B1AC-930E-4886-9CBE-20B00655AE2A}" type="presParOf" srcId="{9BE2CC26-D2B5-4AED-98E7-FF30B1C44F61}" destId="{05504DD6-049F-420D-B4CE-63DA9BF257D8}" srcOrd="5" destOrd="0" presId="urn:microsoft.com/office/officeart/2005/8/layout/vList2"/>
    <dgm:cxn modelId="{F14F7E62-2048-4B6B-9C80-B5051E530DA5}" type="presParOf" srcId="{9BE2CC26-D2B5-4AED-98E7-FF30B1C44F61}" destId="{D4D7552B-40E1-4FAA-A72B-9959BB935B16}" srcOrd="6" destOrd="0" presId="urn:microsoft.com/office/officeart/2005/8/layout/vList2"/>
    <dgm:cxn modelId="{EE8829D3-9653-4F62-85A3-285068F3508A}" type="presParOf" srcId="{9BE2CC26-D2B5-4AED-98E7-FF30B1C44F61}" destId="{1E303D37-443D-492A-A656-6C144EE3CC0B}" srcOrd="7" destOrd="0" presId="urn:microsoft.com/office/officeart/2005/8/layout/vList2"/>
    <dgm:cxn modelId="{6C19BE79-A50D-4D9F-88A1-EAF638D80FFE}" type="presParOf" srcId="{9BE2CC26-D2B5-4AED-98E7-FF30B1C44F61}" destId="{D53F6C4A-9B41-448F-B225-723295666B1C}"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85A5F9-C0FA-452C-91D6-E592222EB34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GB"/>
        </a:p>
      </dgm:t>
    </dgm:pt>
    <dgm:pt modelId="{373987D7-DD6B-4CDF-BC3A-C2E030C58FE0}">
      <dgm:prSet/>
      <dgm:spPr/>
      <dgm:t>
        <a:bodyPr/>
        <a:lstStyle/>
        <a:p>
          <a:pPr rtl="0"/>
          <a:r>
            <a:rPr lang="en-GB" dirty="0" smtClean="0"/>
            <a:t>‘A gentleman with a history of </a:t>
          </a:r>
          <a:r>
            <a:rPr lang="en-GB" dirty="0" err="1" smtClean="0"/>
            <a:t>resected</a:t>
          </a:r>
          <a:r>
            <a:rPr lang="en-GB" dirty="0" smtClean="0"/>
            <a:t> laryngeal cancer was admitted to the ward as ‘off legs’. On our ward round he was found to have neurological signs of acute cord compression that had not been picked up previously.’       (FY1 doctor 8) </a:t>
          </a:r>
          <a:endParaRPr lang="en-GB" dirty="0"/>
        </a:p>
      </dgm:t>
    </dgm:pt>
    <dgm:pt modelId="{04F3B90E-2228-4A7C-BDB8-F0CA4AB8A039}" type="parTrans" cxnId="{822106B9-CD65-40A9-9AD6-9936E2C295D5}">
      <dgm:prSet/>
      <dgm:spPr/>
      <dgm:t>
        <a:bodyPr/>
        <a:lstStyle/>
        <a:p>
          <a:endParaRPr lang="en-GB"/>
        </a:p>
      </dgm:t>
    </dgm:pt>
    <dgm:pt modelId="{696CF90C-4234-4E82-A81F-D77F39FC10AF}" type="sibTrans" cxnId="{822106B9-CD65-40A9-9AD6-9936E2C295D5}">
      <dgm:prSet/>
      <dgm:spPr/>
      <dgm:t>
        <a:bodyPr/>
        <a:lstStyle/>
        <a:p>
          <a:endParaRPr lang="en-GB"/>
        </a:p>
      </dgm:t>
    </dgm:pt>
    <dgm:pt modelId="{317504EF-FD7B-4E49-AC0E-BE24ED16F02F}" type="pres">
      <dgm:prSet presAssocID="{0885A5F9-C0FA-452C-91D6-E592222EB341}" presName="Name0" presStyleCnt="0">
        <dgm:presLayoutVars>
          <dgm:dir/>
          <dgm:animLvl val="lvl"/>
          <dgm:resizeHandles val="exact"/>
        </dgm:presLayoutVars>
      </dgm:prSet>
      <dgm:spPr/>
      <dgm:t>
        <a:bodyPr/>
        <a:lstStyle/>
        <a:p>
          <a:endParaRPr lang="en-GB"/>
        </a:p>
      </dgm:t>
    </dgm:pt>
    <dgm:pt modelId="{96C27E27-18F0-469E-8346-E2E451AB6FAC}" type="pres">
      <dgm:prSet presAssocID="{373987D7-DD6B-4CDF-BC3A-C2E030C58FE0}" presName="linNode" presStyleCnt="0"/>
      <dgm:spPr/>
    </dgm:pt>
    <dgm:pt modelId="{CB2AA97A-E8E9-47A8-A4F2-DE20DD878F1D}" type="pres">
      <dgm:prSet presAssocID="{373987D7-DD6B-4CDF-BC3A-C2E030C58FE0}" presName="parentText" presStyleLbl="node1" presStyleIdx="0" presStyleCnt="1" custScaleX="227366" custLinFactNeighborX="-7721" custLinFactNeighborY="809">
        <dgm:presLayoutVars>
          <dgm:chMax val="1"/>
          <dgm:bulletEnabled val="1"/>
        </dgm:presLayoutVars>
      </dgm:prSet>
      <dgm:spPr/>
      <dgm:t>
        <a:bodyPr/>
        <a:lstStyle/>
        <a:p>
          <a:endParaRPr lang="en-GB"/>
        </a:p>
      </dgm:t>
    </dgm:pt>
  </dgm:ptLst>
  <dgm:cxnLst>
    <dgm:cxn modelId="{6A40F41F-A9FF-4948-8F7D-4720A2341784}" type="presOf" srcId="{373987D7-DD6B-4CDF-BC3A-C2E030C58FE0}" destId="{CB2AA97A-E8E9-47A8-A4F2-DE20DD878F1D}" srcOrd="0" destOrd="0" presId="urn:microsoft.com/office/officeart/2005/8/layout/vList5"/>
    <dgm:cxn modelId="{6C3EC9E4-71D4-44C4-83E6-BAB495D1C1B3}" type="presOf" srcId="{0885A5F9-C0FA-452C-91D6-E592222EB341}" destId="{317504EF-FD7B-4E49-AC0E-BE24ED16F02F}" srcOrd="0" destOrd="0" presId="urn:microsoft.com/office/officeart/2005/8/layout/vList5"/>
    <dgm:cxn modelId="{822106B9-CD65-40A9-9AD6-9936E2C295D5}" srcId="{0885A5F9-C0FA-452C-91D6-E592222EB341}" destId="{373987D7-DD6B-4CDF-BC3A-C2E030C58FE0}" srcOrd="0" destOrd="0" parTransId="{04F3B90E-2228-4A7C-BDB8-F0CA4AB8A039}" sibTransId="{696CF90C-4234-4E82-A81F-D77F39FC10AF}"/>
    <dgm:cxn modelId="{80B4E7A3-2B93-4F00-A315-F0363F31943A}" type="presParOf" srcId="{317504EF-FD7B-4E49-AC0E-BE24ED16F02F}" destId="{96C27E27-18F0-469E-8346-E2E451AB6FAC}" srcOrd="0" destOrd="0" presId="urn:microsoft.com/office/officeart/2005/8/layout/vList5"/>
    <dgm:cxn modelId="{99FF7E1A-DE97-4230-B0AF-41876B3F9C7F}" type="presParOf" srcId="{96C27E27-18F0-469E-8346-E2E451AB6FAC}" destId="{CB2AA97A-E8E9-47A8-A4F2-DE20DD878F1D}"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7DB08D-7210-4B8C-AFEF-3A4DA85074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GB"/>
        </a:p>
      </dgm:t>
    </dgm:pt>
    <dgm:pt modelId="{F307F410-FD5D-4305-8A1F-50B1F89B1832}">
      <dgm:prSet/>
      <dgm:spPr/>
      <dgm:t>
        <a:bodyPr/>
        <a:lstStyle/>
        <a:p>
          <a:pPr rtl="0"/>
          <a:r>
            <a:rPr lang="en-GB" dirty="0" smtClean="0"/>
            <a:t>‘...I was shocked that despite communicating my senior-approved management plan to the nurses that it had not been carried out – the patient’s </a:t>
          </a:r>
          <a:r>
            <a:rPr lang="en-GB" dirty="0" err="1" smtClean="0"/>
            <a:t>Trop</a:t>
          </a:r>
          <a:r>
            <a:rPr lang="en-GB" dirty="0" smtClean="0"/>
            <a:t> T was still positive 3 days later and he had not received any further </a:t>
          </a:r>
          <a:r>
            <a:rPr lang="en-GB" dirty="0" err="1" smtClean="0"/>
            <a:t>clexane</a:t>
          </a:r>
          <a:r>
            <a:rPr lang="en-GB" dirty="0" smtClean="0"/>
            <a:t> since attending A&amp;E...’ (FY1 doctor 30)</a:t>
          </a:r>
          <a:endParaRPr lang="en-GB" dirty="0"/>
        </a:p>
      </dgm:t>
    </dgm:pt>
    <dgm:pt modelId="{47226D14-448D-4A6E-A04E-3E4285A52082}" type="parTrans" cxnId="{CC554AD9-BD74-43DC-9031-86BA59A4C825}">
      <dgm:prSet/>
      <dgm:spPr/>
      <dgm:t>
        <a:bodyPr/>
        <a:lstStyle/>
        <a:p>
          <a:endParaRPr lang="en-GB"/>
        </a:p>
      </dgm:t>
    </dgm:pt>
    <dgm:pt modelId="{01C2B5E1-79B7-44C2-AF2E-D29219EEDF9B}" type="sibTrans" cxnId="{CC554AD9-BD74-43DC-9031-86BA59A4C825}">
      <dgm:prSet/>
      <dgm:spPr/>
      <dgm:t>
        <a:bodyPr/>
        <a:lstStyle/>
        <a:p>
          <a:endParaRPr lang="en-GB"/>
        </a:p>
      </dgm:t>
    </dgm:pt>
    <dgm:pt modelId="{7CE4E326-A8DC-4BDA-ABD6-140B57C34171}" type="pres">
      <dgm:prSet presAssocID="{787DB08D-7210-4B8C-AFEF-3A4DA850748E}" presName="linear" presStyleCnt="0">
        <dgm:presLayoutVars>
          <dgm:animLvl val="lvl"/>
          <dgm:resizeHandles val="exact"/>
        </dgm:presLayoutVars>
      </dgm:prSet>
      <dgm:spPr/>
      <dgm:t>
        <a:bodyPr/>
        <a:lstStyle/>
        <a:p>
          <a:endParaRPr lang="en-GB"/>
        </a:p>
      </dgm:t>
    </dgm:pt>
    <dgm:pt modelId="{C8A1EB92-DDDA-4FC4-8C1A-961C6A856B1A}" type="pres">
      <dgm:prSet presAssocID="{F307F410-FD5D-4305-8A1F-50B1F89B1832}" presName="parentText" presStyleLbl="node1" presStyleIdx="0" presStyleCnt="1" custScaleY="87663" custLinFactNeighborX="951">
        <dgm:presLayoutVars>
          <dgm:chMax val="0"/>
          <dgm:bulletEnabled val="1"/>
        </dgm:presLayoutVars>
      </dgm:prSet>
      <dgm:spPr/>
      <dgm:t>
        <a:bodyPr/>
        <a:lstStyle/>
        <a:p>
          <a:endParaRPr lang="en-GB"/>
        </a:p>
      </dgm:t>
    </dgm:pt>
  </dgm:ptLst>
  <dgm:cxnLst>
    <dgm:cxn modelId="{7072C656-E718-4CD2-9308-11F128912BB0}" type="presOf" srcId="{F307F410-FD5D-4305-8A1F-50B1F89B1832}" destId="{C8A1EB92-DDDA-4FC4-8C1A-961C6A856B1A}" srcOrd="0" destOrd="0" presId="urn:microsoft.com/office/officeart/2005/8/layout/vList2"/>
    <dgm:cxn modelId="{A7767872-379D-423E-BF4C-7F0D48F49B9D}" type="presOf" srcId="{787DB08D-7210-4B8C-AFEF-3A4DA850748E}" destId="{7CE4E326-A8DC-4BDA-ABD6-140B57C34171}" srcOrd="0" destOrd="0" presId="urn:microsoft.com/office/officeart/2005/8/layout/vList2"/>
    <dgm:cxn modelId="{CC554AD9-BD74-43DC-9031-86BA59A4C825}" srcId="{787DB08D-7210-4B8C-AFEF-3A4DA850748E}" destId="{F307F410-FD5D-4305-8A1F-50B1F89B1832}" srcOrd="0" destOrd="0" parTransId="{47226D14-448D-4A6E-A04E-3E4285A52082}" sibTransId="{01C2B5E1-79B7-44C2-AF2E-D29219EEDF9B}"/>
    <dgm:cxn modelId="{86A09FD2-DAE1-4EDB-8AD7-C65E07A47F4F}" type="presParOf" srcId="{7CE4E326-A8DC-4BDA-ABD6-140B57C34171}" destId="{C8A1EB92-DDDA-4FC4-8C1A-961C6A856B1A}"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8C2F0D-0EB2-415A-9359-AABFF794D8CC}"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GB"/>
        </a:p>
      </dgm:t>
    </dgm:pt>
    <dgm:pt modelId="{7B6FB496-41C7-4491-B151-98F25BBE54CF}">
      <dgm:prSet/>
      <dgm:spPr/>
      <dgm:t>
        <a:bodyPr/>
        <a:lstStyle/>
        <a:p>
          <a:pPr rtl="0"/>
          <a:r>
            <a:rPr lang="en-GB" dirty="0" smtClean="0"/>
            <a:t>‘We commenced the patient on </a:t>
          </a:r>
          <a:r>
            <a:rPr lang="en-GB" dirty="0" err="1" smtClean="0"/>
            <a:t>warfarin</a:t>
          </a:r>
          <a:r>
            <a:rPr lang="en-GB" dirty="0" smtClean="0"/>
            <a:t> therapy as recommended by guidelines on the prescription sheet. The patient’s INR post loading was 8.1. The consultant in charge of the patient was extremely annoyed. I was shouted at by the consultant and the blame placed on me for the team’s mistake.’ (FY1 doctor 22)</a:t>
          </a:r>
          <a:endParaRPr lang="en-GB" dirty="0"/>
        </a:p>
      </dgm:t>
    </dgm:pt>
    <dgm:pt modelId="{2D315D60-07D3-4458-9698-63527283F68C}" type="parTrans" cxnId="{2BECDF99-4C1E-4F97-99B7-144EE48C00E1}">
      <dgm:prSet/>
      <dgm:spPr/>
      <dgm:t>
        <a:bodyPr/>
        <a:lstStyle/>
        <a:p>
          <a:endParaRPr lang="en-GB"/>
        </a:p>
      </dgm:t>
    </dgm:pt>
    <dgm:pt modelId="{0E47F917-FB19-49BA-B302-C918C7BADF2B}" type="sibTrans" cxnId="{2BECDF99-4C1E-4F97-99B7-144EE48C00E1}">
      <dgm:prSet/>
      <dgm:spPr/>
      <dgm:t>
        <a:bodyPr/>
        <a:lstStyle/>
        <a:p>
          <a:endParaRPr lang="en-GB"/>
        </a:p>
      </dgm:t>
    </dgm:pt>
    <dgm:pt modelId="{62BE54CB-6A59-49DE-AAB9-82D95B31B95C}" type="pres">
      <dgm:prSet presAssocID="{178C2F0D-0EB2-415A-9359-AABFF794D8CC}" presName="Name0" presStyleCnt="0">
        <dgm:presLayoutVars>
          <dgm:dir/>
          <dgm:animLvl val="lvl"/>
          <dgm:resizeHandles val="exact"/>
        </dgm:presLayoutVars>
      </dgm:prSet>
      <dgm:spPr/>
      <dgm:t>
        <a:bodyPr/>
        <a:lstStyle/>
        <a:p>
          <a:endParaRPr lang="en-GB"/>
        </a:p>
      </dgm:t>
    </dgm:pt>
    <dgm:pt modelId="{1EECB8A2-ED6F-49FA-8DE7-7C437799833E}" type="pres">
      <dgm:prSet presAssocID="{7B6FB496-41C7-4491-B151-98F25BBE54CF}" presName="linNode" presStyleCnt="0"/>
      <dgm:spPr/>
    </dgm:pt>
    <dgm:pt modelId="{BB5B47F2-FEE9-4B24-811D-E9D55F3C298E}" type="pres">
      <dgm:prSet presAssocID="{7B6FB496-41C7-4491-B151-98F25BBE54CF}" presName="parentText" presStyleLbl="node1" presStyleIdx="0" presStyleCnt="1" custScaleX="242807" custLinFactNeighborY="1904">
        <dgm:presLayoutVars>
          <dgm:chMax val="1"/>
          <dgm:bulletEnabled val="1"/>
        </dgm:presLayoutVars>
      </dgm:prSet>
      <dgm:spPr/>
      <dgm:t>
        <a:bodyPr/>
        <a:lstStyle/>
        <a:p>
          <a:endParaRPr lang="en-GB"/>
        </a:p>
      </dgm:t>
    </dgm:pt>
  </dgm:ptLst>
  <dgm:cxnLst>
    <dgm:cxn modelId="{E00ABAF4-5DE6-459C-9EFF-AF2112B72DA0}" type="presOf" srcId="{178C2F0D-0EB2-415A-9359-AABFF794D8CC}" destId="{62BE54CB-6A59-49DE-AAB9-82D95B31B95C}" srcOrd="0" destOrd="0" presId="urn:microsoft.com/office/officeart/2005/8/layout/vList5"/>
    <dgm:cxn modelId="{22AF80F1-4070-4513-9464-E13324E2A338}" type="presOf" srcId="{7B6FB496-41C7-4491-B151-98F25BBE54CF}" destId="{BB5B47F2-FEE9-4B24-811D-E9D55F3C298E}" srcOrd="0" destOrd="0" presId="urn:microsoft.com/office/officeart/2005/8/layout/vList5"/>
    <dgm:cxn modelId="{2BECDF99-4C1E-4F97-99B7-144EE48C00E1}" srcId="{178C2F0D-0EB2-415A-9359-AABFF794D8CC}" destId="{7B6FB496-41C7-4491-B151-98F25BBE54CF}" srcOrd="0" destOrd="0" parTransId="{2D315D60-07D3-4458-9698-63527283F68C}" sibTransId="{0E47F917-FB19-49BA-B302-C918C7BADF2B}"/>
    <dgm:cxn modelId="{ED7E71BE-8D5C-4E58-9C12-CF7588C3987C}" type="presParOf" srcId="{62BE54CB-6A59-49DE-AAB9-82D95B31B95C}" destId="{1EECB8A2-ED6F-49FA-8DE7-7C437799833E}" srcOrd="0" destOrd="0" presId="urn:microsoft.com/office/officeart/2005/8/layout/vList5"/>
    <dgm:cxn modelId="{22CF3852-96B4-4D06-A122-A36A9DFA716C}" type="presParOf" srcId="{1EECB8A2-ED6F-49FA-8DE7-7C437799833E}" destId="{BB5B47F2-FEE9-4B24-811D-E9D55F3C298E}"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EAABFF-E476-4A3E-B9D8-229D1D01C227}">
      <dsp:nvSpPr>
        <dsp:cNvPr id="0" name=""/>
        <dsp:cNvSpPr/>
      </dsp:nvSpPr>
      <dsp:spPr>
        <a:xfrm>
          <a:off x="1749289" y="0"/>
          <a:ext cx="5188222" cy="5188222"/>
        </a:xfrm>
        <a:prstGeom prst="diamond">
          <a:avLst/>
        </a:prstGeom>
        <a:solidFill>
          <a:schemeClr val="accent1">
            <a:tint val="40000"/>
            <a:hueOff val="0"/>
            <a:satOff val="0"/>
            <a:lumOff val="0"/>
            <a:alphaOff val="0"/>
          </a:schemeClr>
        </a:solidFill>
        <a:ln>
          <a:noFill/>
        </a:ln>
        <a:effectLst>
          <a:outerShdw blurRad="508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64082F8-091D-44C8-A417-E686D490CCB0}">
      <dsp:nvSpPr>
        <dsp:cNvPr id="0" name=""/>
        <dsp:cNvSpPr/>
      </dsp:nvSpPr>
      <dsp:spPr>
        <a:xfrm>
          <a:off x="2242170" y="492881"/>
          <a:ext cx="2023406" cy="202340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Junior doctors vital to promoting patient safety</a:t>
          </a:r>
          <a:endParaRPr lang="en-GB" sz="2000" b="1" kern="1200" dirty="0"/>
        </a:p>
      </dsp:txBody>
      <dsp:txXfrm>
        <a:off x="2242170" y="492881"/>
        <a:ext cx="2023406" cy="2023406"/>
      </dsp:txXfrm>
    </dsp:sp>
    <dsp:sp modelId="{A3CDE40D-5589-4848-8E47-2187042D5F2D}">
      <dsp:nvSpPr>
        <dsp:cNvPr id="0" name=""/>
        <dsp:cNvSpPr/>
      </dsp:nvSpPr>
      <dsp:spPr>
        <a:xfrm>
          <a:off x="4421223" y="492881"/>
          <a:ext cx="2023406" cy="202340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100000"/>
            </a:lnSpc>
            <a:spcBef>
              <a:spcPct val="0"/>
            </a:spcBef>
            <a:spcAft>
              <a:spcPts val="0"/>
            </a:spcAft>
          </a:pPr>
          <a:r>
            <a:rPr lang="en-GB" sz="2000" b="1" kern="1200" dirty="0" smtClean="0"/>
            <a:t>Poor reporting due to various factors </a:t>
          </a:r>
          <a:endParaRPr lang="en-GB" sz="2000" b="1" kern="1200" dirty="0"/>
        </a:p>
      </dsp:txBody>
      <dsp:txXfrm>
        <a:off x="4421223" y="492881"/>
        <a:ext cx="2023406" cy="2023406"/>
      </dsp:txXfrm>
    </dsp:sp>
    <dsp:sp modelId="{CD9324E4-9AD9-42E0-B5BB-95E5376048F8}">
      <dsp:nvSpPr>
        <dsp:cNvPr id="0" name=""/>
        <dsp:cNvSpPr/>
      </dsp:nvSpPr>
      <dsp:spPr>
        <a:xfrm>
          <a:off x="2242170" y="2671934"/>
          <a:ext cx="2023406" cy="202340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Other methods required to identify PSIs</a:t>
          </a:r>
          <a:endParaRPr lang="en-GB" sz="2000" b="1" kern="1200" dirty="0"/>
        </a:p>
      </dsp:txBody>
      <dsp:txXfrm>
        <a:off x="2242170" y="2671934"/>
        <a:ext cx="2023406" cy="2023406"/>
      </dsp:txXfrm>
    </dsp:sp>
    <dsp:sp modelId="{7D86F281-7DF1-4590-BE8D-44362BEBC1DB}">
      <dsp:nvSpPr>
        <dsp:cNvPr id="0" name=""/>
        <dsp:cNvSpPr/>
      </dsp:nvSpPr>
      <dsp:spPr>
        <a:xfrm>
          <a:off x="4421223" y="2671934"/>
          <a:ext cx="2023406" cy="2023406"/>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b="1" kern="1200" dirty="0" smtClean="0"/>
            <a:t>Reflection as fruitful way forward...</a:t>
          </a:r>
          <a:endParaRPr lang="en-GB" sz="2000" b="1" kern="1200" dirty="0"/>
        </a:p>
      </dsp:txBody>
      <dsp:txXfrm>
        <a:off x="4421223" y="2671934"/>
        <a:ext cx="2023406" cy="202340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70B1C2-C4FE-4845-9A3E-BD169CA96327}">
      <dsp:nvSpPr>
        <dsp:cNvPr id="0" name=""/>
        <dsp:cNvSpPr/>
      </dsp:nvSpPr>
      <dsp:spPr>
        <a:xfrm>
          <a:off x="36" y="304927"/>
          <a:ext cx="3537901" cy="6624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GB" sz="2300" kern="1200" dirty="0" smtClean="0"/>
            <a:t>Portfolios</a:t>
          </a:r>
          <a:endParaRPr lang="en-GB" sz="2300" kern="1200" dirty="0"/>
        </a:p>
      </dsp:txBody>
      <dsp:txXfrm>
        <a:off x="36" y="304927"/>
        <a:ext cx="3537901" cy="662400"/>
      </dsp:txXfrm>
    </dsp:sp>
    <dsp:sp modelId="{B2A32D52-2D94-4C73-808B-46963097253D}">
      <dsp:nvSpPr>
        <dsp:cNvPr id="0" name=""/>
        <dsp:cNvSpPr/>
      </dsp:nvSpPr>
      <dsp:spPr>
        <a:xfrm>
          <a:off x="36" y="967327"/>
          <a:ext cx="3537901" cy="29042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GB" sz="2300" kern="1200" dirty="0" smtClean="0"/>
            <a:t>Encourage reflection</a:t>
          </a:r>
          <a:endParaRPr lang="en-GB" sz="2300" kern="1200" dirty="0"/>
        </a:p>
        <a:p>
          <a:pPr marL="228600" lvl="1" indent="-228600" algn="l" defTabSz="1022350" rtl="0">
            <a:lnSpc>
              <a:spcPct val="90000"/>
            </a:lnSpc>
            <a:spcBef>
              <a:spcPct val="0"/>
            </a:spcBef>
            <a:spcAft>
              <a:spcPct val="15000"/>
            </a:spcAft>
            <a:buChar char="••"/>
          </a:pPr>
          <a:r>
            <a:rPr lang="en-GB" sz="2300" kern="1200" dirty="0" smtClean="0"/>
            <a:t>Enhance personal responsibility for learning</a:t>
          </a:r>
          <a:endParaRPr lang="en-GB" sz="2300" kern="1200" dirty="0"/>
        </a:p>
        <a:p>
          <a:pPr marL="228600" lvl="1" indent="-228600" algn="l" defTabSz="1022350" rtl="0">
            <a:lnSpc>
              <a:spcPct val="90000"/>
            </a:lnSpc>
            <a:spcBef>
              <a:spcPct val="0"/>
            </a:spcBef>
            <a:spcAft>
              <a:spcPct val="15000"/>
            </a:spcAft>
            <a:buChar char="••"/>
          </a:pPr>
          <a:r>
            <a:rPr lang="en-GB" sz="2300" kern="1200" dirty="0" smtClean="0"/>
            <a:t>Support professional development</a:t>
          </a:r>
          <a:endParaRPr lang="en-GB" sz="2300" kern="1200" dirty="0"/>
        </a:p>
      </dsp:txBody>
      <dsp:txXfrm>
        <a:off x="36" y="967327"/>
        <a:ext cx="3537901" cy="2904209"/>
      </dsp:txXfrm>
    </dsp:sp>
    <dsp:sp modelId="{8F874564-69C5-43D7-BB28-7B3FFC08DA38}">
      <dsp:nvSpPr>
        <dsp:cNvPr id="0" name=""/>
        <dsp:cNvSpPr/>
      </dsp:nvSpPr>
      <dsp:spPr>
        <a:xfrm>
          <a:off x="4033245" y="304927"/>
          <a:ext cx="3537901" cy="66240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GB" sz="2300" kern="1200" dirty="0" smtClean="0"/>
            <a:t>Personal experience</a:t>
          </a:r>
          <a:endParaRPr lang="en-GB" sz="2300" kern="1200" dirty="0"/>
        </a:p>
      </dsp:txBody>
      <dsp:txXfrm>
        <a:off x="4033245" y="304927"/>
        <a:ext cx="3537901" cy="662400"/>
      </dsp:txXfrm>
    </dsp:sp>
    <dsp:sp modelId="{1B158382-4CAE-49AB-B3FA-0A6B56C9B6AB}">
      <dsp:nvSpPr>
        <dsp:cNvPr id="0" name=""/>
        <dsp:cNvSpPr/>
      </dsp:nvSpPr>
      <dsp:spPr>
        <a:xfrm>
          <a:off x="4033245" y="967327"/>
          <a:ext cx="3537901" cy="290420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GB" sz="2300" kern="1200" dirty="0" smtClean="0"/>
            <a:t>Foundation training requirement</a:t>
          </a:r>
          <a:endParaRPr lang="en-GB" sz="2300" kern="1200" dirty="0"/>
        </a:p>
        <a:p>
          <a:pPr marL="228600" lvl="1" indent="-228600" algn="l" defTabSz="1022350" rtl="0">
            <a:lnSpc>
              <a:spcPct val="90000"/>
            </a:lnSpc>
            <a:spcBef>
              <a:spcPct val="0"/>
            </a:spcBef>
            <a:spcAft>
              <a:spcPct val="15000"/>
            </a:spcAft>
            <a:buChar char="••"/>
          </a:pPr>
          <a:r>
            <a:rPr lang="en-GB" sz="2300" kern="1200" dirty="0" smtClean="0"/>
            <a:t>Cathartic process</a:t>
          </a:r>
          <a:endParaRPr lang="en-GB" sz="2300" kern="1200" dirty="0"/>
        </a:p>
      </dsp:txBody>
      <dsp:txXfrm>
        <a:off x="4033245" y="967327"/>
        <a:ext cx="3537901" cy="2904209"/>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7F4907-EA71-49D3-8F16-D5EA2CA4B470}">
      <dsp:nvSpPr>
        <dsp:cNvPr id="0" name=""/>
        <dsp:cNvSpPr/>
      </dsp:nvSpPr>
      <dsp:spPr>
        <a:xfrm>
          <a:off x="0" y="369735"/>
          <a:ext cx="7571184" cy="11992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Evaluate whether Foundation trainees reflect on patient safety incidents within portfolios</a:t>
          </a:r>
          <a:endParaRPr lang="en-GB" sz="2500" kern="1200" dirty="0"/>
        </a:p>
      </dsp:txBody>
      <dsp:txXfrm>
        <a:off x="0" y="369735"/>
        <a:ext cx="7571184" cy="1199250"/>
      </dsp:txXfrm>
    </dsp:sp>
    <dsp:sp modelId="{1504BBB6-83FD-44FD-AC8C-B91C947FD374}">
      <dsp:nvSpPr>
        <dsp:cNvPr id="0" name=""/>
        <dsp:cNvSpPr/>
      </dsp:nvSpPr>
      <dsp:spPr>
        <a:xfrm>
          <a:off x="0" y="1685261"/>
          <a:ext cx="7571184" cy="119925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Explore potential value of such reflections for quality of care</a:t>
          </a:r>
          <a:endParaRPr lang="en-GB" sz="2500" kern="1200" dirty="0"/>
        </a:p>
      </dsp:txBody>
      <dsp:txXfrm>
        <a:off x="0" y="1685261"/>
        <a:ext cx="7571184" cy="1199250"/>
      </dsp:txXfrm>
    </dsp:sp>
    <dsp:sp modelId="{53D558CC-F1FF-4356-8EEA-A9ACBD657620}">
      <dsp:nvSpPr>
        <dsp:cNvPr id="0" name=""/>
        <dsp:cNvSpPr/>
      </dsp:nvSpPr>
      <dsp:spPr>
        <a:xfrm>
          <a:off x="0" y="3463272"/>
          <a:ext cx="7571184" cy="1199250"/>
        </a:xfrm>
        <a:prstGeom prst="roundRect">
          <a:avLst/>
        </a:prstGeom>
        <a:solidFill>
          <a:schemeClr val="accent2"/>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solidFill>
                <a:schemeClr val="tx1"/>
              </a:solidFill>
            </a:rPr>
            <a:t>PSI = Any unintended or unexpected incident that could have or did lead to patient harm</a:t>
          </a:r>
          <a:endParaRPr lang="en-GB" sz="2500" kern="1200" dirty="0">
            <a:solidFill>
              <a:schemeClr val="tx1"/>
            </a:solidFill>
          </a:endParaRPr>
        </a:p>
      </dsp:txBody>
      <dsp:txXfrm>
        <a:off x="0" y="3463272"/>
        <a:ext cx="7571184" cy="11992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E87075-B78B-4B51-B9E1-76A2367BD09D}">
      <dsp:nvSpPr>
        <dsp:cNvPr id="0" name=""/>
        <dsp:cNvSpPr/>
      </dsp:nvSpPr>
      <dsp:spPr>
        <a:xfrm rot="5400000">
          <a:off x="-185785" y="191522"/>
          <a:ext cx="1238566" cy="8669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endParaRPr lang="en-GB" sz="1900" kern="1200" dirty="0"/>
        </a:p>
      </dsp:txBody>
      <dsp:txXfrm rot="5400000">
        <a:off x="-185785" y="191522"/>
        <a:ext cx="1238566" cy="866996"/>
      </dsp:txXfrm>
    </dsp:sp>
    <dsp:sp modelId="{EB8B1CCF-89E7-41D3-8098-DCD9A7E4C0D5}">
      <dsp:nvSpPr>
        <dsp:cNvPr id="0" name=""/>
        <dsp:cNvSpPr/>
      </dsp:nvSpPr>
      <dsp:spPr>
        <a:xfrm rot="5400000">
          <a:off x="3965744" y="-3093010"/>
          <a:ext cx="805068" cy="700256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smtClean="0"/>
            <a:t>Cross-sectional retrospective review</a:t>
          </a:r>
          <a:endParaRPr lang="en-GB" sz="2000" kern="1200" dirty="0"/>
        </a:p>
      </dsp:txBody>
      <dsp:txXfrm rot="5400000">
        <a:off x="3965744" y="-3093010"/>
        <a:ext cx="805068" cy="7002563"/>
      </dsp:txXfrm>
    </dsp:sp>
    <dsp:sp modelId="{FC52B1EB-4657-480A-BBE8-5C368D2B28E3}">
      <dsp:nvSpPr>
        <dsp:cNvPr id="0" name=""/>
        <dsp:cNvSpPr/>
      </dsp:nvSpPr>
      <dsp:spPr>
        <a:xfrm rot="5400000">
          <a:off x="-185785" y="1283495"/>
          <a:ext cx="1238566" cy="8669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endParaRPr lang="en-GB" sz="1900" kern="1200" dirty="0"/>
        </a:p>
      </dsp:txBody>
      <dsp:txXfrm rot="5400000">
        <a:off x="-185785" y="1283495"/>
        <a:ext cx="1238566" cy="866996"/>
      </dsp:txXfrm>
    </dsp:sp>
    <dsp:sp modelId="{D5205314-3B43-49D0-8484-16959E07861D}">
      <dsp:nvSpPr>
        <dsp:cNvPr id="0" name=""/>
        <dsp:cNvSpPr/>
      </dsp:nvSpPr>
      <dsp:spPr>
        <a:xfrm rot="5400000">
          <a:off x="3965744" y="-2001036"/>
          <a:ext cx="805068" cy="700256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smtClean="0"/>
            <a:t>All FY1s across single Trust (n=30)</a:t>
          </a:r>
          <a:endParaRPr lang="en-GB" sz="2000" kern="1200" dirty="0"/>
        </a:p>
      </dsp:txBody>
      <dsp:txXfrm rot="5400000">
        <a:off x="3965744" y="-2001036"/>
        <a:ext cx="805068" cy="7002563"/>
      </dsp:txXfrm>
    </dsp:sp>
    <dsp:sp modelId="{1A2945CC-1F23-496E-8EA5-F4FF9861AD93}">
      <dsp:nvSpPr>
        <dsp:cNvPr id="0" name=""/>
        <dsp:cNvSpPr/>
      </dsp:nvSpPr>
      <dsp:spPr>
        <a:xfrm rot="5400000">
          <a:off x="-185785" y="2375469"/>
          <a:ext cx="1238566" cy="8669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endParaRPr lang="en-GB" sz="1900" kern="1200" dirty="0"/>
        </a:p>
      </dsp:txBody>
      <dsp:txXfrm rot="5400000">
        <a:off x="-185785" y="2375469"/>
        <a:ext cx="1238566" cy="866996"/>
      </dsp:txXfrm>
    </dsp:sp>
    <dsp:sp modelId="{308DA4E7-A89A-4AD9-9823-357BAD73200F}">
      <dsp:nvSpPr>
        <dsp:cNvPr id="0" name=""/>
        <dsp:cNvSpPr/>
      </dsp:nvSpPr>
      <dsp:spPr>
        <a:xfrm rot="5400000">
          <a:off x="3965744" y="-909062"/>
          <a:ext cx="805068" cy="700256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smtClean="0"/>
            <a:t>All reflective entries made in first year of practice extracted from online portfolio database</a:t>
          </a:r>
          <a:endParaRPr lang="en-GB" sz="2000" kern="1200" dirty="0"/>
        </a:p>
      </dsp:txBody>
      <dsp:txXfrm rot="5400000">
        <a:off x="3965744" y="-909062"/>
        <a:ext cx="805068" cy="7002563"/>
      </dsp:txXfrm>
    </dsp:sp>
    <dsp:sp modelId="{6732B6CA-33C0-48DB-BBC7-27E07A4409F2}">
      <dsp:nvSpPr>
        <dsp:cNvPr id="0" name=""/>
        <dsp:cNvSpPr/>
      </dsp:nvSpPr>
      <dsp:spPr>
        <a:xfrm rot="5400000">
          <a:off x="-185785" y="3467443"/>
          <a:ext cx="1238566" cy="866996"/>
        </a:xfrm>
        <a:prstGeom prst="chevron">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w="9525" cap="flat" cmpd="sng" algn="ctr">
          <a:solidFill>
            <a:schemeClr val="accent1">
              <a:hueOff val="0"/>
              <a:satOff val="0"/>
              <a:lumOff val="0"/>
              <a:alphaOff val="0"/>
            </a:schemeClr>
          </a:solidFill>
          <a:prstDash val="soli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endParaRPr lang="en-GB" sz="1900" kern="1200" dirty="0"/>
        </a:p>
      </dsp:txBody>
      <dsp:txXfrm rot="5400000">
        <a:off x="-185785" y="3467443"/>
        <a:ext cx="1238566" cy="866996"/>
      </dsp:txXfrm>
    </dsp:sp>
    <dsp:sp modelId="{69342194-DFFC-40D4-9191-D1BEE7E87C00}">
      <dsp:nvSpPr>
        <dsp:cNvPr id="0" name=""/>
        <dsp:cNvSpPr/>
      </dsp:nvSpPr>
      <dsp:spPr>
        <a:xfrm rot="5400000">
          <a:off x="3965744" y="182910"/>
          <a:ext cx="805068" cy="700256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GB" sz="2000" kern="1200" dirty="0" smtClean="0"/>
            <a:t>Reviewed by 2 independent blinded researchers  (clinical background)</a:t>
          </a:r>
          <a:endParaRPr lang="en-GB" sz="2000" kern="1200" dirty="0"/>
        </a:p>
      </dsp:txBody>
      <dsp:txXfrm rot="5400000">
        <a:off x="3965744" y="182910"/>
        <a:ext cx="805068" cy="700256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F00365-11CC-40DF-988B-576B9F3751C5}">
      <dsp:nvSpPr>
        <dsp:cNvPr id="0" name=""/>
        <dsp:cNvSpPr/>
      </dsp:nvSpPr>
      <dsp:spPr>
        <a:xfrm>
          <a:off x="0" y="3406931"/>
          <a:ext cx="8229600" cy="1118230"/>
        </a:xfrm>
        <a:prstGeom prst="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dirty="0" smtClean="0"/>
            <a:t>Formally reported?</a:t>
          </a:r>
          <a:endParaRPr lang="en-GB" sz="2000" b="1" kern="1200" dirty="0"/>
        </a:p>
      </dsp:txBody>
      <dsp:txXfrm>
        <a:off x="0" y="3406931"/>
        <a:ext cx="8229600" cy="603844"/>
      </dsp:txXfrm>
    </dsp:sp>
    <dsp:sp modelId="{646314B7-199D-4844-8D4F-00C98D21BFDD}">
      <dsp:nvSpPr>
        <dsp:cNvPr id="0" name=""/>
        <dsp:cNvSpPr/>
      </dsp:nvSpPr>
      <dsp:spPr>
        <a:xfrm>
          <a:off x="0" y="3988411"/>
          <a:ext cx="8229600" cy="51438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n-GB" sz="1800" kern="1200" dirty="0" smtClean="0"/>
            <a:t>Reference within entry</a:t>
          </a:r>
          <a:endParaRPr lang="en-GB" sz="1800" kern="1200" dirty="0"/>
        </a:p>
      </dsp:txBody>
      <dsp:txXfrm>
        <a:off x="0" y="3988411"/>
        <a:ext cx="8229600" cy="514386"/>
      </dsp:txXfrm>
    </dsp:sp>
    <dsp:sp modelId="{EBD713C7-F5A3-4D15-8FC1-D30BD9F458F6}">
      <dsp:nvSpPr>
        <dsp:cNvPr id="0" name=""/>
        <dsp:cNvSpPr/>
      </dsp:nvSpPr>
      <dsp:spPr>
        <a:xfrm rot="10800000">
          <a:off x="0" y="1703865"/>
          <a:ext cx="8229600" cy="1719839"/>
        </a:xfrm>
        <a:prstGeom prst="upArrowCallou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dirty="0" smtClean="0"/>
            <a:t>Emergent theme analysis: NPSA dataset domains</a:t>
          </a:r>
          <a:endParaRPr lang="en-GB" sz="2000" b="1" kern="1200" dirty="0"/>
        </a:p>
      </dsp:txBody>
      <dsp:txXfrm>
        <a:off x="0" y="1703865"/>
        <a:ext cx="8229600" cy="603663"/>
      </dsp:txXfrm>
    </dsp:sp>
    <dsp:sp modelId="{E3DAA8F9-0262-43BE-9575-DDF7752FBA52}">
      <dsp:nvSpPr>
        <dsp:cNvPr id="0" name=""/>
        <dsp:cNvSpPr/>
      </dsp:nvSpPr>
      <dsp:spPr>
        <a:xfrm>
          <a:off x="4018" y="2307529"/>
          <a:ext cx="2740521" cy="5142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n-GB" sz="1800" kern="1200" dirty="0" smtClean="0"/>
            <a:t>Incident type</a:t>
          </a:r>
          <a:endParaRPr lang="en-GB" sz="1800" kern="1200" dirty="0"/>
        </a:p>
      </dsp:txBody>
      <dsp:txXfrm>
        <a:off x="4018" y="2307529"/>
        <a:ext cx="2740521" cy="514231"/>
      </dsp:txXfrm>
    </dsp:sp>
    <dsp:sp modelId="{CFDAC21F-5008-4034-A10F-57D3C52E4195}">
      <dsp:nvSpPr>
        <dsp:cNvPr id="0" name=""/>
        <dsp:cNvSpPr/>
      </dsp:nvSpPr>
      <dsp:spPr>
        <a:xfrm>
          <a:off x="2744539" y="2307529"/>
          <a:ext cx="2740521" cy="5142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n-GB" sz="1800" kern="1200" dirty="0" smtClean="0"/>
            <a:t>Incident outcome      </a:t>
          </a:r>
          <a:endParaRPr lang="en-GB" sz="1800" kern="1200" dirty="0"/>
        </a:p>
      </dsp:txBody>
      <dsp:txXfrm>
        <a:off x="2744539" y="2307529"/>
        <a:ext cx="2740521" cy="514231"/>
      </dsp:txXfrm>
    </dsp:sp>
    <dsp:sp modelId="{4C04E9C0-E37B-45FF-8A16-8C75EC30C8DB}">
      <dsp:nvSpPr>
        <dsp:cNvPr id="0" name=""/>
        <dsp:cNvSpPr/>
      </dsp:nvSpPr>
      <dsp:spPr>
        <a:xfrm>
          <a:off x="5485060" y="2307529"/>
          <a:ext cx="2740521" cy="5142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rtl="0">
            <a:lnSpc>
              <a:spcPct val="90000"/>
            </a:lnSpc>
            <a:spcBef>
              <a:spcPct val="0"/>
            </a:spcBef>
            <a:spcAft>
              <a:spcPct val="35000"/>
            </a:spcAft>
          </a:pPr>
          <a:r>
            <a:rPr lang="en-GB" sz="1800" kern="1200" dirty="0" smtClean="0"/>
            <a:t>Contributing factors</a:t>
          </a:r>
          <a:endParaRPr lang="en-GB" sz="1800" kern="1200" dirty="0"/>
        </a:p>
      </dsp:txBody>
      <dsp:txXfrm>
        <a:off x="5485060" y="2307529"/>
        <a:ext cx="2740521" cy="514231"/>
      </dsp:txXfrm>
    </dsp:sp>
    <dsp:sp modelId="{71C790D5-689C-40DE-9CBC-462ED6B71C2F}">
      <dsp:nvSpPr>
        <dsp:cNvPr id="0" name=""/>
        <dsp:cNvSpPr/>
      </dsp:nvSpPr>
      <dsp:spPr>
        <a:xfrm rot="10800000">
          <a:off x="0" y="799"/>
          <a:ext cx="8229600" cy="1719839"/>
        </a:xfrm>
        <a:prstGeom prst="upArrowCallou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GB" sz="2000" b="1" kern="1200" dirty="0" smtClean="0"/>
            <a:t>Presence of PSI</a:t>
          </a:r>
          <a:endParaRPr lang="en-GB" sz="2000" b="1" kern="1200" dirty="0"/>
        </a:p>
      </dsp:txBody>
      <dsp:txXfrm>
        <a:off x="0" y="799"/>
        <a:ext cx="8229600" cy="603663"/>
      </dsp:txXfrm>
    </dsp:sp>
    <dsp:sp modelId="{0F52E437-BC41-4A7D-8E36-95C41B0475B0}">
      <dsp:nvSpPr>
        <dsp:cNvPr id="0" name=""/>
        <dsp:cNvSpPr/>
      </dsp:nvSpPr>
      <dsp:spPr>
        <a:xfrm>
          <a:off x="0" y="604463"/>
          <a:ext cx="8229600" cy="51423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rtl="0">
            <a:lnSpc>
              <a:spcPct val="90000"/>
            </a:lnSpc>
            <a:spcBef>
              <a:spcPct val="0"/>
            </a:spcBef>
            <a:spcAft>
              <a:spcPct val="35000"/>
            </a:spcAft>
          </a:pPr>
          <a:r>
            <a:rPr lang="en-GB" sz="1500" kern="1200" dirty="0" smtClean="0"/>
            <a:t>‘Any unintended or unexpected incident that could have or did lead to patient harm’</a:t>
          </a:r>
          <a:endParaRPr lang="en-GB" sz="1500" kern="1200" dirty="0"/>
        </a:p>
      </dsp:txBody>
      <dsp:txXfrm>
        <a:off x="0" y="604463"/>
        <a:ext cx="8229600" cy="51423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273458-FB90-4A59-ACF9-5D5ED11B3165}">
      <dsp:nvSpPr>
        <dsp:cNvPr id="0" name=""/>
        <dsp:cNvSpPr/>
      </dsp:nvSpPr>
      <dsp:spPr>
        <a:xfrm>
          <a:off x="0" y="2901"/>
          <a:ext cx="7211144" cy="80496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N=30; M:F=1; mean age 24</a:t>
          </a:r>
          <a:endParaRPr lang="en-GB" sz="2400" kern="1200" dirty="0"/>
        </a:p>
      </dsp:txBody>
      <dsp:txXfrm>
        <a:off x="0" y="2901"/>
        <a:ext cx="7211144" cy="804960"/>
      </dsp:txXfrm>
    </dsp:sp>
    <dsp:sp modelId="{734C7AA7-B680-470B-BA0A-52B62EBB6050}">
      <dsp:nvSpPr>
        <dsp:cNvPr id="0" name=""/>
        <dsp:cNvSpPr/>
      </dsp:nvSpPr>
      <dsp:spPr>
        <a:xfrm>
          <a:off x="0" y="931701"/>
          <a:ext cx="7211144" cy="80496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139 entries</a:t>
          </a:r>
          <a:endParaRPr lang="en-GB" sz="2400" kern="1200" dirty="0"/>
        </a:p>
      </dsp:txBody>
      <dsp:txXfrm>
        <a:off x="0" y="931701"/>
        <a:ext cx="7211144" cy="804960"/>
      </dsp:txXfrm>
    </dsp:sp>
    <dsp:sp modelId="{328A1DE8-08AE-4196-AF23-223FB93E3B24}">
      <dsp:nvSpPr>
        <dsp:cNvPr id="0" name=""/>
        <dsp:cNvSpPr/>
      </dsp:nvSpPr>
      <dsp:spPr>
        <a:xfrm>
          <a:off x="0" y="1860501"/>
          <a:ext cx="7211144" cy="80496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68 (49%) reflected on PSI</a:t>
          </a:r>
          <a:endParaRPr lang="en-GB" sz="2400" kern="1200" dirty="0"/>
        </a:p>
      </dsp:txBody>
      <dsp:txXfrm>
        <a:off x="0" y="1860501"/>
        <a:ext cx="7211144" cy="804960"/>
      </dsp:txXfrm>
    </dsp:sp>
    <dsp:sp modelId="{D4D7552B-40E1-4FAA-A72B-9959BB935B16}">
      <dsp:nvSpPr>
        <dsp:cNvPr id="0" name=""/>
        <dsp:cNvSpPr/>
      </dsp:nvSpPr>
      <dsp:spPr>
        <a:xfrm>
          <a:off x="0" y="2789301"/>
          <a:ext cx="7211144" cy="80496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3 (4%) formally reported</a:t>
          </a:r>
          <a:endParaRPr lang="en-GB" sz="2400" kern="1200" dirty="0"/>
        </a:p>
      </dsp:txBody>
      <dsp:txXfrm>
        <a:off x="0" y="2789301"/>
        <a:ext cx="7211144" cy="804960"/>
      </dsp:txXfrm>
    </dsp:sp>
    <dsp:sp modelId="{D53F6C4A-9B41-448F-B225-723295666B1C}">
      <dsp:nvSpPr>
        <dsp:cNvPr id="0" name=""/>
        <dsp:cNvSpPr/>
      </dsp:nvSpPr>
      <dsp:spPr>
        <a:xfrm>
          <a:off x="0" y="3718101"/>
          <a:ext cx="7211144" cy="80496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t>Good inter-</a:t>
          </a:r>
          <a:r>
            <a:rPr lang="en-GB" sz="2400" kern="1200" dirty="0" err="1" smtClean="0"/>
            <a:t>rater</a:t>
          </a:r>
          <a:r>
            <a:rPr lang="en-GB" sz="2400" kern="1200" dirty="0" smtClean="0"/>
            <a:t> reliability (0.70 to 0.83)</a:t>
          </a:r>
          <a:endParaRPr lang="en-GB" sz="2400" kern="1200" dirty="0"/>
        </a:p>
      </dsp:txBody>
      <dsp:txXfrm>
        <a:off x="0" y="3718101"/>
        <a:ext cx="7211144" cy="8049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2AA97A-E8E9-47A8-A4F2-DE20DD878F1D}">
      <dsp:nvSpPr>
        <dsp:cNvPr id="0" name=""/>
        <dsp:cNvSpPr/>
      </dsp:nvSpPr>
      <dsp:spPr>
        <a:xfrm>
          <a:off x="518017" y="0"/>
          <a:ext cx="6736072" cy="4525962"/>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kern="1200" dirty="0" smtClean="0"/>
            <a:t>‘A gentleman with a history of </a:t>
          </a:r>
          <a:r>
            <a:rPr lang="en-GB" sz="2800" kern="1200" dirty="0" err="1" smtClean="0"/>
            <a:t>resected</a:t>
          </a:r>
          <a:r>
            <a:rPr lang="en-GB" sz="2800" kern="1200" dirty="0" smtClean="0"/>
            <a:t> laryngeal cancer was admitted to the ward as ‘off legs’. On our ward round he was found to have neurological signs of acute cord compression that had not been picked up previously.’       (FY1 doctor 8) </a:t>
          </a:r>
          <a:endParaRPr lang="en-GB" sz="2800" kern="1200" dirty="0"/>
        </a:p>
      </dsp:txBody>
      <dsp:txXfrm>
        <a:off x="518017" y="0"/>
        <a:ext cx="6736072" cy="452596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A1EB92-DDDA-4FC4-8C1A-961C6A856B1A}">
      <dsp:nvSpPr>
        <dsp:cNvPr id="0" name=""/>
        <dsp:cNvSpPr/>
      </dsp:nvSpPr>
      <dsp:spPr>
        <a:xfrm>
          <a:off x="0" y="49400"/>
          <a:ext cx="7211144" cy="4283144"/>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GB" sz="2600" kern="1200" dirty="0" smtClean="0"/>
            <a:t>‘...I was shocked that despite communicating my senior-approved management plan to the nurses that it had not been carried out – the patient’s </a:t>
          </a:r>
          <a:r>
            <a:rPr lang="en-GB" sz="2600" kern="1200" dirty="0" err="1" smtClean="0"/>
            <a:t>Trop</a:t>
          </a:r>
          <a:r>
            <a:rPr lang="en-GB" sz="2600" kern="1200" dirty="0" smtClean="0"/>
            <a:t> T was still positive 3 days later and he had not received any further </a:t>
          </a:r>
          <a:r>
            <a:rPr lang="en-GB" sz="2600" kern="1200" dirty="0" err="1" smtClean="0"/>
            <a:t>clexane</a:t>
          </a:r>
          <a:r>
            <a:rPr lang="en-GB" sz="2600" kern="1200" dirty="0" smtClean="0"/>
            <a:t> since attending A&amp;E...’ (FY1 doctor 30)</a:t>
          </a:r>
          <a:endParaRPr lang="en-GB" sz="2600" kern="1200" dirty="0"/>
        </a:p>
      </dsp:txBody>
      <dsp:txXfrm>
        <a:off x="0" y="49400"/>
        <a:ext cx="7211144" cy="428314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12144-92C3-4163-A316-1FB12E66A833}" type="datetimeFigureOut">
              <a:rPr lang="en-GB" smtClean="0"/>
              <a:pPr/>
              <a:t>31/01/2012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DAFB1-D93C-440E-8B4F-5303C9E12FE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a:buFontTx/>
              <a:buChar char="•"/>
            </a:pPr>
            <a:r>
              <a:rPr lang="en-GB" smtClean="0"/>
              <a:t>Junior doctors are vital to promoting patient safety in the workplace. As frontline clinicians they will often be directly or indirectly involved in patient safety incidents and are well-placed to identify contributing factors and pose solutions as agents for change.</a:t>
            </a:r>
          </a:p>
          <a:p>
            <a:pPr>
              <a:buFontTx/>
              <a:buChar char="•"/>
            </a:pPr>
            <a:r>
              <a:rPr lang="en-GB" smtClean="0"/>
              <a:t>However, incident reporting amongst junior doctors is low – due to various factors: guilt; shame; lack of opportunity/ time; prevalence of a blame culture and the perceived negative impact on career progression. </a:t>
            </a:r>
          </a:p>
          <a:p>
            <a:pPr>
              <a:buFontTx/>
              <a:buChar char="•"/>
            </a:pPr>
            <a:r>
              <a:rPr lang="en-GB" smtClean="0"/>
              <a:t>So we need to think of other methods to identify incidents to which junior doctors working at the bedside are exposed to and aware of.</a:t>
            </a:r>
          </a:p>
          <a:p>
            <a:pPr>
              <a:buFontTx/>
              <a:buChar char="•"/>
            </a:pPr>
            <a:r>
              <a:rPr lang="en-GB" smtClean="0"/>
              <a:t>Reflection on clinical practice, which all doctors are strongly encouraged to perform, may be a fruitful way forward. </a:t>
            </a:r>
          </a:p>
        </p:txBody>
      </p:sp>
      <p:sp>
        <p:nvSpPr>
          <p:cNvPr id="27652" name="Slide Number Placeholder 3"/>
          <p:cNvSpPr>
            <a:spLocks noGrp="1"/>
          </p:cNvSpPr>
          <p:nvPr>
            <p:ph type="sldNum" sz="quarter" idx="5"/>
          </p:nvPr>
        </p:nvSpPr>
        <p:spPr>
          <a:noFill/>
        </p:spPr>
        <p:txBody>
          <a:bodyPr/>
          <a:lstStyle/>
          <a:p>
            <a:fld id="{ADC4BC5A-B063-4F57-AE0D-B82BAF00B5DD}" type="slidenum">
              <a:rPr lang="en-GB" smtClean="0"/>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GB" smtClean="0"/>
              <a:t>And this is an example– in this case the patient was frail and elderly so the higher dose of warfarin as recommended on the standard guidelines was not appropriate here – unfortunately the trainee was blamed for the team error.</a:t>
            </a:r>
          </a:p>
        </p:txBody>
      </p:sp>
      <p:sp>
        <p:nvSpPr>
          <p:cNvPr id="36868" name="Slide Number Placeholder 3"/>
          <p:cNvSpPr>
            <a:spLocks noGrp="1"/>
          </p:cNvSpPr>
          <p:nvPr>
            <p:ph type="sldNum" sz="quarter" idx="5"/>
          </p:nvPr>
        </p:nvSpPr>
        <p:spPr>
          <a:noFill/>
        </p:spPr>
        <p:txBody>
          <a:bodyPr/>
          <a:lstStyle/>
          <a:p>
            <a:fld id="{4786AA79-2433-4770-9E96-20AB4391265E}" type="slidenum">
              <a:rPr lang="en-GB" smtClean="0"/>
              <a:pPr/>
              <a:t>12</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GB" smtClean="0"/>
              <a:t>There was insufficient information to determine incident outcome in 28% of cases. Of entries where elucidation of outcome was possible, the majority (47%) led to no harm to the patient. Six reflective entries described incidents resulting in patient death</a:t>
            </a:r>
          </a:p>
        </p:txBody>
      </p:sp>
      <p:sp>
        <p:nvSpPr>
          <p:cNvPr id="37892" name="Slide Number Placeholder 3"/>
          <p:cNvSpPr>
            <a:spLocks noGrp="1"/>
          </p:cNvSpPr>
          <p:nvPr>
            <p:ph type="sldNum" sz="quarter" idx="5"/>
          </p:nvPr>
        </p:nvSpPr>
        <p:spPr>
          <a:noFill/>
        </p:spPr>
        <p:txBody>
          <a:bodyPr/>
          <a:lstStyle/>
          <a:p>
            <a:fld id="{94049989-374E-43DD-9631-430275A0A030}" type="slidenum">
              <a:rPr lang="en-GB" smtClean="0"/>
              <a:pPr/>
              <a:t>13</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GB" smtClean="0"/>
              <a:t>So taking a closer look at the deaths, we can see that majority of these incident types were attributable to errors in clinical assessment: missed or delayed diagnosis. This supports existing evidence to show that diagnosis-related incidents are more likely to be associated with moderate/severe harm or death than incidents unrelated to diagnosis. </a:t>
            </a:r>
          </a:p>
        </p:txBody>
      </p:sp>
      <p:sp>
        <p:nvSpPr>
          <p:cNvPr id="38916" name="Slide Number Placeholder 3"/>
          <p:cNvSpPr>
            <a:spLocks noGrp="1"/>
          </p:cNvSpPr>
          <p:nvPr>
            <p:ph type="sldNum" sz="quarter" idx="5"/>
          </p:nvPr>
        </p:nvSpPr>
        <p:spPr>
          <a:noFill/>
        </p:spPr>
        <p:txBody>
          <a:bodyPr/>
          <a:lstStyle/>
          <a:p>
            <a:fld id="{41E2F07F-3326-4FB8-B77B-413AB3AA63B0}" type="slidenum">
              <a:rPr lang="en-GB" smtClean="0"/>
              <a:pPr/>
              <a:t>14</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spcBef>
                <a:spcPct val="0"/>
              </a:spcBef>
              <a:buFontTx/>
              <a:buChar char="•"/>
            </a:pPr>
            <a:r>
              <a:rPr lang="en-GB" smtClean="0"/>
              <a:t>So this study shows that foundation trainees demonstrate an awareness of patient safety and commonly reflect on patient safety incidents within their professional development portfolios.</a:t>
            </a:r>
          </a:p>
          <a:p>
            <a:pPr eaLnBrk="1" hangingPunct="1">
              <a:spcBef>
                <a:spcPct val="0"/>
              </a:spcBef>
              <a:buFontTx/>
              <a:buChar char="•"/>
            </a:pPr>
            <a:r>
              <a:rPr lang="en-GB" smtClean="0"/>
              <a:t>It’s important to note that although the ‘reflective practice’ proforma does not specifically enquire into ‘patient safety incidents’, nearly half of all reflective entries made by FY1 doctors described a PSI as a memorable event.</a:t>
            </a:r>
          </a:p>
          <a:p>
            <a:pPr eaLnBrk="1" hangingPunct="1">
              <a:spcBef>
                <a:spcPct val="0"/>
              </a:spcBef>
              <a:buFontTx/>
              <a:buChar char="•"/>
            </a:pPr>
            <a:r>
              <a:rPr lang="en-GB" smtClean="0"/>
              <a:t>The types of incidents reflected on broadly mirror those found in a US study which asked house officers to describe their most significant medical mistake in the last year – commonest mistakes recalled were errors in diagnosis, errors in evaluation and treatment and medication errors. However the pattern of incident type differs from that found in the data summaries from the UK’s national reporting and learning system – could reflect the different demographic  of staff that report incidents through HIRs – nurses and allied health professionals tend to report more whilst doctors report less – hence diagnostic errors most commonly reflected on by doctors do not feature highly on national summaries, whereas patient accidents involving slips, trips and falls reported most commonly by nursing staff feature heavily in such reports</a:t>
            </a:r>
          </a:p>
          <a:p>
            <a:pPr eaLnBrk="1" hangingPunct="1">
              <a:spcBef>
                <a:spcPct val="0"/>
              </a:spcBef>
              <a:buFontTx/>
              <a:buChar char="•"/>
            </a:pPr>
            <a:r>
              <a:rPr lang="en-GB" smtClean="0"/>
              <a:t>As discussed, we found that diagnostic errors were linked to poorer patient outcomes</a:t>
            </a:r>
          </a:p>
          <a:p>
            <a:pPr eaLnBrk="1" hangingPunct="1">
              <a:spcBef>
                <a:spcPct val="0"/>
              </a:spcBef>
              <a:buFontTx/>
              <a:buChar char="•"/>
            </a:pPr>
            <a:r>
              <a:rPr lang="en-GB" smtClean="0"/>
              <a:t>And multiple factors were found to contribute to incidents reflected on – supporting existing evidence that diverse factors spanning individual clinician and healthcare systems impact on patient safety</a:t>
            </a:r>
          </a:p>
          <a:p>
            <a:pPr eaLnBrk="1" hangingPunct="1">
              <a:spcBef>
                <a:spcPct val="0"/>
              </a:spcBef>
              <a:buFontTx/>
              <a:buChar char="•"/>
            </a:pPr>
            <a:endParaRPr lang="en-GB" smtClean="0"/>
          </a:p>
          <a:p>
            <a:pPr>
              <a:buFontTx/>
              <a:buChar char="•"/>
            </a:pPr>
            <a:endParaRPr lang="en-GB" smtClean="0"/>
          </a:p>
        </p:txBody>
      </p:sp>
      <p:sp>
        <p:nvSpPr>
          <p:cNvPr id="39940" name="Slide Number Placeholder 3"/>
          <p:cNvSpPr>
            <a:spLocks noGrp="1"/>
          </p:cNvSpPr>
          <p:nvPr>
            <p:ph type="sldNum" sz="quarter" idx="5"/>
          </p:nvPr>
        </p:nvSpPr>
        <p:spPr>
          <a:noFill/>
        </p:spPr>
        <p:txBody>
          <a:bodyPr/>
          <a:lstStyle/>
          <a:p>
            <a:fld id="{39B732AD-86E4-4FEE-87B7-215C98D81347}" type="slidenum">
              <a:rPr lang="en-GB" smtClean="0"/>
              <a:pPr/>
              <a:t>15</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a:buFontTx/>
              <a:buChar char="•"/>
            </a:pPr>
            <a:r>
              <a:rPr lang="en-GB" smtClean="0"/>
              <a:t>In terms of implications</a:t>
            </a:r>
          </a:p>
          <a:p>
            <a:pPr>
              <a:buFontTx/>
              <a:buChar char="•"/>
            </a:pPr>
            <a:r>
              <a:rPr lang="en-GB" smtClean="0"/>
              <a:t>So we know that foundation trainees commonly reflect on PSIs, and educational strategies should be employed to encourage both formal reporting and promote shared learning from PSIs</a:t>
            </a:r>
          </a:p>
          <a:p>
            <a:pPr>
              <a:buFontTx/>
              <a:buChar char="•"/>
            </a:pPr>
            <a:r>
              <a:rPr lang="en-GB" smtClean="0"/>
              <a:t>Reflective portfolios could serve as a novel data source to enhance organisational learning, particularly as contributory factors are not collated nationally</a:t>
            </a:r>
          </a:p>
          <a:p>
            <a:pPr>
              <a:buFontTx/>
              <a:buChar char="•"/>
            </a:pPr>
            <a:r>
              <a:rPr lang="en-GB" smtClean="0"/>
              <a:t>And further work is needed to explore whether reflection translates into safer practice. There is some evidence from a US team that critical reflection can lead to improvements in both individual and systems-based practice through transformative learning</a:t>
            </a:r>
          </a:p>
        </p:txBody>
      </p:sp>
      <p:sp>
        <p:nvSpPr>
          <p:cNvPr id="40964" name="Slide Number Placeholder 3"/>
          <p:cNvSpPr>
            <a:spLocks noGrp="1"/>
          </p:cNvSpPr>
          <p:nvPr>
            <p:ph type="sldNum" sz="quarter" idx="5"/>
          </p:nvPr>
        </p:nvSpPr>
        <p:spPr>
          <a:noFill/>
        </p:spPr>
        <p:txBody>
          <a:bodyPr/>
          <a:lstStyle/>
          <a:p>
            <a:fld id="{66EDAF64-F26E-4FCE-98B1-553A04B7474E}" type="slidenum">
              <a:rPr lang="en-GB" smtClean="0"/>
              <a:pPr/>
              <a:t>16</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a:lstStyle/>
          <a:p>
            <a:r>
              <a:rPr lang="en-GB" dirty="0" smtClean="0"/>
              <a:t>Hi I’m Maria Ahmed, Clinical Research Fellow in the Clinical Safety</a:t>
            </a:r>
            <a:r>
              <a:rPr lang="en-GB" baseline="0" dirty="0" smtClean="0"/>
              <a:t> Research Unit and I’m going to talk about one of my studies to implement Patient Safety training for junior doctors: Lessons Learnt Building a Safer Foundation </a:t>
            </a:r>
            <a:endParaRPr lang="en-GB" dirty="0" smtClean="0"/>
          </a:p>
        </p:txBody>
      </p:sp>
      <p:sp>
        <p:nvSpPr>
          <p:cNvPr id="87044" name="Slide Number Placeholder 3"/>
          <p:cNvSpPr>
            <a:spLocks noGrp="1"/>
          </p:cNvSpPr>
          <p:nvPr>
            <p:ph type="sldNum" sz="quarter" idx="5"/>
          </p:nvPr>
        </p:nvSpPr>
        <p:spPr bwMode="auto">
          <a:noFill/>
          <a:ln>
            <a:miter lim="800000"/>
            <a:headEnd/>
            <a:tailEnd/>
          </a:ln>
        </p:spPr>
        <p:txBody>
          <a:bodyPr/>
          <a:lstStyle/>
          <a:p>
            <a:fld id="{CAC12FBF-9501-486F-9787-510B19EF47DC}" type="slidenum">
              <a:rPr lang="en-GB" smtClean="0"/>
              <a:pPr/>
              <a:t>17</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So we</a:t>
            </a:r>
            <a:r>
              <a:rPr lang="en-GB" baseline="0" dirty="0" smtClean="0"/>
              <a:t> know that Patient Safety has gained an increasing profile internationally. </a:t>
            </a:r>
          </a:p>
          <a:p>
            <a:pPr>
              <a:buFont typeface="Arial" pitchFamily="34" charset="0"/>
              <a:buChar char="•"/>
            </a:pPr>
            <a:r>
              <a:rPr lang="en-GB" baseline="0" dirty="0" smtClean="0"/>
              <a:t>And the recent Health Select Committee Inquiry into Patient Safety showed that although there has been significant improvements in Patient Safety over the past 10 years, sustainable improvements will be difficult to achieve without major medical education reform at both undergraduate and postgraduate levels and called for Patient Safety to be integrated into the curricular of all healthcare workers. </a:t>
            </a:r>
          </a:p>
          <a:p>
            <a:pPr>
              <a:buFont typeface="Arial" pitchFamily="34" charset="0"/>
              <a:buChar char="•"/>
            </a:pPr>
            <a:r>
              <a:rPr lang="en-GB" dirty="0" smtClean="0"/>
              <a:t>We also know that</a:t>
            </a:r>
            <a:r>
              <a:rPr lang="en-GB" baseline="0" dirty="0" smtClean="0"/>
              <a:t> </a:t>
            </a:r>
            <a:r>
              <a:rPr lang="en-GB" dirty="0" smtClean="0"/>
              <a:t>junior doctors are </a:t>
            </a:r>
            <a:r>
              <a:rPr lang="en-GB" baseline="0" dirty="0" smtClean="0"/>
              <a:t>being increasingly viewed as powerful agents for change – as frontline clinicians they are well-placed to identify the contributory factors to adverse events and to pose potential solutions</a:t>
            </a:r>
          </a:p>
          <a:p>
            <a:pPr>
              <a:buFont typeface="Arial" pitchFamily="34" charset="0"/>
              <a:buChar char="•"/>
            </a:pPr>
            <a:r>
              <a:rPr lang="en-GB" baseline="0" dirty="0" smtClean="0"/>
              <a:t>However we know that in this cohort incident reporting is low due to various factors: lack of time/opportunity, fear, negative career implications, perception that HIRS enter a black hole and that nothing is done about them. We therefore need to consider ways to promote peer-learning from such events. </a:t>
            </a:r>
          </a:p>
          <a:p>
            <a:pPr>
              <a:buFont typeface="Arial"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92BDAFB1-D93C-440E-8B4F-5303C9E12FEE}"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the aims of this</a:t>
            </a:r>
            <a:r>
              <a:rPr lang="en-GB" baseline="0" dirty="0" smtClean="0"/>
              <a:t> study were to:</a:t>
            </a:r>
          </a:p>
          <a:p>
            <a:pPr lvl="0" rtl="0">
              <a:buFont typeface="Arial" pitchFamily="34" charset="0"/>
              <a:buChar char="•"/>
            </a:pPr>
            <a:r>
              <a:rPr lang="en-GB" sz="1200" dirty="0" smtClean="0">
                <a:latin typeface="Arial" pitchFamily="34" charset="0"/>
                <a:cs typeface="Arial" pitchFamily="34" charset="0"/>
              </a:rPr>
              <a:t>Formalise opportunity for Foundation Trainees to discuss &amp; learn from PSIs within safe, facilitated forum</a:t>
            </a:r>
          </a:p>
          <a:p>
            <a:pPr lvl="0" rtl="0">
              <a:buFont typeface="Arial" pitchFamily="34" charset="0"/>
              <a:buChar char="•"/>
            </a:pPr>
            <a:r>
              <a:rPr lang="en-GB" sz="1200" dirty="0" smtClean="0">
                <a:latin typeface="Arial" pitchFamily="34" charset="0"/>
                <a:cs typeface="Arial" pitchFamily="34" charset="0"/>
              </a:rPr>
              <a:t>Build capacity and capability for Patient Safety training</a:t>
            </a:r>
          </a:p>
          <a:p>
            <a:pPr lvl="0" rtl="0">
              <a:buFont typeface="Arial" pitchFamily="34" charset="0"/>
              <a:buChar char="•"/>
            </a:pPr>
            <a:r>
              <a:rPr lang="en-GB" sz="1200" dirty="0" smtClean="0">
                <a:latin typeface="Arial" pitchFamily="34" charset="0"/>
                <a:cs typeface="Arial" pitchFamily="34" charset="0"/>
              </a:rPr>
              <a:t>Improve safety knowledge, attitudes &amp; skills</a:t>
            </a:r>
          </a:p>
          <a:p>
            <a:pPr lvl="0" rtl="0">
              <a:buFont typeface="Arial" pitchFamily="34" charset="0"/>
              <a:buChar char="•"/>
            </a:pPr>
            <a:r>
              <a:rPr lang="en-GB" sz="1200" dirty="0" smtClean="0">
                <a:latin typeface="Arial" pitchFamily="34" charset="0"/>
                <a:cs typeface="Arial" pitchFamily="34" charset="0"/>
              </a:rPr>
              <a:t>Foster ‘open &amp; learning’ safety culture</a:t>
            </a:r>
          </a:p>
          <a:p>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OK so moving onto methods</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9" name="Rectangle 3"/>
          <p:cNvSpPr>
            <a:spLocks noGrp="1" noChangeArrowheads="1"/>
          </p:cNvSpPr>
          <p:nvPr>
            <p:ph type="body" idx="1"/>
          </p:nvPr>
        </p:nvSpPr>
        <p:spPr bwMode="auto">
          <a:noFill/>
        </p:spPr>
        <p:txBody>
          <a:bodyPr/>
          <a:lstStyle/>
          <a:p>
            <a:r>
              <a:rPr lang="en-GB" dirty="0" smtClean="0"/>
              <a:t>The setting</a:t>
            </a:r>
            <a:r>
              <a:rPr lang="en-GB" baseline="0" dirty="0" smtClean="0"/>
              <a:t> was 16 Trusts in North West England in collaboration with NHS North West and the Imperial CPSSQ</a:t>
            </a: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a:buFontTx/>
              <a:buChar char="•"/>
            </a:pPr>
            <a:r>
              <a:rPr lang="en-GB" smtClean="0"/>
              <a:t>A variety of educational approaches are commonly employed to facilitate reflective learning. Portfolios in particular are being used increasingly throughout continuing medical education to encourage reflection, enhance personal responsibility for learning and support professional development</a:t>
            </a:r>
          </a:p>
          <a:p>
            <a:pPr>
              <a:buFontTx/>
              <a:buChar char="•"/>
            </a:pPr>
            <a:r>
              <a:rPr lang="en-GB" smtClean="0"/>
              <a:t>In my own experience as a recent graduate of the UK Foundation Programme (first 2 years of clinical practice following graduation), we are expected to reflect on our practice and I found reflecting on patient safety incidents very cathartic. </a:t>
            </a:r>
          </a:p>
        </p:txBody>
      </p:sp>
      <p:sp>
        <p:nvSpPr>
          <p:cNvPr id="28676" name="Slide Number Placeholder 3"/>
          <p:cNvSpPr>
            <a:spLocks noGrp="1"/>
          </p:cNvSpPr>
          <p:nvPr>
            <p:ph type="sldNum" sz="quarter" idx="5"/>
          </p:nvPr>
        </p:nvSpPr>
        <p:spPr>
          <a:noFill/>
        </p:spPr>
        <p:txBody>
          <a:bodyPr/>
          <a:lstStyle/>
          <a:p>
            <a:fld id="{151439EF-2920-4B47-B879-7BB542B899B3}" type="slidenum">
              <a:rPr lang="en-GB" smtClean="0"/>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a</a:t>
            </a:r>
            <a:r>
              <a:rPr lang="en-GB" dirty="0" smtClean="0"/>
              <a:t>pproach involved</a:t>
            </a:r>
            <a:r>
              <a:rPr lang="en-GB" baseline="0" dirty="0" smtClean="0"/>
              <a:t> a</a:t>
            </a:r>
            <a:r>
              <a:rPr lang="en-GB" dirty="0" smtClean="0"/>
              <a:t>ddressing the well-documented barriers</a:t>
            </a:r>
            <a:r>
              <a:rPr lang="en-GB" baseline="0" dirty="0" smtClean="0"/>
              <a:t> to implementation of Patient Safety training into curricula</a:t>
            </a:r>
          </a:p>
          <a:p>
            <a:r>
              <a:rPr lang="en-GB" baseline="0" dirty="0" smtClean="0"/>
              <a:t>Starting with stakeholder engagement</a:t>
            </a:r>
          </a:p>
          <a:p>
            <a:r>
              <a:rPr lang="en-GB" baseline="0" dirty="0" smtClean="0"/>
              <a:t>Trainee Leads were appointed at each site to lead implementation locally </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we ran</a:t>
            </a:r>
            <a:r>
              <a:rPr lang="en-GB" baseline="0" dirty="0" smtClean="0"/>
              <a:t> a study launch event inviting representatives from all 16 trusts with Prof Jim Reason, one of the international forerunners in the Patient Safety movement – as headline act</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built capacity and capability through developing an expert faculty of consultant and senior registrar facilitators </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ran ‘Training the trainers’ half-day</a:t>
            </a:r>
            <a:r>
              <a:rPr lang="en-GB" baseline="0" dirty="0" smtClean="0"/>
              <a:t> events accredited by the Royal College of Physicians with an emphasis on training senior and junior clinicians to go back to their Trusts to carry out the Lessons Learnt intervention on a monthly basis </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25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We conducted robust evaluation pre-post intervention aligned</a:t>
            </a:r>
            <a:r>
              <a:rPr lang="en-GB" baseline="0" dirty="0" smtClean="0"/>
              <a:t> with Kirkpatrick’s evidence-based 4-Levels of evaluation </a:t>
            </a:r>
          </a:p>
          <a:p>
            <a:pPr>
              <a:buFont typeface="Arial" pitchFamily="34" charset="0"/>
              <a:buChar char="•"/>
            </a:pPr>
            <a:r>
              <a:rPr lang="en-GB" baseline="0" dirty="0" smtClean="0"/>
              <a:t>And integrated the training intervention into the teaching programme </a:t>
            </a:r>
          </a:p>
          <a:p>
            <a:pPr>
              <a:buFont typeface="Arial" pitchFamily="34" charset="0"/>
              <a:buChar char="•"/>
            </a:pPr>
            <a:r>
              <a:rPr lang="en-GB" baseline="0" dirty="0" smtClean="0"/>
              <a:t>And throughout all this the focus was on sustainability centrally-supported but locally led, ensuring that if successful that the intervention could continue beyond the life of the project </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26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a:lstStyle/>
          <a:p>
            <a:r>
              <a:rPr lang="en-GB" dirty="0" smtClean="0"/>
              <a:t>Participants included </a:t>
            </a:r>
          </a:p>
          <a:p>
            <a:pPr>
              <a:buFont typeface="Arial" pitchFamily="34" charset="0"/>
              <a:buChar char="•"/>
            </a:pPr>
            <a:r>
              <a:rPr lang="en-GB" dirty="0" smtClean="0"/>
              <a:t>20 Foundation Programme Directors</a:t>
            </a:r>
          </a:p>
          <a:p>
            <a:pPr>
              <a:buFont typeface="Arial" pitchFamily="34" charset="0"/>
              <a:buChar char="•"/>
            </a:pPr>
            <a:r>
              <a:rPr lang="en-GB" dirty="0" smtClean="0"/>
              <a:t>16</a:t>
            </a:r>
            <a:r>
              <a:rPr lang="en-GB" baseline="0" dirty="0" smtClean="0"/>
              <a:t> Foundation Programme Administrators</a:t>
            </a:r>
          </a:p>
          <a:p>
            <a:pPr>
              <a:buFont typeface="Arial" pitchFamily="34" charset="0"/>
              <a:buChar char="•"/>
            </a:pPr>
            <a:r>
              <a:rPr lang="en-GB" baseline="0" dirty="0" smtClean="0"/>
              <a:t>57 facilitators</a:t>
            </a:r>
          </a:p>
          <a:p>
            <a:pPr>
              <a:buFont typeface="Arial" pitchFamily="34" charset="0"/>
              <a:buChar char="•"/>
            </a:pPr>
            <a:r>
              <a:rPr lang="en-GB" baseline="0" dirty="0" smtClean="0"/>
              <a:t>34 Leads </a:t>
            </a:r>
          </a:p>
          <a:p>
            <a:pPr>
              <a:buFont typeface="Arial" pitchFamily="34" charset="0"/>
              <a:buChar char="•"/>
            </a:pPr>
            <a:r>
              <a:rPr lang="en-GB" baseline="0" dirty="0" smtClean="0"/>
              <a:t>Over 1000 Foundation trainees</a:t>
            </a:r>
          </a:p>
          <a:p>
            <a:pPr>
              <a:buFont typeface="Arial" pitchFamily="34" charset="0"/>
              <a:buChar char="•"/>
            </a:pPr>
            <a:r>
              <a:rPr lang="en-GB" baseline="0" dirty="0" smtClean="0"/>
              <a:t>Supported by the central project team</a:t>
            </a:r>
          </a:p>
          <a:p>
            <a:pPr>
              <a:buFont typeface="Arial" pitchFamily="34" charset="0"/>
              <a:buChar char="•"/>
            </a:pPr>
            <a:endParaRPr lang="en-GB" dirty="0" smtClean="0"/>
          </a:p>
        </p:txBody>
      </p:sp>
      <p:sp>
        <p:nvSpPr>
          <p:cNvPr id="117764" name="Slide Number Placeholder 3"/>
          <p:cNvSpPr>
            <a:spLocks noGrp="1"/>
          </p:cNvSpPr>
          <p:nvPr>
            <p:ph type="sldNum" sz="quarter" idx="5"/>
          </p:nvPr>
        </p:nvSpPr>
        <p:spPr bwMode="auto">
          <a:noFill/>
          <a:ln>
            <a:miter lim="800000"/>
            <a:headEnd/>
            <a:tailEnd/>
          </a:ln>
        </p:spPr>
        <p:txBody>
          <a:bodyPr/>
          <a:lstStyle/>
          <a:p>
            <a:fld id="{46D92D97-1BCB-4467-95B1-55792C6235B0}" type="slidenum">
              <a:rPr lang="en-GB"/>
              <a:pPr/>
              <a:t>27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r>
              <a:rPr lang="en-GB" dirty="0" smtClean="0"/>
              <a:t>The intervention</a:t>
            </a:r>
            <a:r>
              <a:rPr lang="en-GB" baseline="0" dirty="0" smtClean="0"/>
              <a:t> itself was based on competencies included in the </a:t>
            </a:r>
            <a:r>
              <a:rPr lang="en-GB" dirty="0" smtClean="0"/>
              <a:t>World</a:t>
            </a:r>
            <a:r>
              <a:rPr lang="en-GB" baseline="0" dirty="0" smtClean="0"/>
              <a:t> </a:t>
            </a:r>
            <a:r>
              <a:rPr lang="en-GB" dirty="0" smtClean="0"/>
              <a:t>Health Organization Patient Safety Research Curriculum</a:t>
            </a:r>
            <a:r>
              <a:rPr lang="en-GB" baseline="0" dirty="0" smtClean="0"/>
              <a:t> guide</a:t>
            </a:r>
          </a:p>
          <a:p>
            <a:pPr>
              <a:buFont typeface="Arial" pitchFamily="34" charset="0"/>
              <a:buChar char="•"/>
            </a:pPr>
            <a:r>
              <a:rPr lang="en-GB" baseline="0" dirty="0" smtClean="0"/>
              <a:t>60 minute sessions</a:t>
            </a:r>
          </a:p>
          <a:p>
            <a:pPr>
              <a:buFont typeface="Arial" pitchFamily="34" charset="0"/>
              <a:buChar char="•"/>
            </a:pPr>
            <a:r>
              <a:rPr lang="en-GB" baseline="0" dirty="0" smtClean="0"/>
              <a:t>Held on a monthly basis</a:t>
            </a:r>
          </a:p>
          <a:p>
            <a:pPr>
              <a:buFont typeface="Arial" pitchFamily="34" charset="0"/>
              <a:buChar char="•"/>
            </a:pPr>
            <a:r>
              <a:rPr lang="en-GB" baseline="0" dirty="0" smtClean="0"/>
              <a:t>Wherein Foundation trainees lead a peer-group discussion of a patient safety incident (any unintended or unexpected incident that could have or did lead to patient harm) </a:t>
            </a:r>
          </a:p>
          <a:p>
            <a:pPr>
              <a:buFont typeface="Arial" pitchFamily="34" charset="0"/>
              <a:buChar char="•"/>
            </a:pPr>
            <a:r>
              <a:rPr lang="en-GB" baseline="0" dirty="0" smtClean="0"/>
              <a:t>In a safe, facilitated environment</a:t>
            </a:r>
          </a:p>
          <a:p>
            <a:pPr>
              <a:buFont typeface="Arial" pitchFamily="34" charset="0"/>
              <a:buChar char="•"/>
            </a:pPr>
            <a:r>
              <a:rPr lang="en-GB" baseline="0" dirty="0" smtClean="0"/>
              <a:t>By expert-trained senior doctors</a:t>
            </a:r>
          </a:p>
          <a:p>
            <a:pPr>
              <a:buFont typeface="Arial" pitchFamily="34" charset="0"/>
              <a:buChar char="•"/>
            </a:pPr>
            <a:r>
              <a:rPr lang="en-GB" baseline="0" dirty="0" smtClean="0"/>
              <a:t>Using a London Protocol based analysis – root cause analysis tool developed by Charles Vincent et al.</a:t>
            </a:r>
            <a:endParaRPr lang="en-GB"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37987CB3-1293-411E-823C-12076E58952E}" type="slidenum">
              <a:rPr lang="en-GB" smtClean="0"/>
              <a:pPr/>
              <a:t>28</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eaLnBrk="1" hangingPunct="1">
              <a:spcBef>
                <a:spcPct val="0"/>
              </a:spcBef>
            </a:pPr>
            <a:r>
              <a:rPr lang="en-GB" dirty="0" smtClean="0"/>
              <a:t>The</a:t>
            </a:r>
            <a:r>
              <a:rPr lang="en-GB" baseline="0" dirty="0" smtClean="0"/>
              <a:t> monthly session structure comprised case presentation by a trainee followed by facilitated group discussion and formulation of an action plan </a:t>
            </a:r>
            <a:endParaRPr lang="en-GB"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F735BE95-D015-484C-9AF1-A7807FC16FFD}" type="slidenum">
              <a:rPr lang="en-US" smtClean="0"/>
              <a:pPr/>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Evaluation was aligned with Kirkpatrick’s 4 levels</a:t>
            </a:r>
          </a:p>
          <a:p>
            <a:pPr>
              <a:buFont typeface="Arial" pitchFamily="34" charset="0"/>
              <a:buChar char="•"/>
            </a:pPr>
            <a:r>
              <a:rPr lang="en-GB" dirty="0" smtClean="0"/>
              <a:t>Reaction</a:t>
            </a:r>
            <a:r>
              <a:rPr lang="en-GB" baseline="0" dirty="0" smtClean="0"/>
              <a:t> was evaluated by satisfaction questionnaire of all participants</a:t>
            </a:r>
          </a:p>
          <a:p>
            <a:pPr>
              <a:buFont typeface="Arial" pitchFamily="34" charset="0"/>
              <a:buChar char="•"/>
            </a:pPr>
            <a:r>
              <a:rPr lang="en-GB" baseline="0" dirty="0" smtClean="0"/>
              <a:t>Learning was evaluated through a combination of bespoke and validated questionnaires on knowledge, skills and attitudes in trainees, Leads and facilitators</a:t>
            </a:r>
          </a:p>
          <a:p>
            <a:pPr>
              <a:buFont typeface="Arial" pitchFamily="34" charset="0"/>
              <a:buChar char="•"/>
            </a:pPr>
            <a:r>
              <a:rPr lang="en-GB" baseline="0" dirty="0" smtClean="0"/>
              <a:t>Behavioural change in trainees was assessed through questionnaire</a:t>
            </a:r>
          </a:p>
          <a:p>
            <a:pPr>
              <a:buFont typeface="Arial" pitchFamily="34" charset="0"/>
              <a:buChar char="•"/>
            </a:pPr>
            <a:r>
              <a:rPr lang="en-GB" baseline="0" dirty="0" smtClean="0"/>
              <a:t>And organisational change assessed by the quality improvement projects completed</a:t>
            </a:r>
          </a:p>
        </p:txBody>
      </p:sp>
      <p:sp>
        <p:nvSpPr>
          <p:cNvPr id="4" name="Slide Number Placeholder 3"/>
          <p:cNvSpPr>
            <a:spLocks noGrp="1"/>
          </p:cNvSpPr>
          <p:nvPr>
            <p:ph type="sldNum" sz="quarter" idx="10"/>
          </p:nvPr>
        </p:nvSpPr>
        <p:spPr/>
        <p:txBody>
          <a:bodyPr/>
          <a:lstStyle/>
          <a:p>
            <a:fld id="{92BDAFB1-D93C-440E-8B4F-5303C9E12FEE}" type="slidenum">
              <a:rPr lang="en-GB" smtClean="0"/>
              <a:pPr/>
              <a:t>30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Moving</a:t>
            </a:r>
            <a:r>
              <a:rPr lang="en-GB" baseline="0" dirty="0" smtClean="0"/>
              <a:t> on to results</a:t>
            </a:r>
          </a:p>
          <a:p>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GB" smtClean="0"/>
              <a:t>So I wondered whether my colleagues were equally engaged in reflective practice and set out to evaluate whether Foundation trainees reflect on patient safety incidents within their portfolios? And to explore the potential value of of such reflections for quality of care?</a:t>
            </a:r>
          </a:p>
          <a:p>
            <a:r>
              <a:rPr lang="en-GB" smtClean="0"/>
              <a:t>And PSI =  Any unintended or unexpected incident that could have or did lead to patient harm</a:t>
            </a:r>
          </a:p>
          <a:p>
            <a:endParaRPr lang="en-GB" smtClean="0"/>
          </a:p>
        </p:txBody>
      </p:sp>
      <p:sp>
        <p:nvSpPr>
          <p:cNvPr id="29700" name="Slide Number Placeholder 3"/>
          <p:cNvSpPr>
            <a:spLocks noGrp="1"/>
          </p:cNvSpPr>
          <p:nvPr>
            <p:ph type="sldNum" sz="quarter" idx="5"/>
          </p:nvPr>
        </p:nvSpPr>
        <p:spPr>
          <a:noFill/>
        </p:spPr>
        <p:txBody>
          <a:bodyPr/>
          <a:lstStyle/>
          <a:p>
            <a:fld id="{3BB33208-D6B7-4865-AFEF-7D5E7776C07E}" type="slidenum">
              <a:rPr lang="en-GB" smtClean="0"/>
              <a:pPr/>
              <a:t>4</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Looking</a:t>
            </a:r>
            <a:r>
              <a:rPr lang="en-GB" baseline="0" dirty="0" smtClean="0"/>
              <a:t> at satisfaction</a:t>
            </a:r>
          </a:p>
          <a:p>
            <a:r>
              <a:rPr lang="en-GB" baseline="0" dirty="0" smtClean="0"/>
              <a:t>All participants agreed or strongly agreed that Lessons Learnt promotes an open and learning safety culture, supported local continuation and integration across all Trusts</a:t>
            </a:r>
          </a:p>
          <a:p>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32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Objective</a:t>
            </a:r>
            <a:r>
              <a:rPr lang="en-GB" baseline="0" dirty="0" smtClean="0"/>
              <a:t> scores of knowledge improved significantly post-intervention in trainees, Leads and facilitators </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33</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Self-report measures of skills also significantly</a:t>
            </a:r>
            <a:r>
              <a:rPr lang="en-GB" baseline="0" dirty="0" smtClean="0"/>
              <a:t> improved in trainees, Leads and Facilitators </a:t>
            </a:r>
            <a:r>
              <a:rPr lang="en-GB" dirty="0" smtClean="0"/>
              <a:t>for</a:t>
            </a:r>
            <a:r>
              <a:rPr lang="en-GB" baseline="0" dirty="0" smtClean="0"/>
              <a:t> example in analysing patient safety incidents </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34</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validated attitudes questionnaire examined four domains: feelings; personal beliefs; ability to influence and intentions</a:t>
            </a:r>
          </a:p>
          <a:p>
            <a:r>
              <a:rPr lang="en-GB" baseline="0" dirty="0" smtClean="0"/>
              <a:t>And this is an example of one item in the ‘feelings domain’: ‘telling others about a mistake I made would be difficult (1) to easy (5). And we can see that feelings significantly improved post-intervention in trainees, Leads and facilitators </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35</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Looking at</a:t>
            </a:r>
            <a:r>
              <a:rPr lang="en-GB" baseline="0" dirty="0" smtClean="0"/>
              <a:t> b</a:t>
            </a:r>
            <a:r>
              <a:rPr lang="en-GB" dirty="0" smtClean="0"/>
              <a:t>ehavioural</a:t>
            </a:r>
            <a:r>
              <a:rPr lang="en-GB" baseline="0" dirty="0" smtClean="0"/>
              <a:t> change in trainees only. We can see that whilst awareness of PSIs and patient disclosure averaged the same post-intervention, reflection in portfolio, peer-group discussion and incident reporting significantly improved post-intervention  (assessed at baseline and at 6 months post-intervention)</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36</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There</a:t>
            </a:r>
            <a:r>
              <a:rPr lang="en-GB" baseline="0" dirty="0" smtClean="0"/>
              <a:t> were over 30 quality improvement projects completed over the course of the intervention including:</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Development of clinical protocols/ pathways for insulin sliding scale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Improved working conditions through rota redesign and improved staffing ratios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New teaching/induction sessions introduced informed by trainees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smtClean="0"/>
              <a:t>And enhanced clinical leadership – a number of junior doctors were invited onto the their Trust Patient Safety Board to take forward recommendations from cases discussed.</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9A33729B-1A8B-458F-AE32-8C2D4C861D8E}" type="slidenum">
              <a:rPr lang="en-GB" smtClean="0"/>
              <a:pPr/>
              <a:t>37</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 in summary this is the largest multi-centre</a:t>
            </a:r>
            <a:r>
              <a:rPr lang="en-GB" baseline="0" dirty="0" smtClean="0"/>
              <a:t> study of a Patient Safety training intervention in the UK</a:t>
            </a:r>
          </a:p>
          <a:p>
            <a:r>
              <a:rPr lang="en-GB" baseline="0" dirty="0" smtClean="0"/>
              <a:t>Demonstrating significant improvement in knowledge, skills, attitudes and behaviours in trainees</a:t>
            </a:r>
          </a:p>
          <a:p>
            <a:r>
              <a:rPr lang="en-GB" baseline="0" dirty="0" smtClean="0"/>
              <a:t>The approach addressed barriers to implementation of such training within curricula, with translation and sustainability built in </a:t>
            </a:r>
          </a:p>
        </p:txBody>
      </p:sp>
      <p:sp>
        <p:nvSpPr>
          <p:cNvPr id="4" name="Slide Number Placeholder 3"/>
          <p:cNvSpPr>
            <a:spLocks noGrp="1"/>
          </p:cNvSpPr>
          <p:nvPr>
            <p:ph type="sldNum" sz="quarter" idx="10"/>
          </p:nvPr>
        </p:nvSpPr>
        <p:spPr/>
        <p:txBody>
          <a:bodyPr/>
          <a:lstStyle/>
          <a:p>
            <a:fld id="{92BDAFB1-D93C-440E-8B4F-5303C9E12FEE}" type="slidenum">
              <a:rPr lang="en-GB" smtClean="0"/>
              <a:pPr/>
              <a:t>38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 terms of next steps</a:t>
            </a:r>
          </a:p>
          <a:p>
            <a:pPr>
              <a:buFont typeface="Arial" pitchFamily="34" charset="0"/>
              <a:buChar char="•"/>
            </a:pPr>
            <a:r>
              <a:rPr lang="en-GB" dirty="0" smtClean="0"/>
              <a:t>Locally, the</a:t>
            </a:r>
            <a:r>
              <a:rPr lang="en-GB" baseline="0" dirty="0" smtClean="0"/>
              <a:t> project won the Greater Manchester HIEC Innovation Award to support training for the next cohort of facilitators and Leads. We also plan to evaluate organisational impact further</a:t>
            </a:r>
          </a:p>
          <a:p>
            <a:pPr>
              <a:buFont typeface="Arial" pitchFamily="34" charset="0"/>
              <a:buChar char="•"/>
            </a:pPr>
            <a:r>
              <a:rPr lang="en-GB" baseline="0" dirty="0" smtClean="0"/>
              <a:t>Nationally we have been approached to run this across all 3 Foundation Programmes at Imperial HealthCare Trust with potential to roll-out across the London Deanery</a:t>
            </a:r>
          </a:p>
          <a:p>
            <a:pPr>
              <a:buFont typeface="Arial" pitchFamily="34" charset="0"/>
              <a:buChar char="•"/>
            </a:pPr>
            <a:r>
              <a:rPr lang="en-GB" baseline="0" dirty="0" smtClean="0"/>
              <a:t>And internationally we plan to feed back into the WHO Patient Safety Research curriculum</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39</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Just</a:t>
            </a:r>
            <a:r>
              <a:rPr lang="en-GB" baseline="0" dirty="0" smtClean="0"/>
              <a:t> to thank the Lessons Learnt team, my supervisors and NHS North West </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40</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Thanks</a:t>
            </a:r>
            <a:r>
              <a:rPr lang="en-GB" baseline="0" dirty="0" smtClean="0"/>
              <a:t> for listening. Any questions?</a:t>
            </a:r>
            <a:endParaRPr lang="en-GB" dirty="0"/>
          </a:p>
        </p:txBody>
      </p:sp>
      <p:sp>
        <p:nvSpPr>
          <p:cNvPr id="4" name="Slide Number Placeholder 3"/>
          <p:cNvSpPr>
            <a:spLocks noGrp="1"/>
          </p:cNvSpPr>
          <p:nvPr>
            <p:ph type="sldNum" sz="quarter" idx="10"/>
          </p:nvPr>
        </p:nvSpPr>
        <p:spPr/>
        <p:txBody>
          <a:bodyPr/>
          <a:lstStyle/>
          <a:p>
            <a:fld id="{92BDAFB1-D93C-440E-8B4F-5303C9E12FEE}" type="slidenum">
              <a:rPr lang="en-GB" smtClean="0"/>
              <a:pPr/>
              <a:t>41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a:buFontTx/>
              <a:buChar char="•"/>
            </a:pPr>
            <a:r>
              <a:rPr lang="en-GB" smtClean="0"/>
              <a:t>So we conducted a cross-sectional retrospective review of educational portfolios</a:t>
            </a:r>
          </a:p>
          <a:p>
            <a:pPr>
              <a:buFontTx/>
              <a:buChar char="•"/>
            </a:pPr>
            <a:r>
              <a:rPr lang="en-GB" smtClean="0"/>
              <a:t>Participants included all Foundation Year doctors in a Teaching Hospital Trust</a:t>
            </a:r>
          </a:p>
          <a:p>
            <a:pPr>
              <a:buFontTx/>
              <a:buChar char="•"/>
            </a:pPr>
            <a:r>
              <a:rPr lang="en-GB" smtClean="0"/>
              <a:t>All reflective entries (made by trainees during the preceding 12 months) were extracted from an online portfolio database by the Foundation Programme Director and issued to the reviewers in an anonymised form. Reflective practice entries are typically structured around 4 prompts: describe interesting, difficult or uncomfortable experiences. What made the experience memorable? How did it affect you? / team? What did you learn from the experience and what would you do differently next time?)</a:t>
            </a:r>
          </a:p>
          <a:p>
            <a:pPr>
              <a:buFontTx/>
              <a:buChar char="•"/>
            </a:pPr>
            <a:r>
              <a:rPr lang="en-GB" smtClean="0"/>
              <a:t>All entries were reviewed by 2 independent and blinded reviewers with a medical background.</a:t>
            </a:r>
          </a:p>
        </p:txBody>
      </p:sp>
      <p:sp>
        <p:nvSpPr>
          <p:cNvPr id="30724" name="Slide Number Placeholder 3"/>
          <p:cNvSpPr>
            <a:spLocks noGrp="1"/>
          </p:cNvSpPr>
          <p:nvPr>
            <p:ph type="sldNum" sz="quarter" idx="5"/>
          </p:nvPr>
        </p:nvSpPr>
        <p:spPr>
          <a:noFill/>
        </p:spPr>
        <p:txBody>
          <a:bodyPr/>
          <a:lstStyle/>
          <a:p>
            <a:fld id="{85ABD8FF-A394-40B7-B22A-1C5B6CDADD58}" type="slidenum">
              <a:rPr lang="en-GB" smtClean="0"/>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buFontTx/>
              <a:buChar char="•"/>
            </a:pPr>
            <a:r>
              <a:rPr lang="en-GB" smtClean="0"/>
              <a:t>Rather than develop a bespoke coding framework, we developed a proforma based on the NPSA’s patient safety incident taxonomy from their Seven Steps to Patient Safety guide. </a:t>
            </a:r>
          </a:p>
          <a:p>
            <a:pPr>
              <a:buFontTx/>
              <a:buChar char="•"/>
            </a:pPr>
            <a:r>
              <a:rPr lang="en-GB" smtClean="0"/>
              <a:t>For all entries referring to a patient safety incident (any unintended or unexpected incident that could have or did lead to patient harm) we used an emergent theme analysis to code the PSI into incident type, contributing factors and patient outcome. We also noted whether the incident was formally reported through the Hospital Incident Reporting System.</a:t>
            </a:r>
          </a:p>
        </p:txBody>
      </p:sp>
      <p:sp>
        <p:nvSpPr>
          <p:cNvPr id="31748" name="Slide Number Placeholder 3"/>
          <p:cNvSpPr>
            <a:spLocks noGrp="1"/>
          </p:cNvSpPr>
          <p:nvPr>
            <p:ph type="sldNum" sz="quarter" idx="5"/>
          </p:nvPr>
        </p:nvSpPr>
        <p:spPr>
          <a:noFill/>
        </p:spPr>
        <p:txBody>
          <a:bodyPr/>
          <a:lstStyle/>
          <a:p>
            <a:fld id="{C5EA445B-E9E7-4FD6-A975-8D2BC4E789C0}" type="slidenum">
              <a:rPr lang="en-GB" smtClean="0"/>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smtClean="0"/>
              <a:t>So there were 30 trainees, male to female ratio was 1; mean age of 24 years</a:t>
            </a:r>
          </a:p>
          <a:p>
            <a:r>
              <a:rPr lang="en-GB" smtClean="0"/>
              <a:t>139 reflective entries were completed by the 30 trainees over the preceding 12 months</a:t>
            </a:r>
          </a:p>
          <a:p>
            <a:r>
              <a:rPr lang="en-GB" smtClean="0"/>
              <a:t>68 (49%) reflected on a PSI</a:t>
            </a:r>
          </a:p>
          <a:p>
            <a:r>
              <a:rPr lang="en-GB" smtClean="0"/>
              <a:t>Only 3 of which were formally reported</a:t>
            </a:r>
          </a:p>
          <a:p>
            <a:r>
              <a:rPr lang="en-GB" smtClean="0"/>
              <a:t>There was high interrater reliability ranging from 0.70 (patient outcome) to 0.83 (presence of PSI)</a:t>
            </a:r>
          </a:p>
          <a:p>
            <a:endParaRPr lang="en-GB" smtClean="0"/>
          </a:p>
        </p:txBody>
      </p:sp>
      <p:sp>
        <p:nvSpPr>
          <p:cNvPr id="32772" name="Slide Number Placeholder 3"/>
          <p:cNvSpPr>
            <a:spLocks noGrp="1"/>
          </p:cNvSpPr>
          <p:nvPr>
            <p:ph type="sldNum" sz="quarter" idx="5"/>
          </p:nvPr>
        </p:nvSpPr>
        <p:spPr>
          <a:noFill/>
        </p:spPr>
        <p:txBody>
          <a:bodyPr/>
          <a:lstStyle/>
          <a:p>
            <a:fld id="{C7C85EA2-CDDC-4309-9A71-FD48768A5459}" type="slidenum">
              <a:rPr lang="en-GB" smtClean="0"/>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GB" smtClean="0"/>
              <a:t>The majority of incidents were assigned to errors in clinical assessment (delayed or wrong diagnosis) or delays or failure to access care – both 22%. A further 18% were assigned to infrastructure/ staffing deficiencies and 16% to medication errors. </a:t>
            </a:r>
          </a:p>
        </p:txBody>
      </p:sp>
      <p:sp>
        <p:nvSpPr>
          <p:cNvPr id="33796" name="Slide Number Placeholder 3"/>
          <p:cNvSpPr>
            <a:spLocks noGrp="1"/>
          </p:cNvSpPr>
          <p:nvPr>
            <p:ph type="sldNum" sz="quarter" idx="5"/>
          </p:nvPr>
        </p:nvSpPr>
        <p:spPr>
          <a:noFill/>
        </p:spPr>
        <p:txBody>
          <a:bodyPr/>
          <a:lstStyle/>
          <a:p>
            <a:fld id="{C1C7C66C-6DB4-4BE8-B9AF-EFA1971F5A8B}" type="slidenum">
              <a:rPr lang="en-GB" smtClean="0"/>
              <a:pPr/>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smtClean="0"/>
              <a:t>So this is an example of an error in clinical assessment (Delayed diagnosis)</a:t>
            </a:r>
          </a:p>
        </p:txBody>
      </p:sp>
      <p:sp>
        <p:nvSpPr>
          <p:cNvPr id="34820" name="Slide Number Placeholder 3"/>
          <p:cNvSpPr>
            <a:spLocks noGrp="1"/>
          </p:cNvSpPr>
          <p:nvPr>
            <p:ph type="sldNum" sz="quarter" idx="5"/>
          </p:nvPr>
        </p:nvSpPr>
        <p:spPr>
          <a:noFill/>
        </p:spPr>
        <p:txBody>
          <a:bodyPr/>
          <a:lstStyle/>
          <a:p>
            <a:fld id="{2A371DDD-4121-4845-A897-1BD0A9E2FB3F}" type="slidenum">
              <a:rPr lang="en-GB" smtClean="0"/>
              <a:pPr/>
              <a:t>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GB" smtClean="0"/>
              <a:t>The most commonly cited contributing factors were team&amp;social factors (23%) and patient factors (22%)</a:t>
            </a:r>
          </a:p>
        </p:txBody>
      </p:sp>
      <p:sp>
        <p:nvSpPr>
          <p:cNvPr id="35844" name="Slide Number Placeholder 3"/>
          <p:cNvSpPr>
            <a:spLocks noGrp="1"/>
          </p:cNvSpPr>
          <p:nvPr>
            <p:ph type="sldNum" sz="quarter" idx="5"/>
          </p:nvPr>
        </p:nvSpPr>
        <p:spPr>
          <a:noFill/>
        </p:spPr>
        <p:txBody>
          <a:bodyPr/>
          <a:lstStyle/>
          <a:p>
            <a:fld id="{9381A9A3-4A9E-49D0-8DBE-68A44E91149E}" type="slidenum">
              <a:rPr lang="en-GB" smtClean="0"/>
              <a:pPr/>
              <a:t>11</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C749A30-DC6A-4EBB-9489-8ACE7A55A0D8}" type="datetimeFigureOut">
              <a:rPr lang="en-GB" smtClean="0"/>
              <a:pPr/>
              <a:t>31/01/2012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6B5AD1E-2D7C-440B-BD62-818EA426679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749A30-DC6A-4EBB-9489-8ACE7A55A0D8}" type="datetimeFigureOut">
              <a:rPr lang="en-GB" smtClean="0"/>
              <a:pPr/>
              <a:t>31/01/2012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6B5AD1E-2D7C-440B-BD62-818EA426679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749A30-DC6A-4EBB-9489-8ACE7A55A0D8}" type="datetimeFigureOut">
              <a:rPr lang="en-GB" smtClean="0"/>
              <a:pPr/>
              <a:t>31/01/2012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6B5AD1E-2D7C-440B-BD62-818EA426679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749A30-DC6A-4EBB-9489-8ACE7A55A0D8}" type="datetimeFigureOut">
              <a:rPr lang="en-GB" smtClean="0"/>
              <a:pPr/>
              <a:t>31/01/2012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6B5AD1E-2D7C-440B-BD62-818EA426679C}"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749A30-DC6A-4EBB-9489-8ACE7A55A0D8}" type="datetimeFigureOut">
              <a:rPr lang="en-GB" smtClean="0"/>
              <a:pPr/>
              <a:t>31/01/2012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F6B5AD1E-2D7C-440B-BD62-818EA426679C}"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749A30-DC6A-4EBB-9489-8ACE7A55A0D8}" type="datetimeFigureOut">
              <a:rPr lang="en-GB" smtClean="0"/>
              <a:pPr/>
              <a:t>31/01/2012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6B5AD1E-2D7C-440B-BD62-818EA426679C}"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749A30-DC6A-4EBB-9489-8ACE7A55A0D8}" type="datetimeFigureOut">
              <a:rPr lang="en-GB" smtClean="0"/>
              <a:pPr/>
              <a:t>31/01/2012</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F6B5AD1E-2D7C-440B-BD62-818EA426679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C749A30-DC6A-4EBB-9489-8ACE7A55A0D8}" type="datetimeFigureOut">
              <a:rPr lang="en-GB" smtClean="0"/>
              <a:pPr/>
              <a:t>31/01/2012</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F6B5AD1E-2D7C-440B-BD62-818EA426679C}"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C749A30-DC6A-4EBB-9489-8ACE7A55A0D8}" type="datetimeFigureOut">
              <a:rPr lang="en-GB" smtClean="0"/>
              <a:pPr/>
              <a:t>31/01/2012</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F6B5AD1E-2D7C-440B-BD62-818EA426679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C749A30-DC6A-4EBB-9489-8ACE7A55A0D8}" type="datetimeFigureOut">
              <a:rPr lang="en-GB" smtClean="0"/>
              <a:pPr/>
              <a:t>31/01/2012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F6B5AD1E-2D7C-440B-BD62-818EA426679C}"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C749A30-DC6A-4EBB-9489-8ACE7A55A0D8}" type="datetimeFigureOut">
              <a:rPr lang="en-GB" smtClean="0"/>
              <a:pPr/>
              <a:t>31/01/2012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6B5AD1E-2D7C-440B-BD62-818EA426679C}"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C749A30-DC6A-4EBB-9489-8ACE7A55A0D8}" type="datetimeFigureOut">
              <a:rPr lang="en-GB" smtClean="0"/>
              <a:pPr/>
              <a:t>31/01/2012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6B5AD1E-2D7C-440B-BD62-818EA426679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5.jpeg"/><Relationship Id="rId7" Type="http://schemas.openxmlformats.org/officeDocument/2006/relationships/diagramData" Target="../diagrams/data1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diagramDrawing" Target="../diagrams/drawing12.xml"/><Relationship Id="rId5" Type="http://schemas.openxmlformats.org/officeDocument/2006/relationships/image" Target="../media/image7.png"/><Relationship Id="rId10" Type="http://schemas.openxmlformats.org/officeDocument/2006/relationships/diagramColors" Target="../diagrams/colors12.xml"/><Relationship Id="rId4" Type="http://schemas.openxmlformats.org/officeDocument/2006/relationships/image" Target="../media/image6.jpeg"/><Relationship Id="rId9"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20.xml"/><Relationship Id="rId7" Type="http://schemas.openxmlformats.org/officeDocument/2006/relationships/diagramColors" Target="../diagrams/colors15.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22.xml"/><Relationship Id="rId7"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24.xml"/><Relationship Id="rId7" Type="http://schemas.openxmlformats.org/officeDocument/2006/relationships/diagramColors" Target="../diagrams/colors1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image" Target="../media/image8.png"/><Relationship Id="rId5" Type="http://schemas.openxmlformats.org/officeDocument/2006/relationships/diagramQuickStyle" Target="../diagrams/quickStyle24.xml"/><Relationship Id="rId10" Type="http://schemas.openxmlformats.org/officeDocument/2006/relationships/image" Target="../media/image7.png"/><Relationship Id="rId4" Type="http://schemas.openxmlformats.org/officeDocument/2006/relationships/diagramLayout" Target="../diagrams/layout24.xml"/><Relationship Id="rId9"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008" y="836712"/>
            <a:ext cx="8602464" cy="3240360"/>
          </a:xfrm>
        </p:spPr>
        <p:txBody>
          <a:bodyPr>
            <a:normAutofit/>
          </a:bodyPr>
          <a:lstStyle/>
          <a:p>
            <a:pPr eaLnBrk="1" hangingPunct="1">
              <a:defRPr/>
            </a:pPr>
            <a:r>
              <a:rPr lang="en-GB" b="0" dirty="0" smtClean="0">
                <a:solidFill>
                  <a:schemeClr val="accent1">
                    <a:lumMod val="75000"/>
                  </a:schemeClr>
                </a:solidFill>
                <a:effectLst/>
                <a:latin typeface="Arial" pitchFamily="34" charset="0"/>
                <a:cs typeface="Arial" pitchFamily="34" charset="0"/>
              </a:rPr>
              <a:t>Do junior doctors reflect on patient safety? </a:t>
            </a:r>
            <a:br>
              <a:rPr lang="en-GB" b="0" dirty="0" smtClean="0">
                <a:solidFill>
                  <a:schemeClr val="accent1">
                    <a:lumMod val="75000"/>
                  </a:schemeClr>
                </a:solidFill>
                <a:effectLst/>
                <a:latin typeface="Arial" pitchFamily="34" charset="0"/>
                <a:cs typeface="Arial" pitchFamily="34" charset="0"/>
              </a:rPr>
            </a:br>
            <a:endParaRPr lang="en-GB" b="0" i="1" dirty="0">
              <a:solidFill>
                <a:schemeClr val="tx1">
                  <a:lumMod val="50000"/>
                  <a:lumOff val="50000"/>
                </a:schemeClr>
              </a:solidFill>
              <a:effectLst/>
              <a:latin typeface="Arial" pitchFamily="34" charset="0"/>
              <a:cs typeface="Arial" pitchFamily="34" charset="0"/>
            </a:endParaRPr>
          </a:p>
        </p:txBody>
      </p:sp>
      <p:sp>
        <p:nvSpPr>
          <p:cNvPr id="9219" name="Subtitle 2"/>
          <p:cNvSpPr>
            <a:spLocks noGrp="1"/>
          </p:cNvSpPr>
          <p:nvPr>
            <p:ph type="subTitle" idx="1"/>
          </p:nvPr>
        </p:nvSpPr>
        <p:spPr>
          <a:xfrm>
            <a:off x="900113" y="5805488"/>
            <a:ext cx="8062912" cy="1052512"/>
          </a:xfrm>
        </p:spPr>
        <p:txBody>
          <a:bodyPr>
            <a:noAutofit/>
          </a:bodyPr>
          <a:lstStyle/>
          <a:p>
            <a:pPr marR="0" eaLnBrk="1" hangingPunct="1">
              <a:lnSpc>
                <a:spcPct val="80000"/>
              </a:lnSpc>
            </a:pPr>
            <a:r>
              <a:rPr lang="en-GB" sz="2800" dirty="0" smtClean="0">
                <a:solidFill>
                  <a:schemeClr val="bg1"/>
                </a:solidFill>
                <a:latin typeface="Arial" pitchFamily="34" charset="0"/>
                <a:cs typeface="Arial" pitchFamily="34" charset="0"/>
              </a:rPr>
              <a:t>Dr Maria Ahmed</a:t>
            </a:r>
          </a:p>
          <a:p>
            <a:pPr marR="0" eaLnBrk="1" hangingPunct="1">
              <a:lnSpc>
                <a:spcPct val="80000"/>
              </a:lnSpc>
            </a:pPr>
            <a:r>
              <a:rPr lang="en-GB" sz="2400" dirty="0" smtClean="0">
                <a:solidFill>
                  <a:schemeClr val="bg1"/>
                </a:solidFill>
                <a:latin typeface="Arial" pitchFamily="34" charset="0"/>
                <a:cs typeface="Arial" pitchFamily="34" charset="0"/>
              </a:rPr>
              <a:t>Clinical Research Fellow</a:t>
            </a:r>
          </a:p>
          <a:p>
            <a:pPr marR="0" eaLnBrk="1" hangingPunct="1">
              <a:lnSpc>
                <a:spcPct val="80000"/>
              </a:lnSpc>
            </a:pPr>
            <a:r>
              <a:rPr lang="en-GB" sz="2400" dirty="0" smtClean="0">
                <a:solidFill>
                  <a:schemeClr val="bg1"/>
                </a:solidFill>
                <a:latin typeface="Arial" pitchFamily="34" charset="0"/>
                <a:cs typeface="Arial" pitchFamily="34" charset="0"/>
              </a:rPr>
              <a:t>Imperial College 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05272" y="1700808"/>
          <a:ext cx="7211144" cy="4381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34888" y="557808"/>
            <a:ext cx="8229600" cy="1143000"/>
          </a:xfrm>
        </p:spPr>
        <p:txBody>
          <a:bodyPr/>
          <a:lstStyle/>
          <a:p>
            <a:pPr>
              <a:defRPr/>
            </a:pPr>
            <a:r>
              <a:rPr lang="en-GB" dirty="0" smtClean="0">
                <a:solidFill>
                  <a:schemeClr val="accent1">
                    <a:lumMod val="75000"/>
                  </a:schemeClr>
                </a:solidFill>
              </a:rPr>
              <a:t>Failure to access care</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557808"/>
            <a:ext cx="8229600" cy="1143000"/>
          </a:xfrm>
        </p:spPr>
        <p:txBody>
          <a:bodyPr/>
          <a:lstStyle/>
          <a:p>
            <a:pPr eaLnBrk="1" hangingPunct="1">
              <a:defRPr/>
            </a:pPr>
            <a:r>
              <a:rPr lang="en-GB" dirty="0" smtClean="0">
                <a:solidFill>
                  <a:schemeClr val="accent1">
                    <a:lumMod val="75000"/>
                  </a:schemeClr>
                </a:solidFill>
              </a:rPr>
              <a:t>Contributing factors</a:t>
            </a:r>
            <a:endParaRPr lang="en-GB" dirty="0">
              <a:solidFill>
                <a:schemeClr val="accent1">
                  <a:lumMod val="75000"/>
                </a:schemeClr>
              </a:solidFill>
            </a:endParaRPr>
          </a:p>
        </p:txBody>
      </p:sp>
      <p:pic>
        <p:nvPicPr>
          <p:cNvPr id="19459" name="Chart 5"/>
          <p:cNvPicPr>
            <a:picLocks noChangeArrowheads="1"/>
          </p:cNvPicPr>
          <p:nvPr/>
        </p:nvPicPr>
        <p:blipFill>
          <a:blip r:embed="rId3" cstate="print"/>
          <a:srcRect/>
          <a:stretch>
            <a:fillRect/>
          </a:stretch>
        </p:blipFill>
        <p:spPr bwMode="auto">
          <a:xfrm>
            <a:off x="1116013" y="1628775"/>
            <a:ext cx="6911975"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39342"/>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34888" y="557808"/>
            <a:ext cx="8229600" cy="1143000"/>
          </a:xfrm>
        </p:spPr>
        <p:txBody>
          <a:bodyPr/>
          <a:lstStyle/>
          <a:p>
            <a:pPr eaLnBrk="1" hangingPunct="1">
              <a:defRPr/>
            </a:pPr>
            <a:r>
              <a:rPr lang="en-GB" dirty="0" smtClean="0">
                <a:solidFill>
                  <a:schemeClr val="accent1">
                    <a:lumMod val="75000"/>
                  </a:schemeClr>
                </a:solidFill>
              </a:rPr>
              <a:t>Patient, team &amp; social factors </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629816"/>
            <a:ext cx="8229600" cy="1143000"/>
          </a:xfrm>
        </p:spPr>
        <p:txBody>
          <a:bodyPr/>
          <a:lstStyle/>
          <a:p>
            <a:pPr eaLnBrk="1" hangingPunct="1">
              <a:defRPr/>
            </a:pPr>
            <a:r>
              <a:rPr lang="en-GB" dirty="0" smtClean="0">
                <a:solidFill>
                  <a:schemeClr val="accent1">
                    <a:lumMod val="75000"/>
                  </a:schemeClr>
                </a:solidFill>
              </a:rPr>
              <a:t>Patient outcome</a:t>
            </a:r>
            <a:endParaRPr lang="en-GB" dirty="0">
              <a:solidFill>
                <a:schemeClr val="accent1">
                  <a:lumMod val="75000"/>
                </a:schemeClr>
              </a:solidFill>
            </a:endParaRPr>
          </a:p>
        </p:txBody>
      </p:sp>
      <p:pic>
        <p:nvPicPr>
          <p:cNvPr id="21507" name="Chart 6"/>
          <p:cNvPicPr>
            <a:picLocks noChangeArrowheads="1"/>
          </p:cNvPicPr>
          <p:nvPr/>
        </p:nvPicPr>
        <p:blipFill>
          <a:blip r:embed="rId3" cstate="print"/>
          <a:srcRect/>
          <a:stretch>
            <a:fillRect/>
          </a:stretch>
        </p:blipFill>
        <p:spPr bwMode="auto">
          <a:xfrm>
            <a:off x="1258888" y="1844675"/>
            <a:ext cx="6697662"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629816"/>
            <a:ext cx="8229600" cy="1143000"/>
          </a:xfrm>
        </p:spPr>
        <p:txBody>
          <a:bodyPr/>
          <a:lstStyle/>
          <a:p>
            <a:pPr eaLnBrk="1" hangingPunct="1">
              <a:defRPr/>
            </a:pPr>
            <a:r>
              <a:rPr lang="en-GB" dirty="0" smtClean="0">
                <a:solidFill>
                  <a:schemeClr val="accent1">
                    <a:lumMod val="75000"/>
                  </a:schemeClr>
                </a:solidFill>
              </a:rPr>
              <a:t>Deaths in detail...</a:t>
            </a:r>
            <a:endParaRPr lang="en-GB" dirty="0">
              <a:solidFill>
                <a:schemeClr val="accent1">
                  <a:lumMod val="75000"/>
                </a:schemeClr>
              </a:solidFill>
            </a:endParaRPr>
          </a:p>
        </p:txBody>
      </p:sp>
      <p:graphicFrame>
        <p:nvGraphicFramePr>
          <p:cNvPr id="9" name="Table 8"/>
          <p:cNvGraphicFramePr>
            <a:graphicFrameLocks noGrp="1"/>
          </p:cNvGraphicFramePr>
          <p:nvPr/>
        </p:nvGraphicFramePr>
        <p:xfrm>
          <a:off x="611188" y="1700213"/>
          <a:ext cx="8064896" cy="4491104"/>
        </p:xfrm>
        <a:graphic>
          <a:graphicData uri="http://schemas.openxmlformats.org/drawingml/2006/table">
            <a:tbl>
              <a:tblPr firstRow="1" bandRow="1">
                <a:tableStyleId>{5C22544A-7EE6-4342-B048-85BDC9FD1C3A}</a:tableStyleId>
              </a:tblPr>
              <a:tblGrid>
                <a:gridCol w="3744416"/>
                <a:gridCol w="4320480"/>
              </a:tblGrid>
              <a:tr h="438418">
                <a:tc>
                  <a:txBody>
                    <a:bodyPr/>
                    <a:lstStyle/>
                    <a:p>
                      <a:pPr>
                        <a:lnSpc>
                          <a:spcPct val="100000"/>
                        </a:lnSpc>
                        <a:spcAft>
                          <a:spcPts val="0"/>
                        </a:spcAft>
                      </a:pPr>
                      <a:r>
                        <a:rPr lang="en-GB" sz="2000" b="1" dirty="0">
                          <a:latin typeface="Arial" pitchFamily="34" charset="0"/>
                          <a:ea typeface="Calibri"/>
                          <a:cs typeface="Arial" pitchFamily="34" charset="0"/>
                        </a:rPr>
                        <a:t>Incident type</a:t>
                      </a:r>
                      <a:endParaRPr lang="en-GB" sz="2000" dirty="0">
                        <a:latin typeface="Arial" pitchFamily="34" charset="0"/>
                        <a:ea typeface="Calibri"/>
                        <a:cs typeface="Arial" pitchFamily="34" charset="0"/>
                      </a:endParaRPr>
                    </a:p>
                  </a:txBody>
                  <a:tcPr marL="68580" marR="68580" marT="0" marB="0"/>
                </a:tc>
                <a:tc>
                  <a:txBody>
                    <a:bodyPr/>
                    <a:lstStyle/>
                    <a:p>
                      <a:pPr>
                        <a:lnSpc>
                          <a:spcPct val="100000"/>
                        </a:lnSpc>
                        <a:spcAft>
                          <a:spcPts val="0"/>
                        </a:spcAft>
                      </a:pPr>
                      <a:r>
                        <a:rPr lang="en-GB" sz="2000" b="1" dirty="0">
                          <a:latin typeface="Arial" pitchFamily="34" charset="0"/>
                          <a:ea typeface="Calibri"/>
                          <a:cs typeface="Arial" pitchFamily="34" charset="0"/>
                        </a:rPr>
                        <a:t>Description</a:t>
                      </a:r>
                      <a:endParaRPr lang="en-GB" sz="2000" dirty="0">
                        <a:latin typeface="Arial" pitchFamily="34" charset="0"/>
                        <a:ea typeface="Calibri"/>
                        <a:cs typeface="Arial" pitchFamily="34" charset="0"/>
                      </a:endParaRPr>
                    </a:p>
                  </a:txBody>
                  <a:tcPr marL="68580" marR="68580" marT="0" marB="0"/>
                </a:tc>
              </a:tr>
              <a:tr h="438418">
                <a:tc>
                  <a:txBody>
                    <a:bodyPr/>
                    <a:lstStyle/>
                    <a:p>
                      <a:pPr>
                        <a:lnSpc>
                          <a:spcPct val="100000"/>
                        </a:lnSpc>
                        <a:spcAft>
                          <a:spcPts val="0"/>
                        </a:spcAft>
                      </a:pPr>
                      <a:r>
                        <a:rPr lang="en-GB" sz="1600" dirty="0">
                          <a:latin typeface="Arial" pitchFamily="34" charset="0"/>
                          <a:ea typeface="Calibri"/>
                          <a:cs typeface="Arial" pitchFamily="34" charset="0"/>
                        </a:rPr>
                        <a:t>Clinical assessment: missed diagnosis</a:t>
                      </a:r>
                    </a:p>
                  </a:txBody>
                  <a:tcPr marL="68580" marR="68580" marT="0" marB="0"/>
                </a:tc>
                <a:tc>
                  <a:txBody>
                    <a:bodyPr/>
                    <a:lstStyle/>
                    <a:p>
                      <a:pPr>
                        <a:lnSpc>
                          <a:spcPct val="100000"/>
                        </a:lnSpc>
                        <a:spcAft>
                          <a:spcPts val="0"/>
                        </a:spcAft>
                      </a:pPr>
                      <a:r>
                        <a:rPr lang="en-GB" sz="1600" dirty="0">
                          <a:latin typeface="Arial" pitchFamily="34" charset="0"/>
                          <a:ea typeface="Calibri"/>
                          <a:cs typeface="Arial" pitchFamily="34" charset="0"/>
                        </a:rPr>
                        <a:t>Missed diagnosis of acute coronary syndrome </a:t>
                      </a:r>
                    </a:p>
                  </a:txBody>
                  <a:tcPr marL="68580" marR="68580" marT="0" marB="0"/>
                </a:tc>
              </a:tr>
              <a:tr h="720687">
                <a:tc>
                  <a:txBody>
                    <a:bodyPr/>
                    <a:lstStyle/>
                    <a:p>
                      <a:pPr>
                        <a:lnSpc>
                          <a:spcPct val="100000"/>
                        </a:lnSpc>
                        <a:spcAft>
                          <a:spcPts val="0"/>
                        </a:spcAft>
                      </a:pPr>
                      <a:r>
                        <a:rPr lang="en-GB" sz="1600" dirty="0">
                          <a:latin typeface="Arial" pitchFamily="34" charset="0"/>
                          <a:ea typeface="Calibri"/>
                          <a:cs typeface="Arial" pitchFamily="34" charset="0"/>
                        </a:rPr>
                        <a:t>Clinical assessment: missed diagnosis</a:t>
                      </a:r>
                    </a:p>
                  </a:txBody>
                  <a:tcPr marL="68580" marR="68580" marT="0" marB="0"/>
                </a:tc>
                <a:tc>
                  <a:txBody>
                    <a:bodyPr/>
                    <a:lstStyle/>
                    <a:p>
                      <a:pPr>
                        <a:lnSpc>
                          <a:spcPct val="100000"/>
                        </a:lnSpc>
                        <a:spcAft>
                          <a:spcPts val="0"/>
                        </a:spcAft>
                      </a:pPr>
                      <a:r>
                        <a:rPr lang="en-GB" sz="1600" dirty="0">
                          <a:latin typeface="Arial" pitchFamily="34" charset="0"/>
                          <a:ea typeface="Calibri"/>
                          <a:cs typeface="Arial" pitchFamily="34" charset="0"/>
                        </a:rPr>
                        <a:t>Missed diagnosis of spinal cord compression leading to paralysis </a:t>
                      </a:r>
                      <a:r>
                        <a:rPr lang="en-GB" sz="1600" dirty="0" smtClean="0">
                          <a:latin typeface="Arial" pitchFamily="34" charset="0"/>
                          <a:ea typeface="Calibri"/>
                          <a:cs typeface="Arial" pitchFamily="34" charset="0"/>
                        </a:rPr>
                        <a:t>&amp; </a:t>
                      </a:r>
                      <a:r>
                        <a:rPr lang="en-GB" sz="1600" dirty="0">
                          <a:latin typeface="Arial" pitchFamily="34" charset="0"/>
                          <a:ea typeface="Calibri"/>
                          <a:cs typeface="Arial" pitchFamily="34" charset="0"/>
                        </a:rPr>
                        <a:t>death</a:t>
                      </a:r>
                    </a:p>
                  </a:txBody>
                  <a:tcPr marL="68580" marR="68580" marT="0" marB="0"/>
                </a:tc>
              </a:tr>
              <a:tr h="720687">
                <a:tc>
                  <a:txBody>
                    <a:bodyPr/>
                    <a:lstStyle/>
                    <a:p>
                      <a:pPr>
                        <a:lnSpc>
                          <a:spcPct val="100000"/>
                        </a:lnSpc>
                        <a:spcAft>
                          <a:spcPts val="0"/>
                        </a:spcAft>
                      </a:pPr>
                      <a:r>
                        <a:rPr lang="en-GB" sz="1600" dirty="0">
                          <a:latin typeface="Arial" pitchFamily="34" charset="0"/>
                          <a:ea typeface="Calibri"/>
                          <a:cs typeface="Arial" pitchFamily="34" charset="0"/>
                        </a:rPr>
                        <a:t>Clinical assessment: missed diagnosis</a:t>
                      </a:r>
                    </a:p>
                  </a:txBody>
                  <a:tcPr marL="68580" marR="68580" marT="0" marB="0"/>
                </a:tc>
                <a:tc>
                  <a:txBody>
                    <a:bodyPr/>
                    <a:lstStyle/>
                    <a:p>
                      <a:pPr>
                        <a:lnSpc>
                          <a:spcPct val="100000"/>
                        </a:lnSpc>
                        <a:spcAft>
                          <a:spcPts val="0"/>
                        </a:spcAft>
                      </a:pPr>
                      <a:r>
                        <a:rPr lang="en-GB" sz="1600" dirty="0">
                          <a:latin typeface="Arial" pitchFamily="34" charset="0"/>
                          <a:ea typeface="Calibri"/>
                          <a:cs typeface="Arial" pitchFamily="34" charset="0"/>
                        </a:rPr>
                        <a:t>Delayed recognition and treatment of post-operative hypotension</a:t>
                      </a:r>
                    </a:p>
                  </a:txBody>
                  <a:tcPr marL="68580" marR="68580" marT="0" marB="0"/>
                </a:tc>
              </a:tr>
              <a:tr h="720687">
                <a:tc>
                  <a:txBody>
                    <a:bodyPr/>
                    <a:lstStyle/>
                    <a:p>
                      <a:pPr>
                        <a:lnSpc>
                          <a:spcPct val="100000"/>
                        </a:lnSpc>
                        <a:spcAft>
                          <a:spcPts val="0"/>
                        </a:spcAft>
                      </a:pPr>
                      <a:r>
                        <a:rPr lang="en-GB" sz="1600">
                          <a:latin typeface="Arial" pitchFamily="34" charset="0"/>
                          <a:ea typeface="Calibri"/>
                          <a:cs typeface="Arial" pitchFamily="34" charset="0"/>
                        </a:rPr>
                        <a:t>Clinical assessment: missed diagnosis</a:t>
                      </a:r>
                    </a:p>
                  </a:txBody>
                  <a:tcPr marL="68580" marR="68580" marT="0" marB="0"/>
                </a:tc>
                <a:tc>
                  <a:txBody>
                    <a:bodyPr/>
                    <a:lstStyle/>
                    <a:p>
                      <a:pPr>
                        <a:lnSpc>
                          <a:spcPct val="100000"/>
                        </a:lnSpc>
                        <a:spcAft>
                          <a:spcPts val="0"/>
                        </a:spcAft>
                      </a:pPr>
                      <a:r>
                        <a:rPr lang="en-GB" sz="1600" dirty="0">
                          <a:latin typeface="Arial" pitchFamily="34" charset="0"/>
                          <a:ea typeface="Calibri"/>
                          <a:cs typeface="Arial" pitchFamily="34" charset="0"/>
                        </a:rPr>
                        <a:t>Delayed diagnosis of ruptured abdominal aortic aneurysm</a:t>
                      </a:r>
                    </a:p>
                  </a:txBody>
                  <a:tcPr marL="68580" marR="68580" marT="0" marB="0"/>
                </a:tc>
              </a:tr>
              <a:tr h="720687">
                <a:tc>
                  <a:txBody>
                    <a:bodyPr/>
                    <a:lstStyle/>
                    <a:p>
                      <a:pPr>
                        <a:lnSpc>
                          <a:spcPct val="100000"/>
                        </a:lnSpc>
                        <a:spcAft>
                          <a:spcPts val="0"/>
                        </a:spcAft>
                      </a:pPr>
                      <a:r>
                        <a:rPr lang="en-GB" sz="1600">
                          <a:latin typeface="Arial" pitchFamily="34" charset="0"/>
                          <a:ea typeface="Calibri"/>
                          <a:cs typeface="Arial" pitchFamily="34" charset="0"/>
                        </a:rPr>
                        <a:t>Treatment, procedure</a:t>
                      </a:r>
                    </a:p>
                  </a:txBody>
                  <a:tcPr marL="68580" marR="68580" marT="0" marB="0"/>
                </a:tc>
                <a:tc>
                  <a:txBody>
                    <a:bodyPr/>
                    <a:lstStyle/>
                    <a:p>
                      <a:pPr>
                        <a:lnSpc>
                          <a:spcPct val="100000"/>
                        </a:lnSpc>
                        <a:spcAft>
                          <a:spcPts val="0"/>
                        </a:spcAft>
                      </a:pPr>
                      <a:r>
                        <a:rPr lang="en-GB" sz="1600" dirty="0">
                          <a:latin typeface="Arial" pitchFamily="34" charset="0"/>
                          <a:ea typeface="Calibri"/>
                          <a:cs typeface="Arial" pitchFamily="34" charset="0"/>
                        </a:rPr>
                        <a:t>Complication of abdominal aortic aneurysm repair (</a:t>
                      </a:r>
                      <a:r>
                        <a:rPr lang="en-GB" sz="1600" dirty="0" err="1">
                          <a:latin typeface="Arial" pitchFamily="34" charset="0"/>
                          <a:ea typeface="Calibri"/>
                          <a:cs typeface="Arial" pitchFamily="34" charset="0"/>
                        </a:rPr>
                        <a:t>aorto</a:t>
                      </a:r>
                      <a:r>
                        <a:rPr lang="en-GB" sz="1600" dirty="0">
                          <a:latin typeface="Arial" pitchFamily="34" charset="0"/>
                          <a:ea typeface="Calibri"/>
                          <a:cs typeface="Arial" pitchFamily="34" charset="0"/>
                        </a:rPr>
                        <a:t>-enteric fistula)</a:t>
                      </a:r>
                    </a:p>
                  </a:txBody>
                  <a:tcPr marL="68580" marR="68580" marT="0" marB="0"/>
                </a:tc>
              </a:tr>
              <a:tr h="720687">
                <a:tc>
                  <a:txBody>
                    <a:bodyPr/>
                    <a:lstStyle/>
                    <a:p>
                      <a:pPr>
                        <a:lnSpc>
                          <a:spcPct val="100000"/>
                        </a:lnSpc>
                        <a:spcAft>
                          <a:spcPts val="0"/>
                        </a:spcAft>
                      </a:pPr>
                      <a:r>
                        <a:rPr lang="en-GB" sz="1600">
                          <a:latin typeface="Arial" pitchFamily="34" charset="0"/>
                          <a:ea typeface="Calibri"/>
                          <a:cs typeface="Arial" pitchFamily="34" charset="0"/>
                        </a:rPr>
                        <a:t>Consent, communication: failure to communicate outside of team</a:t>
                      </a:r>
                    </a:p>
                  </a:txBody>
                  <a:tcPr marL="68580" marR="68580" marT="0" marB="0"/>
                </a:tc>
                <a:tc>
                  <a:txBody>
                    <a:bodyPr/>
                    <a:lstStyle/>
                    <a:p>
                      <a:pPr>
                        <a:lnSpc>
                          <a:spcPct val="100000"/>
                        </a:lnSpc>
                        <a:spcAft>
                          <a:spcPts val="0"/>
                        </a:spcAft>
                      </a:pPr>
                      <a:r>
                        <a:rPr lang="en-GB" sz="1600" dirty="0">
                          <a:latin typeface="Arial" pitchFamily="34" charset="0"/>
                          <a:ea typeface="Calibri"/>
                          <a:cs typeface="Arial" pitchFamily="34" charset="0"/>
                        </a:rPr>
                        <a:t>Antibiotic treatment for MRSA septicaemia incorrectly stopped due to failure to handover to new team</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27584" y="1628800"/>
          <a:ext cx="792088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34888" y="557808"/>
            <a:ext cx="8229600" cy="1143000"/>
          </a:xfrm>
        </p:spPr>
        <p:txBody>
          <a:bodyPr/>
          <a:lstStyle/>
          <a:p>
            <a:pPr eaLnBrk="1" hangingPunct="1">
              <a:defRPr/>
            </a:pPr>
            <a:r>
              <a:rPr lang="en-GB" dirty="0" smtClean="0">
                <a:solidFill>
                  <a:schemeClr val="accent1">
                    <a:lumMod val="75000"/>
                  </a:schemeClr>
                </a:solidFill>
              </a:rPr>
              <a:t>Summary  </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06896" y="1556792"/>
          <a:ext cx="786956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34888" y="548680"/>
            <a:ext cx="8229600" cy="1143000"/>
          </a:xfrm>
        </p:spPr>
        <p:txBody>
          <a:bodyPr/>
          <a:lstStyle/>
          <a:p>
            <a:pPr eaLnBrk="1" hangingPunct="1">
              <a:defRPr/>
            </a:pPr>
            <a:r>
              <a:rPr lang="en-GB" dirty="0" smtClean="0">
                <a:solidFill>
                  <a:schemeClr val="accent1">
                    <a:lumMod val="75000"/>
                  </a:schemeClr>
                </a:solidFill>
              </a:rPr>
              <a:t>Implications &amp; Further Work </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a:spLocks/>
          </p:cNvSpPr>
          <p:nvPr/>
        </p:nvSpPr>
        <p:spPr bwMode="auto">
          <a:xfrm>
            <a:off x="251520" y="2347392"/>
            <a:ext cx="8712968" cy="2377752"/>
          </a:xfrm>
          <a:prstGeom prst="rect">
            <a:avLst/>
          </a:prstGeom>
          <a:noFill/>
          <a:ln w="9525">
            <a:noFill/>
            <a:miter lim="800000"/>
            <a:headEnd/>
            <a:tailEnd/>
          </a:ln>
        </p:spPr>
        <p:txBody>
          <a:bodyPr lIns="45720" rIns="45720"/>
          <a:lstStyle/>
          <a:p>
            <a:pPr algn="ctr">
              <a:lnSpc>
                <a:spcPct val="70000"/>
              </a:lnSpc>
              <a:buClr>
                <a:schemeClr val="accent1"/>
              </a:buClr>
              <a:buSzPct val="68000"/>
              <a:buFont typeface="Wingdings 3" pitchFamily="18" charset="2"/>
              <a:buNone/>
              <a:defRPr/>
            </a:pPr>
            <a:endParaRPr lang="en-GB" sz="1600" dirty="0">
              <a:solidFill>
                <a:schemeClr val="tx2"/>
              </a:solidFill>
              <a:effectLst>
                <a:outerShdw blurRad="38100" dist="38100" dir="2700000" algn="tl">
                  <a:srgbClr val="000000">
                    <a:alpha val="43137"/>
                  </a:srgbClr>
                </a:outerShdw>
              </a:effectLst>
              <a:latin typeface="+mn-lt"/>
              <a:cs typeface="+mn-cs"/>
            </a:endParaRPr>
          </a:p>
          <a:p>
            <a:pPr algn="ctr">
              <a:lnSpc>
                <a:spcPct val="80000"/>
              </a:lnSpc>
              <a:buClr>
                <a:schemeClr val="accent1"/>
              </a:buClr>
              <a:buSzPct val="68000"/>
              <a:buFont typeface="Wingdings 3" pitchFamily="18" charset="2"/>
              <a:buNone/>
              <a:defRPr/>
            </a:pPr>
            <a:r>
              <a:rPr lang="en-GB" sz="6000" dirty="0">
                <a:solidFill>
                  <a:srgbClr val="0070C0"/>
                </a:solidFill>
                <a:latin typeface="Arial" pitchFamily="34" charset="0"/>
                <a:cs typeface="Arial" pitchFamily="34" charset="0"/>
              </a:rPr>
              <a:t>LESSONS</a:t>
            </a:r>
            <a:r>
              <a:rPr lang="en-GB" sz="6000" dirty="0">
                <a:latin typeface="Arial Black" pitchFamily="34" charset="0"/>
                <a:cs typeface="Arial" pitchFamily="34" charset="0"/>
              </a:rPr>
              <a:t>LEARNT</a:t>
            </a:r>
            <a:r>
              <a:rPr lang="en-GB" sz="4000" dirty="0">
                <a:solidFill>
                  <a:schemeClr val="tx2"/>
                </a:solidFill>
                <a:latin typeface="Arial" pitchFamily="34" charset="0"/>
                <a:cs typeface="Arial" pitchFamily="34" charset="0"/>
              </a:rPr>
              <a:t> </a:t>
            </a:r>
          </a:p>
          <a:p>
            <a:pPr algn="ctr">
              <a:lnSpc>
                <a:spcPct val="80000"/>
              </a:lnSpc>
              <a:buClr>
                <a:schemeClr val="accent1"/>
              </a:buClr>
              <a:buSzPct val="68000"/>
              <a:buFont typeface="Wingdings 3" pitchFamily="18" charset="2"/>
              <a:buNone/>
              <a:defRPr/>
            </a:pPr>
            <a:r>
              <a:rPr lang="en-GB" sz="2800" spc="730" dirty="0" smtClean="0">
                <a:solidFill>
                  <a:schemeClr val="bg1">
                    <a:lumMod val="50000"/>
                  </a:schemeClr>
                </a:solidFill>
                <a:latin typeface="Arial" pitchFamily="34" charset="0"/>
                <a:cs typeface="Arial" pitchFamily="34" charset="0"/>
              </a:rPr>
              <a:t>Building </a:t>
            </a:r>
            <a:r>
              <a:rPr lang="en-GB" sz="2800" spc="730" dirty="0">
                <a:solidFill>
                  <a:schemeClr val="bg1">
                    <a:lumMod val="50000"/>
                  </a:schemeClr>
                </a:solidFill>
                <a:latin typeface="Arial" pitchFamily="34" charset="0"/>
                <a:cs typeface="Arial" pitchFamily="34" charset="0"/>
              </a:rPr>
              <a:t>a Safer Foundation</a:t>
            </a:r>
          </a:p>
          <a:p>
            <a:pPr algn="ctr">
              <a:buClr>
                <a:schemeClr val="accent1"/>
              </a:buClr>
              <a:buSzPct val="68000"/>
              <a:buFont typeface="Wingdings 3" pitchFamily="18" charset="2"/>
              <a:buNone/>
              <a:defRPr/>
            </a:pPr>
            <a:endParaRPr lang="en-GB" spc="730" dirty="0">
              <a:solidFill>
                <a:schemeClr val="tx2"/>
              </a:solidFill>
              <a:latin typeface="+mn-lt"/>
              <a:cs typeface="+mn-cs"/>
            </a:endParaRPr>
          </a:p>
          <a:p>
            <a:pPr algn="ctr">
              <a:buClr>
                <a:schemeClr val="accent1"/>
              </a:buClr>
              <a:buSzPct val="68000"/>
              <a:buFont typeface="Wingdings 3" pitchFamily="18" charset="2"/>
              <a:buNone/>
              <a:defRPr/>
            </a:pPr>
            <a:r>
              <a:rPr lang="en-GB" dirty="0">
                <a:solidFill>
                  <a:schemeClr val="tx2"/>
                </a:solidFill>
                <a:latin typeface="+mn-lt"/>
                <a:cs typeface="+mn-cs"/>
              </a:rPr>
              <a:t/>
            </a:r>
            <a:br>
              <a:rPr lang="en-GB" dirty="0">
                <a:solidFill>
                  <a:schemeClr val="tx2"/>
                </a:solidFill>
                <a:latin typeface="+mn-lt"/>
                <a:cs typeface="+mn-cs"/>
              </a:rPr>
            </a:br>
            <a:endParaRPr lang="en-GB" sz="1600" dirty="0">
              <a:solidFill>
                <a:schemeClr val="tx2"/>
              </a:solidFill>
              <a:latin typeface="+mn-lt"/>
              <a:cs typeface="+mn-cs"/>
            </a:endParaRPr>
          </a:p>
        </p:txBody>
      </p:sp>
      <p:pic>
        <p:nvPicPr>
          <p:cNvPr id="5" name="Picture 4" descr="1838-nhsnw.jpg"/>
          <p:cNvPicPr/>
          <p:nvPr/>
        </p:nvPicPr>
        <p:blipFill>
          <a:blip r:embed="rId3" cstate="print"/>
          <a:srcRect b="1203"/>
          <a:stretch>
            <a:fillRect/>
          </a:stretch>
        </p:blipFill>
        <p:spPr>
          <a:xfrm>
            <a:off x="179512" y="188640"/>
            <a:ext cx="1296144" cy="648072"/>
          </a:xfrm>
          <a:prstGeom prst="rect">
            <a:avLst/>
          </a:prstGeom>
        </p:spPr>
      </p:pic>
      <p:pic>
        <p:nvPicPr>
          <p:cNvPr id="6" name="Picture 5" descr="deanery_logo_level_large.jpg"/>
          <p:cNvPicPr/>
          <p:nvPr/>
        </p:nvPicPr>
        <p:blipFill>
          <a:blip r:embed="rId4" cstate="print"/>
          <a:srcRect b="20143"/>
          <a:stretch>
            <a:fillRect/>
          </a:stretch>
        </p:blipFill>
        <p:spPr>
          <a:xfrm>
            <a:off x="2051720" y="404664"/>
            <a:ext cx="2808312" cy="432048"/>
          </a:xfrm>
          <a:prstGeom prst="rect">
            <a:avLst/>
          </a:prstGeom>
        </p:spPr>
      </p:pic>
      <p:pic>
        <p:nvPicPr>
          <p:cNvPr id="8" name="Picture 7" descr="Imperial College London"/>
          <p:cNvPicPr/>
          <p:nvPr/>
        </p:nvPicPr>
        <p:blipFill>
          <a:blip r:embed="rId5" cstate="print"/>
          <a:srcRect/>
          <a:stretch>
            <a:fillRect/>
          </a:stretch>
        </p:blipFill>
        <p:spPr bwMode="auto">
          <a:xfrm>
            <a:off x="5436096" y="332656"/>
            <a:ext cx="1656184" cy="504056"/>
          </a:xfrm>
          <a:prstGeom prst="rect">
            <a:avLst/>
          </a:prstGeom>
          <a:noFill/>
          <a:ln w="9525">
            <a:noFill/>
            <a:miter lim="800000"/>
            <a:headEnd/>
            <a:tailEnd/>
          </a:ln>
        </p:spPr>
      </p:pic>
      <p:pic>
        <p:nvPicPr>
          <p:cNvPr id="9" name="Picture 8" descr="logo_Plain.png"/>
          <p:cNvPicPr/>
          <p:nvPr/>
        </p:nvPicPr>
        <p:blipFill>
          <a:blip r:embed="rId6" cstate="print"/>
          <a:srcRect b="15186"/>
          <a:stretch>
            <a:fillRect/>
          </a:stretch>
        </p:blipFill>
        <p:spPr>
          <a:xfrm>
            <a:off x="7452320" y="260648"/>
            <a:ext cx="1224136" cy="648072"/>
          </a:xfrm>
          <a:prstGeom prst="rect">
            <a:avLst/>
          </a:prstGeom>
        </p:spPr>
      </p:pic>
      <p:graphicFrame>
        <p:nvGraphicFramePr>
          <p:cNvPr id="16" name="Diagram 15"/>
          <p:cNvGraphicFramePr/>
          <p:nvPr/>
        </p:nvGraphicFramePr>
        <p:xfrm>
          <a:off x="827584" y="5085184"/>
          <a:ext cx="7560840" cy="14127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ounded Rectangle 11"/>
          <p:cNvSpPr/>
          <p:nvPr/>
        </p:nvSpPr>
        <p:spPr>
          <a:xfrm>
            <a:off x="827584" y="2348880"/>
            <a:ext cx="7488832" cy="1440160"/>
          </a:xfrm>
          <a:prstGeom prst="roundRect">
            <a:avLst/>
          </a:prstGeom>
          <a:noFill/>
          <a:ln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496" y="1124744"/>
          <a:ext cx="9108504" cy="55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116632"/>
            <a:ext cx="8229600" cy="1143000"/>
          </a:xfrm>
        </p:spPr>
        <p:txBody>
          <a:bodyPr/>
          <a:lstStyle/>
          <a:p>
            <a:r>
              <a:rPr lang="en-GB" dirty="0" smtClean="0">
                <a:latin typeface="Arial" pitchFamily="34" charset="0"/>
                <a:cs typeface="Arial" pitchFamily="34" charset="0"/>
              </a:rPr>
              <a:t>Context</a:t>
            </a:r>
            <a:r>
              <a:rPr lang="en-GB" dirty="0" smtClean="0"/>
              <a:t>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68760"/>
          <a:ext cx="843528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44624"/>
            <a:ext cx="8229600" cy="1143000"/>
          </a:xfrm>
        </p:spPr>
        <p:txBody>
          <a:bodyPr/>
          <a:lstStyle/>
          <a:p>
            <a:r>
              <a:rPr lang="en-GB" dirty="0" smtClean="0">
                <a:latin typeface="Arial" pitchFamily="34" charset="0"/>
                <a:cs typeface="Arial" pitchFamily="34" charset="0"/>
              </a:rPr>
              <a:t>Aims</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5680" y="1481138"/>
          <a:ext cx="8686800" cy="518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55576" y="557808"/>
            <a:ext cx="8229600" cy="1143000"/>
          </a:xfrm>
        </p:spPr>
        <p:txBody>
          <a:bodyPr/>
          <a:lstStyle/>
          <a:p>
            <a:pPr eaLnBrk="1" hangingPunct="1">
              <a:defRPr/>
            </a:pPr>
            <a:r>
              <a:rPr lang="en-GB" dirty="0" smtClean="0">
                <a:solidFill>
                  <a:schemeClr val="accent1">
                    <a:lumMod val="75000"/>
                  </a:schemeClr>
                </a:solidFill>
              </a:rPr>
              <a:t>Context </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latin typeface="Arial" pitchFamily="34" charset="0"/>
                <a:cs typeface="Arial" pitchFamily="34" charset="0"/>
              </a:rPr>
              <a:t>METHODS</a:t>
            </a:r>
            <a:endParaRPr lang="en-GB" dirty="0">
              <a:latin typeface="Arial" pitchFamily="34" charset="0"/>
              <a:cs typeface="Arial" pitchFamily="34" charset="0"/>
            </a:endParaRPr>
          </a:p>
        </p:txBody>
      </p:sp>
      <p:grpSp>
        <p:nvGrpSpPr>
          <p:cNvPr id="6" name="Group 5"/>
          <p:cNvGrpSpPr/>
          <p:nvPr/>
        </p:nvGrpSpPr>
        <p:grpSpPr>
          <a:xfrm>
            <a:off x="1619672" y="2852936"/>
            <a:ext cx="5944724" cy="1330875"/>
            <a:chOff x="64968" y="0"/>
            <a:chExt cx="7430904" cy="1330875"/>
          </a:xfrm>
        </p:grpSpPr>
        <p:sp>
          <p:nvSpPr>
            <p:cNvPr id="7" name="Rounded Rectangle 6"/>
            <p:cNvSpPr/>
            <p:nvPr/>
          </p:nvSpPr>
          <p:spPr>
            <a:xfrm>
              <a:off x="270030" y="0"/>
              <a:ext cx="7020779" cy="1330875"/>
            </a:xfrm>
            <a:prstGeom prst="roundRect">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8" name="Rounded Rectangle 4"/>
            <p:cNvSpPr/>
            <p:nvPr/>
          </p:nvSpPr>
          <p:spPr>
            <a:xfrm>
              <a:off x="64968" y="64968"/>
              <a:ext cx="7430904" cy="1200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4800" b="1" kern="1200" dirty="0" smtClean="0">
                  <a:latin typeface="Arial" pitchFamily="34" charset="0"/>
                  <a:cs typeface="Arial" pitchFamily="34" charset="0"/>
                </a:rPr>
                <a:t>METHODS</a:t>
              </a:r>
              <a:endParaRPr lang="en-GB" sz="4800" b="1" kern="12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map"/>
          <p:cNvPicPr>
            <a:picLocks noChangeAspect="1" noChangeArrowheads="1"/>
          </p:cNvPicPr>
          <p:nvPr/>
        </p:nvPicPr>
        <p:blipFill>
          <a:blip r:embed="rId4" cstate="print"/>
          <a:srcRect/>
          <a:stretch>
            <a:fillRect/>
          </a:stretch>
        </p:blipFill>
        <p:spPr bwMode="auto">
          <a:xfrm>
            <a:off x="2843213" y="1341438"/>
            <a:ext cx="3556000" cy="4679950"/>
          </a:xfrm>
          <a:prstGeom prst="rect">
            <a:avLst/>
          </a:prstGeom>
          <a:noFill/>
          <a:ln w="9525">
            <a:noFill/>
            <a:miter lim="800000"/>
            <a:headEnd/>
            <a:tailEnd/>
          </a:ln>
        </p:spPr>
      </p:pic>
      <p:grpSp>
        <p:nvGrpSpPr>
          <p:cNvPr id="2" name="Group 3"/>
          <p:cNvGrpSpPr>
            <a:grpSpLocks/>
          </p:cNvGrpSpPr>
          <p:nvPr/>
        </p:nvGrpSpPr>
        <p:grpSpPr bwMode="auto">
          <a:xfrm>
            <a:off x="7643564" y="2564382"/>
            <a:ext cx="1120155" cy="793007"/>
            <a:chOff x="7355532" y="1772816"/>
            <a:chExt cx="1120155" cy="792735"/>
          </a:xfrm>
        </p:grpSpPr>
        <p:pic>
          <p:nvPicPr>
            <p:cNvPr id="21512" name="Picture 2" descr="logoPlusText_Shadow.png"/>
            <p:cNvPicPr>
              <a:picLocks noChangeAspect="1" noChangeArrowheads="1"/>
            </p:cNvPicPr>
            <p:nvPr/>
          </p:nvPicPr>
          <p:blipFill>
            <a:blip r:embed="rId5" cstate="print"/>
            <a:srcRect l="13216" t="17576" r="14900" b="21203"/>
            <a:stretch>
              <a:fillRect/>
            </a:stretch>
          </p:blipFill>
          <p:spPr bwMode="auto">
            <a:xfrm>
              <a:off x="7355532" y="2133254"/>
              <a:ext cx="1104900" cy="432297"/>
            </a:xfrm>
            <a:prstGeom prst="rect">
              <a:avLst/>
            </a:prstGeom>
            <a:noFill/>
            <a:ln w="9525">
              <a:noFill/>
              <a:miter lim="800000"/>
              <a:headEnd/>
              <a:tailEnd/>
            </a:ln>
          </p:spPr>
        </p:pic>
        <p:pic>
          <p:nvPicPr>
            <p:cNvPr id="21513" name="Picture 1" descr="Imperial College London"/>
            <p:cNvPicPr>
              <a:picLocks noChangeAspect="1" noChangeArrowheads="1"/>
            </p:cNvPicPr>
            <p:nvPr/>
          </p:nvPicPr>
          <p:blipFill>
            <a:blip r:embed="rId6" cstate="print"/>
            <a:srcRect/>
            <a:stretch>
              <a:fillRect/>
            </a:stretch>
          </p:blipFill>
          <p:spPr bwMode="auto">
            <a:xfrm>
              <a:off x="7380312" y="1772816"/>
              <a:ext cx="1095375" cy="285750"/>
            </a:xfrm>
            <a:prstGeom prst="rect">
              <a:avLst/>
            </a:prstGeom>
            <a:noFill/>
            <a:ln w="9525">
              <a:noFill/>
              <a:miter lim="800000"/>
              <a:headEnd/>
              <a:tailEnd/>
            </a:ln>
          </p:spPr>
        </p:pic>
      </p:grpSp>
      <p:sp>
        <p:nvSpPr>
          <p:cNvPr id="12" name="Right Arrow 11"/>
          <p:cNvSpPr/>
          <p:nvPr/>
        </p:nvSpPr>
        <p:spPr>
          <a:xfrm rot="10800000">
            <a:off x="6804025" y="1916113"/>
            <a:ext cx="2052638" cy="2017712"/>
          </a:xfrm>
          <a:prstGeom prst="rightArrow">
            <a:avLst/>
          </a:prstGeom>
          <a:noFill/>
          <a:ln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17" name="Right Arrow 16"/>
          <p:cNvSpPr/>
          <p:nvPr/>
        </p:nvSpPr>
        <p:spPr>
          <a:xfrm>
            <a:off x="323850" y="1916113"/>
            <a:ext cx="2051050" cy="2017712"/>
          </a:xfrm>
          <a:prstGeom prst="rightArrow">
            <a:avLst/>
          </a:prstGeom>
          <a:noFill/>
          <a:ln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pic>
        <p:nvPicPr>
          <p:cNvPr id="18" name="Picture 14" descr="NHSNW"/>
          <p:cNvPicPr>
            <a:picLocks noChangeAspect="1" noChangeArrowheads="1"/>
          </p:cNvPicPr>
          <p:nvPr/>
        </p:nvPicPr>
        <p:blipFill>
          <a:blip r:embed="rId7" cstate="print"/>
          <a:srcRect/>
          <a:stretch>
            <a:fillRect/>
          </a:stretch>
        </p:blipFill>
        <p:spPr bwMode="auto">
          <a:xfrm>
            <a:off x="395288" y="2564904"/>
            <a:ext cx="1419225" cy="676275"/>
          </a:xfrm>
          <a:prstGeom prst="rect">
            <a:avLst/>
          </a:prstGeom>
          <a:noFill/>
          <a:ln w="9525">
            <a:noFill/>
            <a:miter lim="800000"/>
            <a:headEnd/>
            <a:tailEnd/>
          </a:ln>
        </p:spPr>
      </p:pic>
      <p:sp>
        <p:nvSpPr>
          <p:cNvPr id="19" name="Title 18"/>
          <p:cNvSpPr>
            <a:spLocks noGrp="1"/>
          </p:cNvSpPr>
          <p:nvPr>
            <p:ph type="title"/>
          </p:nvPr>
        </p:nvSpPr>
        <p:spPr>
          <a:xfrm>
            <a:off x="169168" y="44624"/>
            <a:ext cx="8507288" cy="1143000"/>
          </a:xfrm>
        </p:spPr>
        <p:txBody>
          <a:bodyPr>
            <a:normAutofit/>
          </a:bodyPr>
          <a:lstStyle/>
          <a:p>
            <a:pPr>
              <a:defRPr/>
            </a:pPr>
            <a:r>
              <a:rPr lang="en-GB" dirty="0" smtClean="0">
                <a:latin typeface="Arial" pitchFamily="34" charset="0"/>
                <a:cs typeface="Arial" pitchFamily="34" charset="0"/>
              </a:rPr>
              <a:t>The Setting: </a:t>
            </a:r>
            <a:r>
              <a:rPr lang="en-GB" sz="3200" dirty="0" smtClean="0">
                <a:latin typeface="Arial" pitchFamily="34" charset="0"/>
                <a:cs typeface="Arial" pitchFamily="34" charset="0"/>
              </a:rPr>
              <a:t>16 Trusts in NW England</a:t>
            </a:r>
            <a:endParaRPr lang="en-GB" sz="320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8600" y="1207293"/>
          <a:ext cx="9864080" cy="5102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58824" y="44624"/>
            <a:ext cx="8229600" cy="1143000"/>
          </a:xfrm>
        </p:spPr>
        <p:txBody>
          <a:bodyPr/>
          <a:lstStyle/>
          <a:p>
            <a:r>
              <a:rPr lang="en-GB" dirty="0" smtClean="0">
                <a:effectLst>
                  <a:outerShdw blurRad="38100" dist="38100" dir="2700000" algn="tl">
                    <a:srgbClr val="000000">
                      <a:alpha val="43137"/>
                    </a:srgbClr>
                  </a:outerShdw>
                </a:effectLst>
                <a:latin typeface="Arial" pitchFamily="34" charset="0"/>
                <a:cs typeface="Arial" pitchFamily="34" charset="0"/>
              </a:rPr>
              <a:t>The Approach</a:t>
            </a:r>
            <a:endParaRPr lang="en-GB" dirty="0">
              <a:effectLst>
                <a:outerShdw blurRad="38100" dist="38100" dir="2700000" algn="tl">
                  <a:srgbClr val="000000">
                    <a:alpha val="43137"/>
                  </a:srgbClr>
                </a:outerShdw>
              </a:effectLst>
              <a:latin typeface="Arial" pitchFamily="34" charset="0"/>
              <a:cs typeface="Arial" pitchFamily="34" charset="0"/>
            </a:endParaRPr>
          </a:p>
        </p:txBody>
      </p:sp>
      <p:sp>
        <p:nvSpPr>
          <p:cNvPr id="6" name="Oval 5"/>
          <p:cNvSpPr/>
          <p:nvPr/>
        </p:nvSpPr>
        <p:spPr>
          <a:xfrm>
            <a:off x="2123728" y="2420888"/>
            <a:ext cx="2160240" cy="936104"/>
          </a:xfrm>
          <a:prstGeom prst="ellipse">
            <a:avLst/>
          </a:prstGeom>
          <a:no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44624"/>
            <a:ext cx="8229600" cy="1143000"/>
          </a:xfrm>
        </p:spPr>
        <p:txBody>
          <a:bodyPr/>
          <a:lstStyle/>
          <a:p>
            <a:r>
              <a:rPr lang="en-GB" dirty="0" smtClean="0">
                <a:latin typeface="Arial" pitchFamily="34" charset="0"/>
                <a:cs typeface="Arial" pitchFamily="34" charset="0"/>
              </a:rPr>
              <a:t>Stakeholder Engagement</a:t>
            </a:r>
            <a:endParaRPr lang="en-GB" dirty="0">
              <a:latin typeface="Arial" pitchFamily="34" charset="0"/>
              <a:cs typeface="Arial" pitchFamily="34" charset="0"/>
            </a:endParaRPr>
          </a:p>
        </p:txBody>
      </p:sp>
      <p:pic>
        <p:nvPicPr>
          <p:cNvPr id="4" name="Content Placeholder 3" descr="Launchcoverpc.jpg"/>
          <p:cNvPicPr>
            <a:picLocks noGrp="1" noChangeAspect="1"/>
          </p:cNvPicPr>
          <p:nvPr>
            <p:ph idx="1"/>
          </p:nvPr>
        </p:nvPicPr>
        <p:blipFill>
          <a:blip r:embed="rId3" cstate="print"/>
          <a:stretch>
            <a:fillRect/>
          </a:stretch>
        </p:blipFill>
        <p:spPr>
          <a:xfrm>
            <a:off x="611560" y="1436780"/>
            <a:ext cx="3528392" cy="4704522"/>
          </a:xfrm>
          <a:prstGeom prst="rect">
            <a:avLst/>
          </a:prstGeom>
          <a:ln>
            <a:solidFill>
              <a:schemeClr val="tx1"/>
            </a:solidFill>
          </a:ln>
        </p:spPr>
      </p:pic>
      <p:pic>
        <p:nvPicPr>
          <p:cNvPr id="6" name="Picture 5" descr="JimReason.jpg"/>
          <p:cNvPicPr>
            <a:picLocks noChangeAspect="1"/>
          </p:cNvPicPr>
          <p:nvPr/>
        </p:nvPicPr>
        <p:blipFill>
          <a:blip r:embed="rId4" cstate="print"/>
          <a:stretch>
            <a:fillRect/>
          </a:stretch>
        </p:blipFill>
        <p:spPr>
          <a:xfrm>
            <a:off x="4680012" y="1412777"/>
            <a:ext cx="3564396" cy="475252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8600" y="1207293"/>
          <a:ext cx="9864080" cy="5102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79512" y="44624"/>
            <a:ext cx="8229600" cy="1143000"/>
          </a:xfrm>
        </p:spPr>
        <p:txBody>
          <a:bodyPr/>
          <a:lstStyle/>
          <a:p>
            <a:r>
              <a:rPr lang="en-GB" dirty="0" smtClean="0">
                <a:effectLst>
                  <a:outerShdw blurRad="38100" dist="38100" dir="2700000" algn="tl">
                    <a:srgbClr val="000000">
                      <a:alpha val="43137"/>
                    </a:srgbClr>
                  </a:outerShdw>
                </a:effectLst>
                <a:latin typeface="Arial" pitchFamily="34" charset="0"/>
                <a:cs typeface="Arial" pitchFamily="34" charset="0"/>
              </a:rPr>
              <a:t>The Approach</a:t>
            </a:r>
            <a:endParaRPr lang="en-GB" dirty="0">
              <a:effectLst>
                <a:outerShdw blurRad="38100" dist="38100" dir="2700000" algn="tl">
                  <a:srgbClr val="000000">
                    <a:alpha val="43137"/>
                  </a:srgbClr>
                </a:outerShdw>
              </a:effectLst>
              <a:latin typeface="Arial" pitchFamily="34" charset="0"/>
              <a:cs typeface="Arial" pitchFamily="34" charset="0"/>
            </a:endParaRPr>
          </a:p>
        </p:txBody>
      </p:sp>
      <p:sp>
        <p:nvSpPr>
          <p:cNvPr id="6" name="Oval 5"/>
          <p:cNvSpPr/>
          <p:nvPr/>
        </p:nvSpPr>
        <p:spPr>
          <a:xfrm>
            <a:off x="2051720" y="4077072"/>
            <a:ext cx="2232248" cy="1008112"/>
          </a:xfrm>
          <a:prstGeom prst="ellipse">
            <a:avLst/>
          </a:prstGeom>
          <a:no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44624"/>
            <a:ext cx="8229600" cy="1143000"/>
          </a:xfrm>
        </p:spPr>
        <p:txBody>
          <a:bodyPr/>
          <a:lstStyle/>
          <a:p>
            <a:r>
              <a:rPr lang="en-GB" dirty="0" smtClean="0">
                <a:latin typeface="Arial" pitchFamily="34" charset="0"/>
                <a:cs typeface="Arial" pitchFamily="34" charset="0"/>
              </a:rPr>
              <a:t>Building Capacity &amp; Capability</a:t>
            </a:r>
            <a:endParaRPr lang="en-GB" dirty="0">
              <a:latin typeface="Arial" pitchFamily="34" charset="0"/>
              <a:cs typeface="Arial" pitchFamily="34" charset="0"/>
            </a:endParaRPr>
          </a:p>
        </p:txBody>
      </p:sp>
      <p:pic>
        <p:nvPicPr>
          <p:cNvPr id="4" name="Content Placeholder 3" descr="Lead frontcover.jpg"/>
          <p:cNvPicPr>
            <a:picLocks noGrp="1" noChangeAspect="1"/>
          </p:cNvPicPr>
          <p:nvPr>
            <p:ph idx="1"/>
          </p:nvPr>
        </p:nvPicPr>
        <p:blipFill>
          <a:blip r:embed="rId3" cstate="print"/>
          <a:stretch>
            <a:fillRect/>
          </a:stretch>
        </p:blipFill>
        <p:spPr>
          <a:xfrm>
            <a:off x="4860032" y="1423317"/>
            <a:ext cx="3384376" cy="4512501"/>
          </a:xfrm>
          <a:prstGeom prst="rect">
            <a:avLst/>
          </a:prstGeom>
          <a:ln>
            <a:solidFill>
              <a:srgbClr val="FF0000"/>
            </a:solidFill>
          </a:ln>
        </p:spPr>
      </p:pic>
      <p:pic>
        <p:nvPicPr>
          <p:cNvPr id="5" name="Picture 4" descr="Fac frontcover.jpg"/>
          <p:cNvPicPr>
            <a:picLocks noChangeAspect="1"/>
          </p:cNvPicPr>
          <p:nvPr/>
        </p:nvPicPr>
        <p:blipFill>
          <a:blip r:embed="rId4" cstate="print"/>
          <a:stretch>
            <a:fillRect/>
          </a:stretch>
        </p:blipFill>
        <p:spPr>
          <a:xfrm>
            <a:off x="557553" y="1412776"/>
            <a:ext cx="3347501" cy="4536504"/>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8600" y="980728"/>
          <a:ext cx="9864080" cy="5102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a:xfrm>
            <a:off x="158824" y="53752"/>
            <a:ext cx="8229600" cy="1143000"/>
          </a:xfrm>
        </p:spPr>
        <p:txBody>
          <a:bodyPr/>
          <a:lstStyle/>
          <a:p>
            <a:r>
              <a:rPr lang="en-GB" dirty="0" smtClean="0">
                <a:effectLst>
                  <a:outerShdw blurRad="38100" dist="38100" dir="2700000" algn="tl">
                    <a:srgbClr val="000000">
                      <a:alpha val="43137"/>
                    </a:srgbClr>
                  </a:outerShdw>
                </a:effectLst>
                <a:latin typeface="Arial" pitchFamily="34" charset="0"/>
                <a:cs typeface="Arial" pitchFamily="34" charset="0"/>
              </a:rPr>
              <a:t>The Approach</a:t>
            </a:r>
            <a:endParaRPr lang="en-GB" dirty="0">
              <a:effectLst>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5076056" y="5949280"/>
            <a:ext cx="3960440" cy="83671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Arial" pitchFamily="34" charset="0"/>
                <a:cs typeface="Arial" pitchFamily="34" charset="0"/>
              </a:rPr>
              <a:t>Focus on sustainability:</a:t>
            </a:r>
          </a:p>
          <a:p>
            <a:pPr algn="ctr"/>
            <a:r>
              <a:rPr lang="en-GB" sz="2000" dirty="0" smtClean="0">
                <a:solidFill>
                  <a:schemeClr val="tx1"/>
                </a:solidFill>
                <a:latin typeface="Arial" pitchFamily="34" charset="0"/>
                <a:cs typeface="Arial" pitchFamily="34" charset="0"/>
              </a:rPr>
              <a:t>Centrally supported - Locally led</a:t>
            </a:r>
            <a:endParaRPr lang="en-GB" sz="2000" dirty="0">
              <a:solidFill>
                <a:schemeClr val="tx1"/>
              </a:solidFill>
              <a:latin typeface="Arial" pitchFamily="34" charset="0"/>
              <a:cs typeface="Arial" pitchFamily="34" charset="0"/>
            </a:endParaRPr>
          </a:p>
        </p:txBody>
      </p:sp>
      <p:sp>
        <p:nvSpPr>
          <p:cNvPr id="6" name="Oval 5"/>
          <p:cNvSpPr/>
          <p:nvPr/>
        </p:nvSpPr>
        <p:spPr>
          <a:xfrm>
            <a:off x="4067944" y="2276872"/>
            <a:ext cx="2160240" cy="936104"/>
          </a:xfrm>
          <a:prstGeom prst="ellipse">
            <a:avLst/>
          </a:prstGeom>
          <a:no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995936" y="3861048"/>
            <a:ext cx="2160240" cy="1008112"/>
          </a:xfrm>
          <a:prstGeom prst="ellipse">
            <a:avLst/>
          </a:prstGeom>
          <a:noFill/>
          <a:ln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51520" y="980728"/>
          <a:ext cx="85689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07504" y="-27384"/>
            <a:ext cx="8229600" cy="1143000"/>
          </a:xfrm>
        </p:spPr>
        <p:txBody>
          <a:bodyPr>
            <a:normAutofit/>
          </a:bodyPr>
          <a:lstStyle/>
          <a:p>
            <a:pPr>
              <a:defRPr/>
            </a:pPr>
            <a:r>
              <a:rPr lang="en-GB" dirty="0" smtClean="0">
                <a:latin typeface="Arial" pitchFamily="34" charset="0"/>
                <a:cs typeface="Arial" pitchFamily="34" charset="0"/>
              </a:rPr>
              <a:t>The Participants </a:t>
            </a:r>
            <a:r>
              <a:rPr lang="en-GB" sz="3200" dirty="0" smtClean="0">
                <a:latin typeface="Arial" pitchFamily="34" charset="0"/>
                <a:cs typeface="Arial" pitchFamily="34" charset="0"/>
              </a:rPr>
              <a:t>(n=1203)</a:t>
            </a:r>
            <a:endParaRPr lang="en-GB" sz="3200" dirty="0">
              <a:latin typeface="Arial" pitchFamily="34" charset="0"/>
              <a:cs typeface="Arial" pitchFamily="34" charset="0"/>
            </a:endParaRPr>
          </a:p>
        </p:txBody>
      </p:sp>
      <p:sp>
        <p:nvSpPr>
          <p:cNvPr id="22532" name="TextBox 5"/>
          <p:cNvSpPr txBox="1">
            <a:spLocks noChangeArrowheads="1"/>
          </p:cNvSpPr>
          <p:nvPr/>
        </p:nvSpPr>
        <p:spPr bwMode="auto">
          <a:xfrm>
            <a:off x="4932363" y="5601434"/>
            <a:ext cx="1800225" cy="815608"/>
          </a:xfrm>
          <a:prstGeom prst="rect">
            <a:avLst/>
          </a:prstGeom>
          <a:noFill/>
          <a:ln w="9525">
            <a:noFill/>
            <a:miter lim="800000"/>
            <a:headEnd/>
            <a:tailEnd/>
          </a:ln>
        </p:spPr>
        <p:txBody>
          <a:bodyPr>
            <a:spAutoFit/>
          </a:bodyPr>
          <a:lstStyle/>
          <a:p>
            <a:pPr algn="ctr"/>
            <a:r>
              <a:rPr lang="en-GB" sz="2300" dirty="0" smtClean="0">
                <a:solidFill>
                  <a:schemeClr val="bg1"/>
                </a:solidFill>
                <a:latin typeface="Arial" pitchFamily="34" charset="0"/>
                <a:cs typeface="Arial" pitchFamily="34" charset="0"/>
              </a:rPr>
              <a:t>Facilitators</a:t>
            </a:r>
          </a:p>
          <a:p>
            <a:pPr algn="ctr"/>
            <a:r>
              <a:rPr lang="en-GB" sz="2400" dirty="0" smtClean="0">
                <a:solidFill>
                  <a:schemeClr val="bg1"/>
                </a:solidFill>
                <a:latin typeface="Arial" pitchFamily="34" charset="0"/>
                <a:cs typeface="Arial" pitchFamily="34" charset="0"/>
              </a:rPr>
              <a:t>57</a:t>
            </a:r>
            <a:endParaRPr lang="en-GB" sz="2400" dirty="0">
              <a:solidFill>
                <a:schemeClr val="bg1"/>
              </a:solidFill>
              <a:latin typeface="Arial" pitchFamily="34" charset="0"/>
              <a:cs typeface="Arial" pitchFamily="34" charset="0"/>
            </a:endParaRPr>
          </a:p>
        </p:txBody>
      </p:sp>
      <p:sp>
        <p:nvSpPr>
          <p:cNvPr id="22533" name="TextBox 6"/>
          <p:cNvSpPr txBox="1">
            <a:spLocks noChangeArrowheads="1"/>
          </p:cNvSpPr>
          <p:nvPr/>
        </p:nvSpPr>
        <p:spPr bwMode="auto">
          <a:xfrm>
            <a:off x="1619970" y="3068960"/>
            <a:ext cx="1655886" cy="830997"/>
          </a:xfrm>
          <a:prstGeom prst="rect">
            <a:avLst/>
          </a:prstGeom>
          <a:noFill/>
          <a:ln w="9525">
            <a:noFill/>
            <a:miter lim="800000"/>
            <a:headEnd/>
            <a:tailEnd/>
          </a:ln>
        </p:spPr>
        <p:txBody>
          <a:bodyPr wrap="square">
            <a:spAutoFit/>
          </a:bodyPr>
          <a:lstStyle/>
          <a:p>
            <a:pPr algn="ctr"/>
            <a:r>
              <a:rPr lang="en-GB" sz="2400" dirty="0" smtClean="0">
                <a:solidFill>
                  <a:schemeClr val="bg1"/>
                </a:solidFill>
                <a:latin typeface="Arial" pitchFamily="34" charset="0"/>
                <a:cs typeface="Arial" pitchFamily="34" charset="0"/>
              </a:rPr>
              <a:t>Trainees</a:t>
            </a:r>
          </a:p>
          <a:p>
            <a:pPr algn="ctr"/>
            <a:r>
              <a:rPr lang="en-GB" sz="2400" dirty="0" smtClean="0">
                <a:solidFill>
                  <a:schemeClr val="bg1"/>
                </a:solidFill>
                <a:latin typeface="Arial" pitchFamily="34" charset="0"/>
                <a:cs typeface="Arial" pitchFamily="34" charset="0"/>
              </a:rPr>
              <a:t>1076</a:t>
            </a:r>
            <a:endParaRPr lang="en-GB" sz="2400" dirty="0">
              <a:solidFill>
                <a:schemeClr val="bg1"/>
              </a:solidFill>
              <a:latin typeface="Arial" pitchFamily="34" charset="0"/>
              <a:cs typeface="Arial" pitchFamily="34" charset="0"/>
            </a:endParaRPr>
          </a:p>
        </p:txBody>
      </p:sp>
      <p:sp>
        <p:nvSpPr>
          <p:cNvPr id="22538" name="TextBox 16"/>
          <p:cNvSpPr txBox="1">
            <a:spLocks noChangeArrowheads="1"/>
          </p:cNvSpPr>
          <p:nvPr/>
        </p:nvSpPr>
        <p:spPr bwMode="auto">
          <a:xfrm>
            <a:off x="2627958" y="5478323"/>
            <a:ext cx="1223962" cy="830997"/>
          </a:xfrm>
          <a:prstGeom prst="rect">
            <a:avLst/>
          </a:prstGeom>
          <a:noFill/>
          <a:ln w="9525">
            <a:noFill/>
            <a:miter lim="800000"/>
            <a:headEnd/>
            <a:tailEnd/>
          </a:ln>
        </p:spPr>
        <p:txBody>
          <a:bodyPr>
            <a:spAutoFit/>
          </a:bodyPr>
          <a:lstStyle/>
          <a:p>
            <a:pPr algn="ctr"/>
            <a:r>
              <a:rPr lang="en-GB" sz="2400" dirty="0" smtClean="0">
                <a:solidFill>
                  <a:schemeClr val="bg1"/>
                </a:solidFill>
                <a:latin typeface="Arial" pitchFamily="34" charset="0"/>
                <a:cs typeface="Arial" pitchFamily="34" charset="0"/>
              </a:rPr>
              <a:t>Leads</a:t>
            </a:r>
          </a:p>
          <a:p>
            <a:pPr algn="ctr"/>
            <a:r>
              <a:rPr lang="en-GB" sz="2400" dirty="0" smtClean="0">
                <a:solidFill>
                  <a:schemeClr val="bg1"/>
                </a:solidFill>
                <a:latin typeface="Arial" pitchFamily="34" charset="0"/>
                <a:cs typeface="Arial" pitchFamily="34" charset="0"/>
              </a:rPr>
              <a:t>34</a:t>
            </a:r>
            <a:endParaRPr lang="en-GB"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Arc 2"/>
          <p:cNvSpPr>
            <a:spLocks/>
          </p:cNvSpPr>
          <p:nvPr/>
        </p:nvSpPr>
        <p:spPr bwMode="auto">
          <a:xfrm>
            <a:off x="1692275" y="2349500"/>
            <a:ext cx="5734050" cy="2224088"/>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close/>
              </a:path>
            </a:pathLst>
          </a:custGeom>
          <a:noFill/>
          <a:ln w="635000">
            <a:solidFill>
              <a:schemeClr val="tx1"/>
            </a:solidFill>
            <a:round/>
            <a:headEnd/>
            <a:tailEnd/>
          </a:ln>
        </p:spPr>
        <p:txBody>
          <a:bodyPr wrap="none" lIns="0" tIns="0" rIns="0" bIns="0" anchor="ctr"/>
          <a:lstStyle/>
          <a:p>
            <a:endParaRPr lang="en-GB"/>
          </a:p>
        </p:txBody>
      </p:sp>
      <p:grpSp>
        <p:nvGrpSpPr>
          <p:cNvPr id="2" name="Group 23"/>
          <p:cNvGrpSpPr>
            <a:grpSpLocks/>
          </p:cNvGrpSpPr>
          <p:nvPr/>
        </p:nvGrpSpPr>
        <p:grpSpPr bwMode="auto">
          <a:xfrm>
            <a:off x="352425" y="3286125"/>
            <a:ext cx="1882775" cy="1160463"/>
            <a:chOff x="352426" y="3286124"/>
            <a:chExt cx="1882775" cy="1160452"/>
          </a:xfrm>
          <a:solidFill>
            <a:srgbClr val="C00000"/>
          </a:solidFill>
        </p:grpSpPr>
        <p:sp>
          <p:nvSpPr>
            <p:cNvPr id="4" name="Oval 5"/>
            <p:cNvSpPr>
              <a:spLocks noChangeArrowheads="1"/>
            </p:cNvSpPr>
            <p:nvPr/>
          </p:nvSpPr>
          <p:spPr bwMode="auto">
            <a:xfrm>
              <a:off x="352426" y="3286124"/>
              <a:ext cx="1882775" cy="1160452"/>
            </a:xfrm>
            <a:prstGeom prst="ellipse">
              <a:avLst/>
            </a:prstGeom>
            <a:grpFill/>
            <a:ln w="6350" algn="ctr">
              <a:noFill/>
              <a:round/>
              <a:headEnd/>
              <a:tailEnd/>
            </a:ln>
            <a:effectLst>
              <a:outerShdw dist="17961" dir="2700000" algn="ctr" rotWithShape="0">
                <a:srgbClr val="808080"/>
              </a:outerShdw>
            </a:effectLst>
          </p:spPr>
          <p:txBody>
            <a:bodyPr tIns="91440" bIns="91440" anchor="ctr"/>
            <a:lstStyle/>
            <a:p>
              <a:pPr>
                <a:defRPr/>
              </a:pPr>
              <a:endParaRPr lang="en-GB"/>
            </a:p>
          </p:txBody>
        </p:sp>
        <p:sp>
          <p:nvSpPr>
            <p:cNvPr id="13336" name="Text Box 6"/>
            <p:cNvSpPr txBox="1">
              <a:spLocks noChangeArrowheads="1"/>
            </p:cNvSpPr>
            <p:nvPr/>
          </p:nvSpPr>
          <p:spPr bwMode="auto">
            <a:xfrm flipH="1">
              <a:off x="500034" y="3576253"/>
              <a:ext cx="1641475" cy="553998"/>
            </a:xfrm>
            <a:prstGeom prst="rect">
              <a:avLst/>
            </a:prstGeom>
            <a:noFill/>
            <a:ln w="6350">
              <a:noFill/>
              <a:miter lim="800000"/>
              <a:headEnd/>
              <a:tailEnd/>
            </a:ln>
          </p:spPr>
          <p:txBody>
            <a:bodyPr lIns="0" tIns="0" rIns="0" bIns="0" anchor="ctr">
              <a:spAutoFit/>
            </a:bodyPr>
            <a:lstStyle/>
            <a:p>
              <a:pPr algn="ctr"/>
              <a:r>
                <a:rPr lang="de-DE" b="1" dirty="0" smtClean="0">
                  <a:solidFill>
                    <a:schemeClr val="bg1"/>
                  </a:solidFill>
                  <a:latin typeface="Arial" pitchFamily="34" charset="0"/>
                  <a:cs typeface="Arial" pitchFamily="34" charset="0"/>
                </a:rPr>
                <a:t>60 </a:t>
              </a:r>
              <a:r>
                <a:rPr lang="de-DE" b="1" dirty="0">
                  <a:solidFill>
                    <a:schemeClr val="bg1"/>
                  </a:solidFill>
                  <a:latin typeface="Arial" pitchFamily="34" charset="0"/>
                  <a:cs typeface="Arial" pitchFamily="34" charset="0"/>
                </a:rPr>
                <a:t>minute sessions</a:t>
              </a:r>
            </a:p>
          </p:txBody>
        </p:sp>
      </p:grpSp>
      <p:grpSp>
        <p:nvGrpSpPr>
          <p:cNvPr id="3" name="Group 24"/>
          <p:cNvGrpSpPr>
            <a:grpSpLocks/>
          </p:cNvGrpSpPr>
          <p:nvPr/>
        </p:nvGrpSpPr>
        <p:grpSpPr bwMode="auto">
          <a:xfrm>
            <a:off x="1357313" y="2143125"/>
            <a:ext cx="1882775" cy="1090613"/>
            <a:chOff x="1357290" y="2143116"/>
            <a:chExt cx="1882775" cy="1090614"/>
          </a:xfrm>
          <a:solidFill>
            <a:schemeClr val="accent3"/>
          </a:solidFill>
        </p:grpSpPr>
        <p:sp>
          <p:nvSpPr>
            <p:cNvPr id="6" name="Oval 7"/>
            <p:cNvSpPr>
              <a:spLocks noChangeArrowheads="1"/>
            </p:cNvSpPr>
            <p:nvPr/>
          </p:nvSpPr>
          <p:spPr bwMode="auto">
            <a:xfrm>
              <a:off x="1357290" y="2143116"/>
              <a:ext cx="1882775" cy="1090614"/>
            </a:xfrm>
            <a:prstGeom prst="ellipse">
              <a:avLst/>
            </a:prstGeom>
            <a:grpFill/>
            <a:ln w="6350" algn="ctr">
              <a:noFill/>
              <a:round/>
              <a:headEnd/>
              <a:tailEnd/>
            </a:ln>
            <a:effectLst>
              <a:outerShdw dist="17961" dir="2700000" algn="ctr" rotWithShape="0">
                <a:srgbClr val="808080"/>
              </a:outerShdw>
            </a:effectLst>
          </p:spPr>
          <p:txBody>
            <a:bodyPr tIns="91440" bIns="91440" anchor="ctr"/>
            <a:lstStyle/>
            <a:p>
              <a:pPr>
                <a:defRPr/>
              </a:pPr>
              <a:endParaRPr lang="en-GB"/>
            </a:p>
          </p:txBody>
        </p:sp>
        <p:sp>
          <p:nvSpPr>
            <p:cNvPr id="13334" name="Text Box 8"/>
            <p:cNvSpPr txBox="1">
              <a:spLocks noChangeArrowheads="1"/>
            </p:cNvSpPr>
            <p:nvPr/>
          </p:nvSpPr>
          <p:spPr bwMode="auto">
            <a:xfrm flipH="1">
              <a:off x="1428728" y="2562990"/>
              <a:ext cx="1641475" cy="276999"/>
            </a:xfrm>
            <a:prstGeom prst="rect">
              <a:avLst/>
            </a:prstGeom>
            <a:grpFill/>
            <a:ln w="6350">
              <a:noFill/>
              <a:miter lim="800000"/>
              <a:headEnd/>
              <a:tailEnd/>
            </a:ln>
          </p:spPr>
          <p:txBody>
            <a:bodyPr lIns="0" tIns="0" rIns="0" bIns="0" anchor="ctr">
              <a:spAutoFit/>
            </a:bodyPr>
            <a:lstStyle/>
            <a:p>
              <a:pPr algn="ctr"/>
              <a:r>
                <a:rPr lang="de-DE" b="1" dirty="0" smtClean="0">
                  <a:solidFill>
                    <a:schemeClr val="bg1"/>
                  </a:solidFill>
                  <a:latin typeface="Arial" pitchFamily="34" charset="0"/>
                  <a:cs typeface="Arial" pitchFamily="34" charset="0"/>
                </a:rPr>
                <a:t>Monthly basis</a:t>
              </a:r>
              <a:endParaRPr lang="de-DE" b="1" dirty="0">
                <a:solidFill>
                  <a:schemeClr val="bg1"/>
                </a:solidFill>
                <a:latin typeface="Arial" pitchFamily="34" charset="0"/>
                <a:cs typeface="Arial" pitchFamily="34" charset="0"/>
              </a:endParaRPr>
            </a:p>
          </p:txBody>
        </p:sp>
      </p:grpSp>
      <p:grpSp>
        <p:nvGrpSpPr>
          <p:cNvPr id="5" name="Group 29"/>
          <p:cNvGrpSpPr>
            <a:grpSpLocks/>
          </p:cNvGrpSpPr>
          <p:nvPr/>
        </p:nvGrpSpPr>
        <p:grpSpPr bwMode="auto">
          <a:xfrm>
            <a:off x="3571875" y="3357563"/>
            <a:ext cx="1928813" cy="1143000"/>
            <a:chOff x="3714744" y="3286124"/>
            <a:chExt cx="1928826" cy="1143008"/>
          </a:xfrm>
          <a:solidFill>
            <a:schemeClr val="accent1"/>
          </a:solidFill>
        </p:grpSpPr>
        <p:sp>
          <p:nvSpPr>
            <p:cNvPr id="8" name="Oval 9"/>
            <p:cNvSpPr>
              <a:spLocks noChangeArrowheads="1"/>
            </p:cNvSpPr>
            <p:nvPr/>
          </p:nvSpPr>
          <p:spPr bwMode="auto">
            <a:xfrm>
              <a:off x="3714744" y="3286124"/>
              <a:ext cx="1928826" cy="1143008"/>
            </a:xfrm>
            <a:prstGeom prst="ellipse">
              <a:avLst/>
            </a:prstGeom>
            <a:grpFill/>
            <a:ln w="6350" algn="ctr">
              <a:noFill/>
              <a:round/>
              <a:headEnd/>
              <a:tailEnd/>
            </a:ln>
            <a:effectLst>
              <a:outerShdw dist="17961" dir="2700000" algn="ctr" rotWithShape="0">
                <a:srgbClr val="808080"/>
              </a:outerShdw>
            </a:effectLst>
          </p:spPr>
          <p:txBody>
            <a:bodyPr tIns="91440" bIns="91440" anchor="ctr"/>
            <a:lstStyle/>
            <a:p>
              <a:pPr>
                <a:defRPr/>
              </a:pPr>
              <a:endParaRPr lang="en-GB"/>
            </a:p>
          </p:txBody>
        </p:sp>
        <p:sp>
          <p:nvSpPr>
            <p:cNvPr id="13332" name="Text Box 10"/>
            <p:cNvSpPr txBox="1">
              <a:spLocks noChangeArrowheads="1"/>
            </p:cNvSpPr>
            <p:nvPr/>
          </p:nvSpPr>
          <p:spPr bwMode="auto">
            <a:xfrm flipH="1">
              <a:off x="3850774" y="3501579"/>
              <a:ext cx="1641475" cy="923336"/>
            </a:xfrm>
            <a:prstGeom prst="rect">
              <a:avLst/>
            </a:prstGeom>
            <a:noFill/>
            <a:ln w="6350">
              <a:noFill/>
              <a:miter lim="800000"/>
              <a:headEnd/>
              <a:tailEnd/>
            </a:ln>
          </p:spPr>
          <p:txBody>
            <a:bodyPr lIns="0" tIns="0" rIns="0" bIns="0" anchor="ctr">
              <a:spAutoFit/>
            </a:bodyPr>
            <a:lstStyle/>
            <a:p>
              <a:pPr algn="ctr"/>
              <a:r>
                <a:rPr lang="de-DE" sz="2000" b="1" dirty="0">
                  <a:latin typeface="Arial" pitchFamily="34" charset="0"/>
                  <a:cs typeface="Arial" pitchFamily="34" charset="0"/>
                </a:rPr>
                <a:t>Peer-group discussion of </a:t>
              </a:r>
              <a:r>
                <a:rPr lang="de-DE" sz="2000" b="1" dirty="0" smtClean="0">
                  <a:latin typeface="Arial" pitchFamily="34" charset="0"/>
                  <a:cs typeface="Arial" pitchFamily="34" charset="0"/>
                </a:rPr>
                <a:t>PSI</a:t>
              </a:r>
              <a:endParaRPr lang="de-DE" sz="2000" b="1" dirty="0">
                <a:latin typeface="Arial" pitchFamily="34" charset="0"/>
                <a:cs typeface="Arial" pitchFamily="34" charset="0"/>
              </a:endParaRPr>
            </a:p>
          </p:txBody>
        </p:sp>
      </p:grpSp>
      <p:grpSp>
        <p:nvGrpSpPr>
          <p:cNvPr id="7" name="Group 27"/>
          <p:cNvGrpSpPr>
            <a:grpSpLocks/>
          </p:cNvGrpSpPr>
          <p:nvPr/>
        </p:nvGrpSpPr>
        <p:grpSpPr bwMode="auto">
          <a:xfrm>
            <a:off x="6719888" y="3357563"/>
            <a:ext cx="1903412" cy="1089025"/>
            <a:chOff x="6719888" y="3357562"/>
            <a:chExt cx="1902800" cy="1089014"/>
          </a:xfrm>
          <a:solidFill>
            <a:schemeClr val="accent2">
              <a:lumMod val="50000"/>
            </a:schemeClr>
          </a:solidFill>
        </p:grpSpPr>
        <p:sp>
          <p:nvSpPr>
            <p:cNvPr id="10" name="Oval 11"/>
            <p:cNvSpPr>
              <a:spLocks noChangeArrowheads="1"/>
            </p:cNvSpPr>
            <p:nvPr/>
          </p:nvSpPr>
          <p:spPr bwMode="auto">
            <a:xfrm flipH="1">
              <a:off x="6719888" y="3357562"/>
              <a:ext cx="1882170" cy="1089014"/>
            </a:xfrm>
            <a:prstGeom prst="ellipse">
              <a:avLst/>
            </a:prstGeom>
            <a:grpFill/>
            <a:ln w="6350" algn="ctr">
              <a:noFill/>
              <a:round/>
              <a:headEnd/>
              <a:tailEnd/>
            </a:ln>
            <a:effectLst>
              <a:outerShdw dist="17961" dir="2700000" algn="ctr" rotWithShape="0">
                <a:srgbClr val="808080"/>
              </a:outerShdw>
            </a:effectLst>
          </p:spPr>
          <p:txBody>
            <a:bodyPr tIns="91440" bIns="91440" anchor="ctr"/>
            <a:lstStyle/>
            <a:p>
              <a:pPr>
                <a:defRPr/>
              </a:pPr>
              <a:endParaRPr lang="en-GB"/>
            </a:p>
          </p:txBody>
        </p:sp>
        <p:sp>
          <p:nvSpPr>
            <p:cNvPr id="13330" name="Text Box 12"/>
            <p:cNvSpPr txBox="1">
              <a:spLocks noChangeArrowheads="1"/>
            </p:cNvSpPr>
            <p:nvPr/>
          </p:nvSpPr>
          <p:spPr bwMode="auto">
            <a:xfrm>
              <a:off x="6732240" y="3645020"/>
              <a:ext cx="1890448" cy="553992"/>
            </a:xfrm>
            <a:prstGeom prst="rect">
              <a:avLst/>
            </a:prstGeom>
            <a:noFill/>
            <a:ln w="6350">
              <a:noFill/>
              <a:miter lim="800000"/>
              <a:headEnd/>
              <a:tailEnd/>
            </a:ln>
          </p:spPr>
          <p:txBody>
            <a:bodyPr lIns="0" tIns="0" rIns="0" bIns="0" anchor="ctr">
              <a:spAutoFit/>
            </a:bodyPr>
            <a:lstStyle/>
            <a:p>
              <a:pPr algn="ctr"/>
              <a:r>
                <a:rPr lang="de-DE" b="1" dirty="0">
                  <a:solidFill>
                    <a:schemeClr val="bg1"/>
                  </a:solidFill>
                  <a:latin typeface="Arial" pitchFamily="34" charset="0"/>
                  <a:cs typeface="Arial" pitchFamily="34" charset="0"/>
                </a:rPr>
                <a:t>London Protocol</a:t>
              </a:r>
            </a:p>
            <a:p>
              <a:pPr algn="ctr"/>
              <a:r>
                <a:rPr lang="de-DE" b="1" dirty="0">
                  <a:solidFill>
                    <a:schemeClr val="bg1"/>
                  </a:solidFill>
                  <a:latin typeface="Arial" pitchFamily="34" charset="0"/>
                  <a:cs typeface="Arial" pitchFamily="34" charset="0"/>
                </a:rPr>
                <a:t>based analysis</a:t>
              </a:r>
            </a:p>
          </p:txBody>
        </p:sp>
      </p:grpSp>
      <p:grpSp>
        <p:nvGrpSpPr>
          <p:cNvPr id="9" name="Group 26"/>
          <p:cNvGrpSpPr>
            <a:grpSpLocks/>
          </p:cNvGrpSpPr>
          <p:nvPr/>
        </p:nvGrpSpPr>
        <p:grpSpPr bwMode="auto">
          <a:xfrm>
            <a:off x="5929313" y="2071688"/>
            <a:ext cx="1882775" cy="1162050"/>
            <a:chOff x="5929321" y="2071678"/>
            <a:chExt cx="1883047" cy="1162052"/>
          </a:xfrm>
          <a:solidFill>
            <a:srgbClr val="7030A0"/>
          </a:solidFill>
        </p:grpSpPr>
        <p:sp>
          <p:nvSpPr>
            <p:cNvPr id="12" name="Oval 13"/>
            <p:cNvSpPr>
              <a:spLocks noChangeArrowheads="1"/>
            </p:cNvSpPr>
            <p:nvPr/>
          </p:nvSpPr>
          <p:spPr bwMode="auto">
            <a:xfrm flipH="1">
              <a:off x="5929321" y="2071678"/>
              <a:ext cx="1883047" cy="1162052"/>
            </a:xfrm>
            <a:prstGeom prst="ellipse">
              <a:avLst/>
            </a:prstGeom>
            <a:grpFill/>
            <a:ln w="6350" algn="ctr">
              <a:noFill/>
              <a:round/>
              <a:headEnd/>
              <a:tailEnd/>
            </a:ln>
            <a:effectLst>
              <a:outerShdw dist="17961" dir="2700000" algn="ctr" rotWithShape="0">
                <a:srgbClr val="808080"/>
              </a:outerShdw>
            </a:effectLst>
          </p:spPr>
          <p:txBody>
            <a:bodyPr tIns="91440" bIns="91440" anchor="ctr"/>
            <a:lstStyle/>
            <a:p>
              <a:pPr>
                <a:defRPr/>
              </a:pPr>
              <a:endParaRPr lang="en-GB"/>
            </a:p>
          </p:txBody>
        </p:sp>
        <p:sp>
          <p:nvSpPr>
            <p:cNvPr id="13328" name="Text Box 14"/>
            <p:cNvSpPr txBox="1">
              <a:spLocks noChangeArrowheads="1"/>
            </p:cNvSpPr>
            <p:nvPr/>
          </p:nvSpPr>
          <p:spPr bwMode="auto">
            <a:xfrm>
              <a:off x="5940160" y="2420879"/>
              <a:ext cx="1872208" cy="553999"/>
            </a:xfrm>
            <a:prstGeom prst="rect">
              <a:avLst/>
            </a:prstGeom>
            <a:noFill/>
            <a:ln w="6350">
              <a:noFill/>
              <a:miter lim="800000"/>
              <a:headEnd/>
              <a:tailEnd/>
            </a:ln>
          </p:spPr>
          <p:txBody>
            <a:bodyPr lIns="0" tIns="0" rIns="0" bIns="0" anchor="ctr">
              <a:spAutoFit/>
            </a:bodyPr>
            <a:lstStyle/>
            <a:p>
              <a:pPr algn="ctr"/>
              <a:r>
                <a:rPr lang="de-DE" b="1" dirty="0">
                  <a:solidFill>
                    <a:schemeClr val="bg1"/>
                  </a:solidFill>
                  <a:latin typeface="Arial" pitchFamily="34" charset="0"/>
                  <a:cs typeface="Arial" pitchFamily="34" charset="0"/>
                </a:rPr>
                <a:t>Expert-trained    senior doctors</a:t>
              </a:r>
            </a:p>
          </p:txBody>
        </p:sp>
      </p:grpSp>
      <p:grpSp>
        <p:nvGrpSpPr>
          <p:cNvPr id="11" name="Group 25"/>
          <p:cNvGrpSpPr>
            <a:grpSpLocks/>
          </p:cNvGrpSpPr>
          <p:nvPr/>
        </p:nvGrpSpPr>
        <p:grpSpPr bwMode="auto">
          <a:xfrm>
            <a:off x="3571875" y="1571625"/>
            <a:ext cx="1882775" cy="1090613"/>
            <a:chOff x="3714743" y="1571612"/>
            <a:chExt cx="1882775" cy="1090614"/>
          </a:xfrm>
          <a:solidFill>
            <a:schemeClr val="accent3"/>
          </a:solidFill>
        </p:grpSpPr>
        <p:sp>
          <p:nvSpPr>
            <p:cNvPr id="14" name="Oval 15"/>
            <p:cNvSpPr>
              <a:spLocks noChangeArrowheads="1"/>
            </p:cNvSpPr>
            <p:nvPr/>
          </p:nvSpPr>
          <p:spPr bwMode="auto">
            <a:xfrm flipH="1">
              <a:off x="3714743" y="1571612"/>
              <a:ext cx="1882775" cy="1090614"/>
            </a:xfrm>
            <a:prstGeom prst="ellipse">
              <a:avLst/>
            </a:prstGeom>
            <a:solidFill>
              <a:srgbClr val="0070C0"/>
            </a:solidFill>
            <a:ln w="6350" algn="ctr">
              <a:noFill/>
              <a:round/>
              <a:headEnd/>
              <a:tailEnd/>
            </a:ln>
            <a:effectLst>
              <a:outerShdw dist="17961" dir="2700000" algn="ctr" rotWithShape="0">
                <a:srgbClr val="808080"/>
              </a:outerShdw>
            </a:effectLst>
          </p:spPr>
          <p:txBody>
            <a:bodyPr tIns="91440" bIns="91440" anchor="ctr"/>
            <a:lstStyle/>
            <a:p>
              <a:pPr>
                <a:defRPr/>
              </a:pPr>
              <a:endParaRPr lang="en-GB"/>
            </a:p>
          </p:txBody>
        </p:sp>
        <p:sp>
          <p:nvSpPr>
            <p:cNvPr id="13326" name="Text Box 16"/>
            <p:cNvSpPr txBox="1">
              <a:spLocks noChangeArrowheads="1"/>
            </p:cNvSpPr>
            <p:nvPr/>
          </p:nvSpPr>
          <p:spPr bwMode="auto">
            <a:xfrm>
              <a:off x="3857620" y="1714488"/>
              <a:ext cx="1641475" cy="830997"/>
            </a:xfrm>
            <a:prstGeom prst="rect">
              <a:avLst/>
            </a:prstGeom>
            <a:noFill/>
            <a:ln w="6350">
              <a:noFill/>
              <a:miter lim="800000"/>
              <a:headEnd/>
              <a:tailEnd/>
            </a:ln>
          </p:spPr>
          <p:txBody>
            <a:bodyPr lIns="0" tIns="0" rIns="0" bIns="0" anchor="ctr">
              <a:spAutoFit/>
            </a:bodyPr>
            <a:lstStyle/>
            <a:p>
              <a:pPr algn="ctr"/>
              <a:r>
                <a:rPr lang="de-DE" b="1" dirty="0">
                  <a:solidFill>
                    <a:schemeClr val="bg1"/>
                  </a:solidFill>
                  <a:latin typeface="Arial" pitchFamily="34" charset="0"/>
                  <a:cs typeface="Arial" pitchFamily="34" charset="0"/>
                </a:rPr>
                <a:t>Safe  facilitated  environment</a:t>
              </a:r>
            </a:p>
          </p:txBody>
        </p:sp>
      </p:grpSp>
      <p:sp>
        <p:nvSpPr>
          <p:cNvPr id="13321" name="Rectangle 17"/>
          <p:cNvSpPr>
            <a:spLocks noChangeArrowheads="1"/>
          </p:cNvSpPr>
          <p:nvPr/>
        </p:nvSpPr>
        <p:spPr bwMode="auto">
          <a:xfrm>
            <a:off x="1219200" y="4551363"/>
            <a:ext cx="963613" cy="358775"/>
          </a:xfrm>
          <a:prstGeom prst="rect">
            <a:avLst/>
          </a:prstGeom>
          <a:noFill/>
          <a:ln w="6350">
            <a:noFill/>
            <a:miter lim="800000"/>
            <a:headEnd/>
            <a:tailEnd/>
          </a:ln>
        </p:spPr>
        <p:txBody>
          <a:bodyPr wrap="none" lIns="0" tIns="0" rIns="0" bIns="0" anchor="ctr"/>
          <a:lstStyle/>
          <a:p>
            <a:endParaRPr lang="en-US"/>
          </a:p>
        </p:txBody>
      </p:sp>
      <p:sp>
        <p:nvSpPr>
          <p:cNvPr id="13322" name="Rectangle 18"/>
          <p:cNvSpPr>
            <a:spLocks noChangeArrowheads="1"/>
          </p:cNvSpPr>
          <p:nvPr/>
        </p:nvSpPr>
        <p:spPr bwMode="auto">
          <a:xfrm>
            <a:off x="6985000" y="4551363"/>
            <a:ext cx="928688" cy="371475"/>
          </a:xfrm>
          <a:prstGeom prst="rect">
            <a:avLst/>
          </a:prstGeom>
          <a:noFill/>
          <a:ln w="6350">
            <a:noFill/>
            <a:miter lim="800000"/>
            <a:headEnd/>
            <a:tailEnd/>
          </a:ln>
        </p:spPr>
        <p:txBody>
          <a:bodyPr wrap="none" lIns="0" tIns="0" rIns="0" bIns="0" anchor="ctr"/>
          <a:lstStyle/>
          <a:p>
            <a:endParaRPr lang="en-US"/>
          </a:p>
        </p:txBody>
      </p:sp>
      <p:sp>
        <p:nvSpPr>
          <p:cNvPr id="18" name="Rectangle 19"/>
          <p:cNvSpPr>
            <a:spLocks noChangeArrowheads="1"/>
          </p:cNvSpPr>
          <p:nvPr/>
        </p:nvSpPr>
        <p:spPr bwMode="auto">
          <a:xfrm>
            <a:off x="625475" y="4737100"/>
            <a:ext cx="7862888" cy="638175"/>
          </a:xfrm>
          <a:prstGeom prst="rect">
            <a:avLst/>
          </a:prstGeom>
          <a:solidFill>
            <a:schemeClr val="tx1"/>
          </a:solidFill>
          <a:ln w="6350" algn="ctr">
            <a:noFill/>
            <a:miter lim="800000"/>
            <a:headEnd/>
            <a:tailEnd/>
          </a:ln>
          <a:effectLst>
            <a:outerShdw dist="17961" dir="2700000" algn="ctr" rotWithShape="0">
              <a:srgbClr val="808080"/>
            </a:outerShdw>
          </a:effectLst>
        </p:spPr>
        <p:txBody>
          <a:bodyPr tIns="91440" bIns="91440" anchor="ctr"/>
          <a:lstStyle/>
          <a:p>
            <a:pPr algn="ctr">
              <a:defRPr/>
            </a:pPr>
            <a:r>
              <a:rPr lang="nl-NL" sz="3600" b="1" dirty="0">
                <a:solidFill>
                  <a:srgbClr val="FFFFFF"/>
                </a:solidFill>
                <a:latin typeface="Arial" pitchFamily="34" charset="0"/>
                <a:cs typeface="Arial" pitchFamily="34" charset="0"/>
              </a:rPr>
              <a:t>Lessons Learnt</a:t>
            </a:r>
          </a:p>
        </p:txBody>
      </p:sp>
      <p:sp>
        <p:nvSpPr>
          <p:cNvPr id="20" name="Rectangle 2"/>
          <p:cNvSpPr txBox="1">
            <a:spLocks/>
          </p:cNvSpPr>
          <p:nvPr/>
        </p:nvSpPr>
        <p:spPr bwMode="auto">
          <a:xfrm>
            <a:off x="457200" y="274638"/>
            <a:ext cx="8229600" cy="1143000"/>
          </a:xfrm>
          <a:prstGeom prst="rect">
            <a:avLst/>
          </a:prstGeom>
          <a:noFill/>
        </p:spPr>
        <p:txBody>
          <a:bodyPr/>
          <a:lstStyle/>
          <a:p>
            <a:pPr>
              <a:defRPr/>
            </a:pPr>
            <a:endParaRPr lang="en-GB" sz="4100" dirty="0">
              <a:solidFill>
                <a:schemeClr val="tx2"/>
              </a:solidFill>
              <a:effectLst>
                <a:outerShdw blurRad="38100" dist="38100" dir="2700000" algn="tl">
                  <a:srgbClr val="000000">
                    <a:alpha val="43137"/>
                  </a:srgbClr>
                </a:outerShdw>
              </a:effectLst>
              <a:latin typeface="+mj-lt"/>
              <a:ea typeface="+mj-ea"/>
              <a:cs typeface="+mj-cs"/>
            </a:endParaRPr>
          </a:p>
        </p:txBody>
      </p:sp>
      <p:sp>
        <p:nvSpPr>
          <p:cNvPr id="25" name="Title 24"/>
          <p:cNvSpPr>
            <a:spLocks noGrp="1"/>
          </p:cNvSpPr>
          <p:nvPr>
            <p:ph type="title"/>
          </p:nvPr>
        </p:nvSpPr>
        <p:spPr>
          <a:xfrm>
            <a:off x="457200" y="116632"/>
            <a:ext cx="8229600" cy="1143000"/>
          </a:xfrm>
        </p:spPr>
        <p:txBody>
          <a:bodyPr/>
          <a:lstStyle/>
          <a:p>
            <a:r>
              <a:rPr lang="en-GB" dirty="0" smtClean="0">
                <a:latin typeface="Arial" pitchFamily="34" charset="0"/>
                <a:cs typeface="Arial" pitchFamily="34" charset="0"/>
              </a:rPr>
              <a:t>The Intervention </a:t>
            </a:r>
            <a:endParaRPr lang="en-GB" dirty="0">
              <a:latin typeface="Arial" pitchFamily="34" charset="0"/>
              <a:cs typeface="Arial" pitchFamily="34" charset="0"/>
            </a:endParaRPr>
          </a:p>
        </p:txBody>
      </p:sp>
      <p:sp>
        <p:nvSpPr>
          <p:cNvPr id="26" name="TextBox 25"/>
          <p:cNvSpPr txBox="1"/>
          <p:nvPr/>
        </p:nvSpPr>
        <p:spPr>
          <a:xfrm>
            <a:off x="4283968" y="6156593"/>
            <a:ext cx="4896544" cy="584775"/>
          </a:xfrm>
          <a:prstGeom prst="rect">
            <a:avLst/>
          </a:prstGeom>
          <a:noFill/>
        </p:spPr>
        <p:txBody>
          <a:bodyPr wrap="square" rtlCol="0">
            <a:spAutoFit/>
          </a:bodyPr>
          <a:lstStyle/>
          <a:p>
            <a:r>
              <a:rPr lang="en-GB" sz="1600" i="1" dirty="0" smtClean="0">
                <a:latin typeface="Arial" pitchFamily="34" charset="0"/>
                <a:cs typeface="Arial" pitchFamily="34" charset="0"/>
              </a:rPr>
              <a:t>Any unintended or unexpected incident that could have or did lead to patient harm (NPSA)</a:t>
            </a:r>
            <a:endParaRPr lang="en-GB" sz="1600" i="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601216" y="1481138"/>
          <a:ext cx="7571184" cy="5044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2" name="Title 1"/>
          <p:cNvSpPr>
            <a:spLocks noGrp="1"/>
          </p:cNvSpPr>
          <p:nvPr>
            <p:ph type="title"/>
          </p:nvPr>
        </p:nvSpPr>
        <p:spPr>
          <a:xfrm>
            <a:off x="457200" y="125760"/>
            <a:ext cx="8229600" cy="1143000"/>
          </a:xfrm>
        </p:spPr>
        <p:txBody>
          <a:bodyPr>
            <a:normAutofit/>
          </a:bodyPr>
          <a:lstStyle/>
          <a:p>
            <a:pPr eaLnBrk="1" fontAlgn="auto" hangingPunct="1">
              <a:spcAft>
                <a:spcPts val="0"/>
              </a:spcAft>
              <a:defRPr/>
            </a:pPr>
            <a:r>
              <a:rPr lang="en-US" dirty="0" smtClean="0">
                <a:latin typeface="Arial" pitchFamily="34" charset="0"/>
                <a:cs typeface="Arial" pitchFamily="34" charset="0"/>
              </a:rPr>
              <a:t>Monthly Session Structure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7584" y="1700808"/>
          <a:ext cx="757118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34888" y="557808"/>
            <a:ext cx="8229600" cy="1143000"/>
          </a:xfrm>
        </p:spPr>
        <p:txBody>
          <a:bodyPr/>
          <a:lstStyle/>
          <a:p>
            <a:pPr eaLnBrk="1" hangingPunct="1">
              <a:defRPr/>
            </a:pPr>
            <a:r>
              <a:rPr lang="en-GB" dirty="0" smtClean="0">
                <a:solidFill>
                  <a:schemeClr val="accent1">
                    <a:lumMod val="75000"/>
                  </a:schemeClr>
                </a:solidFill>
              </a:rPr>
              <a:t>Context </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23528" y="1268760"/>
          <a:ext cx="8686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188640"/>
            <a:ext cx="8229600" cy="1143000"/>
          </a:xfrm>
        </p:spPr>
        <p:txBody>
          <a:bodyPr/>
          <a:lstStyle/>
          <a:p>
            <a:r>
              <a:rPr lang="en-GB" dirty="0" smtClean="0">
                <a:latin typeface="Arial" pitchFamily="34" charset="0"/>
                <a:cs typeface="Arial" pitchFamily="34" charset="0"/>
              </a:rPr>
              <a:t>Evaluation</a:t>
            </a:r>
            <a:r>
              <a:rPr lang="en-GB" dirty="0" smtClean="0"/>
              <a:t> </a:t>
            </a:r>
            <a:endParaRPr lang="en-GB" dirty="0"/>
          </a:p>
        </p:txBody>
      </p:sp>
      <p:sp>
        <p:nvSpPr>
          <p:cNvPr id="4" name="TextBox 3"/>
          <p:cNvSpPr txBox="1"/>
          <p:nvPr/>
        </p:nvSpPr>
        <p:spPr>
          <a:xfrm>
            <a:off x="5796136" y="6309320"/>
            <a:ext cx="3456384" cy="338554"/>
          </a:xfrm>
          <a:prstGeom prst="rect">
            <a:avLst/>
          </a:prstGeom>
          <a:noFill/>
        </p:spPr>
        <p:txBody>
          <a:bodyPr wrap="square" rtlCol="0">
            <a:spAutoFit/>
          </a:bodyPr>
          <a:lstStyle/>
          <a:p>
            <a:r>
              <a:rPr lang="en-GB" sz="1600" i="1" dirty="0" smtClean="0">
                <a:latin typeface="Arial" pitchFamily="34" charset="0"/>
                <a:cs typeface="Arial" pitchFamily="34" charset="0"/>
              </a:rPr>
              <a:t>Kirkpatrick DL, Kirkpatrick JL 2006</a:t>
            </a:r>
            <a:endParaRPr lang="en-GB" sz="16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latin typeface="Arial" pitchFamily="34" charset="0"/>
                <a:cs typeface="Arial" pitchFamily="34" charset="0"/>
              </a:rPr>
              <a:t>METHODS</a:t>
            </a:r>
            <a:endParaRPr lang="en-GB" dirty="0">
              <a:latin typeface="Arial" pitchFamily="34" charset="0"/>
              <a:cs typeface="Arial" pitchFamily="34" charset="0"/>
            </a:endParaRPr>
          </a:p>
        </p:txBody>
      </p:sp>
      <p:grpSp>
        <p:nvGrpSpPr>
          <p:cNvPr id="2" name="Group 5"/>
          <p:cNvGrpSpPr/>
          <p:nvPr/>
        </p:nvGrpSpPr>
        <p:grpSpPr>
          <a:xfrm>
            <a:off x="1619672" y="2852936"/>
            <a:ext cx="5944724" cy="1330875"/>
            <a:chOff x="64968" y="0"/>
            <a:chExt cx="7430904" cy="1330875"/>
          </a:xfrm>
        </p:grpSpPr>
        <p:sp>
          <p:nvSpPr>
            <p:cNvPr id="7" name="Rounded Rectangle 6"/>
            <p:cNvSpPr/>
            <p:nvPr/>
          </p:nvSpPr>
          <p:spPr>
            <a:xfrm>
              <a:off x="270030" y="0"/>
              <a:ext cx="7020779" cy="1330875"/>
            </a:xfrm>
            <a:prstGeom prst="roundRect">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8" name="Rounded Rectangle 4"/>
            <p:cNvSpPr/>
            <p:nvPr/>
          </p:nvSpPr>
          <p:spPr>
            <a:xfrm>
              <a:off x="64968" y="64968"/>
              <a:ext cx="7430904" cy="12009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4800" b="1" kern="1200" dirty="0" smtClean="0">
                  <a:latin typeface="Arial" pitchFamily="34" charset="0"/>
                  <a:cs typeface="Arial" pitchFamily="34" charset="0"/>
                </a:rPr>
                <a:t>RESULTS</a:t>
              </a:r>
              <a:endParaRPr lang="en-GB" sz="4800" b="1" kern="12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980728"/>
          <a:ext cx="10153128" cy="587727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58824" y="44624"/>
            <a:ext cx="8229600" cy="1143000"/>
          </a:xfrm>
        </p:spPr>
        <p:txBody>
          <a:bodyPr/>
          <a:lstStyle/>
          <a:p>
            <a:r>
              <a:rPr lang="en-GB" dirty="0" smtClean="0">
                <a:latin typeface="Arial" pitchFamily="34" charset="0"/>
                <a:cs typeface="Arial" pitchFamily="34" charset="0"/>
              </a:rPr>
              <a:t>Level 1: Satisfaction </a:t>
            </a:r>
            <a:r>
              <a:rPr lang="en-GB" sz="3200" dirty="0" smtClean="0">
                <a:latin typeface="Arial" pitchFamily="34" charset="0"/>
                <a:cs typeface="Arial" pitchFamily="34" charset="0"/>
              </a:rPr>
              <a:t>(n= 498) </a:t>
            </a:r>
            <a:endParaRPr lang="en-GB"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79512" y="44624"/>
            <a:ext cx="8229600" cy="1143000"/>
          </a:xfrm>
        </p:spPr>
        <p:txBody>
          <a:bodyPr/>
          <a:lstStyle/>
          <a:p>
            <a:r>
              <a:rPr lang="en-GB" dirty="0" smtClean="0">
                <a:latin typeface="Arial" pitchFamily="34" charset="0"/>
                <a:cs typeface="Arial" pitchFamily="34" charset="0"/>
              </a:rPr>
              <a:t>Level 2: Knowledge </a:t>
            </a:r>
            <a:r>
              <a:rPr lang="en-GB" sz="3200" dirty="0" smtClean="0">
                <a:latin typeface="Arial" pitchFamily="34" charset="0"/>
                <a:cs typeface="Arial" pitchFamily="34" charset="0"/>
              </a:rPr>
              <a:t>(n= 503)</a:t>
            </a:r>
            <a:endParaRPr lang="en-GB" sz="3200" dirty="0">
              <a:latin typeface="Arial" pitchFamily="34" charset="0"/>
              <a:cs typeface="Arial" pitchFamily="34" charset="0"/>
            </a:endParaRPr>
          </a:p>
        </p:txBody>
      </p:sp>
      <p:sp>
        <p:nvSpPr>
          <p:cNvPr id="5" name="TextBox 4"/>
          <p:cNvSpPr txBox="1"/>
          <p:nvPr/>
        </p:nvSpPr>
        <p:spPr>
          <a:xfrm>
            <a:off x="7308304" y="6237312"/>
            <a:ext cx="2520280" cy="400110"/>
          </a:xfrm>
          <a:prstGeom prst="rect">
            <a:avLst/>
          </a:prstGeom>
          <a:noFill/>
        </p:spPr>
        <p:txBody>
          <a:bodyPr wrap="square" rtlCol="0">
            <a:spAutoFit/>
          </a:bodyPr>
          <a:lstStyle/>
          <a:p>
            <a:r>
              <a:rPr lang="en-GB" sz="2000" dirty="0" smtClean="0">
                <a:latin typeface="Arial" pitchFamily="34" charset="0"/>
                <a:cs typeface="Arial" pitchFamily="34" charset="0"/>
              </a:rPr>
              <a:t>All p &lt; 0.01</a:t>
            </a: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79512" y="44624"/>
            <a:ext cx="8229600" cy="1143000"/>
          </a:xfrm>
        </p:spPr>
        <p:txBody>
          <a:bodyPr/>
          <a:lstStyle/>
          <a:p>
            <a:r>
              <a:rPr lang="en-GB" dirty="0" smtClean="0">
                <a:latin typeface="Arial" pitchFamily="34" charset="0"/>
                <a:cs typeface="Arial" pitchFamily="34" charset="0"/>
              </a:rPr>
              <a:t>Level 2: Skills </a:t>
            </a:r>
            <a:r>
              <a:rPr lang="en-GB" sz="3200" dirty="0" smtClean="0">
                <a:latin typeface="Arial" pitchFamily="34" charset="0"/>
                <a:cs typeface="Arial" pitchFamily="34" charset="0"/>
              </a:rPr>
              <a:t>(n= 503)</a:t>
            </a:r>
            <a:endParaRPr lang="en-GB" sz="3200" dirty="0">
              <a:latin typeface="Arial" pitchFamily="34" charset="0"/>
              <a:cs typeface="Arial" pitchFamily="34" charset="0"/>
            </a:endParaRPr>
          </a:p>
        </p:txBody>
      </p:sp>
      <p:sp>
        <p:nvSpPr>
          <p:cNvPr id="5" name="TextBox 4"/>
          <p:cNvSpPr txBox="1"/>
          <p:nvPr/>
        </p:nvSpPr>
        <p:spPr>
          <a:xfrm>
            <a:off x="7380312" y="6237312"/>
            <a:ext cx="2520280" cy="400110"/>
          </a:xfrm>
          <a:prstGeom prst="rect">
            <a:avLst/>
          </a:prstGeom>
          <a:noFill/>
        </p:spPr>
        <p:txBody>
          <a:bodyPr wrap="square" rtlCol="0">
            <a:spAutoFit/>
          </a:bodyPr>
          <a:lstStyle/>
          <a:p>
            <a:r>
              <a:rPr lang="en-GB" sz="2000" dirty="0" smtClean="0">
                <a:latin typeface="Arial" pitchFamily="34" charset="0"/>
                <a:cs typeface="Arial" pitchFamily="34" charset="0"/>
              </a:rPr>
              <a:t>All p &lt; 0.01</a:t>
            </a: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520" y="1196752"/>
            <a:ext cx="7056784" cy="1227592"/>
          </a:xfrm>
        </p:spPr>
        <p:txBody>
          <a:bodyPr>
            <a:normAutofit/>
          </a:bodyPr>
          <a:lstStyle/>
          <a:p>
            <a:pPr>
              <a:lnSpc>
                <a:spcPct val="130000"/>
              </a:lnSpc>
              <a:buNone/>
            </a:pPr>
            <a:r>
              <a:rPr lang="en-GB" sz="2400" dirty="0" smtClean="0"/>
              <a:t>	</a:t>
            </a:r>
            <a:r>
              <a:rPr lang="en-GB" sz="2400" i="1" dirty="0" smtClean="0">
                <a:latin typeface="Arial" pitchFamily="34" charset="0"/>
                <a:cs typeface="Arial" pitchFamily="34" charset="0"/>
              </a:rPr>
              <a:t>‘Telling others about a mistake I made would be difficult (1) to easy (5)’</a:t>
            </a:r>
            <a:endParaRPr lang="en-GB" sz="2400" i="1" dirty="0">
              <a:latin typeface="Arial" pitchFamily="34" charset="0"/>
              <a:cs typeface="Arial" pitchFamily="34" charset="0"/>
            </a:endParaRPr>
          </a:p>
        </p:txBody>
      </p:sp>
      <p:sp>
        <p:nvSpPr>
          <p:cNvPr id="3" name="Title 2"/>
          <p:cNvSpPr>
            <a:spLocks noGrp="1"/>
          </p:cNvSpPr>
          <p:nvPr>
            <p:ph type="title"/>
          </p:nvPr>
        </p:nvSpPr>
        <p:spPr>
          <a:xfrm>
            <a:off x="179512" y="44624"/>
            <a:ext cx="8229600" cy="1143000"/>
          </a:xfrm>
        </p:spPr>
        <p:txBody>
          <a:bodyPr/>
          <a:lstStyle/>
          <a:p>
            <a:r>
              <a:rPr lang="en-GB" dirty="0" smtClean="0">
                <a:latin typeface="Arial" pitchFamily="34" charset="0"/>
                <a:cs typeface="Arial" pitchFamily="34" charset="0"/>
              </a:rPr>
              <a:t>Level 2: Attitudes </a:t>
            </a:r>
            <a:r>
              <a:rPr lang="en-GB" sz="3200" dirty="0" smtClean="0">
                <a:latin typeface="Arial" pitchFamily="34" charset="0"/>
                <a:cs typeface="Arial" pitchFamily="34" charset="0"/>
              </a:rPr>
              <a:t>(n= 503)</a:t>
            </a:r>
            <a:endParaRPr lang="en-GB" sz="3200" dirty="0">
              <a:latin typeface="Arial" pitchFamily="34" charset="0"/>
              <a:cs typeface="Arial" pitchFamily="34" charset="0"/>
            </a:endParaRPr>
          </a:p>
        </p:txBody>
      </p:sp>
      <p:graphicFrame>
        <p:nvGraphicFramePr>
          <p:cNvPr id="4" name="Chart 3"/>
          <p:cNvGraphicFramePr/>
          <p:nvPr/>
        </p:nvGraphicFramePr>
        <p:xfrm>
          <a:off x="1919536" y="2233712"/>
          <a:ext cx="7224464" cy="46242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9512" y="1481138"/>
          <a:ext cx="8712968"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79512" y="44624"/>
            <a:ext cx="8507288" cy="1143000"/>
          </a:xfrm>
        </p:spPr>
        <p:txBody>
          <a:bodyPr>
            <a:normAutofit fontScale="90000"/>
          </a:bodyPr>
          <a:lstStyle/>
          <a:p>
            <a:r>
              <a:rPr lang="en-GB" dirty="0" smtClean="0">
                <a:latin typeface="Arial" pitchFamily="34" charset="0"/>
                <a:cs typeface="Arial" pitchFamily="34" charset="0"/>
              </a:rPr>
              <a:t>Level 3: Behavioural change </a:t>
            </a:r>
            <a:r>
              <a:rPr lang="en-GB" sz="3600" dirty="0" smtClean="0">
                <a:latin typeface="Arial" pitchFamily="34" charset="0"/>
                <a:cs typeface="Arial" pitchFamily="34" charset="0"/>
              </a:rPr>
              <a:t>(n= 420)</a:t>
            </a:r>
            <a:endParaRPr lang="en-GB" sz="3600" dirty="0">
              <a:latin typeface="Arial" pitchFamily="34" charset="0"/>
              <a:cs typeface="Arial" pitchFamily="34" charset="0"/>
            </a:endParaRPr>
          </a:p>
        </p:txBody>
      </p:sp>
      <p:sp>
        <p:nvSpPr>
          <p:cNvPr id="5" name="TextBox 4"/>
          <p:cNvSpPr txBox="1"/>
          <p:nvPr/>
        </p:nvSpPr>
        <p:spPr>
          <a:xfrm>
            <a:off x="7524328" y="6237312"/>
            <a:ext cx="2520280" cy="400110"/>
          </a:xfrm>
          <a:prstGeom prst="rect">
            <a:avLst/>
          </a:prstGeom>
          <a:noFill/>
        </p:spPr>
        <p:txBody>
          <a:bodyPr wrap="square" rtlCol="0">
            <a:spAutoFit/>
          </a:bodyPr>
          <a:lstStyle/>
          <a:p>
            <a:r>
              <a:rPr lang="en-GB" sz="2000" dirty="0" smtClean="0">
                <a:latin typeface="Arial" pitchFamily="34" charset="0"/>
                <a:cs typeface="Arial" pitchFamily="34" charset="0"/>
              </a:rPr>
              <a:t>*p &lt; 0.001</a:t>
            </a:r>
            <a:endParaRPr lang="en-GB"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44624"/>
            <a:ext cx="8964488" cy="1143000"/>
          </a:xfrm>
        </p:spPr>
        <p:txBody>
          <a:bodyPr>
            <a:normAutofit fontScale="90000"/>
          </a:bodyPr>
          <a:lstStyle/>
          <a:p>
            <a:r>
              <a:rPr lang="en-GB" dirty="0" smtClean="0">
                <a:latin typeface="Arial" pitchFamily="34" charset="0"/>
                <a:cs typeface="Arial" pitchFamily="34" charset="0"/>
              </a:rPr>
              <a:t>Level 4: Organisational Change </a:t>
            </a:r>
            <a:r>
              <a:rPr lang="en-GB" sz="3600" dirty="0" smtClean="0">
                <a:latin typeface="Arial" pitchFamily="34" charset="0"/>
                <a:cs typeface="Arial" pitchFamily="34" charset="0"/>
              </a:rPr>
              <a:t>(n=30+)</a:t>
            </a:r>
            <a:endParaRPr lang="en-GB" sz="3600" dirty="0">
              <a:latin typeface="Arial" pitchFamily="34" charset="0"/>
              <a:cs typeface="Arial" pitchFamily="34" charset="0"/>
            </a:endParaRPr>
          </a:p>
        </p:txBody>
      </p:sp>
      <p:graphicFrame>
        <p:nvGraphicFramePr>
          <p:cNvPr id="6" name="Content Placeholder 5"/>
          <p:cNvGraphicFramePr>
            <a:graphicFrameLocks noGrp="1"/>
          </p:cNvGraphicFramePr>
          <p:nvPr>
            <p:ph idx="1"/>
          </p:nvPr>
        </p:nvGraphicFramePr>
        <p:xfrm>
          <a:off x="457200" y="1268760"/>
          <a:ext cx="850728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30832" y="53752"/>
            <a:ext cx="8229600" cy="1143000"/>
          </a:xfrm>
        </p:spPr>
        <p:txBody>
          <a:bodyPr/>
          <a:lstStyle/>
          <a:p>
            <a:r>
              <a:rPr lang="en-GB" dirty="0" smtClean="0">
                <a:latin typeface="Arial" pitchFamily="34" charset="0"/>
                <a:cs typeface="Arial" pitchFamily="34" charset="0"/>
              </a:rPr>
              <a:t>Summary</a:t>
            </a:r>
            <a:endParaRPr lang="en-GB" dirty="0">
              <a:latin typeface="Arial" pitchFamily="34" charset="0"/>
              <a:cs typeface="Arial" pitchFamily="34" charset="0"/>
            </a:endParaRPr>
          </a:p>
        </p:txBody>
      </p:sp>
      <p:graphicFrame>
        <p:nvGraphicFramePr>
          <p:cNvPr id="6" name="Content Placeholder 5"/>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95536" y="126876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30832" y="44624"/>
            <a:ext cx="8229600" cy="1143000"/>
          </a:xfrm>
        </p:spPr>
        <p:txBody>
          <a:bodyPr>
            <a:normAutofit/>
          </a:bodyPr>
          <a:lstStyle/>
          <a:p>
            <a:r>
              <a:rPr lang="en-GB" dirty="0" smtClean="0">
                <a:latin typeface="Arial" pitchFamily="34" charset="0"/>
                <a:cs typeface="Arial" pitchFamily="34" charset="0"/>
              </a:rPr>
              <a:t>Sustainability &amp; roll-out </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7584" y="1340768"/>
          <a:ext cx="757118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55576" y="557808"/>
            <a:ext cx="8229600" cy="1143000"/>
          </a:xfrm>
        </p:spPr>
        <p:txBody>
          <a:bodyPr/>
          <a:lstStyle/>
          <a:p>
            <a:pPr eaLnBrk="1" hangingPunct="1">
              <a:defRPr/>
            </a:pPr>
            <a:r>
              <a:rPr lang="en-GB" dirty="0" smtClean="0">
                <a:solidFill>
                  <a:schemeClr val="accent1">
                    <a:lumMod val="75000"/>
                  </a:schemeClr>
                </a:solidFill>
              </a:rPr>
              <a:t>Aims</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95536" y="1196752"/>
          <a:ext cx="4978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51520" y="44624"/>
            <a:ext cx="8229600" cy="1143000"/>
          </a:xfrm>
        </p:spPr>
        <p:txBody>
          <a:bodyPr/>
          <a:lstStyle/>
          <a:p>
            <a:r>
              <a:rPr lang="en-GB" dirty="0" smtClean="0">
                <a:latin typeface="Arial" pitchFamily="34" charset="0"/>
                <a:cs typeface="Arial" pitchFamily="34" charset="0"/>
              </a:rPr>
              <a:t>Acknowledgements</a:t>
            </a:r>
            <a:endParaRPr lang="en-GB" dirty="0">
              <a:latin typeface="Arial" pitchFamily="34" charset="0"/>
              <a:cs typeface="Arial" pitchFamily="34" charset="0"/>
            </a:endParaRPr>
          </a:p>
        </p:txBody>
      </p:sp>
      <p:pic>
        <p:nvPicPr>
          <p:cNvPr id="5" name="Picture 4" descr="1838-nhsnw.jpg"/>
          <p:cNvPicPr/>
          <p:nvPr/>
        </p:nvPicPr>
        <p:blipFill>
          <a:blip r:embed="rId8" cstate="print"/>
          <a:srcRect b="1203"/>
          <a:stretch>
            <a:fillRect/>
          </a:stretch>
        </p:blipFill>
        <p:spPr>
          <a:xfrm>
            <a:off x="7380312" y="1484784"/>
            <a:ext cx="1296144" cy="648072"/>
          </a:xfrm>
          <a:prstGeom prst="rect">
            <a:avLst/>
          </a:prstGeom>
        </p:spPr>
      </p:pic>
      <p:pic>
        <p:nvPicPr>
          <p:cNvPr id="6" name="Picture 5" descr="deanery_logo_level_large.jpg"/>
          <p:cNvPicPr/>
          <p:nvPr/>
        </p:nvPicPr>
        <p:blipFill>
          <a:blip r:embed="rId9" cstate="print"/>
          <a:srcRect b="20143"/>
          <a:stretch>
            <a:fillRect/>
          </a:stretch>
        </p:blipFill>
        <p:spPr>
          <a:xfrm>
            <a:off x="5940152" y="2852936"/>
            <a:ext cx="2808312" cy="432048"/>
          </a:xfrm>
          <a:prstGeom prst="rect">
            <a:avLst/>
          </a:prstGeom>
        </p:spPr>
      </p:pic>
      <p:pic>
        <p:nvPicPr>
          <p:cNvPr id="7" name="Picture 6" descr="Imperial College London"/>
          <p:cNvPicPr/>
          <p:nvPr/>
        </p:nvPicPr>
        <p:blipFill>
          <a:blip r:embed="rId10" cstate="print"/>
          <a:srcRect/>
          <a:stretch>
            <a:fillRect/>
          </a:stretch>
        </p:blipFill>
        <p:spPr bwMode="auto">
          <a:xfrm>
            <a:off x="6948264" y="4149080"/>
            <a:ext cx="1656184" cy="504056"/>
          </a:xfrm>
          <a:prstGeom prst="rect">
            <a:avLst/>
          </a:prstGeom>
          <a:noFill/>
          <a:ln w="9525">
            <a:noFill/>
            <a:miter lim="800000"/>
            <a:headEnd/>
            <a:tailEnd/>
          </a:ln>
        </p:spPr>
      </p:pic>
      <p:pic>
        <p:nvPicPr>
          <p:cNvPr id="8" name="Picture 7" descr="logo_Plain.png"/>
          <p:cNvPicPr/>
          <p:nvPr/>
        </p:nvPicPr>
        <p:blipFill>
          <a:blip r:embed="rId11" cstate="print"/>
          <a:srcRect b="15186"/>
          <a:stretch>
            <a:fillRect/>
          </a:stretch>
        </p:blipFill>
        <p:spPr>
          <a:xfrm>
            <a:off x="7380312" y="5301208"/>
            <a:ext cx="1224136" cy="648072"/>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MCj04420720000[1]"/>
          <p:cNvPicPr>
            <a:picLocks noGrp="1" noChangeAspect="1" noChangeArrowheads="1"/>
          </p:cNvPicPr>
          <p:nvPr>
            <p:ph idx="1"/>
          </p:nvPr>
        </p:nvPicPr>
        <p:blipFill>
          <a:blip r:embed="rId3" cstate="print"/>
          <a:srcRect/>
          <a:stretch>
            <a:fillRect/>
          </a:stretch>
        </p:blipFill>
        <p:spPr bwMode="auto">
          <a:xfrm>
            <a:off x="539552" y="1196752"/>
            <a:ext cx="6052654" cy="4320480"/>
          </a:xfrm>
          <a:prstGeom prst="rect">
            <a:avLst/>
          </a:prstGeom>
          <a:noFill/>
          <a:ln w="9525">
            <a:noFill/>
            <a:miter lim="800000"/>
            <a:headEnd/>
            <a:tailEnd/>
          </a:ln>
        </p:spPr>
      </p:pic>
      <p:sp>
        <p:nvSpPr>
          <p:cNvPr id="5" name="TextBox 4"/>
          <p:cNvSpPr txBox="1"/>
          <p:nvPr/>
        </p:nvSpPr>
        <p:spPr>
          <a:xfrm>
            <a:off x="4499992" y="6279703"/>
            <a:ext cx="4752528" cy="461665"/>
          </a:xfrm>
          <a:prstGeom prst="rect">
            <a:avLst/>
          </a:prstGeom>
          <a:noFill/>
        </p:spPr>
        <p:txBody>
          <a:bodyPr wrap="square" rtlCol="0">
            <a:spAutoFit/>
          </a:bodyPr>
          <a:lstStyle/>
          <a:p>
            <a:r>
              <a:rPr lang="en-GB" sz="2400" dirty="0" smtClean="0"/>
              <a:t>maria.ahmed@imperial.ac.uk</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78904" y="1639342"/>
          <a:ext cx="786956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34888" y="557808"/>
            <a:ext cx="8229600" cy="1143000"/>
          </a:xfrm>
        </p:spPr>
        <p:txBody>
          <a:bodyPr/>
          <a:lstStyle/>
          <a:p>
            <a:pPr eaLnBrk="1" hangingPunct="1">
              <a:defRPr/>
            </a:pPr>
            <a:r>
              <a:rPr lang="en-GB" dirty="0" smtClean="0">
                <a:solidFill>
                  <a:schemeClr val="accent1">
                    <a:lumMod val="75000"/>
                  </a:schemeClr>
                </a:solidFill>
              </a:rPr>
              <a:t>Methods</a:t>
            </a:r>
            <a:r>
              <a:rPr lang="en-GB" dirty="0" smtClean="0"/>
              <a: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9552" y="1639342"/>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34888" y="557808"/>
            <a:ext cx="8229600" cy="1143000"/>
          </a:xfrm>
        </p:spPr>
        <p:txBody>
          <a:bodyPr/>
          <a:lstStyle/>
          <a:p>
            <a:pPr eaLnBrk="1" hangingPunct="1">
              <a:defRPr/>
            </a:pPr>
            <a:r>
              <a:rPr lang="en-GB" dirty="0" smtClean="0">
                <a:solidFill>
                  <a:schemeClr val="accent1">
                    <a:lumMod val="75000"/>
                  </a:schemeClr>
                </a:solidFill>
              </a:rPr>
              <a:t>NPSA-based </a:t>
            </a:r>
            <a:r>
              <a:rPr lang="en-GB" dirty="0" err="1" smtClean="0">
                <a:solidFill>
                  <a:schemeClr val="accent1">
                    <a:lumMod val="75000"/>
                  </a:schemeClr>
                </a:solidFill>
              </a:rPr>
              <a:t>Proforma</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817240" y="1639342"/>
          <a:ext cx="7211144"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34888" y="557808"/>
            <a:ext cx="8229600" cy="1143000"/>
          </a:xfrm>
        </p:spPr>
        <p:txBody>
          <a:bodyPr/>
          <a:lstStyle/>
          <a:p>
            <a:pPr eaLnBrk="1" hangingPunct="1">
              <a:defRPr/>
            </a:pPr>
            <a:r>
              <a:rPr lang="en-GB" dirty="0" smtClean="0">
                <a:solidFill>
                  <a:schemeClr val="accent1">
                    <a:lumMod val="75000"/>
                  </a:schemeClr>
                </a:solidFill>
              </a:rPr>
              <a:t>Results</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57808"/>
            <a:ext cx="8229600" cy="1143000"/>
          </a:xfrm>
        </p:spPr>
        <p:txBody>
          <a:bodyPr/>
          <a:lstStyle/>
          <a:p>
            <a:pPr eaLnBrk="1" hangingPunct="1">
              <a:defRPr/>
            </a:pPr>
            <a:r>
              <a:rPr lang="en-GB" dirty="0" smtClean="0">
                <a:solidFill>
                  <a:schemeClr val="accent1">
                    <a:lumMod val="75000"/>
                  </a:schemeClr>
                </a:solidFill>
              </a:rPr>
              <a:t>Type of incident</a:t>
            </a:r>
            <a:endParaRPr lang="en-GB" dirty="0">
              <a:solidFill>
                <a:schemeClr val="accent1">
                  <a:lumMod val="75000"/>
                </a:schemeClr>
              </a:solidFill>
            </a:endParaRPr>
          </a:p>
        </p:txBody>
      </p:sp>
      <p:pic>
        <p:nvPicPr>
          <p:cNvPr id="16387" name="Chart 4"/>
          <p:cNvPicPr>
            <a:picLocks noChangeArrowheads="1"/>
          </p:cNvPicPr>
          <p:nvPr/>
        </p:nvPicPr>
        <p:blipFill>
          <a:blip r:embed="rId3" cstate="print"/>
          <a:srcRect/>
          <a:stretch>
            <a:fillRect/>
          </a:stretch>
        </p:blipFill>
        <p:spPr bwMode="auto">
          <a:xfrm>
            <a:off x="1403350" y="1700213"/>
            <a:ext cx="6243638"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83568" y="171135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55576" y="548680"/>
            <a:ext cx="8229600" cy="1143000"/>
          </a:xfrm>
        </p:spPr>
        <p:txBody>
          <a:bodyPr/>
          <a:lstStyle/>
          <a:p>
            <a:pPr eaLnBrk="1" hangingPunct="1">
              <a:defRPr/>
            </a:pPr>
            <a:r>
              <a:rPr lang="en-GB" dirty="0" smtClean="0">
                <a:solidFill>
                  <a:schemeClr val="accent1">
                    <a:lumMod val="75000"/>
                  </a:schemeClr>
                </a:solidFill>
              </a:rPr>
              <a:t>Delayed diagnosis</a:t>
            </a:r>
            <a:endParaRPr lang="en-GB" dirty="0">
              <a:solidFill>
                <a:schemeClr val="accent1">
                  <a:lumMod val="75000"/>
                </a:schemeClr>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9"/>
</p:tagLst>
</file>

<file path=ppt/tags/tag2.xml><?xml version="1.0" encoding="utf-8"?>
<p:tagLst xmlns:a="http://schemas.openxmlformats.org/drawingml/2006/main" xmlns:r="http://schemas.openxmlformats.org/officeDocument/2006/relationships" xmlns:p="http://schemas.openxmlformats.org/presentationml/2006/main">
  <p:tag name="TIMING" val="|43.1"/>
</p:tagLst>
</file>

<file path=ppt/tags/tag3.xml><?xml version="1.0" encoding="utf-8"?>
<p:tagLst xmlns:a="http://schemas.openxmlformats.org/drawingml/2006/main" xmlns:r="http://schemas.openxmlformats.org/officeDocument/2006/relationships" xmlns:p="http://schemas.openxmlformats.org/presentationml/2006/main">
  <p:tag name="TIMING" val="|43.1"/>
</p:tagLst>
</file>

<file path=ppt/tags/tag4.xml><?xml version="1.0" encoding="utf-8"?>
<p:tagLst xmlns:a="http://schemas.openxmlformats.org/drawingml/2006/main" xmlns:r="http://schemas.openxmlformats.org/officeDocument/2006/relationships" xmlns:p="http://schemas.openxmlformats.org/presentationml/2006/main">
  <p:tag name="TIMING" val="|4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2034</TotalTime>
  <Words>3255</Words>
  <Application>Microsoft Office PowerPoint</Application>
  <PresentationFormat>On-screen Show (4:3)</PresentationFormat>
  <Paragraphs>369</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Concourse</vt:lpstr>
      <vt:lpstr>Do junior doctors reflect on patient safety?  </vt:lpstr>
      <vt:lpstr>Context </vt:lpstr>
      <vt:lpstr>Context </vt:lpstr>
      <vt:lpstr>Aims</vt:lpstr>
      <vt:lpstr>Methods </vt:lpstr>
      <vt:lpstr>NPSA-based Proforma</vt:lpstr>
      <vt:lpstr>Results</vt:lpstr>
      <vt:lpstr>Type of incident</vt:lpstr>
      <vt:lpstr>Delayed diagnosis</vt:lpstr>
      <vt:lpstr>Failure to access care</vt:lpstr>
      <vt:lpstr>Contributing factors</vt:lpstr>
      <vt:lpstr>Patient, team &amp; social factors </vt:lpstr>
      <vt:lpstr>Patient outcome</vt:lpstr>
      <vt:lpstr>Deaths in detail...</vt:lpstr>
      <vt:lpstr>Summary  </vt:lpstr>
      <vt:lpstr>Implications &amp; Further Work </vt:lpstr>
      <vt:lpstr>Slide 17</vt:lpstr>
      <vt:lpstr>Context </vt:lpstr>
      <vt:lpstr>Aims</vt:lpstr>
      <vt:lpstr>METHODS</vt:lpstr>
      <vt:lpstr>The Setting: 16 Trusts in NW England</vt:lpstr>
      <vt:lpstr>The Approach</vt:lpstr>
      <vt:lpstr>Stakeholder Engagement</vt:lpstr>
      <vt:lpstr>The Approach</vt:lpstr>
      <vt:lpstr>Building Capacity &amp; Capability</vt:lpstr>
      <vt:lpstr>The Approach</vt:lpstr>
      <vt:lpstr>The Participants (n=1203)</vt:lpstr>
      <vt:lpstr>The Intervention </vt:lpstr>
      <vt:lpstr>Monthly Session Structure</vt:lpstr>
      <vt:lpstr>Evaluation </vt:lpstr>
      <vt:lpstr>METHODS</vt:lpstr>
      <vt:lpstr>Level 1: Satisfaction (n= 498) </vt:lpstr>
      <vt:lpstr>Level 2: Knowledge (n= 503)</vt:lpstr>
      <vt:lpstr>Level 2: Skills (n= 503)</vt:lpstr>
      <vt:lpstr>Level 2: Attitudes (n= 503)</vt:lpstr>
      <vt:lpstr>Level 3: Behavioural change (n= 420)</vt:lpstr>
      <vt:lpstr>Level 4: Organisational Change (n=30+)</vt:lpstr>
      <vt:lpstr>Summary</vt:lpstr>
      <vt:lpstr>Sustainability &amp; roll-out </vt:lpstr>
      <vt:lpstr>Acknowledgements</vt:lpstr>
      <vt:lpstr>Slide 41</vt:lpstr>
    </vt:vector>
  </TitlesOfParts>
  <Company>Imperial College London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Patient Safety within Postgraduate Training</dc:title>
  <dc:creator>mahmed1</dc:creator>
  <cp:lastModifiedBy>nshiel</cp:lastModifiedBy>
  <cp:revision>243</cp:revision>
  <dcterms:created xsi:type="dcterms:W3CDTF">2011-07-06T17:20:21Z</dcterms:created>
  <dcterms:modified xsi:type="dcterms:W3CDTF">2012-01-31T17:03:14Z</dcterms:modified>
</cp:coreProperties>
</file>