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384" r:id="rId3"/>
    <p:sldId id="385" r:id="rId4"/>
    <p:sldId id="386" r:id="rId5"/>
    <p:sldId id="387" r:id="rId6"/>
    <p:sldId id="377" r:id="rId7"/>
    <p:sldId id="378" r:id="rId8"/>
    <p:sldId id="379" r:id="rId9"/>
    <p:sldId id="380" r:id="rId10"/>
    <p:sldId id="381" r:id="rId11"/>
    <p:sldId id="382" r:id="rId12"/>
    <p:sldId id="383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0"/>
  </p:normalViewPr>
  <p:slideViewPr>
    <p:cSldViewPr>
      <p:cViewPr>
        <p:scale>
          <a:sx n="50" d="100"/>
          <a:sy n="50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C8C12-1809-8B41-A0BE-9F9B16B4E14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CD457-9528-A844-B7B5-EE490029FF3D}">
      <dgm:prSet phldrT="[Text]"/>
      <dgm:spPr/>
      <dgm:t>
        <a:bodyPr/>
        <a:lstStyle/>
        <a:p>
          <a:r>
            <a:rPr lang="en-US" dirty="0" smtClean="0"/>
            <a:t>Reduce</a:t>
          </a:r>
          <a:endParaRPr lang="en-US" dirty="0"/>
        </a:p>
      </dgm:t>
    </dgm:pt>
    <dgm:pt modelId="{7AC94A92-79CB-C846-8CAE-58F9AB0910A0}" type="parTrans" cxnId="{B7A39B8E-AD4F-CC47-8024-A8E4ADFC7BD2}">
      <dgm:prSet/>
      <dgm:spPr/>
      <dgm:t>
        <a:bodyPr/>
        <a:lstStyle/>
        <a:p>
          <a:endParaRPr lang="en-US"/>
        </a:p>
      </dgm:t>
    </dgm:pt>
    <dgm:pt modelId="{A976DF0A-C2A9-044B-BD27-75BC33B16B72}" type="sibTrans" cxnId="{B7A39B8E-AD4F-CC47-8024-A8E4ADFC7BD2}">
      <dgm:prSet/>
      <dgm:spPr/>
      <dgm:t>
        <a:bodyPr/>
        <a:lstStyle/>
        <a:p>
          <a:endParaRPr lang="en-US"/>
        </a:p>
      </dgm:t>
    </dgm:pt>
    <dgm:pt modelId="{0CFB93F4-4FDB-9341-AE5C-E26238ADC892}">
      <dgm:prSet phldrT="[Text]"/>
      <dgm:spPr/>
      <dgm:t>
        <a:bodyPr/>
        <a:lstStyle/>
        <a:p>
          <a:r>
            <a:rPr lang="en-US" dirty="0" smtClean="0"/>
            <a:t>Closed</a:t>
          </a:r>
          <a:endParaRPr lang="en-US" dirty="0"/>
        </a:p>
      </dgm:t>
    </dgm:pt>
    <dgm:pt modelId="{CF87D771-E0F5-B24C-B807-F75BCFD2F860}" type="parTrans" cxnId="{EEE1F01F-A962-214A-BE1B-02EDC8CFB692}">
      <dgm:prSet/>
      <dgm:spPr/>
      <dgm:t>
        <a:bodyPr/>
        <a:lstStyle/>
        <a:p>
          <a:endParaRPr lang="en-US"/>
        </a:p>
      </dgm:t>
    </dgm:pt>
    <dgm:pt modelId="{D20FF982-0DFF-864C-9DFE-4F5C50E71BBF}" type="sibTrans" cxnId="{EEE1F01F-A962-214A-BE1B-02EDC8CFB692}">
      <dgm:prSet/>
      <dgm:spPr/>
      <dgm:t>
        <a:bodyPr/>
        <a:lstStyle/>
        <a:p>
          <a:endParaRPr lang="en-US"/>
        </a:p>
      </dgm:t>
    </dgm:pt>
    <dgm:pt modelId="{46223CFF-4460-AD4E-A4FB-A2C18D4FB42C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8B6722FE-7BF7-304D-9AC7-E0D8132DCA6E}" type="parTrans" cxnId="{BECFDE00-9C38-AE46-AA9C-065F1BE2597A}">
      <dgm:prSet/>
      <dgm:spPr/>
      <dgm:t>
        <a:bodyPr/>
        <a:lstStyle/>
        <a:p>
          <a:endParaRPr lang="en-US"/>
        </a:p>
      </dgm:t>
    </dgm:pt>
    <dgm:pt modelId="{E753A4E3-833C-5440-A91A-837276D3C4BC}" type="sibTrans" cxnId="{BECFDE00-9C38-AE46-AA9C-065F1BE2597A}">
      <dgm:prSet/>
      <dgm:spPr/>
      <dgm:t>
        <a:bodyPr/>
        <a:lstStyle/>
        <a:p>
          <a:endParaRPr lang="en-US"/>
        </a:p>
      </dgm:t>
    </dgm:pt>
    <dgm:pt modelId="{79E22FC5-B61A-3341-8B95-6D370F3DBBA6}">
      <dgm:prSet phldrT="[Text]"/>
      <dgm:spPr/>
      <dgm:t>
        <a:bodyPr/>
        <a:lstStyle/>
        <a:p>
          <a:r>
            <a:rPr lang="en-US" dirty="0" smtClean="0"/>
            <a:t>Hold</a:t>
          </a:r>
          <a:endParaRPr lang="en-US" dirty="0"/>
        </a:p>
      </dgm:t>
    </dgm:pt>
    <dgm:pt modelId="{664A545F-3B66-BA42-88EB-50F3ACA5A562}" type="parTrans" cxnId="{24D1FB51-BE3A-C644-BA73-2F2193724668}">
      <dgm:prSet/>
      <dgm:spPr/>
      <dgm:t>
        <a:bodyPr/>
        <a:lstStyle/>
        <a:p>
          <a:endParaRPr lang="en-US"/>
        </a:p>
      </dgm:t>
    </dgm:pt>
    <dgm:pt modelId="{65BF8B01-1A45-5547-9688-DC11EA80ED46}" type="sibTrans" cxnId="{24D1FB51-BE3A-C644-BA73-2F2193724668}">
      <dgm:prSet/>
      <dgm:spPr/>
      <dgm:t>
        <a:bodyPr/>
        <a:lstStyle/>
        <a:p>
          <a:endParaRPr lang="en-US"/>
        </a:p>
      </dgm:t>
    </dgm:pt>
    <dgm:pt modelId="{4D491A82-B64D-5A41-B616-ACE98213EE69}">
      <dgm:prSet phldrT="[Text]"/>
      <dgm:spPr/>
      <dgm:t>
        <a:bodyPr/>
        <a:lstStyle/>
        <a:p>
          <a:r>
            <a:rPr lang="en-US" dirty="0" smtClean="0"/>
            <a:t>No metal	</a:t>
          </a:r>
          <a:endParaRPr lang="en-US" dirty="0"/>
        </a:p>
      </dgm:t>
    </dgm:pt>
    <dgm:pt modelId="{CCD59CD9-0561-CD48-9B7F-0BC688571898}" type="parTrans" cxnId="{B0D52C4A-AA37-B242-8162-D1BFB04AD91A}">
      <dgm:prSet/>
      <dgm:spPr/>
      <dgm:t>
        <a:bodyPr/>
        <a:lstStyle/>
        <a:p>
          <a:endParaRPr lang="en-US"/>
        </a:p>
      </dgm:t>
    </dgm:pt>
    <dgm:pt modelId="{C4B167EA-3A4B-3544-9D61-F2F7A2DE4FAB}" type="sibTrans" cxnId="{B0D52C4A-AA37-B242-8162-D1BFB04AD91A}">
      <dgm:prSet/>
      <dgm:spPr/>
      <dgm:t>
        <a:bodyPr/>
        <a:lstStyle/>
        <a:p>
          <a:endParaRPr lang="en-US"/>
        </a:p>
      </dgm:t>
    </dgm:pt>
    <dgm:pt modelId="{2291E948-304F-394E-9527-727E3673AF23}">
      <dgm:prSet phldrT="[Text]"/>
      <dgm:spPr/>
      <dgm:t>
        <a:bodyPr/>
        <a:lstStyle/>
        <a:p>
          <a:r>
            <a:rPr lang="en-US" dirty="0" smtClean="0"/>
            <a:t>Metal</a:t>
          </a:r>
          <a:endParaRPr lang="en-US" dirty="0"/>
        </a:p>
      </dgm:t>
    </dgm:pt>
    <dgm:pt modelId="{5D11A69B-B1AE-B64F-A469-BA6461D1B685}" type="parTrans" cxnId="{58DF9174-88A4-CC48-AEB0-ADEC1498E64A}">
      <dgm:prSet/>
      <dgm:spPr/>
      <dgm:t>
        <a:bodyPr/>
        <a:lstStyle/>
        <a:p>
          <a:endParaRPr lang="en-US"/>
        </a:p>
      </dgm:t>
    </dgm:pt>
    <dgm:pt modelId="{A756AAFE-D08B-F441-BAA2-1471641DB5CD}" type="sibTrans" cxnId="{58DF9174-88A4-CC48-AEB0-ADEC1498E64A}">
      <dgm:prSet/>
      <dgm:spPr/>
      <dgm:t>
        <a:bodyPr/>
        <a:lstStyle/>
        <a:p>
          <a:endParaRPr lang="en-US"/>
        </a:p>
      </dgm:t>
    </dgm:pt>
    <dgm:pt modelId="{C62D2726-48F9-E64C-95C5-5BD3BDF1907B}">
      <dgm:prSet phldrT="[Text]"/>
      <dgm:spPr/>
      <dgm:t>
        <a:bodyPr/>
        <a:lstStyle/>
        <a:p>
          <a:r>
            <a:rPr lang="en-US" dirty="0" err="1" smtClean="0"/>
            <a:t>Rehabiliate</a:t>
          </a:r>
          <a:endParaRPr lang="en-US" dirty="0"/>
        </a:p>
      </dgm:t>
    </dgm:pt>
    <dgm:pt modelId="{877B7DB5-A56F-8545-A8CB-5CF1B8B00022}" type="parTrans" cxnId="{E5201527-15EF-C648-90FD-3212F24E25BC}">
      <dgm:prSet/>
      <dgm:spPr/>
      <dgm:t>
        <a:bodyPr/>
        <a:lstStyle/>
        <a:p>
          <a:endParaRPr lang="en-US"/>
        </a:p>
      </dgm:t>
    </dgm:pt>
    <dgm:pt modelId="{9769E35F-E178-1A4C-A93A-3C86BE4310F7}" type="sibTrans" cxnId="{E5201527-15EF-C648-90FD-3212F24E25BC}">
      <dgm:prSet/>
      <dgm:spPr/>
      <dgm:t>
        <a:bodyPr/>
        <a:lstStyle/>
        <a:p>
          <a:endParaRPr lang="en-US"/>
        </a:p>
      </dgm:t>
    </dgm:pt>
    <dgm:pt modelId="{255CBAB6-79C3-C444-919F-2C1A1652F207}">
      <dgm:prSet phldrT="[Text]"/>
      <dgm:spPr/>
      <dgm:t>
        <a:bodyPr/>
        <a:lstStyle/>
        <a:p>
          <a:r>
            <a:rPr lang="en-US" dirty="0" smtClean="0"/>
            <a:t>Move </a:t>
          </a:r>
          <a:endParaRPr lang="en-US" dirty="0"/>
        </a:p>
      </dgm:t>
    </dgm:pt>
    <dgm:pt modelId="{2EAE539F-96B7-BB4F-8ACA-503451F3E7A5}" type="parTrans" cxnId="{0E171335-34A6-0F4A-BFC3-BAB3F04DA99E}">
      <dgm:prSet/>
      <dgm:spPr/>
      <dgm:t>
        <a:bodyPr/>
        <a:lstStyle/>
        <a:p>
          <a:endParaRPr lang="en-US"/>
        </a:p>
      </dgm:t>
    </dgm:pt>
    <dgm:pt modelId="{C870429C-849C-CC45-80E1-88455D1A36D4}" type="sibTrans" cxnId="{0E171335-34A6-0F4A-BFC3-BAB3F04DA99E}">
      <dgm:prSet/>
      <dgm:spPr/>
      <dgm:t>
        <a:bodyPr/>
        <a:lstStyle/>
        <a:p>
          <a:endParaRPr lang="en-US"/>
        </a:p>
      </dgm:t>
    </dgm:pt>
    <dgm:pt modelId="{E2189076-06B5-EC45-9775-BDE4A8A7BB89}">
      <dgm:prSet phldrT="[Text]"/>
      <dgm:spPr/>
      <dgm:t>
        <a:bodyPr/>
        <a:lstStyle/>
        <a:p>
          <a:r>
            <a:rPr lang="en-US" dirty="0" smtClean="0"/>
            <a:t>Physiotherapy</a:t>
          </a:r>
          <a:endParaRPr lang="en-US" dirty="0"/>
        </a:p>
      </dgm:t>
    </dgm:pt>
    <dgm:pt modelId="{3C544055-40B0-5F4F-A24A-07F9A85EF624}" type="parTrans" cxnId="{B2BC93E2-EC96-B344-BEBE-B12E0471317D}">
      <dgm:prSet/>
      <dgm:spPr/>
      <dgm:t>
        <a:bodyPr/>
        <a:lstStyle/>
        <a:p>
          <a:endParaRPr lang="en-US"/>
        </a:p>
      </dgm:t>
    </dgm:pt>
    <dgm:pt modelId="{D4740A06-94B0-7F44-BE82-A513FFC55A99}" type="sibTrans" cxnId="{B2BC93E2-EC96-B344-BEBE-B12E0471317D}">
      <dgm:prSet/>
      <dgm:spPr/>
      <dgm:t>
        <a:bodyPr/>
        <a:lstStyle/>
        <a:p>
          <a:endParaRPr lang="en-US"/>
        </a:p>
      </dgm:t>
    </dgm:pt>
    <dgm:pt modelId="{4482B8DD-0D48-1048-8040-22EAFFF584F9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E61A7E92-84D9-8F4D-AC47-7F6B85CB63DF}" type="parTrans" cxnId="{993260E4-1332-FA41-A04B-D2DC69122973}">
      <dgm:prSet/>
      <dgm:spPr/>
      <dgm:t>
        <a:bodyPr/>
        <a:lstStyle/>
        <a:p>
          <a:endParaRPr lang="en-US"/>
        </a:p>
      </dgm:t>
    </dgm:pt>
    <dgm:pt modelId="{D237056C-F6A3-DD47-ACE2-6B7CC7A12D52}" type="sibTrans" cxnId="{993260E4-1332-FA41-A04B-D2DC69122973}">
      <dgm:prSet/>
      <dgm:spPr/>
      <dgm:t>
        <a:bodyPr/>
        <a:lstStyle/>
        <a:p>
          <a:endParaRPr lang="en-US"/>
        </a:p>
      </dgm:t>
    </dgm:pt>
    <dgm:pt modelId="{2090B365-7DB0-C94D-95B8-F18E64D4C914}" type="pres">
      <dgm:prSet presAssocID="{147C8C12-1809-8B41-A0BE-9F9B16B4E1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792F46-E978-8048-B93F-80D0899C1B13}" type="pres">
      <dgm:prSet presAssocID="{FB0CD457-9528-A844-B7B5-EE490029FF3D}" presName="composite" presStyleCnt="0"/>
      <dgm:spPr/>
    </dgm:pt>
    <dgm:pt modelId="{93066DC6-88BE-FC4A-BB32-176456F13F3F}" type="pres">
      <dgm:prSet presAssocID="{FB0CD457-9528-A844-B7B5-EE490029FF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F3A43D-83CF-ED4B-95C3-89A99319A20C}" type="pres">
      <dgm:prSet presAssocID="{FB0CD457-9528-A844-B7B5-EE490029FF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4329A-C8EC-A646-BA2A-4936FA6D38B5}" type="pres">
      <dgm:prSet presAssocID="{A976DF0A-C2A9-044B-BD27-75BC33B16B72}" presName="sp" presStyleCnt="0"/>
      <dgm:spPr/>
    </dgm:pt>
    <dgm:pt modelId="{2A45FA8E-4DA6-A246-B5ED-937DCF83FE4F}" type="pres">
      <dgm:prSet presAssocID="{79E22FC5-B61A-3341-8B95-6D370F3DBBA6}" presName="composite" presStyleCnt="0"/>
      <dgm:spPr/>
    </dgm:pt>
    <dgm:pt modelId="{F9652E4D-AF48-DE4D-8D81-C870C5079483}" type="pres">
      <dgm:prSet presAssocID="{79E22FC5-B61A-3341-8B95-6D370F3DBB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DA7D9C-7B83-B645-BC6B-B303FDAE5F23}" type="pres">
      <dgm:prSet presAssocID="{79E22FC5-B61A-3341-8B95-6D370F3DBB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41B589-F700-1E41-B65E-0C948CE9F847}" type="pres">
      <dgm:prSet presAssocID="{65BF8B01-1A45-5547-9688-DC11EA80ED46}" presName="sp" presStyleCnt="0"/>
      <dgm:spPr/>
    </dgm:pt>
    <dgm:pt modelId="{3C5C5375-5363-5F48-B8D6-5443A2002B27}" type="pres">
      <dgm:prSet presAssocID="{C62D2726-48F9-E64C-95C5-5BD3BDF1907B}" presName="composite" presStyleCnt="0"/>
      <dgm:spPr/>
    </dgm:pt>
    <dgm:pt modelId="{CFFC2439-68D8-F94E-984D-593297928A24}" type="pres">
      <dgm:prSet presAssocID="{C62D2726-48F9-E64C-95C5-5BD3BDF1907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5621B-FE6B-7E43-9434-77373655572D}" type="pres">
      <dgm:prSet presAssocID="{C62D2726-48F9-E64C-95C5-5BD3BDF1907B}" presName="descendantText" presStyleLbl="alignAcc1" presStyleIdx="2" presStyleCnt="3" custScaleY="143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D1FB51-BE3A-C644-BA73-2F2193724668}" srcId="{147C8C12-1809-8B41-A0BE-9F9B16B4E145}" destId="{79E22FC5-B61A-3341-8B95-6D370F3DBBA6}" srcOrd="1" destOrd="0" parTransId="{664A545F-3B66-BA42-88EB-50F3ACA5A562}" sibTransId="{65BF8B01-1A45-5547-9688-DC11EA80ED46}"/>
    <dgm:cxn modelId="{BECFDE00-9C38-AE46-AA9C-065F1BE2597A}" srcId="{FB0CD457-9528-A844-B7B5-EE490029FF3D}" destId="{46223CFF-4460-AD4E-A4FB-A2C18D4FB42C}" srcOrd="1" destOrd="0" parTransId="{8B6722FE-7BF7-304D-9AC7-E0D8132DCA6E}" sibTransId="{E753A4E3-833C-5440-A91A-837276D3C4BC}"/>
    <dgm:cxn modelId="{B7A39B8E-AD4F-CC47-8024-A8E4ADFC7BD2}" srcId="{147C8C12-1809-8B41-A0BE-9F9B16B4E145}" destId="{FB0CD457-9528-A844-B7B5-EE490029FF3D}" srcOrd="0" destOrd="0" parTransId="{7AC94A92-79CB-C846-8CAE-58F9AB0910A0}" sibTransId="{A976DF0A-C2A9-044B-BD27-75BC33B16B72}"/>
    <dgm:cxn modelId="{45F64E60-2F36-4945-8F2B-63D102CD7CDB}" type="presOf" srcId="{2291E948-304F-394E-9527-727E3673AF23}" destId="{4DDA7D9C-7B83-B645-BC6B-B303FDAE5F23}" srcOrd="0" destOrd="1" presId="urn:microsoft.com/office/officeart/2005/8/layout/chevron2"/>
    <dgm:cxn modelId="{42797B8C-EDFF-A441-A225-83BF560C96D4}" type="presOf" srcId="{4D491A82-B64D-5A41-B616-ACE98213EE69}" destId="{4DDA7D9C-7B83-B645-BC6B-B303FDAE5F23}" srcOrd="0" destOrd="0" presId="urn:microsoft.com/office/officeart/2005/8/layout/chevron2"/>
    <dgm:cxn modelId="{C40179C9-3488-734F-927E-03F1096F0270}" type="presOf" srcId="{46223CFF-4460-AD4E-A4FB-A2C18D4FB42C}" destId="{2BF3A43D-83CF-ED4B-95C3-89A99319A20C}" srcOrd="0" destOrd="1" presId="urn:microsoft.com/office/officeart/2005/8/layout/chevron2"/>
    <dgm:cxn modelId="{A2F20CF4-9505-754C-9F99-8257FA5D8AD0}" type="presOf" srcId="{0CFB93F4-4FDB-9341-AE5C-E26238ADC892}" destId="{2BF3A43D-83CF-ED4B-95C3-89A99319A20C}" srcOrd="0" destOrd="0" presId="urn:microsoft.com/office/officeart/2005/8/layout/chevron2"/>
    <dgm:cxn modelId="{B2BC93E2-EC96-B344-BEBE-B12E0471317D}" srcId="{C62D2726-48F9-E64C-95C5-5BD3BDF1907B}" destId="{E2189076-06B5-EC45-9775-BDE4A8A7BB89}" srcOrd="1" destOrd="0" parTransId="{3C544055-40B0-5F4F-A24A-07F9A85EF624}" sibTransId="{D4740A06-94B0-7F44-BE82-A513FFC55A99}"/>
    <dgm:cxn modelId="{6ED3461F-ED41-D242-A9CF-7B30AD002468}" type="presOf" srcId="{4482B8DD-0D48-1048-8040-22EAFFF584F9}" destId="{AF35621B-FE6B-7E43-9434-77373655572D}" srcOrd="0" destOrd="2" presId="urn:microsoft.com/office/officeart/2005/8/layout/chevron2"/>
    <dgm:cxn modelId="{BEBD327F-90D9-4846-A4DB-96744014CEAD}" type="presOf" srcId="{255CBAB6-79C3-C444-919F-2C1A1652F207}" destId="{AF35621B-FE6B-7E43-9434-77373655572D}" srcOrd="0" destOrd="0" presId="urn:microsoft.com/office/officeart/2005/8/layout/chevron2"/>
    <dgm:cxn modelId="{58DF9174-88A4-CC48-AEB0-ADEC1498E64A}" srcId="{79E22FC5-B61A-3341-8B95-6D370F3DBBA6}" destId="{2291E948-304F-394E-9527-727E3673AF23}" srcOrd="1" destOrd="0" parTransId="{5D11A69B-B1AE-B64F-A469-BA6461D1B685}" sibTransId="{A756AAFE-D08B-F441-BAA2-1471641DB5CD}"/>
    <dgm:cxn modelId="{E09AACB8-5EE5-044A-92A4-561C2E3C64E6}" type="presOf" srcId="{FB0CD457-9528-A844-B7B5-EE490029FF3D}" destId="{93066DC6-88BE-FC4A-BB32-176456F13F3F}" srcOrd="0" destOrd="0" presId="urn:microsoft.com/office/officeart/2005/8/layout/chevron2"/>
    <dgm:cxn modelId="{0E171335-34A6-0F4A-BFC3-BAB3F04DA99E}" srcId="{C62D2726-48F9-E64C-95C5-5BD3BDF1907B}" destId="{255CBAB6-79C3-C444-919F-2C1A1652F207}" srcOrd="0" destOrd="0" parTransId="{2EAE539F-96B7-BB4F-8ACA-503451F3E7A5}" sibTransId="{C870429C-849C-CC45-80E1-88455D1A36D4}"/>
    <dgm:cxn modelId="{E5201527-15EF-C648-90FD-3212F24E25BC}" srcId="{147C8C12-1809-8B41-A0BE-9F9B16B4E145}" destId="{C62D2726-48F9-E64C-95C5-5BD3BDF1907B}" srcOrd="2" destOrd="0" parTransId="{877B7DB5-A56F-8545-A8CB-5CF1B8B00022}" sibTransId="{9769E35F-E178-1A4C-A93A-3C86BE4310F7}"/>
    <dgm:cxn modelId="{F478098B-D88A-C543-8071-E90196C745BF}" type="presOf" srcId="{79E22FC5-B61A-3341-8B95-6D370F3DBBA6}" destId="{F9652E4D-AF48-DE4D-8D81-C870C5079483}" srcOrd="0" destOrd="0" presId="urn:microsoft.com/office/officeart/2005/8/layout/chevron2"/>
    <dgm:cxn modelId="{6E19FE1C-5FA5-D14A-8B69-F259CBB15D55}" type="presOf" srcId="{C62D2726-48F9-E64C-95C5-5BD3BDF1907B}" destId="{CFFC2439-68D8-F94E-984D-593297928A24}" srcOrd="0" destOrd="0" presId="urn:microsoft.com/office/officeart/2005/8/layout/chevron2"/>
    <dgm:cxn modelId="{3C331263-9175-E44A-AFD0-67C55B8E14C8}" type="presOf" srcId="{147C8C12-1809-8B41-A0BE-9F9B16B4E145}" destId="{2090B365-7DB0-C94D-95B8-F18E64D4C914}" srcOrd="0" destOrd="0" presId="urn:microsoft.com/office/officeart/2005/8/layout/chevron2"/>
    <dgm:cxn modelId="{993260E4-1332-FA41-A04B-D2DC69122973}" srcId="{C62D2726-48F9-E64C-95C5-5BD3BDF1907B}" destId="{4482B8DD-0D48-1048-8040-22EAFFF584F9}" srcOrd="2" destOrd="0" parTransId="{E61A7E92-84D9-8F4D-AC47-7F6B85CB63DF}" sibTransId="{D237056C-F6A3-DD47-ACE2-6B7CC7A12D52}"/>
    <dgm:cxn modelId="{B0D52C4A-AA37-B242-8162-D1BFB04AD91A}" srcId="{79E22FC5-B61A-3341-8B95-6D370F3DBBA6}" destId="{4D491A82-B64D-5A41-B616-ACE98213EE69}" srcOrd="0" destOrd="0" parTransId="{CCD59CD9-0561-CD48-9B7F-0BC688571898}" sibTransId="{C4B167EA-3A4B-3544-9D61-F2F7A2DE4FAB}"/>
    <dgm:cxn modelId="{463840D7-0D59-4645-8B4D-7637E1BA66C7}" type="presOf" srcId="{E2189076-06B5-EC45-9775-BDE4A8A7BB89}" destId="{AF35621B-FE6B-7E43-9434-77373655572D}" srcOrd="0" destOrd="1" presId="urn:microsoft.com/office/officeart/2005/8/layout/chevron2"/>
    <dgm:cxn modelId="{EEE1F01F-A962-214A-BE1B-02EDC8CFB692}" srcId="{FB0CD457-9528-A844-B7B5-EE490029FF3D}" destId="{0CFB93F4-4FDB-9341-AE5C-E26238ADC892}" srcOrd="0" destOrd="0" parTransId="{CF87D771-E0F5-B24C-B807-F75BCFD2F860}" sibTransId="{D20FF982-0DFF-864C-9DFE-4F5C50E71BBF}"/>
    <dgm:cxn modelId="{FEEAC432-B200-E54D-BFBE-C58A0A7F536B}" type="presParOf" srcId="{2090B365-7DB0-C94D-95B8-F18E64D4C914}" destId="{7C792F46-E978-8048-B93F-80D0899C1B13}" srcOrd="0" destOrd="0" presId="urn:microsoft.com/office/officeart/2005/8/layout/chevron2"/>
    <dgm:cxn modelId="{6F12FD4D-C586-AA42-8697-91FA1B148C16}" type="presParOf" srcId="{7C792F46-E978-8048-B93F-80D0899C1B13}" destId="{93066DC6-88BE-FC4A-BB32-176456F13F3F}" srcOrd="0" destOrd="0" presId="urn:microsoft.com/office/officeart/2005/8/layout/chevron2"/>
    <dgm:cxn modelId="{EA87B1F9-82B2-0345-A256-44C2E5D4C816}" type="presParOf" srcId="{7C792F46-E978-8048-B93F-80D0899C1B13}" destId="{2BF3A43D-83CF-ED4B-95C3-89A99319A20C}" srcOrd="1" destOrd="0" presId="urn:microsoft.com/office/officeart/2005/8/layout/chevron2"/>
    <dgm:cxn modelId="{51E39A56-CC7E-5A40-A377-C6D2A66008C8}" type="presParOf" srcId="{2090B365-7DB0-C94D-95B8-F18E64D4C914}" destId="{9064329A-C8EC-A646-BA2A-4936FA6D38B5}" srcOrd="1" destOrd="0" presId="urn:microsoft.com/office/officeart/2005/8/layout/chevron2"/>
    <dgm:cxn modelId="{A18D22FA-A6F9-2346-9045-D4E263E27755}" type="presParOf" srcId="{2090B365-7DB0-C94D-95B8-F18E64D4C914}" destId="{2A45FA8E-4DA6-A246-B5ED-937DCF83FE4F}" srcOrd="2" destOrd="0" presId="urn:microsoft.com/office/officeart/2005/8/layout/chevron2"/>
    <dgm:cxn modelId="{D82686A8-F04E-3941-B7C8-84A76D60CB43}" type="presParOf" srcId="{2A45FA8E-4DA6-A246-B5ED-937DCF83FE4F}" destId="{F9652E4D-AF48-DE4D-8D81-C870C5079483}" srcOrd="0" destOrd="0" presId="urn:microsoft.com/office/officeart/2005/8/layout/chevron2"/>
    <dgm:cxn modelId="{F1B38AB9-1F05-0842-BA0E-215B716F66EC}" type="presParOf" srcId="{2A45FA8E-4DA6-A246-B5ED-937DCF83FE4F}" destId="{4DDA7D9C-7B83-B645-BC6B-B303FDAE5F23}" srcOrd="1" destOrd="0" presId="urn:microsoft.com/office/officeart/2005/8/layout/chevron2"/>
    <dgm:cxn modelId="{EE4CC3BD-7409-9C49-97B5-FBA17B7BA619}" type="presParOf" srcId="{2090B365-7DB0-C94D-95B8-F18E64D4C914}" destId="{2F41B589-F700-1E41-B65E-0C948CE9F847}" srcOrd="3" destOrd="0" presId="urn:microsoft.com/office/officeart/2005/8/layout/chevron2"/>
    <dgm:cxn modelId="{346A6B22-88DA-954F-A4E6-BDD3DB4EE256}" type="presParOf" srcId="{2090B365-7DB0-C94D-95B8-F18E64D4C914}" destId="{3C5C5375-5363-5F48-B8D6-5443A2002B27}" srcOrd="4" destOrd="0" presId="urn:microsoft.com/office/officeart/2005/8/layout/chevron2"/>
    <dgm:cxn modelId="{97778DA7-569F-8F44-AA14-A80B66544FC4}" type="presParOf" srcId="{3C5C5375-5363-5F48-B8D6-5443A2002B27}" destId="{CFFC2439-68D8-F94E-984D-593297928A24}" srcOrd="0" destOrd="0" presId="urn:microsoft.com/office/officeart/2005/8/layout/chevron2"/>
    <dgm:cxn modelId="{338850C8-E740-1A46-8D24-6879C3D93729}" type="presParOf" srcId="{3C5C5375-5363-5F48-B8D6-5443A2002B27}" destId="{AF35621B-FE6B-7E43-9434-7737365557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322DD-432F-5B41-9E94-F509AFDC6E07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8D3B5-4083-8140-A0DA-56AEE1215C55}">
      <dgm:prSet phldrT="[Text]"/>
      <dgm:spPr/>
      <dgm:t>
        <a:bodyPr/>
        <a:lstStyle/>
        <a:p>
          <a:r>
            <a:rPr lang="en-US" dirty="0" smtClean="0"/>
            <a:t>Reduction</a:t>
          </a:r>
          <a:endParaRPr lang="en-US" dirty="0"/>
        </a:p>
      </dgm:t>
    </dgm:pt>
    <dgm:pt modelId="{ADAF40AC-A3F6-F64C-A1E0-ACFCF8C28503}" type="parTrans" cxnId="{11AE1466-27F5-BD4C-9D6B-966FEF4C55E4}">
      <dgm:prSet/>
      <dgm:spPr/>
      <dgm:t>
        <a:bodyPr/>
        <a:lstStyle/>
        <a:p>
          <a:endParaRPr lang="en-US"/>
        </a:p>
      </dgm:t>
    </dgm:pt>
    <dgm:pt modelId="{CA54B4A4-5DF7-1F42-A47A-02963393A334}" type="sibTrans" cxnId="{11AE1466-27F5-BD4C-9D6B-966FEF4C55E4}">
      <dgm:prSet/>
      <dgm:spPr/>
      <dgm:t>
        <a:bodyPr/>
        <a:lstStyle/>
        <a:p>
          <a:endParaRPr lang="en-US"/>
        </a:p>
      </dgm:t>
    </dgm:pt>
    <dgm:pt modelId="{7419BBEB-24A9-EA46-AC47-87C210C45149}">
      <dgm:prSet phldrT="[Text]"/>
      <dgm:spPr/>
      <dgm:t>
        <a:bodyPr/>
        <a:lstStyle/>
        <a:p>
          <a:r>
            <a:rPr lang="en-US" dirty="0" smtClean="0"/>
            <a:t>Closed</a:t>
          </a:r>
          <a:endParaRPr lang="en-US" dirty="0"/>
        </a:p>
      </dgm:t>
    </dgm:pt>
    <dgm:pt modelId="{81CF466D-7729-8F41-AF7B-0830BC655477}" type="parTrans" cxnId="{C7838682-0A62-714D-82A0-8AB859B679F7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6A2B934-887C-8941-9BC0-F7303012E6B8}" type="sibTrans" cxnId="{C7838682-0A62-714D-82A0-8AB859B679F7}">
      <dgm:prSet/>
      <dgm:spPr/>
      <dgm:t>
        <a:bodyPr/>
        <a:lstStyle/>
        <a:p>
          <a:endParaRPr lang="en-US"/>
        </a:p>
      </dgm:t>
    </dgm:pt>
    <dgm:pt modelId="{5ACEFB33-8B45-B64D-8C87-60E606463D52}">
      <dgm:prSet phldrT="[Text]"/>
      <dgm:spPr/>
      <dgm:t>
        <a:bodyPr/>
        <a:lstStyle/>
        <a:p>
          <a:r>
            <a:rPr lang="en-US" dirty="0" smtClean="0"/>
            <a:t>Manipulation</a:t>
          </a:r>
          <a:endParaRPr lang="en-US" dirty="0"/>
        </a:p>
      </dgm:t>
    </dgm:pt>
    <dgm:pt modelId="{A8B520F8-8BCE-DC49-8C28-CB4F6A3515D2}" type="parTrans" cxnId="{2B7C9D8C-6A13-F34B-B3EA-8BF302EA55AF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43FB884-056B-7545-ACCD-26EFCAC59E96}" type="sibTrans" cxnId="{2B7C9D8C-6A13-F34B-B3EA-8BF302EA55AF}">
      <dgm:prSet/>
      <dgm:spPr/>
      <dgm:t>
        <a:bodyPr/>
        <a:lstStyle/>
        <a:p>
          <a:endParaRPr lang="en-US"/>
        </a:p>
      </dgm:t>
    </dgm:pt>
    <dgm:pt modelId="{8E1E995E-758F-4942-89FA-6940DEBD01C2}">
      <dgm:prSet phldrT="[Text]"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54A58ADE-F9CE-104C-9926-090762B3E9F7}" type="parTrans" cxnId="{CAD699AF-4CE9-1C45-961E-E64FB879E440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4FEE8CE-4B0A-2440-8528-76670A14361A}" type="sibTrans" cxnId="{CAD699AF-4CE9-1C45-961E-E64FB879E440}">
      <dgm:prSet/>
      <dgm:spPr/>
      <dgm:t>
        <a:bodyPr/>
        <a:lstStyle/>
        <a:p>
          <a:endParaRPr lang="en-US"/>
        </a:p>
      </dgm:t>
    </dgm:pt>
    <dgm:pt modelId="{0C0B4EC0-76B7-E644-8AC6-02C92E658715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A233CBF4-E2AC-884E-BC36-B9985BA7C2FE}" type="parTrans" cxnId="{7A388845-3A62-7748-BBE8-9226027635D9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8264CC0-1E56-804A-A4AE-C469046DEA4B}" type="sibTrans" cxnId="{7A388845-3A62-7748-BBE8-9226027635D9}">
      <dgm:prSet/>
      <dgm:spPr/>
      <dgm:t>
        <a:bodyPr/>
        <a:lstStyle/>
        <a:p>
          <a:endParaRPr lang="en-US"/>
        </a:p>
      </dgm:t>
    </dgm:pt>
    <dgm:pt modelId="{BA3EAF60-92F8-834F-B239-AA0ABD82E711}">
      <dgm:prSet phldrT="[Text]"/>
      <dgm:spPr/>
      <dgm:t>
        <a:bodyPr/>
        <a:lstStyle/>
        <a:p>
          <a:r>
            <a:rPr lang="en-US" dirty="0" smtClean="0"/>
            <a:t>Mini-incision</a:t>
          </a:r>
          <a:endParaRPr lang="en-US" dirty="0"/>
        </a:p>
      </dgm:t>
    </dgm:pt>
    <dgm:pt modelId="{EF7BAB45-FB08-D847-97E3-85EAB6D4F172}" type="parTrans" cxnId="{444B0D21-C9A2-DB40-83C6-2B7B66DDB005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7E2EE17-0EFF-C94B-9A8E-B90E456E8817}" type="sibTrans" cxnId="{444B0D21-C9A2-DB40-83C6-2B7B66DDB005}">
      <dgm:prSet/>
      <dgm:spPr/>
      <dgm:t>
        <a:bodyPr/>
        <a:lstStyle/>
        <a:p>
          <a:endParaRPr lang="en-US"/>
        </a:p>
      </dgm:t>
    </dgm:pt>
    <dgm:pt modelId="{BBE1C718-CB5C-F048-B9F3-E21EABBA6CB6}">
      <dgm:prSet/>
      <dgm:spPr/>
      <dgm:t>
        <a:bodyPr/>
        <a:lstStyle/>
        <a:p>
          <a:r>
            <a:rPr lang="en-US" dirty="0" smtClean="0"/>
            <a:t>Skin</a:t>
          </a:r>
          <a:endParaRPr lang="en-US" dirty="0"/>
        </a:p>
      </dgm:t>
    </dgm:pt>
    <dgm:pt modelId="{4B08899D-7537-9F43-AFD4-235E4F8E9DC9}" type="parTrans" cxnId="{6DAC3C83-82D4-8541-B0AF-51CA7A9CC6B4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526844D-251C-5445-8853-84625F068599}" type="sibTrans" cxnId="{6DAC3C83-82D4-8541-B0AF-51CA7A9CC6B4}">
      <dgm:prSet/>
      <dgm:spPr/>
      <dgm:t>
        <a:bodyPr/>
        <a:lstStyle/>
        <a:p>
          <a:endParaRPr lang="en-US"/>
        </a:p>
      </dgm:t>
    </dgm:pt>
    <dgm:pt modelId="{DF5A5487-ED5D-7042-9716-A617D733FEB9}">
      <dgm:prSet/>
      <dgm:spPr/>
      <dgm:t>
        <a:bodyPr/>
        <a:lstStyle/>
        <a:p>
          <a:r>
            <a:rPr lang="en-US" dirty="0" smtClean="0"/>
            <a:t>Skeletal</a:t>
          </a:r>
          <a:br>
            <a:rPr lang="en-US" dirty="0" smtClean="0"/>
          </a:br>
          <a:r>
            <a:rPr lang="en-US" dirty="0" smtClean="0"/>
            <a:t> (pins in bone)</a:t>
          </a:r>
          <a:endParaRPr lang="en-US" dirty="0"/>
        </a:p>
      </dgm:t>
    </dgm:pt>
    <dgm:pt modelId="{8DDBA9DC-2797-4B49-B36B-8BE1687666D7}" type="parTrans" cxnId="{B584C8B7-93DF-EA46-A68D-6F0E3D326807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3143AA6-3733-0948-84EE-4F8A8355346F}" type="sibTrans" cxnId="{B584C8B7-93DF-EA46-A68D-6F0E3D326807}">
      <dgm:prSet/>
      <dgm:spPr/>
      <dgm:t>
        <a:bodyPr/>
        <a:lstStyle/>
        <a:p>
          <a:endParaRPr lang="en-US"/>
        </a:p>
      </dgm:t>
    </dgm:pt>
    <dgm:pt modelId="{E7F6903E-706C-F14B-A454-E9D1C5D0C3F2}">
      <dgm:prSet/>
      <dgm:spPr/>
      <dgm:t>
        <a:bodyPr/>
        <a:lstStyle/>
        <a:p>
          <a:r>
            <a:rPr lang="en-US" dirty="0" smtClean="0"/>
            <a:t>Full exposure</a:t>
          </a:r>
          <a:endParaRPr lang="en-US" dirty="0"/>
        </a:p>
      </dgm:t>
    </dgm:pt>
    <dgm:pt modelId="{9F7A9855-4781-794A-9396-721633BC162B}" type="parTrans" cxnId="{BADCAE75-0533-914D-826C-303B4C6BD4D8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9D595F2-B27E-0F40-8EED-FD10DDF2F987}" type="sibTrans" cxnId="{BADCAE75-0533-914D-826C-303B4C6BD4D8}">
      <dgm:prSet/>
      <dgm:spPr/>
      <dgm:t>
        <a:bodyPr/>
        <a:lstStyle/>
        <a:p>
          <a:endParaRPr lang="en-US"/>
        </a:p>
      </dgm:t>
    </dgm:pt>
    <dgm:pt modelId="{B12D3B84-8D86-EF48-9065-7A3A91015D70}" type="pres">
      <dgm:prSet presAssocID="{87F322DD-432F-5B41-9E94-F509AFDC6E0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3AFA3E-2457-6147-80D5-78F3678DFC4E}" type="pres">
      <dgm:prSet presAssocID="{87F322DD-432F-5B41-9E94-F509AFDC6E07}" presName="hierFlow" presStyleCnt="0"/>
      <dgm:spPr/>
    </dgm:pt>
    <dgm:pt modelId="{A6B45225-03D0-0342-A3AF-4BC8D1AA1D0D}" type="pres">
      <dgm:prSet presAssocID="{87F322DD-432F-5B41-9E94-F509AFDC6E0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3B55FAD-B964-BE44-B81A-BFBF48A9B013}" type="pres">
      <dgm:prSet presAssocID="{E258D3B5-4083-8140-A0DA-56AEE1215C55}" presName="Name17" presStyleCnt="0"/>
      <dgm:spPr/>
    </dgm:pt>
    <dgm:pt modelId="{829C2EB8-709B-854D-9BBA-BA3855C236AC}" type="pres">
      <dgm:prSet presAssocID="{E258D3B5-4083-8140-A0DA-56AEE1215C5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C30B4-D43B-3A41-9503-2A5CA30EBB97}" type="pres">
      <dgm:prSet presAssocID="{E258D3B5-4083-8140-A0DA-56AEE1215C55}" presName="hierChild2" presStyleCnt="0"/>
      <dgm:spPr/>
    </dgm:pt>
    <dgm:pt modelId="{8C3660F9-E4F0-CB4F-B1EE-4018A72E1CFA}" type="pres">
      <dgm:prSet presAssocID="{81CF466D-7729-8F41-AF7B-0830BC655477}" presName="Name25" presStyleLbl="parChTrans1D2" presStyleIdx="0" presStyleCnt="2"/>
      <dgm:spPr/>
      <dgm:t>
        <a:bodyPr/>
        <a:lstStyle/>
        <a:p>
          <a:endParaRPr lang="en-GB"/>
        </a:p>
      </dgm:t>
    </dgm:pt>
    <dgm:pt modelId="{3033B5AB-74A8-0748-B2C4-5FDD0E7CF14F}" type="pres">
      <dgm:prSet presAssocID="{81CF466D-7729-8F41-AF7B-0830BC65547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99162D94-F24D-E743-AB19-21368B7864FC}" type="pres">
      <dgm:prSet presAssocID="{7419BBEB-24A9-EA46-AC47-87C210C45149}" presName="Name30" presStyleCnt="0"/>
      <dgm:spPr/>
    </dgm:pt>
    <dgm:pt modelId="{96AAB9F9-9438-F04A-AB5D-6EFDCE8F348B}" type="pres">
      <dgm:prSet presAssocID="{7419BBEB-24A9-EA46-AC47-87C210C45149}" presName="level2Shape" presStyleLbl="node2" presStyleIdx="0" presStyleCnt="2" custLinFactNeighborX="-7314" custLinFactNeighborY="-74913"/>
      <dgm:spPr/>
      <dgm:t>
        <a:bodyPr/>
        <a:lstStyle/>
        <a:p>
          <a:endParaRPr lang="en-US"/>
        </a:p>
      </dgm:t>
    </dgm:pt>
    <dgm:pt modelId="{B4D6DC6A-3EF8-5849-91E0-74D69ED6DB74}" type="pres">
      <dgm:prSet presAssocID="{7419BBEB-24A9-EA46-AC47-87C210C45149}" presName="hierChild3" presStyleCnt="0"/>
      <dgm:spPr/>
    </dgm:pt>
    <dgm:pt modelId="{FD4BEB60-4156-4047-B065-51A103229DEB}" type="pres">
      <dgm:prSet presAssocID="{A8B520F8-8BCE-DC49-8C28-CB4F6A3515D2}" presName="Name25" presStyleLbl="parChTrans1D3" presStyleIdx="0" presStyleCnt="4"/>
      <dgm:spPr/>
      <dgm:t>
        <a:bodyPr/>
        <a:lstStyle/>
        <a:p>
          <a:endParaRPr lang="en-GB"/>
        </a:p>
      </dgm:t>
    </dgm:pt>
    <dgm:pt modelId="{E62DA624-87C7-6A44-9512-C18BFF66F93A}" type="pres">
      <dgm:prSet presAssocID="{A8B520F8-8BCE-DC49-8C28-CB4F6A3515D2}" presName="connTx" presStyleLbl="parChTrans1D3" presStyleIdx="0" presStyleCnt="4"/>
      <dgm:spPr/>
      <dgm:t>
        <a:bodyPr/>
        <a:lstStyle/>
        <a:p>
          <a:endParaRPr lang="en-GB"/>
        </a:p>
      </dgm:t>
    </dgm:pt>
    <dgm:pt modelId="{AE335743-128F-FF44-9780-6CC5C493963D}" type="pres">
      <dgm:prSet presAssocID="{5ACEFB33-8B45-B64D-8C87-60E606463D52}" presName="Name30" presStyleCnt="0"/>
      <dgm:spPr/>
    </dgm:pt>
    <dgm:pt modelId="{8A33AFAD-768E-1A4F-AD19-D9B2F1A49E8D}" type="pres">
      <dgm:prSet presAssocID="{5ACEFB33-8B45-B64D-8C87-60E606463D52}" presName="level2Shape" presStyleLbl="node3" presStyleIdx="0" presStyleCnt="4" custLinFactNeighborX="-1652" custLinFactNeighborY="-77391"/>
      <dgm:spPr/>
      <dgm:t>
        <a:bodyPr/>
        <a:lstStyle/>
        <a:p>
          <a:endParaRPr lang="en-GB"/>
        </a:p>
      </dgm:t>
    </dgm:pt>
    <dgm:pt modelId="{DE64394F-E319-5B47-B5CF-A32EDE30D3EC}" type="pres">
      <dgm:prSet presAssocID="{5ACEFB33-8B45-B64D-8C87-60E606463D52}" presName="hierChild3" presStyleCnt="0"/>
      <dgm:spPr/>
    </dgm:pt>
    <dgm:pt modelId="{E9026469-4CC5-9641-B5CA-F14FA34ED0E2}" type="pres">
      <dgm:prSet presAssocID="{54A58ADE-F9CE-104C-9926-090762B3E9F7}" presName="Name25" presStyleLbl="parChTrans1D3" presStyleIdx="1" presStyleCnt="4"/>
      <dgm:spPr/>
      <dgm:t>
        <a:bodyPr/>
        <a:lstStyle/>
        <a:p>
          <a:endParaRPr lang="en-GB"/>
        </a:p>
      </dgm:t>
    </dgm:pt>
    <dgm:pt modelId="{2DF9BD92-A8BA-454D-9409-9FFC826458F4}" type="pres">
      <dgm:prSet presAssocID="{54A58ADE-F9CE-104C-9926-090762B3E9F7}" presName="connTx" presStyleLbl="parChTrans1D3" presStyleIdx="1" presStyleCnt="4"/>
      <dgm:spPr/>
      <dgm:t>
        <a:bodyPr/>
        <a:lstStyle/>
        <a:p>
          <a:endParaRPr lang="en-GB"/>
        </a:p>
      </dgm:t>
    </dgm:pt>
    <dgm:pt modelId="{A1368F5C-FD77-A94B-BBB5-541CA4094BE3}" type="pres">
      <dgm:prSet presAssocID="{8E1E995E-758F-4942-89FA-6940DEBD01C2}" presName="Name30" presStyleCnt="0"/>
      <dgm:spPr/>
    </dgm:pt>
    <dgm:pt modelId="{072DE7EC-95B1-B948-A880-0E4352A3E6B3}" type="pres">
      <dgm:prSet presAssocID="{8E1E995E-758F-4942-89FA-6940DEBD01C2}" presName="level2Shape" presStyleLbl="node3" presStyleIdx="1" presStyleCnt="4" custLinFactNeighborX="-1652" custLinFactNeighborY="-21025"/>
      <dgm:spPr/>
      <dgm:t>
        <a:bodyPr/>
        <a:lstStyle/>
        <a:p>
          <a:endParaRPr lang="en-US"/>
        </a:p>
      </dgm:t>
    </dgm:pt>
    <dgm:pt modelId="{F7D93F05-0F5F-8D4F-AED8-CDFFEAAA2396}" type="pres">
      <dgm:prSet presAssocID="{8E1E995E-758F-4942-89FA-6940DEBD01C2}" presName="hierChild3" presStyleCnt="0"/>
      <dgm:spPr/>
    </dgm:pt>
    <dgm:pt modelId="{53697039-5208-0747-AB8A-3874DC26AA9F}" type="pres">
      <dgm:prSet presAssocID="{4B08899D-7537-9F43-AFD4-235E4F8E9DC9}" presName="Name25" presStyleLbl="parChTrans1D4" presStyleIdx="0" presStyleCnt="2"/>
      <dgm:spPr/>
      <dgm:t>
        <a:bodyPr/>
        <a:lstStyle/>
        <a:p>
          <a:endParaRPr lang="en-GB"/>
        </a:p>
      </dgm:t>
    </dgm:pt>
    <dgm:pt modelId="{CB344C3E-6110-CA4A-9521-04128DDD0B0A}" type="pres">
      <dgm:prSet presAssocID="{4B08899D-7537-9F43-AFD4-235E4F8E9DC9}" presName="connTx" presStyleLbl="parChTrans1D4" presStyleIdx="0" presStyleCnt="2"/>
      <dgm:spPr/>
      <dgm:t>
        <a:bodyPr/>
        <a:lstStyle/>
        <a:p>
          <a:endParaRPr lang="en-GB"/>
        </a:p>
      </dgm:t>
    </dgm:pt>
    <dgm:pt modelId="{7CBDED13-CE3F-5A46-8C1E-A13EFCAE34BE}" type="pres">
      <dgm:prSet presAssocID="{BBE1C718-CB5C-F048-B9F3-E21EABBA6CB6}" presName="Name30" presStyleCnt="0"/>
      <dgm:spPr/>
    </dgm:pt>
    <dgm:pt modelId="{0630E561-15F8-6044-95CF-9601DACA4570}" type="pres">
      <dgm:prSet presAssocID="{BBE1C718-CB5C-F048-B9F3-E21EABBA6CB6}" presName="level2Shape" presStyleLbl="node4" presStyleIdx="0" presStyleCnt="2" custLinFactNeighborX="3528" custLinFactNeighborY="-23503"/>
      <dgm:spPr/>
      <dgm:t>
        <a:bodyPr/>
        <a:lstStyle/>
        <a:p>
          <a:endParaRPr lang="en-GB"/>
        </a:p>
      </dgm:t>
    </dgm:pt>
    <dgm:pt modelId="{A56DBB45-4D78-CB46-865B-7495E106F9BF}" type="pres">
      <dgm:prSet presAssocID="{BBE1C718-CB5C-F048-B9F3-E21EABBA6CB6}" presName="hierChild3" presStyleCnt="0"/>
      <dgm:spPr/>
    </dgm:pt>
    <dgm:pt modelId="{CDA66F00-1B9A-EE48-B62A-FCF4971B0801}" type="pres">
      <dgm:prSet presAssocID="{8DDBA9DC-2797-4B49-B36B-8BE1687666D7}" presName="Name25" presStyleLbl="parChTrans1D4" presStyleIdx="1" presStyleCnt="2"/>
      <dgm:spPr/>
      <dgm:t>
        <a:bodyPr/>
        <a:lstStyle/>
        <a:p>
          <a:endParaRPr lang="en-US"/>
        </a:p>
      </dgm:t>
    </dgm:pt>
    <dgm:pt modelId="{273B00F9-F273-464E-B609-66BE8D55C840}" type="pres">
      <dgm:prSet presAssocID="{8DDBA9DC-2797-4B49-B36B-8BE1687666D7}" presName="connTx" presStyleLbl="parChTrans1D4" presStyleIdx="1" presStyleCnt="2"/>
      <dgm:spPr/>
      <dgm:t>
        <a:bodyPr/>
        <a:lstStyle/>
        <a:p>
          <a:endParaRPr lang="en-GB"/>
        </a:p>
      </dgm:t>
    </dgm:pt>
    <dgm:pt modelId="{B03A2C9A-AD59-BE4B-8928-343CA441B468}" type="pres">
      <dgm:prSet presAssocID="{DF5A5487-ED5D-7042-9716-A617D733FEB9}" presName="Name30" presStyleCnt="0"/>
      <dgm:spPr/>
    </dgm:pt>
    <dgm:pt modelId="{B2434D71-28A7-AF49-83BA-B37EE8DC3CCA}" type="pres">
      <dgm:prSet presAssocID="{DF5A5487-ED5D-7042-9716-A617D733FEB9}" presName="level2Shape" presStyleLbl="node4" presStyleIdx="1" presStyleCnt="2"/>
      <dgm:spPr/>
      <dgm:t>
        <a:bodyPr/>
        <a:lstStyle/>
        <a:p>
          <a:endParaRPr lang="en-US"/>
        </a:p>
      </dgm:t>
    </dgm:pt>
    <dgm:pt modelId="{978000A7-4E3E-1849-BBA9-100315604E02}" type="pres">
      <dgm:prSet presAssocID="{DF5A5487-ED5D-7042-9716-A617D733FEB9}" presName="hierChild3" presStyleCnt="0"/>
      <dgm:spPr/>
    </dgm:pt>
    <dgm:pt modelId="{880C22B2-2BB8-ED46-A6E2-A9CCB99DABE4}" type="pres">
      <dgm:prSet presAssocID="{A233CBF4-E2AC-884E-BC36-B9985BA7C2FE}" presName="Name25" presStyleLbl="parChTrans1D2" presStyleIdx="1" presStyleCnt="2"/>
      <dgm:spPr/>
      <dgm:t>
        <a:bodyPr/>
        <a:lstStyle/>
        <a:p>
          <a:endParaRPr lang="en-GB"/>
        </a:p>
      </dgm:t>
    </dgm:pt>
    <dgm:pt modelId="{F2CBDF8F-78E6-9840-BDC5-2C05E603EB37}" type="pres">
      <dgm:prSet presAssocID="{A233CBF4-E2AC-884E-BC36-B9985BA7C2FE}" presName="connTx" presStyleLbl="parChTrans1D2" presStyleIdx="1" presStyleCnt="2"/>
      <dgm:spPr/>
      <dgm:t>
        <a:bodyPr/>
        <a:lstStyle/>
        <a:p>
          <a:endParaRPr lang="en-GB"/>
        </a:p>
      </dgm:t>
    </dgm:pt>
    <dgm:pt modelId="{4644C287-9858-2242-A604-1B29BAE92F70}" type="pres">
      <dgm:prSet presAssocID="{0C0B4EC0-76B7-E644-8AC6-02C92E658715}" presName="Name30" presStyleCnt="0"/>
      <dgm:spPr/>
    </dgm:pt>
    <dgm:pt modelId="{54CF682A-42F8-5B41-8F98-46E67CE19B55}" type="pres">
      <dgm:prSet presAssocID="{0C0B4EC0-76B7-E644-8AC6-02C92E658715}" presName="level2Shape" presStyleLbl="node2" presStyleIdx="1" presStyleCnt="2" custLinFactNeighborX="1254" custLinFactNeighborY="37820"/>
      <dgm:spPr/>
      <dgm:t>
        <a:bodyPr/>
        <a:lstStyle/>
        <a:p>
          <a:endParaRPr lang="en-US"/>
        </a:p>
      </dgm:t>
    </dgm:pt>
    <dgm:pt modelId="{99DA1C8D-A1A0-1847-821D-5FDDD26764DF}" type="pres">
      <dgm:prSet presAssocID="{0C0B4EC0-76B7-E644-8AC6-02C92E658715}" presName="hierChild3" presStyleCnt="0"/>
      <dgm:spPr/>
    </dgm:pt>
    <dgm:pt modelId="{8EF005D3-42E6-D848-A005-43F71380DE85}" type="pres">
      <dgm:prSet presAssocID="{EF7BAB45-FB08-D847-97E3-85EAB6D4F172}" presName="Name25" presStyleLbl="parChTrans1D3" presStyleIdx="2" presStyleCnt="4"/>
      <dgm:spPr/>
      <dgm:t>
        <a:bodyPr/>
        <a:lstStyle/>
        <a:p>
          <a:endParaRPr lang="en-GB"/>
        </a:p>
      </dgm:t>
    </dgm:pt>
    <dgm:pt modelId="{C2035C56-5E37-2F4C-A70D-13652CD2977D}" type="pres">
      <dgm:prSet presAssocID="{EF7BAB45-FB08-D847-97E3-85EAB6D4F172}" presName="connTx" presStyleLbl="parChTrans1D3" presStyleIdx="2" presStyleCnt="4"/>
      <dgm:spPr/>
      <dgm:t>
        <a:bodyPr/>
        <a:lstStyle/>
        <a:p>
          <a:endParaRPr lang="en-GB"/>
        </a:p>
      </dgm:t>
    </dgm:pt>
    <dgm:pt modelId="{7D6D8703-7748-3C4D-B1EB-E238E698B323}" type="pres">
      <dgm:prSet presAssocID="{BA3EAF60-92F8-834F-B239-AA0ABD82E711}" presName="Name30" presStyleCnt="0"/>
      <dgm:spPr/>
    </dgm:pt>
    <dgm:pt modelId="{27B08B70-1736-5149-B617-9B94BE2847BD}" type="pres">
      <dgm:prSet presAssocID="{BA3EAF60-92F8-834F-B239-AA0ABD82E711}" presName="level2Shape" presStyleLbl="node3" presStyleIdx="2" presStyleCnt="4" custLinFactNeighborX="-1652" custLinFactNeighborY="43910"/>
      <dgm:spPr/>
      <dgm:t>
        <a:bodyPr/>
        <a:lstStyle/>
        <a:p>
          <a:endParaRPr lang="en-US"/>
        </a:p>
      </dgm:t>
    </dgm:pt>
    <dgm:pt modelId="{EC5CC7F9-DA71-F647-8E1D-EA028BB30E35}" type="pres">
      <dgm:prSet presAssocID="{BA3EAF60-92F8-834F-B239-AA0ABD82E711}" presName="hierChild3" presStyleCnt="0"/>
      <dgm:spPr/>
    </dgm:pt>
    <dgm:pt modelId="{EAC446DA-EDE2-6B46-9187-8B27E9CCCCB1}" type="pres">
      <dgm:prSet presAssocID="{9F7A9855-4781-794A-9396-721633BC162B}" presName="Name25" presStyleLbl="parChTrans1D3" presStyleIdx="3" presStyleCnt="4"/>
      <dgm:spPr/>
      <dgm:t>
        <a:bodyPr/>
        <a:lstStyle/>
        <a:p>
          <a:endParaRPr lang="en-GB"/>
        </a:p>
      </dgm:t>
    </dgm:pt>
    <dgm:pt modelId="{F7753DBE-DFDC-304C-8136-5FF0A121A932}" type="pres">
      <dgm:prSet presAssocID="{9F7A9855-4781-794A-9396-721633BC162B}" presName="connTx" presStyleLbl="parChTrans1D3" presStyleIdx="3" presStyleCnt="4"/>
      <dgm:spPr/>
      <dgm:t>
        <a:bodyPr/>
        <a:lstStyle/>
        <a:p>
          <a:endParaRPr lang="en-GB"/>
        </a:p>
      </dgm:t>
    </dgm:pt>
    <dgm:pt modelId="{A03CA6FE-0965-C54F-A344-334EBFEDA2A1}" type="pres">
      <dgm:prSet presAssocID="{E7F6903E-706C-F14B-A454-E9D1C5D0C3F2}" presName="Name30" presStyleCnt="0"/>
      <dgm:spPr/>
    </dgm:pt>
    <dgm:pt modelId="{73D379CC-37E9-614C-A7EC-3460CD523F9E}" type="pres">
      <dgm:prSet presAssocID="{E7F6903E-706C-F14B-A454-E9D1C5D0C3F2}" presName="level2Shape" presStyleLbl="node3" presStyleIdx="3" presStyleCnt="4" custLinFactNeighborX="-1652" custLinFactNeighborY="57435"/>
      <dgm:spPr/>
      <dgm:t>
        <a:bodyPr/>
        <a:lstStyle/>
        <a:p>
          <a:endParaRPr lang="en-US"/>
        </a:p>
      </dgm:t>
    </dgm:pt>
    <dgm:pt modelId="{E7F4BF1E-ED99-D845-9F35-1EBCAF9A0FE9}" type="pres">
      <dgm:prSet presAssocID="{E7F6903E-706C-F14B-A454-E9D1C5D0C3F2}" presName="hierChild3" presStyleCnt="0"/>
      <dgm:spPr/>
    </dgm:pt>
    <dgm:pt modelId="{4A00F04E-150C-DB4E-9F3A-0867B8146C24}" type="pres">
      <dgm:prSet presAssocID="{87F322DD-432F-5B41-9E94-F509AFDC6E07}" presName="bgShapesFlow" presStyleCnt="0"/>
      <dgm:spPr/>
    </dgm:pt>
  </dgm:ptLst>
  <dgm:cxnLst>
    <dgm:cxn modelId="{3C11C933-4AA1-5946-BBE6-6AE25809954D}" type="presOf" srcId="{A233CBF4-E2AC-884E-BC36-B9985BA7C2FE}" destId="{F2CBDF8F-78E6-9840-BDC5-2C05E603EB37}" srcOrd="1" destOrd="0" presId="urn:microsoft.com/office/officeart/2005/8/layout/hierarchy5"/>
    <dgm:cxn modelId="{CFC8D0DD-501A-A842-A832-5E6D45CB4880}" type="presOf" srcId="{E258D3B5-4083-8140-A0DA-56AEE1215C55}" destId="{829C2EB8-709B-854D-9BBA-BA3855C236AC}" srcOrd="0" destOrd="0" presId="urn:microsoft.com/office/officeart/2005/8/layout/hierarchy5"/>
    <dgm:cxn modelId="{CAD699AF-4CE9-1C45-961E-E64FB879E440}" srcId="{7419BBEB-24A9-EA46-AC47-87C210C45149}" destId="{8E1E995E-758F-4942-89FA-6940DEBD01C2}" srcOrd="1" destOrd="0" parTransId="{54A58ADE-F9CE-104C-9926-090762B3E9F7}" sibTransId="{A4FEE8CE-4B0A-2440-8528-76670A14361A}"/>
    <dgm:cxn modelId="{9DAD39D5-05E8-EE43-BCFA-75E309AC696F}" type="presOf" srcId="{54A58ADE-F9CE-104C-9926-090762B3E9F7}" destId="{2DF9BD92-A8BA-454D-9409-9FFC826458F4}" srcOrd="1" destOrd="0" presId="urn:microsoft.com/office/officeart/2005/8/layout/hierarchy5"/>
    <dgm:cxn modelId="{2418176A-2E7C-6348-B16B-092BF7118D00}" type="presOf" srcId="{EF7BAB45-FB08-D847-97E3-85EAB6D4F172}" destId="{8EF005D3-42E6-D848-A005-43F71380DE85}" srcOrd="0" destOrd="0" presId="urn:microsoft.com/office/officeart/2005/8/layout/hierarchy5"/>
    <dgm:cxn modelId="{FA6A9C2F-0E48-3149-BF36-A8B5A1BCDCED}" type="presOf" srcId="{8DDBA9DC-2797-4B49-B36B-8BE1687666D7}" destId="{CDA66F00-1B9A-EE48-B62A-FCF4971B0801}" srcOrd="0" destOrd="0" presId="urn:microsoft.com/office/officeart/2005/8/layout/hierarchy5"/>
    <dgm:cxn modelId="{11AE1466-27F5-BD4C-9D6B-966FEF4C55E4}" srcId="{87F322DD-432F-5B41-9E94-F509AFDC6E07}" destId="{E258D3B5-4083-8140-A0DA-56AEE1215C55}" srcOrd="0" destOrd="0" parTransId="{ADAF40AC-A3F6-F64C-A1E0-ACFCF8C28503}" sibTransId="{CA54B4A4-5DF7-1F42-A47A-02963393A334}"/>
    <dgm:cxn modelId="{EFF6422C-01F2-D045-8C06-BE0095AC45EA}" type="presOf" srcId="{9F7A9855-4781-794A-9396-721633BC162B}" destId="{EAC446DA-EDE2-6B46-9187-8B27E9CCCCB1}" srcOrd="0" destOrd="0" presId="urn:microsoft.com/office/officeart/2005/8/layout/hierarchy5"/>
    <dgm:cxn modelId="{444B0D21-C9A2-DB40-83C6-2B7B66DDB005}" srcId="{0C0B4EC0-76B7-E644-8AC6-02C92E658715}" destId="{BA3EAF60-92F8-834F-B239-AA0ABD82E711}" srcOrd="0" destOrd="0" parTransId="{EF7BAB45-FB08-D847-97E3-85EAB6D4F172}" sibTransId="{37E2EE17-0EFF-C94B-9A8E-B90E456E8817}"/>
    <dgm:cxn modelId="{C7838682-0A62-714D-82A0-8AB859B679F7}" srcId="{E258D3B5-4083-8140-A0DA-56AEE1215C55}" destId="{7419BBEB-24A9-EA46-AC47-87C210C45149}" srcOrd="0" destOrd="0" parTransId="{81CF466D-7729-8F41-AF7B-0830BC655477}" sibTransId="{76A2B934-887C-8941-9BC0-F7303012E6B8}"/>
    <dgm:cxn modelId="{5FDFFAE7-9BDD-8A4A-BC84-A0E19914E877}" type="presOf" srcId="{87F322DD-432F-5B41-9E94-F509AFDC6E07}" destId="{B12D3B84-8D86-EF48-9065-7A3A91015D70}" srcOrd="0" destOrd="0" presId="urn:microsoft.com/office/officeart/2005/8/layout/hierarchy5"/>
    <dgm:cxn modelId="{832CC5F3-6FFC-F344-B336-D20508F7ACD8}" type="presOf" srcId="{8DDBA9DC-2797-4B49-B36B-8BE1687666D7}" destId="{273B00F9-F273-464E-B609-66BE8D55C840}" srcOrd="1" destOrd="0" presId="urn:microsoft.com/office/officeart/2005/8/layout/hierarchy5"/>
    <dgm:cxn modelId="{8237E6D6-51D4-3541-A259-00C9F51F4780}" type="presOf" srcId="{5ACEFB33-8B45-B64D-8C87-60E606463D52}" destId="{8A33AFAD-768E-1A4F-AD19-D9B2F1A49E8D}" srcOrd="0" destOrd="0" presId="urn:microsoft.com/office/officeart/2005/8/layout/hierarchy5"/>
    <dgm:cxn modelId="{5CC48C69-9628-354F-962C-A0662E1F28B6}" type="presOf" srcId="{54A58ADE-F9CE-104C-9926-090762B3E9F7}" destId="{E9026469-4CC5-9641-B5CA-F14FA34ED0E2}" srcOrd="0" destOrd="0" presId="urn:microsoft.com/office/officeart/2005/8/layout/hierarchy5"/>
    <dgm:cxn modelId="{ED4C1240-FDB9-4A4C-A7C4-83FB08C1422F}" type="presOf" srcId="{7419BBEB-24A9-EA46-AC47-87C210C45149}" destId="{96AAB9F9-9438-F04A-AB5D-6EFDCE8F348B}" srcOrd="0" destOrd="0" presId="urn:microsoft.com/office/officeart/2005/8/layout/hierarchy5"/>
    <dgm:cxn modelId="{FA2549FD-28F9-4C4C-872D-6CB418180491}" type="presOf" srcId="{BBE1C718-CB5C-F048-B9F3-E21EABBA6CB6}" destId="{0630E561-15F8-6044-95CF-9601DACA4570}" srcOrd="0" destOrd="0" presId="urn:microsoft.com/office/officeart/2005/8/layout/hierarchy5"/>
    <dgm:cxn modelId="{B584C8B7-93DF-EA46-A68D-6F0E3D326807}" srcId="{8E1E995E-758F-4942-89FA-6940DEBD01C2}" destId="{DF5A5487-ED5D-7042-9716-A617D733FEB9}" srcOrd="1" destOrd="0" parTransId="{8DDBA9DC-2797-4B49-B36B-8BE1687666D7}" sibTransId="{F3143AA6-3733-0948-84EE-4F8A8355346F}"/>
    <dgm:cxn modelId="{2B7C9D8C-6A13-F34B-B3EA-8BF302EA55AF}" srcId="{7419BBEB-24A9-EA46-AC47-87C210C45149}" destId="{5ACEFB33-8B45-B64D-8C87-60E606463D52}" srcOrd="0" destOrd="0" parTransId="{A8B520F8-8BCE-DC49-8C28-CB4F6A3515D2}" sibTransId="{743FB884-056B-7545-ACCD-26EFCAC59E96}"/>
    <dgm:cxn modelId="{958D4D0C-FE8D-4A41-B7EB-792E12766082}" type="presOf" srcId="{E7F6903E-706C-F14B-A454-E9D1C5D0C3F2}" destId="{73D379CC-37E9-614C-A7EC-3460CD523F9E}" srcOrd="0" destOrd="0" presId="urn:microsoft.com/office/officeart/2005/8/layout/hierarchy5"/>
    <dgm:cxn modelId="{8633EEF2-3150-474A-96FF-8D044390268C}" type="presOf" srcId="{DF5A5487-ED5D-7042-9716-A617D733FEB9}" destId="{B2434D71-28A7-AF49-83BA-B37EE8DC3CCA}" srcOrd="0" destOrd="0" presId="urn:microsoft.com/office/officeart/2005/8/layout/hierarchy5"/>
    <dgm:cxn modelId="{646C0BAB-7254-C945-AC9C-6E5017631AC9}" type="presOf" srcId="{A8B520F8-8BCE-DC49-8C28-CB4F6A3515D2}" destId="{E62DA624-87C7-6A44-9512-C18BFF66F93A}" srcOrd="1" destOrd="0" presId="urn:microsoft.com/office/officeart/2005/8/layout/hierarchy5"/>
    <dgm:cxn modelId="{027ADF43-6B43-2E4B-BC9A-C6E421C3E68C}" type="presOf" srcId="{A233CBF4-E2AC-884E-BC36-B9985BA7C2FE}" destId="{880C22B2-2BB8-ED46-A6E2-A9CCB99DABE4}" srcOrd="0" destOrd="0" presId="urn:microsoft.com/office/officeart/2005/8/layout/hierarchy5"/>
    <dgm:cxn modelId="{737456B1-5257-1845-B53A-83BE3E6D4F6D}" type="presOf" srcId="{9F7A9855-4781-794A-9396-721633BC162B}" destId="{F7753DBE-DFDC-304C-8136-5FF0A121A932}" srcOrd="1" destOrd="0" presId="urn:microsoft.com/office/officeart/2005/8/layout/hierarchy5"/>
    <dgm:cxn modelId="{7757F5FF-D5CB-C545-BEE2-1D1875A3F999}" type="presOf" srcId="{4B08899D-7537-9F43-AFD4-235E4F8E9DC9}" destId="{CB344C3E-6110-CA4A-9521-04128DDD0B0A}" srcOrd="1" destOrd="0" presId="urn:microsoft.com/office/officeart/2005/8/layout/hierarchy5"/>
    <dgm:cxn modelId="{BADCAE75-0533-914D-826C-303B4C6BD4D8}" srcId="{0C0B4EC0-76B7-E644-8AC6-02C92E658715}" destId="{E7F6903E-706C-F14B-A454-E9D1C5D0C3F2}" srcOrd="1" destOrd="0" parTransId="{9F7A9855-4781-794A-9396-721633BC162B}" sibTransId="{19D595F2-B27E-0F40-8EED-FD10DDF2F987}"/>
    <dgm:cxn modelId="{0C8687A3-8D8E-A545-82C6-816FCB474965}" type="presOf" srcId="{BA3EAF60-92F8-834F-B239-AA0ABD82E711}" destId="{27B08B70-1736-5149-B617-9B94BE2847BD}" srcOrd="0" destOrd="0" presId="urn:microsoft.com/office/officeart/2005/8/layout/hierarchy5"/>
    <dgm:cxn modelId="{42656A20-CAEC-FC49-86D6-A6D86CD4EB8C}" type="presOf" srcId="{8E1E995E-758F-4942-89FA-6940DEBD01C2}" destId="{072DE7EC-95B1-B948-A880-0E4352A3E6B3}" srcOrd="0" destOrd="0" presId="urn:microsoft.com/office/officeart/2005/8/layout/hierarchy5"/>
    <dgm:cxn modelId="{6DAC3C83-82D4-8541-B0AF-51CA7A9CC6B4}" srcId="{8E1E995E-758F-4942-89FA-6940DEBD01C2}" destId="{BBE1C718-CB5C-F048-B9F3-E21EABBA6CB6}" srcOrd="0" destOrd="0" parTransId="{4B08899D-7537-9F43-AFD4-235E4F8E9DC9}" sibTransId="{C526844D-251C-5445-8853-84625F068599}"/>
    <dgm:cxn modelId="{6555A57C-04DE-B640-8EB9-E39409937BC8}" type="presOf" srcId="{81CF466D-7729-8F41-AF7B-0830BC655477}" destId="{3033B5AB-74A8-0748-B2C4-5FDD0E7CF14F}" srcOrd="1" destOrd="0" presId="urn:microsoft.com/office/officeart/2005/8/layout/hierarchy5"/>
    <dgm:cxn modelId="{68BE8462-48C9-9340-895A-D0905AAD709D}" type="presOf" srcId="{EF7BAB45-FB08-D847-97E3-85EAB6D4F172}" destId="{C2035C56-5E37-2F4C-A70D-13652CD2977D}" srcOrd="1" destOrd="0" presId="urn:microsoft.com/office/officeart/2005/8/layout/hierarchy5"/>
    <dgm:cxn modelId="{296F200C-0E69-1646-B4FE-D6359722224B}" type="presOf" srcId="{0C0B4EC0-76B7-E644-8AC6-02C92E658715}" destId="{54CF682A-42F8-5B41-8F98-46E67CE19B55}" srcOrd="0" destOrd="0" presId="urn:microsoft.com/office/officeart/2005/8/layout/hierarchy5"/>
    <dgm:cxn modelId="{810D02DE-80C9-BA40-B752-9F7B3C3C4CE6}" type="presOf" srcId="{A8B520F8-8BCE-DC49-8C28-CB4F6A3515D2}" destId="{FD4BEB60-4156-4047-B065-51A103229DEB}" srcOrd="0" destOrd="0" presId="urn:microsoft.com/office/officeart/2005/8/layout/hierarchy5"/>
    <dgm:cxn modelId="{7A388845-3A62-7748-BBE8-9226027635D9}" srcId="{E258D3B5-4083-8140-A0DA-56AEE1215C55}" destId="{0C0B4EC0-76B7-E644-8AC6-02C92E658715}" srcOrd="1" destOrd="0" parTransId="{A233CBF4-E2AC-884E-BC36-B9985BA7C2FE}" sibTransId="{D8264CC0-1E56-804A-A4AE-C469046DEA4B}"/>
    <dgm:cxn modelId="{EC662DDB-8F79-7842-B828-7D0D69A6D9D0}" type="presOf" srcId="{81CF466D-7729-8F41-AF7B-0830BC655477}" destId="{8C3660F9-E4F0-CB4F-B1EE-4018A72E1CFA}" srcOrd="0" destOrd="0" presId="urn:microsoft.com/office/officeart/2005/8/layout/hierarchy5"/>
    <dgm:cxn modelId="{B29D837B-B7A9-AD4B-A421-650A23147AD3}" type="presOf" srcId="{4B08899D-7537-9F43-AFD4-235E4F8E9DC9}" destId="{53697039-5208-0747-AB8A-3874DC26AA9F}" srcOrd="0" destOrd="0" presId="urn:microsoft.com/office/officeart/2005/8/layout/hierarchy5"/>
    <dgm:cxn modelId="{D097FEBA-5955-5D41-88E7-B9D2EFA2A688}" type="presParOf" srcId="{B12D3B84-8D86-EF48-9065-7A3A91015D70}" destId="{E83AFA3E-2457-6147-80D5-78F3678DFC4E}" srcOrd="0" destOrd="0" presId="urn:microsoft.com/office/officeart/2005/8/layout/hierarchy5"/>
    <dgm:cxn modelId="{09603491-85D2-9542-9FD9-6FB600639DD1}" type="presParOf" srcId="{E83AFA3E-2457-6147-80D5-78F3678DFC4E}" destId="{A6B45225-03D0-0342-A3AF-4BC8D1AA1D0D}" srcOrd="0" destOrd="0" presId="urn:microsoft.com/office/officeart/2005/8/layout/hierarchy5"/>
    <dgm:cxn modelId="{7A138FB4-4C04-B641-8D9F-92C4CE055F61}" type="presParOf" srcId="{A6B45225-03D0-0342-A3AF-4BC8D1AA1D0D}" destId="{D3B55FAD-B964-BE44-B81A-BFBF48A9B013}" srcOrd="0" destOrd="0" presId="urn:microsoft.com/office/officeart/2005/8/layout/hierarchy5"/>
    <dgm:cxn modelId="{8753A457-379B-B347-AC1A-B0F38C8D14EF}" type="presParOf" srcId="{D3B55FAD-B964-BE44-B81A-BFBF48A9B013}" destId="{829C2EB8-709B-854D-9BBA-BA3855C236AC}" srcOrd="0" destOrd="0" presId="urn:microsoft.com/office/officeart/2005/8/layout/hierarchy5"/>
    <dgm:cxn modelId="{6C12A1A6-D60A-EE49-9EDC-68DA20DF7248}" type="presParOf" srcId="{D3B55FAD-B964-BE44-B81A-BFBF48A9B013}" destId="{879C30B4-D43B-3A41-9503-2A5CA30EBB97}" srcOrd="1" destOrd="0" presId="urn:microsoft.com/office/officeart/2005/8/layout/hierarchy5"/>
    <dgm:cxn modelId="{67236775-0097-0648-98CA-65B03803A2E0}" type="presParOf" srcId="{879C30B4-D43B-3A41-9503-2A5CA30EBB97}" destId="{8C3660F9-E4F0-CB4F-B1EE-4018A72E1CFA}" srcOrd="0" destOrd="0" presId="urn:microsoft.com/office/officeart/2005/8/layout/hierarchy5"/>
    <dgm:cxn modelId="{E5E1BC7C-DD9E-F041-975D-B65A15E660DF}" type="presParOf" srcId="{8C3660F9-E4F0-CB4F-B1EE-4018A72E1CFA}" destId="{3033B5AB-74A8-0748-B2C4-5FDD0E7CF14F}" srcOrd="0" destOrd="0" presId="urn:microsoft.com/office/officeart/2005/8/layout/hierarchy5"/>
    <dgm:cxn modelId="{E3554213-6647-F64C-96CB-E57C4ADE1753}" type="presParOf" srcId="{879C30B4-D43B-3A41-9503-2A5CA30EBB97}" destId="{99162D94-F24D-E743-AB19-21368B7864FC}" srcOrd="1" destOrd="0" presId="urn:microsoft.com/office/officeart/2005/8/layout/hierarchy5"/>
    <dgm:cxn modelId="{4CF7227C-4315-D644-BD6A-781B91EE1F7D}" type="presParOf" srcId="{99162D94-F24D-E743-AB19-21368B7864FC}" destId="{96AAB9F9-9438-F04A-AB5D-6EFDCE8F348B}" srcOrd="0" destOrd="0" presId="urn:microsoft.com/office/officeart/2005/8/layout/hierarchy5"/>
    <dgm:cxn modelId="{A18DD887-B563-C144-B4D0-BF01D9A2D7AB}" type="presParOf" srcId="{99162D94-F24D-E743-AB19-21368B7864FC}" destId="{B4D6DC6A-3EF8-5849-91E0-74D69ED6DB74}" srcOrd="1" destOrd="0" presId="urn:microsoft.com/office/officeart/2005/8/layout/hierarchy5"/>
    <dgm:cxn modelId="{DB0BCC23-5B60-E14F-88DE-578B7523B83C}" type="presParOf" srcId="{B4D6DC6A-3EF8-5849-91E0-74D69ED6DB74}" destId="{FD4BEB60-4156-4047-B065-51A103229DEB}" srcOrd="0" destOrd="0" presId="urn:microsoft.com/office/officeart/2005/8/layout/hierarchy5"/>
    <dgm:cxn modelId="{4E030064-C226-324F-B8DA-BE1DE0E51A9F}" type="presParOf" srcId="{FD4BEB60-4156-4047-B065-51A103229DEB}" destId="{E62DA624-87C7-6A44-9512-C18BFF66F93A}" srcOrd="0" destOrd="0" presId="urn:microsoft.com/office/officeart/2005/8/layout/hierarchy5"/>
    <dgm:cxn modelId="{5FE4B6B7-2664-6647-9A6B-77146833B912}" type="presParOf" srcId="{B4D6DC6A-3EF8-5849-91E0-74D69ED6DB74}" destId="{AE335743-128F-FF44-9780-6CC5C493963D}" srcOrd="1" destOrd="0" presId="urn:microsoft.com/office/officeart/2005/8/layout/hierarchy5"/>
    <dgm:cxn modelId="{1A80AB1B-A2EE-5B49-A40D-58BD5C166FCF}" type="presParOf" srcId="{AE335743-128F-FF44-9780-6CC5C493963D}" destId="{8A33AFAD-768E-1A4F-AD19-D9B2F1A49E8D}" srcOrd="0" destOrd="0" presId="urn:microsoft.com/office/officeart/2005/8/layout/hierarchy5"/>
    <dgm:cxn modelId="{54F3A107-494C-0749-AD75-4C8F193CC3BF}" type="presParOf" srcId="{AE335743-128F-FF44-9780-6CC5C493963D}" destId="{DE64394F-E319-5B47-B5CF-A32EDE30D3EC}" srcOrd="1" destOrd="0" presId="urn:microsoft.com/office/officeart/2005/8/layout/hierarchy5"/>
    <dgm:cxn modelId="{2096FBBB-F683-AB4F-A9C3-14A61B8A2EAF}" type="presParOf" srcId="{B4D6DC6A-3EF8-5849-91E0-74D69ED6DB74}" destId="{E9026469-4CC5-9641-B5CA-F14FA34ED0E2}" srcOrd="2" destOrd="0" presId="urn:microsoft.com/office/officeart/2005/8/layout/hierarchy5"/>
    <dgm:cxn modelId="{DD003B8B-3AC1-ED49-8FDF-3390401AD9E1}" type="presParOf" srcId="{E9026469-4CC5-9641-B5CA-F14FA34ED0E2}" destId="{2DF9BD92-A8BA-454D-9409-9FFC826458F4}" srcOrd="0" destOrd="0" presId="urn:microsoft.com/office/officeart/2005/8/layout/hierarchy5"/>
    <dgm:cxn modelId="{4349A714-AA01-4843-B944-7D7C8464BE2E}" type="presParOf" srcId="{B4D6DC6A-3EF8-5849-91E0-74D69ED6DB74}" destId="{A1368F5C-FD77-A94B-BBB5-541CA4094BE3}" srcOrd="3" destOrd="0" presId="urn:microsoft.com/office/officeart/2005/8/layout/hierarchy5"/>
    <dgm:cxn modelId="{B23AF0B8-3F51-E543-B4B9-91FD983C5247}" type="presParOf" srcId="{A1368F5C-FD77-A94B-BBB5-541CA4094BE3}" destId="{072DE7EC-95B1-B948-A880-0E4352A3E6B3}" srcOrd="0" destOrd="0" presId="urn:microsoft.com/office/officeart/2005/8/layout/hierarchy5"/>
    <dgm:cxn modelId="{F0FD6C18-0F9B-5C4C-986D-A2C84319903D}" type="presParOf" srcId="{A1368F5C-FD77-A94B-BBB5-541CA4094BE3}" destId="{F7D93F05-0F5F-8D4F-AED8-CDFFEAAA2396}" srcOrd="1" destOrd="0" presId="urn:microsoft.com/office/officeart/2005/8/layout/hierarchy5"/>
    <dgm:cxn modelId="{F086F763-7C38-AE4E-8CE1-C98B178E29F0}" type="presParOf" srcId="{F7D93F05-0F5F-8D4F-AED8-CDFFEAAA2396}" destId="{53697039-5208-0747-AB8A-3874DC26AA9F}" srcOrd="0" destOrd="0" presId="urn:microsoft.com/office/officeart/2005/8/layout/hierarchy5"/>
    <dgm:cxn modelId="{04455927-3B0A-114B-8D59-DA570F5C3037}" type="presParOf" srcId="{53697039-5208-0747-AB8A-3874DC26AA9F}" destId="{CB344C3E-6110-CA4A-9521-04128DDD0B0A}" srcOrd="0" destOrd="0" presId="urn:microsoft.com/office/officeart/2005/8/layout/hierarchy5"/>
    <dgm:cxn modelId="{619D2582-2FB5-A443-8CB1-C3E2A28EF1B2}" type="presParOf" srcId="{F7D93F05-0F5F-8D4F-AED8-CDFFEAAA2396}" destId="{7CBDED13-CE3F-5A46-8C1E-A13EFCAE34BE}" srcOrd="1" destOrd="0" presId="urn:microsoft.com/office/officeart/2005/8/layout/hierarchy5"/>
    <dgm:cxn modelId="{D89A1BC3-B617-9240-BE90-DEACE355C40A}" type="presParOf" srcId="{7CBDED13-CE3F-5A46-8C1E-A13EFCAE34BE}" destId="{0630E561-15F8-6044-95CF-9601DACA4570}" srcOrd="0" destOrd="0" presId="urn:microsoft.com/office/officeart/2005/8/layout/hierarchy5"/>
    <dgm:cxn modelId="{C6CCE05C-86E4-9949-B2F0-DBAD73A7DD4C}" type="presParOf" srcId="{7CBDED13-CE3F-5A46-8C1E-A13EFCAE34BE}" destId="{A56DBB45-4D78-CB46-865B-7495E106F9BF}" srcOrd="1" destOrd="0" presId="urn:microsoft.com/office/officeart/2005/8/layout/hierarchy5"/>
    <dgm:cxn modelId="{1CBBFA33-4B5C-0145-92B2-20A8E807D5E6}" type="presParOf" srcId="{F7D93F05-0F5F-8D4F-AED8-CDFFEAAA2396}" destId="{CDA66F00-1B9A-EE48-B62A-FCF4971B0801}" srcOrd="2" destOrd="0" presId="urn:microsoft.com/office/officeart/2005/8/layout/hierarchy5"/>
    <dgm:cxn modelId="{920268C1-9258-004D-AD0B-DFBA76DD0200}" type="presParOf" srcId="{CDA66F00-1B9A-EE48-B62A-FCF4971B0801}" destId="{273B00F9-F273-464E-B609-66BE8D55C840}" srcOrd="0" destOrd="0" presId="urn:microsoft.com/office/officeart/2005/8/layout/hierarchy5"/>
    <dgm:cxn modelId="{224CF722-B7CF-004B-8C9F-411E6E6EE5FA}" type="presParOf" srcId="{F7D93F05-0F5F-8D4F-AED8-CDFFEAAA2396}" destId="{B03A2C9A-AD59-BE4B-8928-343CA441B468}" srcOrd="3" destOrd="0" presId="urn:microsoft.com/office/officeart/2005/8/layout/hierarchy5"/>
    <dgm:cxn modelId="{063FB162-C526-7E4A-BEE8-29569FC2B21A}" type="presParOf" srcId="{B03A2C9A-AD59-BE4B-8928-343CA441B468}" destId="{B2434D71-28A7-AF49-83BA-B37EE8DC3CCA}" srcOrd="0" destOrd="0" presId="urn:microsoft.com/office/officeart/2005/8/layout/hierarchy5"/>
    <dgm:cxn modelId="{39885010-812B-5143-8F8F-7210745E0943}" type="presParOf" srcId="{B03A2C9A-AD59-BE4B-8928-343CA441B468}" destId="{978000A7-4E3E-1849-BBA9-100315604E02}" srcOrd="1" destOrd="0" presId="urn:microsoft.com/office/officeart/2005/8/layout/hierarchy5"/>
    <dgm:cxn modelId="{F0BD8021-FC6B-B24D-A810-02BB8C170455}" type="presParOf" srcId="{879C30B4-D43B-3A41-9503-2A5CA30EBB97}" destId="{880C22B2-2BB8-ED46-A6E2-A9CCB99DABE4}" srcOrd="2" destOrd="0" presId="urn:microsoft.com/office/officeart/2005/8/layout/hierarchy5"/>
    <dgm:cxn modelId="{282E0C36-7A76-AB42-A6E8-1B01F98F3CB0}" type="presParOf" srcId="{880C22B2-2BB8-ED46-A6E2-A9CCB99DABE4}" destId="{F2CBDF8F-78E6-9840-BDC5-2C05E603EB37}" srcOrd="0" destOrd="0" presId="urn:microsoft.com/office/officeart/2005/8/layout/hierarchy5"/>
    <dgm:cxn modelId="{B30763D3-3DC8-AB44-8331-8F6882421400}" type="presParOf" srcId="{879C30B4-D43B-3A41-9503-2A5CA30EBB97}" destId="{4644C287-9858-2242-A604-1B29BAE92F70}" srcOrd="3" destOrd="0" presId="urn:microsoft.com/office/officeart/2005/8/layout/hierarchy5"/>
    <dgm:cxn modelId="{4A02B1AE-E687-A240-8474-FA8F48A93AA3}" type="presParOf" srcId="{4644C287-9858-2242-A604-1B29BAE92F70}" destId="{54CF682A-42F8-5B41-8F98-46E67CE19B55}" srcOrd="0" destOrd="0" presId="urn:microsoft.com/office/officeart/2005/8/layout/hierarchy5"/>
    <dgm:cxn modelId="{28EBC4D8-B0A6-344F-9E09-8159EC19E036}" type="presParOf" srcId="{4644C287-9858-2242-A604-1B29BAE92F70}" destId="{99DA1C8D-A1A0-1847-821D-5FDDD26764DF}" srcOrd="1" destOrd="0" presId="urn:microsoft.com/office/officeart/2005/8/layout/hierarchy5"/>
    <dgm:cxn modelId="{3BF98DB5-D35F-5C4D-B8CB-1BCBC82980A6}" type="presParOf" srcId="{99DA1C8D-A1A0-1847-821D-5FDDD26764DF}" destId="{8EF005D3-42E6-D848-A005-43F71380DE85}" srcOrd="0" destOrd="0" presId="urn:microsoft.com/office/officeart/2005/8/layout/hierarchy5"/>
    <dgm:cxn modelId="{9AF38896-3D99-DF47-A2F0-8F211B6A3DAE}" type="presParOf" srcId="{8EF005D3-42E6-D848-A005-43F71380DE85}" destId="{C2035C56-5E37-2F4C-A70D-13652CD2977D}" srcOrd="0" destOrd="0" presId="urn:microsoft.com/office/officeart/2005/8/layout/hierarchy5"/>
    <dgm:cxn modelId="{279E49B8-DF8B-C641-AB1D-A402191330FE}" type="presParOf" srcId="{99DA1C8D-A1A0-1847-821D-5FDDD26764DF}" destId="{7D6D8703-7748-3C4D-B1EB-E238E698B323}" srcOrd="1" destOrd="0" presId="urn:microsoft.com/office/officeart/2005/8/layout/hierarchy5"/>
    <dgm:cxn modelId="{E2DBB25A-6B50-E146-B25C-599FADD67A06}" type="presParOf" srcId="{7D6D8703-7748-3C4D-B1EB-E238E698B323}" destId="{27B08B70-1736-5149-B617-9B94BE2847BD}" srcOrd="0" destOrd="0" presId="urn:microsoft.com/office/officeart/2005/8/layout/hierarchy5"/>
    <dgm:cxn modelId="{1D66A877-AFD5-7C4D-8B48-FD26C169B5FD}" type="presParOf" srcId="{7D6D8703-7748-3C4D-B1EB-E238E698B323}" destId="{EC5CC7F9-DA71-F647-8E1D-EA028BB30E35}" srcOrd="1" destOrd="0" presId="urn:microsoft.com/office/officeart/2005/8/layout/hierarchy5"/>
    <dgm:cxn modelId="{061F0840-4042-6E4E-9E62-891FC7708755}" type="presParOf" srcId="{99DA1C8D-A1A0-1847-821D-5FDDD26764DF}" destId="{EAC446DA-EDE2-6B46-9187-8B27E9CCCCB1}" srcOrd="2" destOrd="0" presId="urn:microsoft.com/office/officeart/2005/8/layout/hierarchy5"/>
    <dgm:cxn modelId="{3992C16A-18F9-9B48-A658-35E0408C76D1}" type="presParOf" srcId="{EAC446DA-EDE2-6B46-9187-8B27E9CCCCB1}" destId="{F7753DBE-DFDC-304C-8136-5FF0A121A932}" srcOrd="0" destOrd="0" presId="urn:microsoft.com/office/officeart/2005/8/layout/hierarchy5"/>
    <dgm:cxn modelId="{EC17735A-6C19-E642-8367-CAD256EEBFFE}" type="presParOf" srcId="{99DA1C8D-A1A0-1847-821D-5FDDD26764DF}" destId="{A03CA6FE-0965-C54F-A344-334EBFEDA2A1}" srcOrd="3" destOrd="0" presId="urn:microsoft.com/office/officeart/2005/8/layout/hierarchy5"/>
    <dgm:cxn modelId="{58692ABA-6FB0-E24A-8F6B-42BF95290B82}" type="presParOf" srcId="{A03CA6FE-0965-C54F-A344-334EBFEDA2A1}" destId="{73D379CC-37E9-614C-A7EC-3460CD523F9E}" srcOrd="0" destOrd="0" presId="urn:microsoft.com/office/officeart/2005/8/layout/hierarchy5"/>
    <dgm:cxn modelId="{1FD103B6-E71B-2F41-B25A-7B936328F13F}" type="presParOf" srcId="{A03CA6FE-0965-C54F-A344-334EBFEDA2A1}" destId="{E7F4BF1E-ED99-D845-9F35-1EBCAF9A0FE9}" srcOrd="1" destOrd="0" presId="urn:microsoft.com/office/officeart/2005/8/layout/hierarchy5"/>
    <dgm:cxn modelId="{A2DBCB62-C15F-2F47-B7AE-97BA9501EB85}" type="presParOf" srcId="{B12D3B84-8D86-EF48-9065-7A3A91015D70}" destId="{4A00F04E-150C-DB4E-9F3A-0867B8146C2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9BB410-96E3-7F46-9DD6-B0A8CA646F94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4289B-E82B-B947-B509-2047A629B0D2}">
      <dgm:prSet phldrT="[Text]"/>
      <dgm:spPr/>
      <dgm:t>
        <a:bodyPr/>
        <a:lstStyle/>
        <a:p>
          <a:r>
            <a:rPr lang="en-US" dirty="0" smtClean="0"/>
            <a:t>Hold</a:t>
          </a:r>
          <a:endParaRPr lang="en-US" dirty="0"/>
        </a:p>
      </dgm:t>
    </dgm:pt>
    <dgm:pt modelId="{3105F422-35A2-9D47-9908-407984DC8694}" type="parTrans" cxnId="{E4727220-2692-4746-AD6E-6E673D02B1AB}">
      <dgm:prSet/>
      <dgm:spPr/>
      <dgm:t>
        <a:bodyPr/>
        <a:lstStyle/>
        <a:p>
          <a:endParaRPr lang="en-US"/>
        </a:p>
      </dgm:t>
    </dgm:pt>
    <dgm:pt modelId="{8414C6D7-BBC0-6646-93ED-0E2F5E9E1B26}" type="sibTrans" cxnId="{E4727220-2692-4746-AD6E-6E673D02B1AB}">
      <dgm:prSet/>
      <dgm:spPr/>
      <dgm:t>
        <a:bodyPr/>
        <a:lstStyle/>
        <a:p>
          <a:endParaRPr lang="en-US"/>
        </a:p>
      </dgm:t>
    </dgm:pt>
    <dgm:pt modelId="{CDDFBCA6-55AF-7643-A057-D5BD84A0A9E3}">
      <dgm:prSet phldrT="[Text]"/>
      <dgm:spPr/>
      <dgm:t>
        <a:bodyPr/>
        <a:lstStyle/>
        <a:p>
          <a:r>
            <a:rPr lang="en-US" dirty="0" smtClean="0"/>
            <a:t>Closed</a:t>
          </a:r>
          <a:endParaRPr lang="en-US" dirty="0"/>
        </a:p>
      </dgm:t>
    </dgm:pt>
    <dgm:pt modelId="{A3805496-0B80-1C4C-B5CC-7FECF3F7A8F8}" type="parTrans" cxnId="{A1164229-FB08-744D-9A2D-5CA34E6CEBB8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27B4B529-E0A0-8A4D-AEB1-D5803BF1AAD8}" type="sibTrans" cxnId="{A1164229-FB08-744D-9A2D-5CA34E6CEBB8}">
      <dgm:prSet/>
      <dgm:spPr/>
      <dgm:t>
        <a:bodyPr/>
        <a:lstStyle/>
        <a:p>
          <a:endParaRPr lang="en-US"/>
        </a:p>
      </dgm:t>
    </dgm:pt>
    <dgm:pt modelId="{DB4E272B-2B6F-3340-A3C5-31ACE84767B5}">
      <dgm:prSet phldrT="[Text]"/>
      <dgm:spPr/>
      <dgm:t>
        <a:bodyPr/>
        <a:lstStyle/>
        <a:p>
          <a:r>
            <a:rPr lang="en-US" dirty="0" smtClean="0"/>
            <a:t>Plaster</a:t>
          </a:r>
          <a:endParaRPr lang="en-US" dirty="0"/>
        </a:p>
      </dgm:t>
    </dgm:pt>
    <dgm:pt modelId="{5F640E3D-E680-9E45-9BCB-A3131DE1D9C7}" type="parTrans" cxnId="{4916F6D3-B25F-5C4C-9738-B0B54C7C6EC9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88F316D5-4C94-094E-91DB-5537940D6C19}" type="sibTrans" cxnId="{4916F6D3-B25F-5C4C-9738-B0B54C7C6EC9}">
      <dgm:prSet/>
      <dgm:spPr/>
      <dgm:t>
        <a:bodyPr/>
        <a:lstStyle/>
        <a:p>
          <a:endParaRPr lang="en-US"/>
        </a:p>
      </dgm:t>
    </dgm:pt>
    <dgm:pt modelId="{EDB8F6A9-49F7-6A43-80AA-2CB6920CFD89}">
      <dgm:prSet phldrT="[Text]"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3D3AAB6A-D44E-8F4D-9F31-3567FF1E3AD0}" type="parTrans" cxnId="{92DE74DE-7B41-A845-8AF6-A5BC94FB44D2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E3865D46-3F69-8644-9793-FAABC62073DD}" type="sibTrans" cxnId="{92DE74DE-7B41-A845-8AF6-A5BC94FB44D2}">
      <dgm:prSet/>
      <dgm:spPr/>
      <dgm:t>
        <a:bodyPr/>
        <a:lstStyle/>
        <a:p>
          <a:endParaRPr lang="en-US"/>
        </a:p>
      </dgm:t>
    </dgm:pt>
    <dgm:pt modelId="{EA5C5266-CD38-1142-80A3-73D199DD8CF2}">
      <dgm:prSet phldrT="[Text]"/>
      <dgm:spPr/>
      <dgm:t>
        <a:bodyPr/>
        <a:lstStyle/>
        <a:p>
          <a:r>
            <a:rPr lang="en-US" dirty="0" smtClean="0"/>
            <a:t>Fixation</a:t>
          </a:r>
          <a:endParaRPr lang="en-US" dirty="0"/>
        </a:p>
      </dgm:t>
    </dgm:pt>
    <dgm:pt modelId="{BBF06D6E-67F0-4844-BA83-4474CCC5F7E4}" type="parTrans" cxnId="{64462836-DA25-0C4F-80F4-1574CF079132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3C4082B8-2A20-844F-8D19-E52099B837EA}" type="sibTrans" cxnId="{64462836-DA25-0C4F-80F4-1574CF079132}">
      <dgm:prSet/>
      <dgm:spPr/>
      <dgm:t>
        <a:bodyPr/>
        <a:lstStyle/>
        <a:p>
          <a:endParaRPr lang="en-US"/>
        </a:p>
      </dgm:t>
    </dgm:pt>
    <dgm:pt modelId="{23AA6E56-37C3-1F4D-AC2D-2110045BBFE3}">
      <dgm:prSet/>
      <dgm:spPr/>
      <dgm:t>
        <a:bodyPr/>
        <a:lstStyle/>
        <a:p>
          <a:r>
            <a:rPr lang="en-US" dirty="0" smtClean="0"/>
            <a:t>Skin</a:t>
          </a:r>
          <a:endParaRPr lang="en-US" dirty="0"/>
        </a:p>
      </dgm:t>
    </dgm:pt>
    <dgm:pt modelId="{4C88ED9D-78CC-F34E-BE78-E69A8DBF480B}" type="parTrans" cxnId="{BE0F9315-6D21-FE42-8511-62E6741B6EF3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EF2980E9-C578-F847-AD72-8D48AA06528C}" type="sibTrans" cxnId="{BE0F9315-6D21-FE42-8511-62E6741B6EF3}">
      <dgm:prSet/>
      <dgm:spPr/>
      <dgm:t>
        <a:bodyPr/>
        <a:lstStyle/>
        <a:p>
          <a:endParaRPr lang="en-US"/>
        </a:p>
      </dgm:t>
    </dgm:pt>
    <dgm:pt modelId="{457E54C2-227F-6549-A747-E5672D05AA21}">
      <dgm:prSet/>
      <dgm:spPr/>
      <dgm:t>
        <a:bodyPr/>
        <a:lstStyle/>
        <a:p>
          <a:r>
            <a:rPr lang="en-US" dirty="0" smtClean="0"/>
            <a:t>Skeletal</a:t>
          </a:r>
          <a:endParaRPr lang="en-US" dirty="0"/>
        </a:p>
      </dgm:t>
    </dgm:pt>
    <dgm:pt modelId="{F95D14F6-E888-7243-8275-56971D00001E}" type="parTrans" cxnId="{2FCE1BBE-19CD-774C-B639-DC92D06A933F}">
      <dgm:prSet/>
      <dgm:spPr>
        <a:ln w="38100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5293F8BB-22E5-2042-8A6D-CA5A27E107D9}" type="sibTrans" cxnId="{2FCE1BBE-19CD-774C-B639-DC92D06A933F}">
      <dgm:prSet/>
      <dgm:spPr/>
      <dgm:t>
        <a:bodyPr/>
        <a:lstStyle/>
        <a:p>
          <a:endParaRPr lang="en-US"/>
        </a:p>
      </dgm:t>
    </dgm:pt>
    <dgm:pt modelId="{93D81D95-6B7C-C148-92FE-6D8527DF34B8}" type="pres">
      <dgm:prSet presAssocID="{D59BB410-96E3-7F46-9DD6-B0A8CA646F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CC5049-A2DB-8B47-88F1-DBA9E73F19F4}" type="pres">
      <dgm:prSet presAssocID="{D59BB410-96E3-7F46-9DD6-B0A8CA646F94}" presName="hierFlow" presStyleCnt="0"/>
      <dgm:spPr/>
    </dgm:pt>
    <dgm:pt modelId="{2C7B5424-48AD-684F-BAF4-334AB3771B2B}" type="pres">
      <dgm:prSet presAssocID="{D59BB410-96E3-7F46-9DD6-B0A8CA646F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C4D768-991B-B347-839D-DC767FE3B2E9}" type="pres">
      <dgm:prSet presAssocID="{C154289B-E82B-B947-B509-2047A629B0D2}" presName="Name17" presStyleCnt="0"/>
      <dgm:spPr/>
    </dgm:pt>
    <dgm:pt modelId="{32B00DD7-395D-8142-89F3-83C3E72F703D}" type="pres">
      <dgm:prSet presAssocID="{C154289B-E82B-B947-B509-2047A629B0D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029BD8-2F0B-5847-801F-70B68E162531}" type="pres">
      <dgm:prSet presAssocID="{C154289B-E82B-B947-B509-2047A629B0D2}" presName="hierChild2" presStyleCnt="0"/>
      <dgm:spPr/>
    </dgm:pt>
    <dgm:pt modelId="{8911111A-A376-D241-BA7E-205F7C462B87}" type="pres">
      <dgm:prSet presAssocID="{A3805496-0B80-1C4C-B5CC-7FECF3F7A8F8}" presName="Name25" presStyleLbl="parChTrans1D2" presStyleIdx="0" presStyleCnt="2"/>
      <dgm:spPr/>
      <dgm:t>
        <a:bodyPr/>
        <a:lstStyle/>
        <a:p>
          <a:endParaRPr lang="en-GB"/>
        </a:p>
      </dgm:t>
    </dgm:pt>
    <dgm:pt modelId="{7006E8D1-A02F-8B42-AB1D-2D3D2B93CE3C}" type="pres">
      <dgm:prSet presAssocID="{A3805496-0B80-1C4C-B5CC-7FECF3F7A8F8}" presName="connTx" presStyleLbl="parChTrans1D2" presStyleIdx="0" presStyleCnt="2"/>
      <dgm:spPr/>
      <dgm:t>
        <a:bodyPr/>
        <a:lstStyle/>
        <a:p>
          <a:endParaRPr lang="en-GB"/>
        </a:p>
      </dgm:t>
    </dgm:pt>
    <dgm:pt modelId="{8805A063-B66A-534C-B7CB-52264C2D2D04}" type="pres">
      <dgm:prSet presAssocID="{CDDFBCA6-55AF-7643-A057-D5BD84A0A9E3}" presName="Name30" presStyleCnt="0"/>
      <dgm:spPr/>
    </dgm:pt>
    <dgm:pt modelId="{A85A6636-682E-9342-A2ED-7DF25A5599DD}" type="pres">
      <dgm:prSet presAssocID="{CDDFBCA6-55AF-7643-A057-D5BD84A0A9E3}" presName="level2Shape" presStyleLbl="node2" presStyleIdx="0" presStyleCnt="2" custLinFactNeighborX="-5515" custLinFactNeighborY="-95498"/>
      <dgm:spPr/>
      <dgm:t>
        <a:bodyPr/>
        <a:lstStyle/>
        <a:p>
          <a:endParaRPr lang="en-US"/>
        </a:p>
      </dgm:t>
    </dgm:pt>
    <dgm:pt modelId="{7405716C-A258-D440-8B9C-7EB6C0A2E381}" type="pres">
      <dgm:prSet presAssocID="{CDDFBCA6-55AF-7643-A057-D5BD84A0A9E3}" presName="hierChild3" presStyleCnt="0"/>
      <dgm:spPr/>
    </dgm:pt>
    <dgm:pt modelId="{FD77CA97-DED3-9942-B203-277E8C855857}" type="pres">
      <dgm:prSet presAssocID="{5F640E3D-E680-9E45-9BCB-A3131DE1D9C7}" presName="Name25" presStyleLbl="parChTrans1D3" presStyleIdx="0" presStyleCnt="2"/>
      <dgm:spPr/>
      <dgm:t>
        <a:bodyPr/>
        <a:lstStyle/>
        <a:p>
          <a:endParaRPr lang="en-GB"/>
        </a:p>
      </dgm:t>
    </dgm:pt>
    <dgm:pt modelId="{FBFA868B-3B51-9544-A4A1-F0EE87A8365C}" type="pres">
      <dgm:prSet presAssocID="{5F640E3D-E680-9E45-9BCB-A3131DE1D9C7}" presName="connTx" presStyleLbl="parChTrans1D3" presStyleIdx="0" presStyleCnt="2"/>
      <dgm:spPr/>
      <dgm:t>
        <a:bodyPr/>
        <a:lstStyle/>
        <a:p>
          <a:endParaRPr lang="en-GB"/>
        </a:p>
      </dgm:t>
    </dgm:pt>
    <dgm:pt modelId="{05EFF9F4-3203-224D-92AA-D8570866D17A}" type="pres">
      <dgm:prSet presAssocID="{DB4E272B-2B6F-3340-A3C5-31ACE84767B5}" presName="Name30" presStyleCnt="0"/>
      <dgm:spPr/>
    </dgm:pt>
    <dgm:pt modelId="{6D87CBC6-377D-A34E-ACDD-E67786B0338A}" type="pres">
      <dgm:prSet presAssocID="{DB4E272B-2B6F-3340-A3C5-31ACE84767B5}" presName="level2Shape" presStyleLbl="node3" presStyleIdx="0" presStyleCnt="2" custLinFactNeighborX="-308" custLinFactNeighborY="-96081"/>
      <dgm:spPr/>
      <dgm:t>
        <a:bodyPr/>
        <a:lstStyle/>
        <a:p>
          <a:endParaRPr lang="en-GB"/>
        </a:p>
      </dgm:t>
    </dgm:pt>
    <dgm:pt modelId="{1B528C7E-A6A4-2A4A-BC83-CF10B1B27966}" type="pres">
      <dgm:prSet presAssocID="{DB4E272B-2B6F-3340-A3C5-31ACE84767B5}" presName="hierChild3" presStyleCnt="0"/>
      <dgm:spPr/>
    </dgm:pt>
    <dgm:pt modelId="{015A4306-4CE2-F54E-9F91-D224B50E64E8}" type="pres">
      <dgm:prSet presAssocID="{3D3AAB6A-D44E-8F4D-9F31-3567FF1E3AD0}" presName="Name25" presStyleLbl="parChTrans1D3" presStyleIdx="1" presStyleCnt="2"/>
      <dgm:spPr/>
      <dgm:t>
        <a:bodyPr/>
        <a:lstStyle/>
        <a:p>
          <a:endParaRPr lang="en-GB"/>
        </a:p>
      </dgm:t>
    </dgm:pt>
    <dgm:pt modelId="{C199B563-E23C-C646-B4B6-66BBCA10EB2D}" type="pres">
      <dgm:prSet presAssocID="{3D3AAB6A-D44E-8F4D-9F31-3567FF1E3AD0}" presName="connTx" presStyleLbl="parChTrans1D3" presStyleIdx="1" presStyleCnt="2"/>
      <dgm:spPr/>
      <dgm:t>
        <a:bodyPr/>
        <a:lstStyle/>
        <a:p>
          <a:endParaRPr lang="en-GB"/>
        </a:p>
      </dgm:t>
    </dgm:pt>
    <dgm:pt modelId="{E2A6E0ED-0567-9B4A-ABE9-199601ABCAD2}" type="pres">
      <dgm:prSet presAssocID="{EDB8F6A9-49F7-6A43-80AA-2CB6920CFD89}" presName="Name30" presStyleCnt="0"/>
      <dgm:spPr/>
    </dgm:pt>
    <dgm:pt modelId="{DA551D81-6FF3-744A-A172-66F27F074041}" type="pres">
      <dgm:prSet presAssocID="{EDB8F6A9-49F7-6A43-80AA-2CB6920CFD89}" presName="level2Shape" presStyleLbl="node3" presStyleIdx="1" presStyleCnt="2"/>
      <dgm:spPr/>
      <dgm:t>
        <a:bodyPr/>
        <a:lstStyle/>
        <a:p>
          <a:endParaRPr lang="en-GB"/>
        </a:p>
      </dgm:t>
    </dgm:pt>
    <dgm:pt modelId="{2040007D-975A-DF42-98E7-F5C04EB64DED}" type="pres">
      <dgm:prSet presAssocID="{EDB8F6A9-49F7-6A43-80AA-2CB6920CFD89}" presName="hierChild3" presStyleCnt="0"/>
      <dgm:spPr/>
    </dgm:pt>
    <dgm:pt modelId="{1B21A131-0433-1A4F-9BB7-7E5839D0F5A5}" type="pres">
      <dgm:prSet presAssocID="{4C88ED9D-78CC-F34E-BE78-E69A8DBF480B}" presName="Name25" presStyleLbl="parChTrans1D4" presStyleIdx="0" presStyleCnt="2"/>
      <dgm:spPr/>
      <dgm:t>
        <a:bodyPr/>
        <a:lstStyle/>
        <a:p>
          <a:endParaRPr lang="en-GB"/>
        </a:p>
      </dgm:t>
    </dgm:pt>
    <dgm:pt modelId="{C28B2FF9-32CA-354D-9CDE-8D4D97CD1E76}" type="pres">
      <dgm:prSet presAssocID="{4C88ED9D-78CC-F34E-BE78-E69A8DBF480B}" presName="connTx" presStyleLbl="parChTrans1D4" presStyleIdx="0" presStyleCnt="2"/>
      <dgm:spPr/>
      <dgm:t>
        <a:bodyPr/>
        <a:lstStyle/>
        <a:p>
          <a:endParaRPr lang="en-GB"/>
        </a:p>
      </dgm:t>
    </dgm:pt>
    <dgm:pt modelId="{27FB2B06-5FE8-4F4A-883E-8D341A899B07}" type="pres">
      <dgm:prSet presAssocID="{23AA6E56-37C3-1F4D-AC2D-2110045BBFE3}" presName="Name30" presStyleCnt="0"/>
      <dgm:spPr/>
    </dgm:pt>
    <dgm:pt modelId="{50500D20-DBEC-B74C-82F7-CD5201D909BA}" type="pres">
      <dgm:prSet presAssocID="{23AA6E56-37C3-1F4D-AC2D-2110045BBFE3}" presName="level2Shape" presStyleLbl="node4" presStyleIdx="0" presStyleCnt="2"/>
      <dgm:spPr/>
      <dgm:t>
        <a:bodyPr/>
        <a:lstStyle/>
        <a:p>
          <a:endParaRPr lang="en-GB"/>
        </a:p>
      </dgm:t>
    </dgm:pt>
    <dgm:pt modelId="{4DC806C7-9D14-3041-8AA2-C44D6165A8B5}" type="pres">
      <dgm:prSet presAssocID="{23AA6E56-37C3-1F4D-AC2D-2110045BBFE3}" presName="hierChild3" presStyleCnt="0"/>
      <dgm:spPr/>
    </dgm:pt>
    <dgm:pt modelId="{E291659B-4229-D14A-967F-47E3B43C9728}" type="pres">
      <dgm:prSet presAssocID="{F95D14F6-E888-7243-8275-56971D00001E}" presName="Name25" presStyleLbl="parChTrans1D4" presStyleIdx="1" presStyleCnt="2"/>
      <dgm:spPr/>
      <dgm:t>
        <a:bodyPr/>
        <a:lstStyle/>
        <a:p>
          <a:endParaRPr lang="en-GB"/>
        </a:p>
      </dgm:t>
    </dgm:pt>
    <dgm:pt modelId="{F0ADC9C1-0AE7-CF43-8B00-C14F5BE56733}" type="pres">
      <dgm:prSet presAssocID="{F95D14F6-E888-7243-8275-56971D00001E}" presName="connTx" presStyleLbl="parChTrans1D4" presStyleIdx="1" presStyleCnt="2"/>
      <dgm:spPr/>
      <dgm:t>
        <a:bodyPr/>
        <a:lstStyle/>
        <a:p>
          <a:endParaRPr lang="en-GB"/>
        </a:p>
      </dgm:t>
    </dgm:pt>
    <dgm:pt modelId="{0FF53C23-602E-DC41-8294-A07A9EE67B74}" type="pres">
      <dgm:prSet presAssocID="{457E54C2-227F-6549-A747-E5672D05AA21}" presName="Name30" presStyleCnt="0"/>
      <dgm:spPr/>
    </dgm:pt>
    <dgm:pt modelId="{A3F4ADCD-5407-1041-BFAC-015CD6793879}" type="pres">
      <dgm:prSet presAssocID="{457E54C2-227F-6549-A747-E5672D05AA21}" presName="level2Shape" presStyleLbl="node4" presStyleIdx="1" presStyleCnt="2"/>
      <dgm:spPr/>
      <dgm:t>
        <a:bodyPr/>
        <a:lstStyle/>
        <a:p>
          <a:endParaRPr lang="en-GB"/>
        </a:p>
      </dgm:t>
    </dgm:pt>
    <dgm:pt modelId="{3465FE7E-E34A-8549-B751-9C22D83AAD4E}" type="pres">
      <dgm:prSet presAssocID="{457E54C2-227F-6549-A747-E5672D05AA21}" presName="hierChild3" presStyleCnt="0"/>
      <dgm:spPr/>
    </dgm:pt>
    <dgm:pt modelId="{D057078A-9C05-F348-B94E-90B2E388F1BF}" type="pres">
      <dgm:prSet presAssocID="{BBF06D6E-67F0-4844-BA83-4474CCC5F7E4}" presName="Name25" presStyleLbl="parChTrans1D2" presStyleIdx="1" presStyleCnt="2"/>
      <dgm:spPr/>
      <dgm:t>
        <a:bodyPr/>
        <a:lstStyle/>
        <a:p>
          <a:endParaRPr lang="en-GB"/>
        </a:p>
      </dgm:t>
    </dgm:pt>
    <dgm:pt modelId="{AD52C13A-0DD0-B749-BC7B-260B6E804753}" type="pres">
      <dgm:prSet presAssocID="{BBF06D6E-67F0-4844-BA83-4474CCC5F7E4}" presName="connTx" presStyleLbl="parChTrans1D2" presStyleIdx="1" presStyleCnt="2"/>
      <dgm:spPr/>
      <dgm:t>
        <a:bodyPr/>
        <a:lstStyle/>
        <a:p>
          <a:endParaRPr lang="en-GB"/>
        </a:p>
      </dgm:t>
    </dgm:pt>
    <dgm:pt modelId="{BC598522-251D-944B-8FC7-9E30B1226F26}" type="pres">
      <dgm:prSet presAssocID="{EA5C5266-CD38-1142-80A3-73D199DD8CF2}" presName="Name30" presStyleCnt="0"/>
      <dgm:spPr/>
    </dgm:pt>
    <dgm:pt modelId="{30E36FB3-900B-6046-B7AA-4E61F3B85982}" type="pres">
      <dgm:prSet presAssocID="{EA5C5266-CD38-1142-80A3-73D199DD8CF2}" presName="level2Shape" presStyleLbl="node2" presStyleIdx="1" presStyleCnt="2" custLinFactNeighborX="2783" custLinFactNeighborY="88213"/>
      <dgm:spPr/>
      <dgm:t>
        <a:bodyPr/>
        <a:lstStyle/>
        <a:p>
          <a:endParaRPr lang="en-GB"/>
        </a:p>
      </dgm:t>
    </dgm:pt>
    <dgm:pt modelId="{32D5111D-3F2D-7A46-B388-0CE355BC6625}" type="pres">
      <dgm:prSet presAssocID="{EA5C5266-CD38-1142-80A3-73D199DD8CF2}" presName="hierChild3" presStyleCnt="0"/>
      <dgm:spPr/>
    </dgm:pt>
    <dgm:pt modelId="{61ADFF2B-A1D7-4447-A64A-C5362439E30F}" type="pres">
      <dgm:prSet presAssocID="{D59BB410-96E3-7F46-9DD6-B0A8CA646F94}" presName="bgShapesFlow" presStyleCnt="0"/>
      <dgm:spPr/>
    </dgm:pt>
  </dgm:ptLst>
  <dgm:cxnLst>
    <dgm:cxn modelId="{45BDAD01-F32E-EC41-A047-D9D5324A23C5}" type="presOf" srcId="{D59BB410-96E3-7F46-9DD6-B0A8CA646F94}" destId="{93D81D95-6B7C-C148-92FE-6D8527DF34B8}" srcOrd="0" destOrd="0" presId="urn:microsoft.com/office/officeart/2005/8/layout/hierarchy5"/>
    <dgm:cxn modelId="{15F5D693-4DE0-E343-B815-1015B27425D5}" type="presOf" srcId="{3D3AAB6A-D44E-8F4D-9F31-3567FF1E3AD0}" destId="{015A4306-4CE2-F54E-9F91-D224B50E64E8}" srcOrd="0" destOrd="0" presId="urn:microsoft.com/office/officeart/2005/8/layout/hierarchy5"/>
    <dgm:cxn modelId="{02F769CB-DBDE-1242-A4A6-675C34ED59F2}" type="presOf" srcId="{EA5C5266-CD38-1142-80A3-73D199DD8CF2}" destId="{30E36FB3-900B-6046-B7AA-4E61F3B85982}" srcOrd="0" destOrd="0" presId="urn:microsoft.com/office/officeart/2005/8/layout/hierarchy5"/>
    <dgm:cxn modelId="{E020A28D-E71A-EE4B-ABB4-C2522463D592}" type="presOf" srcId="{4C88ED9D-78CC-F34E-BE78-E69A8DBF480B}" destId="{C28B2FF9-32CA-354D-9CDE-8D4D97CD1E76}" srcOrd="1" destOrd="0" presId="urn:microsoft.com/office/officeart/2005/8/layout/hierarchy5"/>
    <dgm:cxn modelId="{862E83B8-FC29-9347-AFB1-236A75723E8D}" type="presOf" srcId="{BBF06D6E-67F0-4844-BA83-4474CCC5F7E4}" destId="{AD52C13A-0DD0-B749-BC7B-260B6E804753}" srcOrd="1" destOrd="0" presId="urn:microsoft.com/office/officeart/2005/8/layout/hierarchy5"/>
    <dgm:cxn modelId="{92DE74DE-7B41-A845-8AF6-A5BC94FB44D2}" srcId="{CDDFBCA6-55AF-7643-A057-D5BD84A0A9E3}" destId="{EDB8F6A9-49F7-6A43-80AA-2CB6920CFD89}" srcOrd="1" destOrd="0" parTransId="{3D3AAB6A-D44E-8F4D-9F31-3567FF1E3AD0}" sibTransId="{E3865D46-3F69-8644-9793-FAABC62073DD}"/>
    <dgm:cxn modelId="{806FAFD3-D409-1749-989D-95D492613D64}" type="presOf" srcId="{3D3AAB6A-D44E-8F4D-9F31-3567FF1E3AD0}" destId="{C199B563-E23C-C646-B4B6-66BBCA10EB2D}" srcOrd="1" destOrd="0" presId="urn:microsoft.com/office/officeart/2005/8/layout/hierarchy5"/>
    <dgm:cxn modelId="{E4727220-2692-4746-AD6E-6E673D02B1AB}" srcId="{D59BB410-96E3-7F46-9DD6-B0A8CA646F94}" destId="{C154289B-E82B-B947-B509-2047A629B0D2}" srcOrd="0" destOrd="0" parTransId="{3105F422-35A2-9D47-9908-407984DC8694}" sibTransId="{8414C6D7-BBC0-6646-93ED-0E2F5E9E1B26}"/>
    <dgm:cxn modelId="{97C93ED6-B6F6-DA43-A6E7-C76E70B82CBC}" type="presOf" srcId="{457E54C2-227F-6549-A747-E5672D05AA21}" destId="{A3F4ADCD-5407-1041-BFAC-015CD6793879}" srcOrd="0" destOrd="0" presId="urn:microsoft.com/office/officeart/2005/8/layout/hierarchy5"/>
    <dgm:cxn modelId="{37F3EBAC-E1CB-A140-9EA0-4A6DB9504790}" type="presOf" srcId="{EDB8F6A9-49F7-6A43-80AA-2CB6920CFD89}" destId="{DA551D81-6FF3-744A-A172-66F27F074041}" srcOrd="0" destOrd="0" presId="urn:microsoft.com/office/officeart/2005/8/layout/hierarchy5"/>
    <dgm:cxn modelId="{A1164229-FB08-744D-9A2D-5CA34E6CEBB8}" srcId="{C154289B-E82B-B947-B509-2047A629B0D2}" destId="{CDDFBCA6-55AF-7643-A057-D5BD84A0A9E3}" srcOrd="0" destOrd="0" parTransId="{A3805496-0B80-1C4C-B5CC-7FECF3F7A8F8}" sibTransId="{27B4B529-E0A0-8A4D-AEB1-D5803BF1AAD8}"/>
    <dgm:cxn modelId="{81E157FA-BBAE-E248-A916-EC6E498F3ADB}" type="presOf" srcId="{F95D14F6-E888-7243-8275-56971D00001E}" destId="{E291659B-4229-D14A-967F-47E3B43C9728}" srcOrd="0" destOrd="0" presId="urn:microsoft.com/office/officeart/2005/8/layout/hierarchy5"/>
    <dgm:cxn modelId="{FA48E1CD-BF08-5B41-8A38-DA327632666D}" type="presOf" srcId="{DB4E272B-2B6F-3340-A3C5-31ACE84767B5}" destId="{6D87CBC6-377D-A34E-ACDD-E67786B0338A}" srcOrd="0" destOrd="0" presId="urn:microsoft.com/office/officeart/2005/8/layout/hierarchy5"/>
    <dgm:cxn modelId="{4916F6D3-B25F-5C4C-9738-B0B54C7C6EC9}" srcId="{CDDFBCA6-55AF-7643-A057-D5BD84A0A9E3}" destId="{DB4E272B-2B6F-3340-A3C5-31ACE84767B5}" srcOrd="0" destOrd="0" parTransId="{5F640E3D-E680-9E45-9BCB-A3131DE1D9C7}" sibTransId="{88F316D5-4C94-094E-91DB-5537940D6C19}"/>
    <dgm:cxn modelId="{64462836-DA25-0C4F-80F4-1574CF079132}" srcId="{C154289B-E82B-B947-B509-2047A629B0D2}" destId="{EA5C5266-CD38-1142-80A3-73D199DD8CF2}" srcOrd="1" destOrd="0" parTransId="{BBF06D6E-67F0-4844-BA83-4474CCC5F7E4}" sibTransId="{3C4082B8-2A20-844F-8D19-E52099B837EA}"/>
    <dgm:cxn modelId="{BE0F9315-6D21-FE42-8511-62E6741B6EF3}" srcId="{EDB8F6A9-49F7-6A43-80AA-2CB6920CFD89}" destId="{23AA6E56-37C3-1F4D-AC2D-2110045BBFE3}" srcOrd="0" destOrd="0" parTransId="{4C88ED9D-78CC-F34E-BE78-E69A8DBF480B}" sibTransId="{EF2980E9-C578-F847-AD72-8D48AA06528C}"/>
    <dgm:cxn modelId="{954398FF-087E-9D4D-949A-6744A368BAA3}" type="presOf" srcId="{C154289B-E82B-B947-B509-2047A629B0D2}" destId="{32B00DD7-395D-8142-89F3-83C3E72F703D}" srcOrd="0" destOrd="0" presId="urn:microsoft.com/office/officeart/2005/8/layout/hierarchy5"/>
    <dgm:cxn modelId="{F33BFF86-EE70-9644-8CA8-61CD699C272F}" type="presOf" srcId="{4C88ED9D-78CC-F34E-BE78-E69A8DBF480B}" destId="{1B21A131-0433-1A4F-9BB7-7E5839D0F5A5}" srcOrd="0" destOrd="0" presId="urn:microsoft.com/office/officeart/2005/8/layout/hierarchy5"/>
    <dgm:cxn modelId="{2DF1B273-4DA5-9149-A376-A7239B5F940C}" type="presOf" srcId="{23AA6E56-37C3-1F4D-AC2D-2110045BBFE3}" destId="{50500D20-DBEC-B74C-82F7-CD5201D909BA}" srcOrd="0" destOrd="0" presId="urn:microsoft.com/office/officeart/2005/8/layout/hierarchy5"/>
    <dgm:cxn modelId="{68BBEBA5-D7F9-7743-9D2E-1278B4E927FB}" type="presOf" srcId="{BBF06D6E-67F0-4844-BA83-4474CCC5F7E4}" destId="{D057078A-9C05-F348-B94E-90B2E388F1BF}" srcOrd="0" destOrd="0" presId="urn:microsoft.com/office/officeart/2005/8/layout/hierarchy5"/>
    <dgm:cxn modelId="{7A057CD5-F6A6-994D-80FE-8AA290DD182A}" type="presOf" srcId="{F95D14F6-E888-7243-8275-56971D00001E}" destId="{F0ADC9C1-0AE7-CF43-8B00-C14F5BE56733}" srcOrd="1" destOrd="0" presId="urn:microsoft.com/office/officeart/2005/8/layout/hierarchy5"/>
    <dgm:cxn modelId="{EA23571E-63AC-094B-BB5D-4D0C83A461DF}" type="presOf" srcId="{5F640E3D-E680-9E45-9BCB-A3131DE1D9C7}" destId="{FBFA868B-3B51-9544-A4A1-F0EE87A8365C}" srcOrd="1" destOrd="0" presId="urn:microsoft.com/office/officeart/2005/8/layout/hierarchy5"/>
    <dgm:cxn modelId="{8D8BBB86-7F27-6F47-88D3-ED1C0586ED31}" type="presOf" srcId="{CDDFBCA6-55AF-7643-A057-D5BD84A0A9E3}" destId="{A85A6636-682E-9342-A2ED-7DF25A5599DD}" srcOrd="0" destOrd="0" presId="urn:microsoft.com/office/officeart/2005/8/layout/hierarchy5"/>
    <dgm:cxn modelId="{006264EF-846A-A446-B6B0-194E2109B2BD}" type="presOf" srcId="{5F640E3D-E680-9E45-9BCB-A3131DE1D9C7}" destId="{FD77CA97-DED3-9942-B203-277E8C855857}" srcOrd="0" destOrd="0" presId="urn:microsoft.com/office/officeart/2005/8/layout/hierarchy5"/>
    <dgm:cxn modelId="{2FCE1BBE-19CD-774C-B639-DC92D06A933F}" srcId="{EDB8F6A9-49F7-6A43-80AA-2CB6920CFD89}" destId="{457E54C2-227F-6549-A747-E5672D05AA21}" srcOrd="1" destOrd="0" parTransId="{F95D14F6-E888-7243-8275-56971D00001E}" sibTransId="{5293F8BB-22E5-2042-8A6D-CA5A27E107D9}"/>
    <dgm:cxn modelId="{CFAA1762-5305-374F-BA1D-94F5F4F10EF6}" type="presOf" srcId="{A3805496-0B80-1C4C-B5CC-7FECF3F7A8F8}" destId="{8911111A-A376-D241-BA7E-205F7C462B87}" srcOrd="0" destOrd="0" presId="urn:microsoft.com/office/officeart/2005/8/layout/hierarchy5"/>
    <dgm:cxn modelId="{3E05439E-8742-4A4C-8FFF-FB86D759F60E}" type="presOf" srcId="{A3805496-0B80-1C4C-B5CC-7FECF3F7A8F8}" destId="{7006E8D1-A02F-8B42-AB1D-2D3D2B93CE3C}" srcOrd="1" destOrd="0" presId="urn:microsoft.com/office/officeart/2005/8/layout/hierarchy5"/>
    <dgm:cxn modelId="{A616E5B1-22C2-C842-A826-3B2764FA2B21}" type="presParOf" srcId="{93D81D95-6B7C-C148-92FE-6D8527DF34B8}" destId="{78CC5049-A2DB-8B47-88F1-DBA9E73F19F4}" srcOrd="0" destOrd="0" presId="urn:microsoft.com/office/officeart/2005/8/layout/hierarchy5"/>
    <dgm:cxn modelId="{8744A19A-F090-B245-A982-6BD8A44D8781}" type="presParOf" srcId="{78CC5049-A2DB-8B47-88F1-DBA9E73F19F4}" destId="{2C7B5424-48AD-684F-BAF4-334AB3771B2B}" srcOrd="0" destOrd="0" presId="urn:microsoft.com/office/officeart/2005/8/layout/hierarchy5"/>
    <dgm:cxn modelId="{A4ED041E-B559-914E-8C7E-8434B0FCFF87}" type="presParOf" srcId="{2C7B5424-48AD-684F-BAF4-334AB3771B2B}" destId="{1BC4D768-991B-B347-839D-DC767FE3B2E9}" srcOrd="0" destOrd="0" presId="urn:microsoft.com/office/officeart/2005/8/layout/hierarchy5"/>
    <dgm:cxn modelId="{15778535-FD45-4046-A15F-420A02B9E8DE}" type="presParOf" srcId="{1BC4D768-991B-B347-839D-DC767FE3B2E9}" destId="{32B00DD7-395D-8142-89F3-83C3E72F703D}" srcOrd="0" destOrd="0" presId="urn:microsoft.com/office/officeart/2005/8/layout/hierarchy5"/>
    <dgm:cxn modelId="{3B2B72D6-F2BD-D34C-AAFF-A72A5EEC8678}" type="presParOf" srcId="{1BC4D768-991B-B347-839D-DC767FE3B2E9}" destId="{B3029BD8-2F0B-5847-801F-70B68E162531}" srcOrd="1" destOrd="0" presId="urn:microsoft.com/office/officeart/2005/8/layout/hierarchy5"/>
    <dgm:cxn modelId="{9A24515F-A461-4841-82B2-EC3026834F80}" type="presParOf" srcId="{B3029BD8-2F0B-5847-801F-70B68E162531}" destId="{8911111A-A376-D241-BA7E-205F7C462B87}" srcOrd="0" destOrd="0" presId="urn:microsoft.com/office/officeart/2005/8/layout/hierarchy5"/>
    <dgm:cxn modelId="{A0A657B1-8ABE-144A-ACB9-2863ABFA7BEF}" type="presParOf" srcId="{8911111A-A376-D241-BA7E-205F7C462B87}" destId="{7006E8D1-A02F-8B42-AB1D-2D3D2B93CE3C}" srcOrd="0" destOrd="0" presId="urn:microsoft.com/office/officeart/2005/8/layout/hierarchy5"/>
    <dgm:cxn modelId="{7B2D7C80-6723-4545-8007-0B43C098FCE6}" type="presParOf" srcId="{B3029BD8-2F0B-5847-801F-70B68E162531}" destId="{8805A063-B66A-534C-B7CB-52264C2D2D04}" srcOrd="1" destOrd="0" presId="urn:microsoft.com/office/officeart/2005/8/layout/hierarchy5"/>
    <dgm:cxn modelId="{56D699A4-69AA-1348-9D1C-305C32CAB9C8}" type="presParOf" srcId="{8805A063-B66A-534C-B7CB-52264C2D2D04}" destId="{A85A6636-682E-9342-A2ED-7DF25A5599DD}" srcOrd="0" destOrd="0" presId="urn:microsoft.com/office/officeart/2005/8/layout/hierarchy5"/>
    <dgm:cxn modelId="{8197C626-E606-7444-8FFB-DC316505444E}" type="presParOf" srcId="{8805A063-B66A-534C-B7CB-52264C2D2D04}" destId="{7405716C-A258-D440-8B9C-7EB6C0A2E381}" srcOrd="1" destOrd="0" presId="urn:microsoft.com/office/officeart/2005/8/layout/hierarchy5"/>
    <dgm:cxn modelId="{5BB4843E-758A-1348-9FB7-C57963A5CE0C}" type="presParOf" srcId="{7405716C-A258-D440-8B9C-7EB6C0A2E381}" destId="{FD77CA97-DED3-9942-B203-277E8C855857}" srcOrd="0" destOrd="0" presId="urn:microsoft.com/office/officeart/2005/8/layout/hierarchy5"/>
    <dgm:cxn modelId="{62AB2844-8FA7-FA48-A2FB-7061F2856389}" type="presParOf" srcId="{FD77CA97-DED3-9942-B203-277E8C855857}" destId="{FBFA868B-3B51-9544-A4A1-F0EE87A8365C}" srcOrd="0" destOrd="0" presId="urn:microsoft.com/office/officeart/2005/8/layout/hierarchy5"/>
    <dgm:cxn modelId="{F3ED92AB-94C7-0D44-9857-C1F2A4615487}" type="presParOf" srcId="{7405716C-A258-D440-8B9C-7EB6C0A2E381}" destId="{05EFF9F4-3203-224D-92AA-D8570866D17A}" srcOrd="1" destOrd="0" presId="urn:microsoft.com/office/officeart/2005/8/layout/hierarchy5"/>
    <dgm:cxn modelId="{F0B9BC8B-5D37-AD4A-9B13-52AAF5E35524}" type="presParOf" srcId="{05EFF9F4-3203-224D-92AA-D8570866D17A}" destId="{6D87CBC6-377D-A34E-ACDD-E67786B0338A}" srcOrd="0" destOrd="0" presId="urn:microsoft.com/office/officeart/2005/8/layout/hierarchy5"/>
    <dgm:cxn modelId="{D941D041-F8DF-4241-BE56-D166280EA777}" type="presParOf" srcId="{05EFF9F4-3203-224D-92AA-D8570866D17A}" destId="{1B528C7E-A6A4-2A4A-BC83-CF10B1B27966}" srcOrd="1" destOrd="0" presId="urn:microsoft.com/office/officeart/2005/8/layout/hierarchy5"/>
    <dgm:cxn modelId="{EDE3241E-151B-524C-ABC4-49F8A8778E3F}" type="presParOf" srcId="{7405716C-A258-D440-8B9C-7EB6C0A2E381}" destId="{015A4306-4CE2-F54E-9F91-D224B50E64E8}" srcOrd="2" destOrd="0" presId="urn:microsoft.com/office/officeart/2005/8/layout/hierarchy5"/>
    <dgm:cxn modelId="{E8B53893-1D83-4C4E-9FAF-88EC15F3C1A0}" type="presParOf" srcId="{015A4306-4CE2-F54E-9F91-D224B50E64E8}" destId="{C199B563-E23C-C646-B4B6-66BBCA10EB2D}" srcOrd="0" destOrd="0" presId="urn:microsoft.com/office/officeart/2005/8/layout/hierarchy5"/>
    <dgm:cxn modelId="{77519E13-3BEA-EC46-9208-8813B02BB243}" type="presParOf" srcId="{7405716C-A258-D440-8B9C-7EB6C0A2E381}" destId="{E2A6E0ED-0567-9B4A-ABE9-199601ABCAD2}" srcOrd="3" destOrd="0" presId="urn:microsoft.com/office/officeart/2005/8/layout/hierarchy5"/>
    <dgm:cxn modelId="{5915ACFF-6016-CA4B-80D3-B5D08DC75A10}" type="presParOf" srcId="{E2A6E0ED-0567-9B4A-ABE9-199601ABCAD2}" destId="{DA551D81-6FF3-744A-A172-66F27F074041}" srcOrd="0" destOrd="0" presId="urn:microsoft.com/office/officeart/2005/8/layout/hierarchy5"/>
    <dgm:cxn modelId="{FB002431-F894-7847-8518-6FA15D5F94FC}" type="presParOf" srcId="{E2A6E0ED-0567-9B4A-ABE9-199601ABCAD2}" destId="{2040007D-975A-DF42-98E7-F5C04EB64DED}" srcOrd="1" destOrd="0" presId="urn:microsoft.com/office/officeart/2005/8/layout/hierarchy5"/>
    <dgm:cxn modelId="{B4CAF618-CD5B-AE42-8120-EEF905C20F1F}" type="presParOf" srcId="{2040007D-975A-DF42-98E7-F5C04EB64DED}" destId="{1B21A131-0433-1A4F-9BB7-7E5839D0F5A5}" srcOrd="0" destOrd="0" presId="urn:microsoft.com/office/officeart/2005/8/layout/hierarchy5"/>
    <dgm:cxn modelId="{374F3557-469B-7D4C-B1C4-26B00359A6EB}" type="presParOf" srcId="{1B21A131-0433-1A4F-9BB7-7E5839D0F5A5}" destId="{C28B2FF9-32CA-354D-9CDE-8D4D97CD1E76}" srcOrd="0" destOrd="0" presId="urn:microsoft.com/office/officeart/2005/8/layout/hierarchy5"/>
    <dgm:cxn modelId="{BE74EF10-12EB-E04F-B6A6-45AEF40A1B5B}" type="presParOf" srcId="{2040007D-975A-DF42-98E7-F5C04EB64DED}" destId="{27FB2B06-5FE8-4F4A-883E-8D341A899B07}" srcOrd="1" destOrd="0" presId="urn:microsoft.com/office/officeart/2005/8/layout/hierarchy5"/>
    <dgm:cxn modelId="{2AD5DD28-1257-4D4D-A167-99150BB4261B}" type="presParOf" srcId="{27FB2B06-5FE8-4F4A-883E-8D341A899B07}" destId="{50500D20-DBEC-B74C-82F7-CD5201D909BA}" srcOrd="0" destOrd="0" presId="urn:microsoft.com/office/officeart/2005/8/layout/hierarchy5"/>
    <dgm:cxn modelId="{F6C4B022-5401-9249-8528-5130F081D164}" type="presParOf" srcId="{27FB2B06-5FE8-4F4A-883E-8D341A899B07}" destId="{4DC806C7-9D14-3041-8AA2-C44D6165A8B5}" srcOrd="1" destOrd="0" presId="urn:microsoft.com/office/officeart/2005/8/layout/hierarchy5"/>
    <dgm:cxn modelId="{94964D98-3BA3-9742-B1E7-E4D2E66117A1}" type="presParOf" srcId="{2040007D-975A-DF42-98E7-F5C04EB64DED}" destId="{E291659B-4229-D14A-967F-47E3B43C9728}" srcOrd="2" destOrd="0" presId="urn:microsoft.com/office/officeart/2005/8/layout/hierarchy5"/>
    <dgm:cxn modelId="{8447352F-FA92-734C-B702-068A6B830CBD}" type="presParOf" srcId="{E291659B-4229-D14A-967F-47E3B43C9728}" destId="{F0ADC9C1-0AE7-CF43-8B00-C14F5BE56733}" srcOrd="0" destOrd="0" presId="urn:microsoft.com/office/officeart/2005/8/layout/hierarchy5"/>
    <dgm:cxn modelId="{BFDF8D33-7B4E-B14D-87CE-47596D5CDFE5}" type="presParOf" srcId="{2040007D-975A-DF42-98E7-F5C04EB64DED}" destId="{0FF53C23-602E-DC41-8294-A07A9EE67B74}" srcOrd="3" destOrd="0" presId="urn:microsoft.com/office/officeart/2005/8/layout/hierarchy5"/>
    <dgm:cxn modelId="{9E43B478-A75A-1249-80D0-2923414F4F66}" type="presParOf" srcId="{0FF53C23-602E-DC41-8294-A07A9EE67B74}" destId="{A3F4ADCD-5407-1041-BFAC-015CD6793879}" srcOrd="0" destOrd="0" presId="urn:microsoft.com/office/officeart/2005/8/layout/hierarchy5"/>
    <dgm:cxn modelId="{0B4621D0-371E-E445-A0F4-505B489585DE}" type="presParOf" srcId="{0FF53C23-602E-DC41-8294-A07A9EE67B74}" destId="{3465FE7E-E34A-8549-B751-9C22D83AAD4E}" srcOrd="1" destOrd="0" presId="urn:microsoft.com/office/officeart/2005/8/layout/hierarchy5"/>
    <dgm:cxn modelId="{B59B92C6-804E-3E44-AAD2-FDA38C8F19E9}" type="presParOf" srcId="{B3029BD8-2F0B-5847-801F-70B68E162531}" destId="{D057078A-9C05-F348-B94E-90B2E388F1BF}" srcOrd="2" destOrd="0" presId="urn:microsoft.com/office/officeart/2005/8/layout/hierarchy5"/>
    <dgm:cxn modelId="{9E5284E7-4443-2A4A-BBC1-5BA7398C2DC3}" type="presParOf" srcId="{D057078A-9C05-F348-B94E-90B2E388F1BF}" destId="{AD52C13A-0DD0-B749-BC7B-260B6E804753}" srcOrd="0" destOrd="0" presId="urn:microsoft.com/office/officeart/2005/8/layout/hierarchy5"/>
    <dgm:cxn modelId="{C158B0F5-6E06-3B43-838A-F9161A99845E}" type="presParOf" srcId="{B3029BD8-2F0B-5847-801F-70B68E162531}" destId="{BC598522-251D-944B-8FC7-9E30B1226F26}" srcOrd="3" destOrd="0" presId="urn:microsoft.com/office/officeart/2005/8/layout/hierarchy5"/>
    <dgm:cxn modelId="{A24ED04B-8A14-F34D-B867-96E3A26F6D24}" type="presParOf" srcId="{BC598522-251D-944B-8FC7-9E30B1226F26}" destId="{30E36FB3-900B-6046-B7AA-4E61F3B85982}" srcOrd="0" destOrd="0" presId="urn:microsoft.com/office/officeart/2005/8/layout/hierarchy5"/>
    <dgm:cxn modelId="{72D7A830-45F3-6747-AF5D-CE78645B2D05}" type="presParOf" srcId="{BC598522-251D-944B-8FC7-9E30B1226F26}" destId="{32D5111D-3F2D-7A46-B388-0CE355BC6625}" srcOrd="1" destOrd="0" presId="urn:microsoft.com/office/officeart/2005/8/layout/hierarchy5"/>
    <dgm:cxn modelId="{52B937EC-64C6-E644-A280-094312A6FD94}" type="presParOf" srcId="{93D81D95-6B7C-C148-92FE-6D8527DF34B8}" destId="{61ADFF2B-A1D7-4447-A64A-C5362439E30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A0F6BF-EAAA-524B-9A6A-9D42E7118CE2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805E6-0EE2-D04E-8073-859B394001AC}">
      <dgm:prSet phldrT="[Text]"/>
      <dgm:spPr/>
      <dgm:t>
        <a:bodyPr/>
        <a:lstStyle/>
        <a:p>
          <a:r>
            <a:rPr lang="en-US" dirty="0" smtClean="0"/>
            <a:t>Fixation</a:t>
          </a:r>
          <a:endParaRPr lang="en-US" dirty="0"/>
        </a:p>
      </dgm:t>
    </dgm:pt>
    <dgm:pt modelId="{049B12B2-B817-9F4F-9197-28D6C1B51EE2}" type="parTrans" cxnId="{94494873-BBEB-E545-9FE2-C6063743778C}">
      <dgm:prSet/>
      <dgm:spPr/>
      <dgm:t>
        <a:bodyPr/>
        <a:lstStyle/>
        <a:p>
          <a:endParaRPr lang="en-US"/>
        </a:p>
      </dgm:t>
    </dgm:pt>
    <dgm:pt modelId="{40E9593E-98EF-3E48-85BE-B0C2F8B1FDB5}" type="sibTrans" cxnId="{94494873-BBEB-E545-9FE2-C6063743778C}">
      <dgm:prSet/>
      <dgm:spPr/>
      <dgm:t>
        <a:bodyPr/>
        <a:lstStyle/>
        <a:p>
          <a:endParaRPr lang="en-US"/>
        </a:p>
      </dgm:t>
    </dgm:pt>
    <dgm:pt modelId="{144F193F-AC6C-4847-9C53-A646F701F40E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E9FE4316-5CB0-7344-AFB4-80F4CD09BC1B}" type="parTrans" cxnId="{BFD76878-420C-6647-B814-553289983EE3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2A60064A-DCBD-9644-A07E-B1EA4DA06679}" type="sibTrans" cxnId="{BFD76878-420C-6647-B814-553289983EE3}">
      <dgm:prSet/>
      <dgm:spPr/>
      <dgm:t>
        <a:bodyPr/>
        <a:lstStyle/>
        <a:p>
          <a:endParaRPr lang="en-US"/>
        </a:p>
      </dgm:t>
    </dgm:pt>
    <dgm:pt modelId="{9C59E294-0DB6-8547-AB6B-A43F44A311C0}">
      <dgm:prSet phldrT="[Text]"/>
      <dgm:spPr/>
      <dgm:t>
        <a:bodyPr/>
        <a:lstStyle/>
        <a:p>
          <a:r>
            <a:rPr lang="en-US" dirty="0" smtClean="0"/>
            <a:t>Intramedullary</a:t>
          </a:r>
          <a:endParaRPr lang="en-US" dirty="0"/>
        </a:p>
      </dgm:t>
    </dgm:pt>
    <dgm:pt modelId="{D39B0D38-7097-8F4C-85A8-01C24EBB5FC3}" type="parTrans" cxnId="{0049C640-4E5C-2F41-9220-9542CEE2F7BC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5CA62987-0535-814D-B40B-B82C100F63EA}" type="sibTrans" cxnId="{0049C640-4E5C-2F41-9220-9542CEE2F7BC}">
      <dgm:prSet/>
      <dgm:spPr/>
      <dgm:t>
        <a:bodyPr/>
        <a:lstStyle/>
        <a:p>
          <a:endParaRPr lang="en-US"/>
        </a:p>
      </dgm:t>
    </dgm:pt>
    <dgm:pt modelId="{A3929116-37BA-834E-965F-80CED5D3A517}">
      <dgm:prSet phldrT="[Text]"/>
      <dgm:spPr/>
      <dgm:t>
        <a:bodyPr/>
        <a:lstStyle/>
        <a:p>
          <a:r>
            <a:rPr lang="en-US" dirty="0" err="1" smtClean="0"/>
            <a:t>Extramedullary</a:t>
          </a:r>
          <a:endParaRPr lang="en-US" dirty="0"/>
        </a:p>
      </dgm:t>
    </dgm:pt>
    <dgm:pt modelId="{D99A5F59-B643-9C49-AF9B-916242CF0D59}" type="parTrans" cxnId="{C4585A46-1993-DD4B-9345-3EC4081C61BB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A6DE7B4C-E79E-0C43-A311-A2D26705E6FC}" type="sibTrans" cxnId="{C4585A46-1993-DD4B-9345-3EC4081C61BB}">
      <dgm:prSet/>
      <dgm:spPr/>
      <dgm:t>
        <a:bodyPr/>
        <a:lstStyle/>
        <a:p>
          <a:endParaRPr lang="en-US"/>
        </a:p>
      </dgm:t>
    </dgm:pt>
    <dgm:pt modelId="{7EA4F3AC-D778-F044-AABD-DB403EC0E018}">
      <dgm:prSet phldrT="[Text]"/>
      <dgm:spPr/>
      <dgm:t>
        <a:bodyPr/>
        <a:lstStyle/>
        <a:p>
          <a:r>
            <a:rPr lang="en-US" dirty="0" smtClean="0"/>
            <a:t>External</a:t>
          </a:r>
          <a:endParaRPr lang="en-US" dirty="0"/>
        </a:p>
      </dgm:t>
    </dgm:pt>
    <dgm:pt modelId="{BA6AA5CC-56D9-6B40-AE21-0A62C2496E31}" type="parTrans" cxnId="{85204153-338D-094F-8D4D-175647DC095C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3E520496-B622-434F-9114-1997814E2B4B}" type="sibTrans" cxnId="{85204153-338D-094F-8D4D-175647DC095C}">
      <dgm:prSet/>
      <dgm:spPr/>
      <dgm:t>
        <a:bodyPr/>
        <a:lstStyle/>
        <a:p>
          <a:endParaRPr lang="en-US"/>
        </a:p>
      </dgm:t>
    </dgm:pt>
    <dgm:pt modelId="{FAF2610A-EFCD-9D48-832A-369EC8363E85}">
      <dgm:prSet phldrT="[Text]"/>
      <dgm:spPr/>
      <dgm:t>
        <a:bodyPr/>
        <a:lstStyle/>
        <a:p>
          <a:r>
            <a:rPr lang="en-US" dirty="0" err="1" smtClean="0"/>
            <a:t>Monoplanar</a:t>
          </a:r>
          <a:endParaRPr lang="en-US" dirty="0"/>
        </a:p>
      </dgm:t>
    </dgm:pt>
    <dgm:pt modelId="{C3B2A849-0BAF-7E4D-A20A-7CFB717010EA}" type="parTrans" cxnId="{349B4C9C-32E1-614E-9E12-26B5908AAB1E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9803935C-A4D9-5E4D-972C-EAF8A041359D}" type="sibTrans" cxnId="{349B4C9C-32E1-614E-9E12-26B5908AAB1E}">
      <dgm:prSet/>
      <dgm:spPr/>
      <dgm:t>
        <a:bodyPr/>
        <a:lstStyle/>
        <a:p>
          <a:endParaRPr lang="en-US"/>
        </a:p>
      </dgm:t>
    </dgm:pt>
    <dgm:pt modelId="{09C85E92-A811-C042-8DE1-0B9F6342F192}">
      <dgm:prSet/>
      <dgm:spPr/>
      <dgm:t>
        <a:bodyPr/>
        <a:lstStyle/>
        <a:p>
          <a:r>
            <a:rPr lang="en-US" dirty="0" smtClean="0"/>
            <a:t>Pins</a:t>
          </a:r>
          <a:endParaRPr lang="en-US" dirty="0"/>
        </a:p>
      </dgm:t>
    </dgm:pt>
    <dgm:pt modelId="{19D67B3C-2FAD-F441-AB13-2D1CD18BD3B1}" type="parTrans" cxnId="{2484941A-1A03-8842-8C1F-F3684DAD3D5C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23B29EC5-04F1-3E42-9B4C-C517EBF23ADC}" type="sibTrans" cxnId="{2484941A-1A03-8842-8C1F-F3684DAD3D5C}">
      <dgm:prSet/>
      <dgm:spPr/>
      <dgm:t>
        <a:bodyPr/>
        <a:lstStyle/>
        <a:p>
          <a:endParaRPr lang="en-US"/>
        </a:p>
      </dgm:t>
    </dgm:pt>
    <dgm:pt modelId="{24BC473B-D6CD-9C40-92A0-912796494DCB}">
      <dgm:prSet/>
      <dgm:spPr/>
      <dgm:t>
        <a:bodyPr/>
        <a:lstStyle/>
        <a:p>
          <a:r>
            <a:rPr lang="en-US" dirty="0" smtClean="0"/>
            <a:t>Nails</a:t>
          </a:r>
          <a:endParaRPr lang="en-US" dirty="0"/>
        </a:p>
      </dgm:t>
    </dgm:pt>
    <dgm:pt modelId="{C6BE74A1-D47E-9349-82AA-ECCBA52A65AD}" type="parTrans" cxnId="{A8034C6B-730B-A44B-A9A1-4FE26F257919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3BD9B78A-F380-DB43-952E-096790D2D660}" type="sibTrans" cxnId="{A8034C6B-730B-A44B-A9A1-4FE26F257919}">
      <dgm:prSet/>
      <dgm:spPr/>
      <dgm:t>
        <a:bodyPr/>
        <a:lstStyle/>
        <a:p>
          <a:endParaRPr lang="en-US"/>
        </a:p>
      </dgm:t>
    </dgm:pt>
    <dgm:pt modelId="{4DF819AC-1F40-1A49-B943-8A980ACA452C}">
      <dgm:prSet/>
      <dgm:spPr/>
      <dgm:t>
        <a:bodyPr/>
        <a:lstStyle/>
        <a:p>
          <a:r>
            <a:rPr lang="en-US" dirty="0" smtClean="0"/>
            <a:t>Plate/screws</a:t>
          </a:r>
          <a:endParaRPr lang="en-US" dirty="0"/>
        </a:p>
      </dgm:t>
    </dgm:pt>
    <dgm:pt modelId="{C3DD0A11-6DB3-AF4F-B781-4CFB2D31AF34}" type="parTrans" cxnId="{6D12B674-31FB-714A-9046-307E037FF29B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BA3CC85B-0261-724E-961F-70C2D9ECD1BB}" type="sibTrans" cxnId="{6D12B674-31FB-714A-9046-307E037FF29B}">
      <dgm:prSet/>
      <dgm:spPr/>
      <dgm:t>
        <a:bodyPr/>
        <a:lstStyle/>
        <a:p>
          <a:endParaRPr lang="en-US"/>
        </a:p>
      </dgm:t>
    </dgm:pt>
    <dgm:pt modelId="{AAF9A0C6-897B-9C49-AA7B-C2E9E1465A8A}">
      <dgm:prSet/>
      <dgm:spPr/>
      <dgm:t>
        <a:bodyPr/>
        <a:lstStyle/>
        <a:p>
          <a:r>
            <a:rPr lang="en-US" dirty="0" smtClean="0"/>
            <a:t>Pins</a:t>
          </a:r>
          <a:endParaRPr lang="en-US" dirty="0"/>
        </a:p>
      </dgm:t>
    </dgm:pt>
    <dgm:pt modelId="{FC298DFB-DEBB-B843-AC3B-6E03AB78C506}" type="parTrans" cxnId="{B86A7BED-DEF2-1745-BE6C-992D3C105CDA}">
      <dgm:prSet/>
      <dgm:spPr>
        <a:ln w="31750"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2320B0C2-C616-D643-B981-26447539950F}" type="sibTrans" cxnId="{B86A7BED-DEF2-1745-BE6C-992D3C105CDA}">
      <dgm:prSet/>
      <dgm:spPr/>
      <dgm:t>
        <a:bodyPr/>
        <a:lstStyle/>
        <a:p>
          <a:endParaRPr lang="en-US"/>
        </a:p>
      </dgm:t>
    </dgm:pt>
    <dgm:pt modelId="{28EB72D2-942C-9747-9052-C579E2534DEB}">
      <dgm:prSet/>
      <dgm:spPr/>
      <dgm:t>
        <a:bodyPr/>
        <a:lstStyle/>
        <a:p>
          <a:r>
            <a:rPr lang="en-US" smtClean="0"/>
            <a:t>Multiplanar</a:t>
          </a:r>
          <a:endParaRPr lang="en-US" dirty="0"/>
        </a:p>
      </dgm:t>
    </dgm:pt>
    <dgm:pt modelId="{722B42B4-913D-8445-9F4D-F1B377DF7C66}" type="parTrans" cxnId="{8264D6A1-4E10-384E-BD34-1C375609B755}">
      <dgm:prSet/>
      <dgm:spPr>
        <a:ln w="28575" cmpd="sng"/>
      </dgm:spPr>
      <dgm:t>
        <a:bodyPr/>
        <a:lstStyle/>
        <a:p>
          <a:endParaRPr lang="en-US"/>
        </a:p>
      </dgm:t>
    </dgm:pt>
    <dgm:pt modelId="{6AF01341-4676-7C40-B2D5-BB185EBA0D39}" type="sibTrans" cxnId="{8264D6A1-4E10-384E-BD34-1C375609B755}">
      <dgm:prSet/>
      <dgm:spPr/>
      <dgm:t>
        <a:bodyPr/>
        <a:lstStyle/>
        <a:p>
          <a:endParaRPr lang="en-US"/>
        </a:p>
      </dgm:t>
    </dgm:pt>
    <dgm:pt modelId="{654C6E1D-0F87-8749-9D65-D2EA51DADED8}" type="pres">
      <dgm:prSet presAssocID="{51A0F6BF-EAAA-524B-9A6A-9D42E7118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C34A2-EE59-0745-B121-A16FE401F61F}" type="pres">
      <dgm:prSet presAssocID="{51A0F6BF-EAAA-524B-9A6A-9D42E7118CE2}" presName="hierFlow" presStyleCnt="0"/>
      <dgm:spPr/>
    </dgm:pt>
    <dgm:pt modelId="{F58D03E0-6C7A-1F4E-B757-3EDC56A6828D}" type="pres">
      <dgm:prSet presAssocID="{51A0F6BF-EAAA-524B-9A6A-9D42E7118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EC794BB-016B-8B42-9EDF-F0CF24DC0C65}" type="pres">
      <dgm:prSet presAssocID="{FC4805E6-0EE2-D04E-8073-859B394001AC}" presName="Name17" presStyleCnt="0"/>
      <dgm:spPr/>
    </dgm:pt>
    <dgm:pt modelId="{EA9D50AB-D93A-284C-A249-DF88422DFD26}" type="pres">
      <dgm:prSet presAssocID="{FC4805E6-0EE2-D04E-8073-859B394001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303DD3-5BE7-0046-95E4-341DC50F6B0C}" type="pres">
      <dgm:prSet presAssocID="{FC4805E6-0EE2-D04E-8073-859B394001AC}" presName="hierChild2" presStyleCnt="0"/>
      <dgm:spPr/>
    </dgm:pt>
    <dgm:pt modelId="{B3A68DC4-4B24-774F-B351-2D08C7FA61F8}" type="pres">
      <dgm:prSet presAssocID="{E9FE4316-5CB0-7344-AFB4-80F4CD09BC1B}" presName="Name25" presStyleLbl="parChTrans1D2" presStyleIdx="0" presStyleCnt="2"/>
      <dgm:spPr/>
      <dgm:t>
        <a:bodyPr/>
        <a:lstStyle/>
        <a:p>
          <a:endParaRPr lang="en-GB"/>
        </a:p>
      </dgm:t>
    </dgm:pt>
    <dgm:pt modelId="{622B865F-B274-214E-9613-878734BEBDB4}" type="pres">
      <dgm:prSet presAssocID="{E9FE4316-5CB0-7344-AFB4-80F4CD09BC1B}" presName="connTx" presStyleLbl="parChTrans1D2" presStyleIdx="0" presStyleCnt="2"/>
      <dgm:spPr/>
      <dgm:t>
        <a:bodyPr/>
        <a:lstStyle/>
        <a:p>
          <a:endParaRPr lang="en-GB"/>
        </a:p>
      </dgm:t>
    </dgm:pt>
    <dgm:pt modelId="{BA2E3EE5-D427-644E-A09B-4369E52695B9}" type="pres">
      <dgm:prSet presAssocID="{144F193F-AC6C-4847-9C53-A646F701F40E}" presName="Name30" presStyleCnt="0"/>
      <dgm:spPr/>
    </dgm:pt>
    <dgm:pt modelId="{581E1DD7-191D-414F-8D8F-29AB9ECE3192}" type="pres">
      <dgm:prSet presAssocID="{144F193F-AC6C-4847-9C53-A646F701F40E}" presName="level2Shape" presStyleLbl="node2" presStyleIdx="0" presStyleCnt="2"/>
      <dgm:spPr/>
      <dgm:t>
        <a:bodyPr/>
        <a:lstStyle/>
        <a:p>
          <a:endParaRPr lang="en-US"/>
        </a:p>
      </dgm:t>
    </dgm:pt>
    <dgm:pt modelId="{20EED7F4-43FC-5D4A-B4AD-75B3C028128C}" type="pres">
      <dgm:prSet presAssocID="{144F193F-AC6C-4847-9C53-A646F701F40E}" presName="hierChild3" presStyleCnt="0"/>
      <dgm:spPr/>
    </dgm:pt>
    <dgm:pt modelId="{0A5F5E8C-5936-134E-A24B-6481649F0B4F}" type="pres">
      <dgm:prSet presAssocID="{D39B0D38-7097-8F4C-85A8-01C24EBB5FC3}" presName="Name25" presStyleLbl="parChTrans1D3" presStyleIdx="0" presStyleCnt="4"/>
      <dgm:spPr/>
      <dgm:t>
        <a:bodyPr/>
        <a:lstStyle/>
        <a:p>
          <a:endParaRPr lang="en-GB"/>
        </a:p>
      </dgm:t>
    </dgm:pt>
    <dgm:pt modelId="{5E0E5B97-3C72-5C44-8F81-842408ED13B8}" type="pres">
      <dgm:prSet presAssocID="{D39B0D38-7097-8F4C-85A8-01C24EBB5FC3}" presName="connTx" presStyleLbl="parChTrans1D3" presStyleIdx="0" presStyleCnt="4"/>
      <dgm:spPr/>
      <dgm:t>
        <a:bodyPr/>
        <a:lstStyle/>
        <a:p>
          <a:endParaRPr lang="en-GB"/>
        </a:p>
      </dgm:t>
    </dgm:pt>
    <dgm:pt modelId="{3B995001-E08B-1645-A480-B154649A1FF3}" type="pres">
      <dgm:prSet presAssocID="{9C59E294-0DB6-8547-AB6B-A43F44A311C0}" presName="Name30" presStyleCnt="0"/>
      <dgm:spPr/>
    </dgm:pt>
    <dgm:pt modelId="{35C2EDD7-6528-EE41-BB7D-3976CEB463DE}" type="pres">
      <dgm:prSet presAssocID="{9C59E294-0DB6-8547-AB6B-A43F44A311C0}" presName="level2Shape" presStyleLbl="node3" presStyleIdx="0" presStyleCnt="4" custLinFactNeighborX="-7707" custLinFactNeighborY="5392"/>
      <dgm:spPr/>
      <dgm:t>
        <a:bodyPr/>
        <a:lstStyle/>
        <a:p>
          <a:endParaRPr lang="en-US"/>
        </a:p>
      </dgm:t>
    </dgm:pt>
    <dgm:pt modelId="{0E1D580A-6E37-8B48-AD01-BBA7D61B1BB3}" type="pres">
      <dgm:prSet presAssocID="{9C59E294-0DB6-8547-AB6B-A43F44A311C0}" presName="hierChild3" presStyleCnt="0"/>
      <dgm:spPr/>
    </dgm:pt>
    <dgm:pt modelId="{0BFA23E0-DDF3-884F-AB76-DA6F0F6AC5A5}" type="pres">
      <dgm:prSet presAssocID="{19D67B3C-2FAD-F441-AB13-2D1CD18BD3B1}" presName="Name25" presStyleLbl="parChTrans1D4" presStyleIdx="0" presStyleCnt="4"/>
      <dgm:spPr/>
      <dgm:t>
        <a:bodyPr/>
        <a:lstStyle/>
        <a:p>
          <a:endParaRPr lang="en-GB"/>
        </a:p>
      </dgm:t>
    </dgm:pt>
    <dgm:pt modelId="{80AA8F85-04AD-9E41-AC9A-6AB89B25E21B}" type="pres">
      <dgm:prSet presAssocID="{19D67B3C-2FAD-F441-AB13-2D1CD18BD3B1}" presName="connTx" presStyleLbl="parChTrans1D4" presStyleIdx="0" presStyleCnt="4"/>
      <dgm:spPr/>
      <dgm:t>
        <a:bodyPr/>
        <a:lstStyle/>
        <a:p>
          <a:endParaRPr lang="en-GB"/>
        </a:p>
      </dgm:t>
    </dgm:pt>
    <dgm:pt modelId="{8E62019A-6BFC-714E-B7EE-13023223C13B}" type="pres">
      <dgm:prSet presAssocID="{09C85E92-A811-C042-8DE1-0B9F6342F192}" presName="Name30" presStyleCnt="0"/>
      <dgm:spPr/>
    </dgm:pt>
    <dgm:pt modelId="{AB9120B9-A540-8B4D-BA28-EBB0A6E9147C}" type="pres">
      <dgm:prSet presAssocID="{09C85E92-A811-C042-8DE1-0B9F6342F192}" presName="level2Shape" presStyleLbl="node4" presStyleIdx="0" presStyleCnt="4" custLinFactNeighborX="265" custLinFactNeighborY="-56626"/>
      <dgm:spPr/>
      <dgm:t>
        <a:bodyPr/>
        <a:lstStyle/>
        <a:p>
          <a:endParaRPr lang="en-GB"/>
        </a:p>
      </dgm:t>
    </dgm:pt>
    <dgm:pt modelId="{6602C8BD-D003-1245-A5BB-B317EC376857}" type="pres">
      <dgm:prSet presAssocID="{09C85E92-A811-C042-8DE1-0B9F6342F192}" presName="hierChild3" presStyleCnt="0"/>
      <dgm:spPr/>
    </dgm:pt>
    <dgm:pt modelId="{0249645A-86F9-2042-BE3B-5C077C7EEE8F}" type="pres">
      <dgm:prSet presAssocID="{C6BE74A1-D47E-9349-82AA-ECCBA52A65AD}" presName="Name25" presStyleLbl="parChTrans1D4" presStyleIdx="1" presStyleCnt="4"/>
      <dgm:spPr/>
      <dgm:t>
        <a:bodyPr/>
        <a:lstStyle/>
        <a:p>
          <a:endParaRPr lang="en-GB"/>
        </a:p>
      </dgm:t>
    </dgm:pt>
    <dgm:pt modelId="{BB56BDD3-095B-AE41-8293-A9D0853E6811}" type="pres">
      <dgm:prSet presAssocID="{C6BE74A1-D47E-9349-82AA-ECCBA52A65AD}" presName="connTx" presStyleLbl="parChTrans1D4" presStyleIdx="1" presStyleCnt="4"/>
      <dgm:spPr/>
      <dgm:t>
        <a:bodyPr/>
        <a:lstStyle/>
        <a:p>
          <a:endParaRPr lang="en-GB"/>
        </a:p>
      </dgm:t>
    </dgm:pt>
    <dgm:pt modelId="{779F77E4-0E8B-1A4F-AFC2-A313633404AD}" type="pres">
      <dgm:prSet presAssocID="{24BC473B-D6CD-9C40-92A0-912796494DCB}" presName="Name30" presStyleCnt="0"/>
      <dgm:spPr/>
    </dgm:pt>
    <dgm:pt modelId="{E3746C34-7EA9-8B45-B0CC-72EEDD8B09CA}" type="pres">
      <dgm:prSet presAssocID="{24BC473B-D6CD-9C40-92A0-912796494DCB}" presName="level2Shape" presStyleLbl="node4" presStyleIdx="1" presStyleCnt="4" custLinFactNeighborX="265" custLinFactNeighborY="-24058"/>
      <dgm:spPr/>
      <dgm:t>
        <a:bodyPr/>
        <a:lstStyle/>
        <a:p>
          <a:endParaRPr lang="en-GB"/>
        </a:p>
      </dgm:t>
    </dgm:pt>
    <dgm:pt modelId="{01B500E0-C428-CB43-8238-143A1FCA15F5}" type="pres">
      <dgm:prSet presAssocID="{24BC473B-D6CD-9C40-92A0-912796494DCB}" presName="hierChild3" presStyleCnt="0"/>
      <dgm:spPr/>
    </dgm:pt>
    <dgm:pt modelId="{900A94AF-36AA-A04F-A851-A8A7221B957C}" type="pres">
      <dgm:prSet presAssocID="{D99A5F59-B643-9C49-AF9B-916242CF0D59}" presName="Name25" presStyleLbl="parChTrans1D3" presStyleIdx="1" presStyleCnt="4"/>
      <dgm:spPr/>
      <dgm:t>
        <a:bodyPr/>
        <a:lstStyle/>
        <a:p>
          <a:endParaRPr lang="en-GB"/>
        </a:p>
      </dgm:t>
    </dgm:pt>
    <dgm:pt modelId="{CE97294F-431F-BE43-9C4F-DC2F0B87111D}" type="pres">
      <dgm:prSet presAssocID="{D99A5F59-B643-9C49-AF9B-916242CF0D59}" presName="connTx" presStyleLbl="parChTrans1D3" presStyleIdx="1" presStyleCnt="4"/>
      <dgm:spPr/>
      <dgm:t>
        <a:bodyPr/>
        <a:lstStyle/>
        <a:p>
          <a:endParaRPr lang="en-GB"/>
        </a:p>
      </dgm:t>
    </dgm:pt>
    <dgm:pt modelId="{045E53EC-6689-334C-AC9D-E70EFDAAB663}" type="pres">
      <dgm:prSet presAssocID="{A3929116-37BA-834E-965F-80CED5D3A517}" presName="Name30" presStyleCnt="0"/>
      <dgm:spPr/>
    </dgm:pt>
    <dgm:pt modelId="{B4F0BB6C-CB04-F843-8FAA-3F75CAA5F56A}" type="pres">
      <dgm:prSet presAssocID="{A3929116-37BA-834E-965F-80CED5D3A517}" presName="level2Shape" presStyleLbl="node3" presStyleIdx="1" presStyleCnt="4"/>
      <dgm:spPr/>
      <dgm:t>
        <a:bodyPr/>
        <a:lstStyle/>
        <a:p>
          <a:endParaRPr lang="en-US"/>
        </a:p>
      </dgm:t>
    </dgm:pt>
    <dgm:pt modelId="{D7493C7F-55C2-F04E-AE0F-4802C1373E5D}" type="pres">
      <dgm:prSet presAssocID="{A3929116-37BA-834E-965F-80CED5D3A517}" presName="hierChild3" presStyleCnt="0"/>
      <dgm:spPr/>
    </dgm:pt>
    <dgm:pt modelId="{52AF8E2C-DBD2-8342-BFD0-268AE9F547DB}" type="pres">
      <dgm:prSet presAssocID="{C3DD0A11-6DB3-AF4F-B781-4CFB2D31AF34}" presName="Name25" presStyleLbl="parChTrans1D4" presStyleIdx="2" presStyleCnt="4"/>
      <dgm:spPr/>
      <dgm:t>
        <a:bodyPr/>
        <a:lstStyle/>
        <a:p>
          <a:endParaRPr lang="en-GB"/>
        </a:p>
      </dgm:t>
    </dgm:pt>
    <dgm:pt modelId="{8A54E7A2-6FFD-6D41-BCCE-F0F5122DF67C}" type="pres">
      <dgm:prSet presAssocID="{C3DD0A11-6DB3-AF4F-B781-4CFB2D31AF34}" presName="connTx" presStyleLbl="parChTrans1D4" presStyleIdx="2" presStyleCnt="4"/>
      <dgm:spPr/>
      <dgm:t>
        <a:bodyPr/>
        <a:lstStyle/>
        <a:p>
          <a:endParaRPr lang="en-GB"/>
        </a:p>
      </dgm:t>
    </dgm:pt>
    <dgm:pt modelId="{EF4C542D-3B8D-0D49-B939-23D02391C00B}" type="pres">
      <dgm:prSet presAssocID="{4DF819AC-1F40-1A49-B943-8A980ACA452C}" presName="Name30" presStyleCnt="0"/>
      <dgm:spPr/>
    </dgm:pt>
    <dgm:pt modelId="{258E91A0-E9CA-6D44-A153-2DC27F96954A}" type="pres">
      <dgm:prSet presAssocID="{4DF819AC-1F40-1A49-B943-8A980ACA452C}" presName="level2Shape" presStyleLbl="node4" presStyleIdx="2" presStyleCnt="4"/>
      <dgm:spPr/>
      <dgm:t>
        <a:bodyPr/>
        <a:lstStyle/>
        <a:p>
          <a:endParaRPr lang="en-US"/>
        </a:p>
      </dgm:t>
    </dgm:pt>
    <dgm:pt modelId="{505635D7-0456-B142-B76F-8554B5423D45}" type="pres">
      <dgm:prSet presAssocID="{4DF819AC-1F40-1A49-B943-8A980ACA452C}" presName="hierChild3" presStyleCnt="0"/>
      <dgm:spPr/>
    </dgm:pt>
    <dgm:pt modelId="{4B9077F1-6CE6-3744-91FB-E2729EC30D89}" type="pres">
      <dgm:prSet presAssocID="{FC298DFB-DEBB-B843-AC3B-6E03AB78C506}" presName="Name25" presStyleLbl="parChTrans1D4" presStyleIdx="3" presStyleCnt="4"/>
      <dgm:spPr/>
      <dgm:t>
        <a:bodyPr/>
        <a:lstStyle/>
        <a:p>
          <a:endParaRPr lang="en-GB"/>
        </a:p>
      </dgm:t>
    </dgm:pt>
    <dgm:pt modelId="{44B104E8-A7FC-8E4C-A21C-27595F3A271D}" type="pres">
      <dgm:prSet presAssocID="{FC298DFB-DEBB-B843-AC3B-6E03AB78C506}" presName="connTx" presStyleLbl="parChTrans1D4" presStyleIdx="3" presStyleCnt="4"/>
      <dgm:spPr/>
      <dgm:t>
        <a:bodyPr/>
        <a:lstStyle/>
        <a:p>
          <a:endParaRPr lang="en-GB"/>
        </a:p>
      </dgm:t>
    </dgm:pt>
    <dgm:pt modelId="{0A5DEEF4-38D3-4B47-B023-755B033A902E}" type="pres">
      <dgm:prSet presAssocID="{AAF9A0C6-897B-9C49-AA7B-C2E9E1465A8A}" presName="Name30" presStyleCnt="0"/>
      <dgm:spPr/>
    </dgm:pt>
    <dgm:pt modelId="{46A44F50-6044-EA44-ABD8-CA943461A69B}" type="pres">
      <dgm:prSet presAssocID="{AAF9A0C6-897B-9C49-AA7B-C2E9E1465A8A}" presName="level2Shape" presStyleLbl="node4" presStyleIdx="3" presStyleCnt="4"/>
      <dgm:spPr/>
      <dgm:t>
        <a:bodyPr/>
        <a:lstStyle/>
        <a:p>
          <a:endParaRPr lang="en-GB"/>
        </a:p>
      </dgm:t>
    </dgm:pt>
    <dgm:pt modelId="{04A677A3-4D51-FA4B-9B78-76D43F0D0DED}" type="pres">
      <dgm:prSet presAssocID="{AAF9A0C6-897B-9C49-AA7B-C2E9E1465A8A}" presName="hierChild3" presStyleCnt="0"/>
      <dgm:spPr/>
    </dgm:pt>
    <dgm:pt modelId="{1F46BE4E-4CB0-3A4E-8B61-C7A1B02191AF}" type="pres">
      <dgm:prSet presAssocID="{BA6AA5CC-56D9-6B40-AE21-0A62C2496E31}" presName="Name25" presStyleLbl="parChTrans1D2" presStyleIdx="1" presStyleCnt="2"/>
      <dgm:spPr/>
      <dgm:t>
        <a:bodyPr/>
        <a:lstStyle/>
        <a:p>
          <a:endParaRPr lang="en-GB"/>
        </a:p>
      </dgm:t>
    </dgm:pt>
    <dgm:pt modelId="{D6F8D3B2-18AB-BD4A-A869-B4ED57025202}" type="pres">
      <dgm:prSet presAssocID="{BA6AA5CC-56D9-6B40-AE21-0A62C2496E3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FE073DF1-4532-6749-AC85-5DD0B9AA47A2}" type="pres">
      <dgm:prSet presAssocID="{7EA4F3AC-D778-F044-AABD-DB403EC0E018}" presName="Name30" presStyleCnt="0"/>
      <dgm:spPr/>
    </dgm:pt>
    <dgm:pt modelId="{B00CBB04-6A63-1C43-B546-940B443E9111}" type="pres">
      <dgm:prSet presAssocID="{7EA4F3AC-D778-F044-AABD-DB403EC0E018}" presName="level2Shape" presStyleLbl="node2" presStyleIdx="1" presStyleCnt="2" custLinFactNeighborX="1126" custLinFactNeighborY="49164"/>
      <dgm:spPr/>
      <dgm:t>
        <a:bodyPr/>
        <a:lstStyle/>
        <a:p>
          <a:endParaRPr lang="en-US"/>
        </a:p>
      </dgm:t>
    </dgm:pt>
    <dgm:pt modelId="{8E02F715-9864-0B42-8081-99B934E99E33}" type="pres">
      <dgm:prSet presAssocID="{7EA4F3AC-D778-F044-AABD-DB403EC0E018}" presName="hierChild3" presStyleCnt="0"/>
      <dgm:spPr/>
    </dgm:pt>
    <dgm:pt modelId="{5104BA22-3DAD-E844-9295-D7FE43D822A1}" type="pres">
      <dgm:prSet presAssocID="{C3B2A849-0BAF-7E4D-A20A-7CFB717010EA}" presName="Name25" presStyleLbl="parChTrans1D3" presStyleIdx="2" presStyleCnt="4"/>
      <dgm:spPr/>
      <dgm:t>
        <a:bodyPr/>
        <a:lstStyle/>
        <a:p>
          <a:endParaRPr lang="en-GB"/>
        </a:p>
      </dgm:t>
    </dgm:pt>
    <dgm:pt modelId="{1F1D8D9D-4FF8-E544-9189-BE9033F5B7C2}" type="pres">
      <dgm:prSet presAssocID="{C3B2A849-0BAF-7E4D-A20A-7CFB717010EA}" presName="connTx" presStyleLbl="parChTrans1D3" presStyleIdx="2" presStyleCnt="4"/>
      <dgm:spPr/>
      <dgm:t>
        <a:bodyPr/>
        <a:lstStyle/>
        <a:p>
          <a:endParaRPr lang="en-GB"/>
        </a:p>
      </dgm:t>
    </dgm:pt>
    <dgm:pt modelId="{910677F7-FCB0-6747-B00F-EA37B1F55E0F}" type="pres">
      <dgm:prSet presAssocID="{FAF2610A-EFCD-9D48-832A-369EC8363E85}" presName="Name30" presStyleCnt="0"/>
      <dgm:spPr/>
    </dgm:pt>
    <dgm:pt modelId="{E8B267DB-92F6-EA48-977F-629C79889C5C}" type="pres">
      <dgm:prSet presAssocID="{FAF2610A-EFCD-9D48-832A-369EC8363E85}" presName="level2Shape" presStyleLbl="node3" presStyleIdx="2" presStyleCnt="4" custLinFactNeighborX="488" custLinFactNeighborY="20984"/>
      <dgm:spPr/>
      <dgm:t>
        <a:bodyPr/>
        <a:lstStyle/>
        <a:p>
          <a:endParaRPr lang="en-US"/>
        </a:p>
      </dgm:t>
    </dgm:pt>
    <dgm:pt modelId="{05CAE173-0C9E-934C-9FC2-04682791D024}" type="pres">
      <dgm:prSet presAssocID="{FAF2610A-EFCD-9D48-832A-369EC8363E85}" presName="hierChild3" presStyleCnt="0"/>
      <dgm:spPr/>
    </dgm:pt>
    <dgm:pt modelId="{385452F1-A37E-C441-BD9A-7A62BA46793C}" type="pres">
      <dgm:prSet presAssocID="{722B42B4-913D-8445-9F4D-F1B377DF7C66}" presName="Name25" presStyleLbl="parChTrans1D3" presStyleIdx="3" presStyleCnt="4"/>
      <dgm:spPr/>
      <dgm:t>
        <a:bodyPr/>
        <a:lstStyle/>
        <a:p>
          <a:endParaRPr lang="en-GB"/>
        </a:p>
      </dgm:t>
    </dgm:pt>
    <dgm:pt modelId="{229276C1-836F-4A47-B0DD-2582F963E495}" type="pres">
      <dgm:prSet presAssocID="{722B42B4-913D-8445-9F4D-F1B377DF7C66}" presName="connTx" presStyleLbl="parChTrans1D3" presStyleIdx="3" presStyleCnt="4"/>
      <dgm:spPr/>
      <dgm:t>
        <a:bodyPr/>
        <a:lstStyle/>
        <a:p>
          <a:endParaRPr lang="en-GB"/>
        </a:p>
      </dgm:t>
    </dgm:pt>
    <dgm:pt modelId="{4B8B5671-5072-9540-AC57-A71981E0B75E}" type="pres">
      <dgm:prSet presAssocID="{28EB72D2-942C-9747-9052-C579E2534DEB}" presName="Name30" presStyleCnt="0"/>
      <dgm:spPr/>
    </dgm:pt>
    <dgm:pt modelId="{ED6BD25C-50FA-E047-B8C9-61D3CB7B1A48}" type="pres">
      <dgm:prSet presAssocID="{28EB72D2-942C-9747-9052-C579E2534DEB}" presName="level2Shape" presStyleLbl="node3" presStyleIdx="3" presStyleCnt="4" custLinFactNeighborX="488" custLinFactNeighborY="20718"/>
      <dgm:spPr/>
      <dgm:t>
        <a:bodyPr/>
        <a:lstStyle/>
        <a:p>
          <a:endParaRPr lang="en-GB"/>
        </a:p>
      </dgm:t>
    </dgm:pt>
    <dgm:pt modelId="{BA682F26-DFB0-5548-9A2C-BF70A9CE0474}" type="pres">
      <dgm:prSet presAssocID="{28EB72D2-942C-9747-9052-C579E2534DEB}" presName="hierChild3" presStyleCnt="0"/>
      <dgm:spPr/>
    </dgm:pt>
    <dgm:pt modelId="{0102F152-4A4E-EF4A-BD82-8D715669262E}" type="pres">
      <dgm:prSet presAssocID="{51A0F6BF-EAAA-524B-9A6A-9D42E7118CE2}" presName="bgShapesFlow" presStyleCnt="0"/>
      <dgm:spPr/>
    </dgm:pt>
  </dgm:ptLst>
  <dgm:cxnLst>
    <dgm:cxn modelId="{7B754BCB-5B55-A145-84C6-D3C0CE0676F4}" type="presOf" srcId="{09C85E92-A811-C042-8DE1-0B9F6342F192}" destId="{AB9120B9-A540-8B4D-BA28-EBB0A6E9147C}" srcOrd="0" destOrd="0" presId="urn:microsoft.com/office/officeart/2005/8/layout/hierarchy5"/>
    <dgm:cxn modelId="{CEFBE744-0894-B84E-B8EF-E789CD91DBAA}" type="presOf" srcId="{BA6AA5CC-56D9-6B40-AE21-0A62C2496E31}" destId="{D6F8D3B2-18AB-BD4A-A869-B4ED57025202}" srcOrd="1" destOrd="0" presId="urn:microsoft.com/office/officeart/2005/8/layout/hierarchy5"/>
    <dgm:cxn modelId="{EEF343A1-FB9E-4D44-9568-7303DCCCF7B2}" type="presOf" srcId="{C3DD0A11-6DB3-AF4F-B781-4CFB2D31AF34}" destId="{8A54E7A2-6FFD-6D41-BCCE-F0F5122DF67C}" srcOrd="1" destOrd="0" presId="urn:microsoft.com/office/officeart/2005/8/layout/hierarchy5"/>
    <dgm:cxn modelId="{07B2B61C-61CC-774D-ABF4-65B3F911E34E}" type="presOf" srcId="{D99A5F59-B643-9C49-AF9B-916242CF0D59}" destId="{CE97294F-431F-BE43-9C4F-DC2F0B87111D}" srcOrd="1" destOrd="0" presId="urn:microsoft.com/office/officeart/2005/8/layout/hierarchy5"/>
    <dgm:cxn modelId="{BFD76878-420C-6647-B814-553289983EE3}" srcId="{FC4805E6-0EE2-D04E-8073-859B394001AC}" destId="{144F193F-AC6C-4847-9C53-A646F701F40E}" srcOrd="0" destOrd="0" parTransId="{E9FE4316-5CB0-7344-AFB4-80F4CD09BC1B}" sibTransId="{2A60064A-DCBD-9644-A07E-B1EA4DA06679}"/>
    <dgm:cxn modelId="{A8034C6B-730B-A44B-A9A1-4FE26F257919}" srcId="{9C59E294-0DB6-8547-AB6B-A43F44A311C0}" destId="{24BC473B-D6CD-9C40-92A0-912796494DCB}" srcOrd="1" destOrd="0" parTransId="{C6BE74A1-D47E-9349-82AA-ECCBA52A65AD}" sibTransId="{3BD9B78A-F380-DB43-952E-096790D2D660}"/>
    <dgm:cxn modelId="{9BB71264-46F6-314A-925F-77F626F805A8}" type="presOf" srcId="{C6BE74A1-D47E-9349-82AA-ECCBA52A65AD}" destId="{0249645A-86F9-2042-BE3B-5C077C7EEE8F}" srcOrd="0" destOrd="0" presId="urn:microsoft.com/office/officeart/2005/8/layout/hierarchy5"/>
    <dgm:cxn modelId="{7B5C205A-3035-D04A-96E6-A1E66CEED122}" type="presOf" srcId="{144F193F-AC6C-4847-9C53-A646F701F40E}" destId="{581E1DD7-191D-414F-8D8F-29AB9ECE3192}" srcOrd="0" destOrd="0" presId="urn:microsoft.com/office/officeart/2005/8/layout/hierarchy5"/>
    <dgm:cxn modelId="{B57CE0AA-DE78-FD40-A0C9-CC714948DBC8}" type="presOf" srcId="{9C59E294-0DB6-8547-AB6B-A43F44A311C0}" destId="{35C2EDD7-6528-EE41-BB7D-3976CEB463DE}" srcOrd="0" destOrd="0" presId="urn:microsoft.com/office/officeart/2005/8/layout/hierarchy5"/>
    <dgm:cxn modelId="{FEFEB291-D8B3-A64F-B8EA-673D0D5ADED2}" type="presOf" srcId="{19D67B3C-2FAD-F441-AB13-2D1CD18BD3B1}" destId="{0BFA23E0-DDF3-884F-AB76-DA6F0F6AC5A5}" srcOrd="0" destOrd="0" presId="urn:microsoft.com/office/officeart/2005/8/layout/hierarchy5"/>
    <dgm:cxn modelId="{2484941A-1A03-8842-8C1F-F3684DAD3D5C}" srcId="{9C59E294-0DB6-8547-AB6B-A43F44A311C0}" destId="{09C85E92-A811-C042-8DE1-0B9F6342F192}" srcOrd="0" destOrd="0" parTransId="{19D67B3C-2FAD-F441-AB13-2D1CD18BD3B1}" sibTransId="{23B29EC5-04F1-3E42-9B4C-C517EBF23ADC}"/>
    <dgm:cxn modelId="{D115E20C-7D53-324E-B1E4-9A1AF96F0F44}" type="presOf" srcId="{FC298DFB-DEBB-B843-AC3B-6E03AB78C506}" destId="{4B9077F1-6CE6-3744-91FB-E2729EC30D89}" srcOrd="0" destOrd="0" presId="urn:microsoft.com/office/officeart/2005/8/layout/hierarchy5"/>
    <dgm:cxn modelId="{724132C1-78C5-654B-BCB6-A58AB8FB3351}" type="presOf" srcId="{722B42B4-913D-8445-9F4D-F1B377DF7C66}" destId="{385452F1-A37E-C441-BD9A-7A62BA46793C}" srcOrd="0" destOrd="0" presId="urn:microsoft.com/office/officeart/2005/8/layout/hierarchy5"/>
    <dgm:cxn modelId="{349B4C9C-32E1-614E-9E12-26B5908AAB1E}" srcId="{7EA4F3AC-D778-F044-AABD-DB403EC0E018}" destId="{FAF2610A-EFCD-9D48-832A-369EC8363E85}" srcOrd="0" destOrd="0" parTransId="{C3B2A849-0BAF-7E4D-A20A-7CFB717010EA}" sibTransId="{9803935C-A4D9-5E4D-972C-EAF8A041359D}"/>
    <dgm:cxn modelId="{FCD1D0F0-BF1A-BB43-81E5-41776F26E956}" type="presOf" srcId="{4DF819AC-1F40-1A49-B943-8A980ACA452C}" destId="{258E91A0-E9CA-6D44-A153-2DC27F96954A}" srcOrd="0" destOrd="0" presId="urn:microsoft.com/office/officeart/2005/8/layout/hierarchy5"/>
    <dgm:cxn modelId="{C4585A46-1993-DD4B-9345-3EC4081C61BB}" srcId="{144F193F-AC6C-4847-9C53-A646F701F40E}" destId="{A3929116-37BA-834E-965F-80CED5D3A517}" srcOrd="1" destOrd="0" parTransId="{D99A5F59-B643-9C49-AF9B-916242CF0D59}" sibTransId="{A6DE7B4C-E79E-0C43-A311-A2D26705E6FC}"/>
    <dgm:cxn modelId="{BB8B533B-99B3-B649-94E8-797BD702B6A1}" type="presOf" srcId="{24BC473B-D6CD-9C40-92A0-912796494DCB}" destId="{E3746C34-7EA9-8B45-B0CC-72EEDD8B09CA}" srcOrd="0" destOrd="0" presId="urn:microsoft.com/office/officeart/2005/8/layout/hierarchy5"/>
    <dgm:cxn modelId="{9D6C541F-AF45-E64B-A6AF-70647E90DB1C}" type="presOf" srcId="{FC4805E6-0EE2-D04E-8073-859B394001AC}" destId="{EA9D50AB-D93A-284C-A249-DF88422DFD26}" srcOrd="0" destOrd="0" presId="urn:microsoft.com/office/officeart/2005/8/layout/hierarchy5"/>
    <dgm:cxn modelId="{A0F4ACBE-90A3-084A-9BC1-59774806E4F6}" type="presOf" srcId="{51A0F6BF-EAAA-524B-9A6A-9D42E7118CE2}" destId="{654C6E1D-0F87-8749-9D65-D2EA51DADED8}" srcOrd="0" destOrd="0" presId="urn:microsoft.com/office/officeart/2005/8/layout/hierarchy5"/>
    <dgm:cxn modelId="{CA0FE336-AF4D-514E-8148-2732281AB69C}" type="presOf" srcId="{A3929116-37BA-834E-965F-80CED5D3A517}" destId="{B4F0BB6C-CB04-F843-8FAA-3F75CAA5F56A}" srcOrd="0" destOrd="0" presId="urn:microsoft.com/office/officeart/2005/8/layout/hierarchy5"/>
    <dgm:cxn modelId="{4AF8F047-BEED-F24A-A382-6C9F4751372B}" type="presOf" srcId="{D99A5F59-B643-9C49-AF9B-916242CF0D59}" destId="{900A94AF-36AA-A04F-A851-A8A7221B957C}" srcOrd="0" destOrd="0" presId="urn:microsoft.com/office/officeart/2005/8/layout/hierarchy5"/>
    <dgm:cxn modelId="{F78EF3A7-046E-8E45-A351-C0F7C641B914}" type="presOf" srcId="{E9FE4316-5CB0-7344-AFB4-80F4CD09BC1B}" destId="{B3A68DC4-4B24-774F-B351-2D08C7FA61F8}" srcOrd="0" destOrd="0" presId="urn:microsoft.com/office/officeart/2005/8/layout/hierarchy5"/>
    <dgm:cxn modelId="{2F22CC95-0773-7745-B956-C69E3491D084}" type="presOf" srcId="{FC298DFB-DEBB-B843-AC3B-6E03AB78C506}" destId="{44B104E8-A7FC-8E4C-A21C-27595F3A271D}" srcOrd="1" destOrd="0" presId="urn:microsoft.com/office/officeart/2005/8/layout/hierarchy5"/>
    <dgm:cxn modelId="{A28CC830-7D91-9742-87B4-D6A1C8BC8FD7}" type="presOf" srcId="{722B42B4-913D-8445-9F4D-F1B377DF7C66}" destId="{229276C1-836F-4A47-B0DD-2582F963E495}" srcOrd="1" destOrd="0" presId="urn:microsoft.com/office/officeart/2005/8/layout/hierarchy5"/>
    <dgm:cxn modelId="{94494873-BBEB-E545-9FE2-C6063743778C}" srcId="{51A0F6BF-EAAA-524B-9A6A-9D42E7118CE2}" destId="{FC4805E6-0EE2-D04E-8073-859B394001AC}" srcOrd="0" destOrd="0" parTransId="{049B12B2-B817-9F4F-9197-28D6C1B51EE2}" sibTransId="{40E9593E-98EF-3E48-85BE-B0C2F8B1FDB5}"/>
    <dgm:cxn modelId="{FA78B705-C696-364D-895C-6E8EDFC4CC7B}" type="presOf" srcId="{D39B0D38-7097-8F4C-85A8-01C24EBB5FC3}" destId="{0A5F5E8C-5936-134E-A24B-6481649F0B4F}" srcOrd="0" destOrd="0" presId="urn:microsoft.com/office/officeart/2005/8/layout/hierarchy5"/>
    <dgm:cxn modelId="{0049C640-4E5C-2F41-9220-9542CEE2F7BC}" srcId="{144F193F-AC6C-4847-9C53-A646F701F40E}" destId="{9C59E294-0DB6-8547-AB6B-A43F44A311C0}" srcOrd="0" destOrd="0" parTransId="{D39B0D38-7097-8F4C-85A8-01C24EBB5FC3}" sibTransId="{5CA62987-0535-814D-B40B-B82C100F63EA}"/>
    <dgm:cxn modelId="{8264D6A1-4E10-384E-BD34-1C375609B755}" srcId="{7EA4F3AC-D778-F044-AABD-DB403EC0E018}" destId="{28EB72D2-942C-9747-9052-C579E2534DEB}" srcOrd="1" destOrd="0" parTransId="{722B42B4-913D-8445-9F4D-F1B377DF7C66}" sibTransId="{6AF01341-4676-7C40-B2D5-BB185EBA0D39}"/>
    <dgm:cxn modelId="{36B08BF2-D3DB-5244-BCC7-F57B33C89587}" type="presOf" srcId="{E9FE4316-5CB0-7344-AFB4-80F4CD09BC1B}" destId="{622B865F-B274-214E-9613-878734BEBDB4}" srcOrd="1" destOrd="0" presId="urn:microsoft.com/office/officeart/2005/8/layout/hierarchy5"/>
    <dgm:cxn modelId="{72CB43FD-976C-9244-A9EC-6DF4759E95C2}" type="presOf" srcId="{C3B2A849-0BAF-7E4D-A20A-7CFB717010EA}" destId="{5104BA22-3DAD-E844-9295-D7FE43D822A1}" srcOrd="0" destOrd="0" presId="urn:microsoft.com/office/officeart/2005/8/layout/hierarchy5"/>
    <dgm:cxn modelId="{40455BC3-0A04-A240-BCD5-E8AED92EEE53}" type="presOf" srcId="{AAF9A0C6-897B-9C49-AA7B-C2E9E1465A8A}" destId="{46A44F50-6044-EA44-ABD8-CA943461A69B}" srcOrd="0" destOrd="0" presId="urn:microsoft.com/office/officeart/2005/8/layout/hierarchy5"/>
    <dgm:cxn modelId="{0AF55A36-735E-A64F-9C6C-D8227A9F3844}" type="presOf" srcId="{D39B0D38-7097-8F4C-85A8-01C24EBB5FC3}" destId="{5E0E5B97-3C72-5C44-8F81-842408ED13B8}" srcOrd="1" destOrd="0" presId="urn:microsoft.com/office/officeart/2005/8/layout/hierarchy5"/>
    <dgm:cxn modelId="{1E27A51C-A35F-3C43-84B8-909C79DE31BE}" type="presOf" srcId="{C3DD0A11-6DB3-AF4F-B781-4CFB2D31AF34}" destId="{52AF8E2C-DBD2-8342-BFD0-268AE9F547DB}" srcOrd="0" destOrd="0" presId="urn:microsoft.com/office/officeart/2005/8/layout/hierarchy5"/>
    <dgm:cxn modelId="{8EDC0932-938E-4F41-B61F-6E5A9B5FBABD}" type="presOf" srcId="{C3B2A849-0BAF-7E4D-A20A-7CFB717010EA}" destId="{1F1D8D9D-4FF8-E544-9189-BE9033F5B7C2}" srcOrd="1" destOrd="0" presId="urn:microsoft.com/office/officeart/2005/8/layout/hierarchy5"/>
    <dgm:cxn modelId="{B86A7BED-DEF2-1745-BE6C-992D3C105CDA}" srcId="{A3929116-37BA-834E-965F-80CED5D3A517}" destId="{AAF9A0C6-897B-9C49-AA7B-C2E9E1465A8A}" srcOrd="1" destOrd="0" parTransId="{FC298DFB-DEBB-B843-AC3B-6E03AB78C506}" sibTransId="{2320B0C2-C616-D643-B981-26447539950F}"/>
    <dgm:cxn modelId="{85204153-338D-094F-8D4D-175647DC095C}" srcId="{FC4805E6-0EE2-D04E-8073-859B394001AC}" destId="{7EA4F3AC-D778-F044-AABD-DB403EC0E018}" srcOrd="1" destOrd="0" parTransId="{BA6AA5CC-56D9-6B40-AE21-0A62C2496E31}" sibTransId="{3E520496-B622-434F-9114-1997814E2B4B}"/>
    <dgm:cxn modelId="{2A9DD82B-58F6-724F-94E5-746726DC8816}" type="presOf" srcId="{FAF2610A-EFCD-9D48-832A-369EC8363E85}" destId="{E8B267DB-92F6-EA48-977F-629C79889C5C}" srcOrd="0" destOrd="0" presId="urn:microsoft.com/office/officeart/2005/8/layout/hierarchy5"/>
    <dgm:cxn modelId="{F6EFE233-90AE-A746-A77C-33FD250FF330}" type="presOf" srcId="{28EB72D2-942C-9747-9052-C579E2534DEB}" destId="{ED6BD25C-50FA-E047-B8C9-61D3CB7B1A48}" srcOrd="0" destOrd="0" presId="urn:microsoft.com/office/officeart/2005/8/layout/hierarchy5"/>
    <dgm:cxn modelId="{D9EF408B-5F2B-9D4B-B28B-0EC750DEF614}" type="presOf" srcId="{7EA4F3AC-D778-F044-AABD-DB403EC0E018}" destId="{B00CBB04-6A63-1C43-B546-940B443E9111}" srcOrd="0" destOrd="0" presId="urn:microsoft.com/office/officeart/2005/8/layout/hierarchy5"/>
    <dgm:cxn modelId="{6D12B674-31FB-714A-9046-307E037FF29B}" srcId="{A3929116-37BA-834E-965F-80CED5D3A517}" destId="{4DF819AC-1F40-1A49-B943-8A980ACA452C}" srcOrd="0" destOrd="0" parTransId="{C3DD0A11-6DB3-AF4F-B781-4CFB2D31AF34}" sibTransId="{BA3CC85B-0261-724E-961F-70C2D9ECD1BB}"/>
    <dgm:cxn modelId="{7C7B9F5C-C7DF-CC41-96DB-3B572AC17DE8}" type="presOf" srcId="{C6BE74A1-D47E-9349-82AA-ECCBA52A65AD}" destId="{BB56BDD3-095B-AE41-8293-A9D0853E6811}" srcOrd="1" destOrd="0" presId="urn:microsoft.com/office/officeart/2005/8/layout/hierarchy5"/>
    <dgm:cxn modelId="{AF8D5B56-7534-D347-8705-DE8272AA05DD}" type="presOf" srcId="{BA6AA5CC-56D9-6B40-AE21-0A62C2496E31}" destId="{1F46BE4E-4CB0-3A4E-8B61-C7A1B02191AF}" srcOrd="0" destOrd="0" presId="urn:microsoft.com/office/officeart/2005/8/layout/hierarchy5"/>
    <dgm:cxn modelId="{2D23A3AF-DB37-C246-A48E-FF1697024C1C}" type="presOf" srcId="{19D67B3C-2FAD-F441-AB13-2D1CD18BD3B1}" destId="{80AA8F85-04AD-9E41-AC9A-6AB89B25E21B}" srcOrd="1" destOrd="0" presId="urn:microsoft.com/office/officeart/2005/8/layout/hierarchy5"/>
    <dgm:cxn modelId="{E212BE9B-128E-0F4F-93B9-B4B9B7400AB2}" type="presParOf" srcId="{654C6E1D-0F87-8749-9D65-D2EA51DADED8}" destId="{0EFC34A2-EE59-0745-B121-A16FE401F61F}" srcOrd="0" destOrd="0" presId="urn:microsoft.com/office/officeart/2005/8/layout/hierarchy5"/>
    <dgm:cxn modelId="{9799E2FE-3B9A-C046-9148-213B365F2550}" type="presParOf" srcId="{0EFC34A2-EE59-0745-B121-A16FE401F61F}" destId="{F58D03E0-6C7A-1F4E-B757-3EDC56A6828D}" srcOrd="0" destOrd="0" presId="urn:microsoft.com/office/officeart/2005/8/layout/hierarchy5"/>
    <dgm:cxn modelId="{1D7A068A-7677-1946-9EDF-FEE15A87F450}" type="presParOf" srcId="{F58D03E0-6C7A-1F4E-B757-3EDC56A6828D}" destId="{FEC794BB-016B-8B42-9EDF-F0CF24DC0C65}" srcOrd="0" destOrd="0" presId="urn:microsoft.com/office/officeart/2005/8/layout/hierarchy5"/>
    <dgm:cxn modelId="{2F613A06-4A6E-7040-B1BA-BEFBEF5F4042}" type="presParOf" srcId="{FEC794BB-016B-8B42-9EDF-F0CF24DC0C65}" destId="{EA9D50AB-D93A-284C-A249-DF88422DFD26}" srcOrd="0" destOrd="0" presId="urn:microsoft.com/office/officeart/2005/8/layout/hierarchy5"/>
    <dgm:cxn modelId="{130383D0-2A13-6749-93C3-5B12C9F9769C}" type="presParOf" srcId="{FEC794BB-016B-8B42-9EDF-F0CF24DC0C65}" destId="{06303DD3-5BE7-0046-95E4-341DC50F6B0C}" srcOrd="1" destOrd="0" presId="urn:microsoft.com/office/officeart/2005/8/layout/hierarchy5"/>
    <dgm:cxn modelId="{B88E0301-0D60-AD44-89F2-BD406074F70F}" type="presParOf" srcId="{06303DD3-5BE7-0046-95E4-341DC50F6B0C}" destId="{B3A68DC4-4B24-774F-B351-2D08C7FA61F8}" srcOrd="0" destOrd="0" presId="urn:microsoft.com/office/officeart/2005/8/layout/hierarchy5"/>
    <dgm:cxn modelId="{BCB48A88-C7B9-BA4A-8D7A-A3E3686C7D26}" type="presParOf" srcId="{B3A68DC4-4B24-774F-B351-2D08C7FA61F8}" destId="{622B865F-B274-214E-9613-878734BEBDB4}" srcOrd="0" destOrd="0" presId="urn:microsoft.com/office/officeart/2005/8/layout/hierarchy5"/>
    <dgm:cxn modelId="{3ED461ED-0EFC-184A-947D-663D5BEE392C}" type="presParOf" srcId="{06303DD3-5BE7-0046-95E4-341DC50F6B0C}" destId="{BA2E3EE5-D427-644E-A09B-4369E52695B9}" srcOrd="1" destOrd="0" presId="urn:microsoft.com/office/officeart/2005/8/layout/hierarchy5"/>
    <dgm:cxn modelId="{BE85C826-B64C-904A-B88A-BDEA5126052F}" type="presParOf" srcId="{BA2E3EE5-D427-644E-A09B-4369E52695B9}" destId="{581E1DD7-191D-414F-8D8F-29AB9ECE3192}" srcOrd="0" destOrd="0" presId="urn:microsoft.com/office/officeart/2005/8/layout/hierarchy5"/>
    <dgm:cxn modelId="{F0C55AE0-F432-EC43-86D8-42CDC57D1FBB}" type="presParOf" srcId="{BA2E3EE5-D427-644E-A09B-4369E52695B9}" destId="{20EED7F4-43FC-5D4A-B4AD-75B3C028128C}" srcOrd="1" destOrd="0" presId="urn:microsoft.com/office/officeart/2005/8/layout/hierarchy5"/>
    <dgm:cxn modelId="{72A27324-55BD-6D43-BEDA-9AB3F4DA498C}" type="presParOf" srcId="{20EED7F4-43FC-5D4A-B4AD-75B3C028128C}" destId="{0A5F5E8C-5936-134E-A24B-6481649F0B4F}" srcOrd="0" destOrd="0" presId="urn:microsoft.com/office/officeart/2005/8/layout/hierarchy5"/>
    <dgm:cxn modelId="{DF8DAAD7-50E3-B145-AECA-7EB1637A9AED}" type="presParOf" srcId="{0A5F5E8C-5936-134E-A24B-6481649F0B4F}" destId="{5E0E5B97-3C72-5C44-8F81-842408ED13B8}" srcOrd="0" destOrd="0" presId="urn:microsoft.com/office/officeart/2005/8/layout/hierarchy5"/>
    <dgm:cxn modelId="{D26E805E-D3AD-6841-8B13-E1B179E4CE2B}" type="presParOf" srcId="{20EED7F4-43FC-5D4A-B4AD-75B3C028128C}" destId="{3B995001-E08B-1645-A480-B154649A1FF3}" srcOrd="1" destOrd="0" presId="urn:microsoft.com/office/officeart/2005/8/layout/hierarchy5"/>
    <dgm:cxn modelId="{CD2BD92B-4552-DE48-A5C8-7F42E73E937A}" type="presParOf" srcId="{3B995001-E08B-1645-A480-B154649A1FF3}" destId="{35C2EDD7-6528-EE41-BB7D-3976CEB463DE}" srcOrd="0" destOrd="0" presId="urn:microsoft.com/office/officeart/2005/8/layout/hierarchy5"/>
    <dgm:cxn modelId="{70C2C37B-8C9A-2A45-BE03-834CA442F6AE}" type="presParOf" srcId="{3B995001-E08B-1645-A480-B154649A1FF3}" destId="{0E1D580A-6E37-8B48-AD01-BBA7D61B1BB3}" srcOrd="1" destOrd="0" presId="urn:microsoft.com/office/officeart/2005/8/layout/hierarchy5"/>
    <dgm:cxn modelId="{C584028A-B30D-6B4E-A425-95F54E0E9D77}" type="presParOf" srcId="{0E1D580A-6E37-8B48-AD01-BBA7D61B1BB3}" destId="{0BFA23E0-DDF3-884F-AB76-DA6F0F6AC5A5}" srcOrd="0" destOrd="0" presId="urn:microsoft.com/office/officeart/2005/8/layout/hierarchy5"/>
    <dgm:cxn modelId="{66824D36-D240-6343-B33E-68B06DC117A0}" type="presParOf" srcId="{0BFA23E0-DDF3-884F-AB76-DA6F0F6AC5A5}" destId="{80AA8F85-04AD-9E41-AC9A-6AB89B25E21B}" srcOrd="0" destOrd="0" presId="urn:microsoft.com/office/officeart/2005/8/layout/hierarchy5"/>
    <dgm:cxn modelId="{3AE25702-CEE9-414D-BED6-FF2A8B521846}" type="presParOf" srcId="{0E1D580A-6E37-8B48-AD01-BBA7D61B1BB3}" destId="{8E62019A-6BFC-714E-B7EE-13023223C13B}" srcOrd="1" destOrd="0" presId="urn:microsoft.com/office/officeart/2005/8/layout/hierarchy5"/>
    <dgm:cxn modelId="{D0AABFF5-8D9D-1345-82FB-37702740D008}" type="presParOf" srcId="{8E62019A-6BFC-714E-B7EE-13023223C13B}" destId="{AB9120B9-A540-8B4D-BA28-EBB0A6E9147C}" srcOrd="0" destOrd="0" presId="urn:microsoft.com/office/officeart/2005/8/layout/hierarchy5"/>
    <dgm:cxn modelId="{641830B1-D697-334D-90C0-81D4869D1ED1}" type="presParOf" srcId="{8E62019A-6BFC-714E-B7EE-13023223C13B}" destId="{6602C8BD-D003-1245-A5BB-B317EC376857}" srcOrd="1" destOrd="0" presId="urn:microsoft.com/office/officeart/2005/8/layout/hierarchy5"/>
    <dgm:cxn modelId="{8181ABCA-E10C-D54E-9B33-72C1D377FCF9}" type="presParOf" srcId="{0E1D580A-6E37-8B48-AD01-BBA7D61B1BB3}" destId="{0249645A-86F9-2042-BE3B-5C077C7EEE8F}" srcOrd="2" destOrd="0" presId="urn:microsoft.com/office/officeart/2005/8/layout/hierarchy5"/>
    <dgm:cxn modelId="{95C37A3A-E7C0-6647-A116-7356BEAA38D4}" type="presParOf" srcId="{0249645A-86F9-2042-BE3B-5C077C7EEE8F}" destId="{BB56BDD3-095B-AE41-8293-A9D0853E6811}" srcOrd="0" destOrd="0" presId="urn:microsoft.com/office/officeart/2005/8/layout/hierarchy5"/>
    <dgm:cxn modelId="{CD97589C-F4A4-F342-9021-54AFBA1E7F51}" type="presParOf" srcId="{0E1D580A-6E37-8B48-AD01-BBA7D61B1BB3}" destId="{779F77E4-0E8B-1A4F-AFC2-A313633404AD}" srcOrd="3" destOrd="0" presId="urn:microsoft.com/office/officeart/2005/8/layout/hierarchy5"/>
    <dgm:cxn modelId="{552D972C-A3A6-3744-BB1D-5A4107DB9BDB}" type="presParOf" srcId="{779F77E4-0E8B-1A4F-AFC2-A313633404AD}" destId="{E3746C34-7EA9-8B45-B0CC-72EEDD8B09CA}" srcOrd="0" destOrd="0" presId="urn:microsoft.com/office/officeart/2005/8/layout/hierarchy5"/>
    <dgm:cxn modelId="{D41E5A30-5FE9-D948-9DC7-F681E8A68D4B}" type="presParOf" srcId="{779F77E4-0E8B-1A4F-AFC2-A313633404AD}" destId="{01B500E0-C428-CB43-8238-143A1FCA15F5}" srcOrd="1" destOrd="0" presId="urn:microsoft.com/office/officeart/2005/8/layout/hierarchy5"/>
    <dgm:cxn modelId="{EB3A1201-5E29-2645-B6BC-0A7626F82AC7}" type="presParOf" srcId="{20EED7F4-43FC-5D4A-B4AD-75B3C028128C}" destId="{900A94AF-36AA-A04F-A851-A8A7221B957C}" srcOrd="2" destOrd="0" presId="urn:microsoft.com/office/officeart/2005/8/layout/hierarchy5"/>
    <dgm:cxn modelId="{BD060977-92AC-D34F-A0E3-761539E80D50}" type="presParOf" srcId="{900A94AF-36AA-A04F-A851-A8A7221B957C}" destId="{CE97294F-431F-BE43-9C4F-DC2F0B87111D}" srcOrd="0" destOrd="0" presId="urn:microsoft.com/office/officeart/2005/8/layout/hierarchy5"/>
    <dgm:cxn modelId="{E30552FE-8295-5B4B-994E-0763FF749BD8}" type="presParOf" srcId="{20EED7F4-43FC-5D4A-B4AD-75B3C028128C}" destId="{045E53EC-6689-334C-AC9D-E70EFDAAB663}" srcOrd="3" destOrd="0" presId="urn:microsoft.com/office/officeart/2005/8/layout/hierarchy5"/>
    <dgm:cxn modelId="{F865FFD8-7FFE-0F4F-8AA9-9151842B1A36}" type="presParOf" srcId="{045E53EC-6689-334C-AC9D-E70EFDAAB663}" destId="{B4F0BB6C-CB04-F843-8FAA-3F75CAA5F56A}" srcOrd="0" destOrd="0" presId="urn:microsoft.com/office/officeart/2005/8/layout/hierarchy5"/>
    <dgm:cxn modelId="{6A94E3A3-3116-B64B-A9E2-E29862EFA725}" type="presParOf" srcId="{045E53EC-6689-334C-AC9D-E70EFDAAB663}" destId="{D7493C7F-55C2-F04E-AE0F-4802C1373E5D}" srcOrd="1" destOrd="0" presId="urn:microsoft.com/office/officeart/2005/8/layout/hierarchy5"/>
    <dgm:cxn modelId="{BA57E012-4186-9E4B-A41F-AB9E6F458A11}" type="presParOf" srcId="{D7493C7F-55C2-F04E-AE0F-4802C1373E5D}" destId="{52AF8E2C-DBD2-8342-BFD0-268AE9F547DB}" srcOrd="0" destOrd="0" presId="urn:microsoft.com/office/officeart/2005/8/layout/hierarchy5"/>
    <dgm:cxn modelId="{DE4E66DD-FF41-C241-803D-E46202D4D333}" type="presParOf" srcId="{52AF8E2C-DBD2-8342-BFD0-268AE9F547DB}" destId="{8A54E7A2-6FFD-6D41-BCCE-F0F5122DF67C}" srcOrd="0" destOrd="0" presId="urn:microsoft.com/office/officeart/2005/8/layout/hierarchy5"/>
    <dgm:cxn modelId="{DEE0E35D-EBA9-844B-AE65-5D2A54A75D57}" type="presParOf" srcId="{D7493C7F-55C2-F04E-AE0F-4802C1373E5D}" destId="{EF4C542D-3B8D-0D49-B939-23D02391C00B}" srcOrd="1" destOrd="0" presId="urn:microsoft.com/office/officeart/2005/8/layout/hierarchy5"/>
    <dgm:cxn modelId="{B812C63A-BBB1-6D41-BD36-F92E76567877}" type="presParOf" srcId="{EF4C542D-3B8D-0D49-B939-23D02391C00B}" destId="{258E91A0-E9CA-6D44-A153-2DC27F96954A}" srcOrd="0" destOrd="0" presId="urn:microsoft.com/office/officeart/2005/8/layout/hierarchy5"/>
    <dgm:cxn modelId="{E9B5C921-CB31-2A40-84D3-850C05CCABE2}" type="presParOf" srcId="{EF4C542D-3B8D-0D49-B939-23D02391C00B}" destId="{505635D7-0456-B142-B76F-8554B5423D45}" srcOrd="1" destOrd="0" presId="urn:microsoft.com/office/officeart/2005/8/layout/hierarchy5"/>
    <dgm:cxn modelId="{AF594020-53D2-9247-9250-F1D4E4444F61}" type="presParOf" srcId="{D7493C7F-55C2-F04E-AE0F-4802C1373E5D}" destId="{4B9077F1-6CE6-3744-91FB-E2729EC30D89}" srcOrd="2" destOrd="0" presId="urn:microsoft.com/office/officeart/2005/8/layout/hierarchy5"/>
    <dgm:cxn modelId="{3C1011DD-B463-2E4B-8E0D-EF03D723AAD5}" type="presParOf" srcId="{4B9077F1-6CE6-3744-91FB-E2729EC30D89}" destId="{44B104E8-A7FC-8E4C-A21C-27595F3A271D}" srcOrd="0" destOrd="0" presId="urn:microsoft.com/office/officeart/2005/8/layout/hierarchy5"/>
    <dgm:cxn modelId="{2EF60670-9320-0943-ACB7-DF21478C650C}" type="presParOf" srcId="{D7493C7F-55C2-F04E-AE0F-4802C1373E5D}" destId="{0A5DEEF4-38D3-4B47-B023-755B033A902E}" srcOrd="3" destOrd="0" presId="urn:microsoft.com/office/officeart/2005/8/layout/hierarchy5"/>
    <dgm:cxn modelId="{BA346C2D-C701-304D-813F-ACDECABB3151}" type="presParOf" srcId="{0A5DEEF4-38D3-4B47-B023-755B033A902E}" destId="{46A44F50-6044-EA44-ABD8-CA943461A69B}" srcOrd="0" destOrd="0" presId="urn:microsoft.com/office/officeart/2005/8/layout/hierarchy5"/>
    <dgm:cxn modelId="{76D2E868-5FDD-0948-A9E9-2B6937BA0BD6}" type="presParOf" srcId="{0A5DEEF4-38D3-4B47-B023-755B033A902E}" destId="{04A677A3-4D51-FA4B-9B78-76D43F0D0DED}" srcOrd="1" destOrd="0" presId="urn:microsoft.com/office/officeart/2005/8/layout/hierarchy5"/>
    <dgm:cxn modelId="{9D61F15E-911A-324E-B69E-598E3F3D9F2E}" type="presParOf" srcId="{06303DD3-5BE7-0046-95E4-341DC50F6B0C}" destId="{1F46BE4E-4CB0-3A4E-8B61-C7A1B02191AF}" srcOrd="2" destOrd="0" presId="urn:microsoft.com/office/officeart/2005/8/layout/hierarchy5"/>
    <dgm:cxn modelId="{EE941ED8-6DCA-7A41-9B9D-F2D17E13080A}" type="presParOf" srcId="{1F46BE4E-4CB0-3A4E-8B61-C7A1B02191AF}" destId="{D6F8D3B2-18AB-BD4A-A869-B4ED57025202}" srcOrd="0" destOrd="0" presId="urn:microsoft.com/office/officeart/2005/8/layout/hierarchy5"/>
    <dgm:cxn modelId="{A888E39B-3212-E941-A919-129091231B06}" type="presParOf" srcId="{06303DD3-5BE7-0046-95E4-341DC50F6B0C}" destId="{FE073DF1-4532-6749-AC85-5DD0B9AA47A2}" srcOrd="3" destOrd="0" presId="urn:microsoft.com/office/officeart/2005/8/layout/hierarchy5"/>
    <dgm:cxn modelId="{24DFA994-B174-9D4E-86E9-27126E694713}" type="presParOf" srcId="{FE073DF1-4532-6749-AC85-5DD0B9AA47A2}" destId="{B00CBB04-6A63-1C43-B546-940B443E9111}" srcOrd="0" destOrd="0" presId="urn:microsoft.com/office/officeart/2005/8/layout/hierarchy5"/>
    <dgm:cxn modelId="{B819858C-4890-C84E-86D0-8A8DCD69C70F}" type="presParOf" srcId="{FE073DF1-4532-6749-AC85-5DD0B9AA47A2}" destId="{8E02F715-9864-0B42-8081-99B934E99E33}" srcOrd="1" destOrd="0" presId="urn:microsoft.com/office/officeart/2005/8/layout/hierarchy5"/>
    <dgm:cxn modelId="{7B0CAB04-D6FA-5740-856F-0260A1688DB8}" type="presParOf" srcId="{8E02F715-9864-0B42-8081-99B934E99E33}" destId="{5104BA22-3DAD-E844-9295-D7FE43D822A1}" srcOrd="0" destOrd="0" presId="urn:microsoft.com/office/officeart/2005/8/layout/hierarchy5"/>
    <dgm:cxn modelId="{1058199E-546B-4B40-A08C-FFAD9AD00958}" type="presParOf" srcId="{5104BA22-3DAD-E844-9295-D7FE43D822A1}" destId="{1F1D8D9D-4FF8-E544-9189-BE9033F5B7C2}" srcOrd="0" destOrd="0" presId="urn:microsoft.com/office/officeart/2005/8/layout/hierarchy5"/>
    <dgm:cxn modelId="{20CBA801-9628-544F-BB92-7A764C2372D2}" type="presParOf" srcId="{8E02F715-9864-0B42-8081-99B934E99E33}" destId="{910677F7-FCB0-6747-B00F-EA37B1F55E0F}" srcOrd="1" destOrd="0" presId="urn:microsoft.com/office/officeart/2005/8/layout/hierarchy5"/>
    <dgm:cxn modelId="{28D7B171-08A8-7644-A59A-357C63C5E148}" type="presParOf" srcId="{910677F7-FCB0-6747-B00F-EA37B1F55E0F}" destId="{E8B267DB-92F6-EA48-977F-629C79889C5C}" srcOrd="0" destOrd="0" presId="urn:microsoft.com/office/officeart/2005/8/layout/hierarchy5"/>
    <dgm:cxn modelId="{462A2050-FADD-4D47-90ED-4E336996A967}" type="presParOf" srcId="{910677F7-FCB0-6747-B00F-EA37B1F55E0F}" destId="{05CAE173-0C9E-934C-9FC2-04682791D024}" srcOrd="1" destOrd="0" presId="urn:microsoft.com/office/officeart/2005/8/layout/hierarchy5"/>
    <dgm:cxn modelId="{DE4E7B8E-E8DB-9F4F-BFEE-FF074E950F9D}" type="presParOf" srcId="{8E02F715-9864-0B42-8081-99B934E99E33}" destId="{385452F1-A37E-C441-BD9A-7A62BA46793C}" srcOrd="2" destOrd="0" presId="urn:microsoft.com/office/officeart/2005/8/layout/hierarchy5"/>
    <dgm:cxn modelId="{D50A4BA7-0FE0-D841-B61F-915F4F0ED128}" type="presParOf" srcId="{385452F1-A37E-C441-BD9A-7A62BA46793C}" destId="{229276C1-836F-4A47-B0DD-2582F963E495}" srcOrd="0" destOrd="0" presId="urn:microsoft.com/office/officeart/2005/8/layout/hierarchy5"/>
    <dgm:cxn modelId="{21526CB1-F43F-EA46-9FE1-CA46F35C5E0F}" type="presParOf" srcId="{8E02F715-9864-0B42-8081-99B934E99E33}" destId="{4B8B5671-5072-9540-AC57-A71981E0B75E}" srcOrd="3" destOrd="0" presId="urn:microsoft.com/office/officeart/2005/8/layout/hierarchy5"/>
    <dgm:cxn modelId="{0C7A947E-3320-7546-893E-4AD10E0E9795}" type="presParOf" srcId="{4B8B5671-5072-9540-AC57-A71981E0B75E}" destId="{ED6BD25C-50FA-E047-B8C9-61D3CB7B1A48}" srcOrd="0" destOrd="0" presId="urn:microsoft.com/office/officeart/2005/8/layout/hierarchy5"/>
    <dgm:cxn modelId="{28AF4A13-C624-BA44-A0C8-B7D64DE5D74A}" type="presParOf" srcId="{4B8B5671-5072-9540-AC57-A71981E0B75E}" destId="{BA682F26-DFB0-5548-9A2C-BF70A9CE0474}" srcOrd="1" destOrd="0" presId="urn:microsoft.com/office/officeart/2005/8/layout/hierarchy5"/>
    <dgm:cxn modelId="{2CD43B63-8B11-8E47-ABF2-27A34252B56B}" type="presParOf" srcId="{654C6E1D-0F87-8749-9D65-D2EA51DADED8}" destId="{0102F152-4A4E-EF4A-BD82-8D715669262E}" srcOrd="1" destOrd="0" presId="urn:microsoft.com/office/officeart/2005/8/layout/hierarchy5"/>
  </dgm:cxnLst>
  <dgm:bg/>
  <dgm:whole>
    <a:ln w="38100" cmpd="sng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2BE34-E43A-E643-9A30-4C4E5B657A25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CFBEA-A49A-B446-85FA-4A390F0F0C78}">
      <dgm:prSet phldrT="[Text]"/>
      <dgm:spPr/>
      <dgm:t>
        <a:bodyPr/>
        <a:lstStyle/>
        <a:p>
          <a:r>
            <a:rPr lang="en-US" dirty="0" err="1" smtClean="0"/>
            <a:t>Rehabiliate</a:t>
          </a:r>
          <a:endParaRPr lang="en-US" dirty="0"/>
        </a:p>
      </dgm:t>
    </dgm:pt>
    <dgm:pt modelId="{F6ACAAA6-EA19-7943-B4FC-F10AE477B9DA}" type="parTrans" cxnId="{64CE7BE2-F719-3043-ACF0-2C6DCE641C5E}">
      <dgm:prSet/>
      <dgm:spPr/>
      <dgm:t>
        <a:bodyPr/>
        <a:lstStyle/>
        <a:p>
          <a:endParaRPr lang="en-US"/>
        </a:p>
      </dgm:t>
    </dgm:pt>
    <dgm:pt modelId="{02840D46-3711-BE42-B00E-D32B863DF334}" type="sibTrans" cxnId="{64CE7BE2-F719-3043-ACF0-2C6DCE641C5E}">
      <dgm:prSet/>
      <dgm:spPr/>
      <dgm:t>
        <a:bodyPr/>
        <a:lstStyle/>
        <a:p>
          <a:endParaRPr lang="en-US"/>
        </a:p>
      </dgm:t>
    </dgm:pt>
    <dgm:pt modelId="{DC00B1AF-502D-DE41-9BD1-01EFDC42C55C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FD43C415-4AC5-F54B-BE6C-1216A0F01975}" type="parTrans" cxnId="{6CE261F8-522A-7543-BC1C-4E4CC785C69C}">
      <dgm:prSet/>
      <dgm:spPr>
        <a:ln w="28575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483DB3CD-D0F7-4944-B131-5265B21F668C}" type="sibTrans" cxnId="{6CE261F8-522A-7543-BC1C-4E4CC785C69C}">
      <dgm:prSet/>
      <dgm:spPr/>
      <dgm:t>
        <a:bodyPr/>
        <a:lstStyle/>
        <a:p>
          <a:endParaRPr lang="en-US"/>
        </a:p>
      </dgm:t>
    </dgm:pt>
    <dgm:pt modelId="{CC61DCBD-04BE-0D45-B861-5418AE3CBAFE}">
      <dgm:prSet phldrT="[Text]"/>
      <dgm:spPr/>
      <dgm:t>
        <a:bodyPr/>
        <a:lstStyle/>
        <a:p>
          <a:r>
            <a:rPr lang="en-US" dirty="0" smtClean="0"/>
            <a:t>Pain relief</a:t>
          </a:r>
          <a:endParaRPr lang="en-US" dirty="0"/>
        </a:p>
      </dgm:t>
    </dgm:pt>
    <dgm:pt modelId="{A19C2752-8A2B-0D4A-AF29-06DDAD904565}" type="parTrans" cxnId="{5E596AD2-5130-5844-B83F-552E7AC65C1F}">
      <dgm:prSet/>
      <dgm:spPr>
        <a:ln w="28575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346FC582-CBDA-E448-AB0C-C56F8413FB25}" type="sibTrans" cxnId="{5E596AD2-5130-5844-B83F-552E7AC65C1F}">
      <dgm:prSet/>
      <dgm:spPr/>
      <dgm:t>
        <a:bodyPr/>
        <a:lstStyle/>
        <a:p>
          <a:endParaRPr lang="en-US"/>
        </a:p>
      </dgm:t>
    </dgm:pt>
    <dgm:pt modelId="{E8B4AFE9-E55B-364F-AFC8-95181A7DA1FE}">
      <dgm:prSet phldrT="[Text]"/>
      <dgm:spPr/>
      <dgm:t>
        <a:bodyPr/>
        <a:lstStyle/>
        <a:p>
          <a:r>
            <a:rPr lang="en-US" dirty="0" smtClean="0"/>
            <a:t>Retrain</a:t>
          </a:r>
          <a:endParaRPr lang="en-US" dirty="0"/>
        </a:p>
      </dgm:t>
    </dgm:pt>
    <dgm:pt modelId="{95C5C993-C487-D246-BEFF-2083B26F38E7}" type="parTrans" cxnId="{CD16825D-D049-2A4B-9CBC-AA2299F3C8F7}">
      <dgm:prSet/>
      <dgm:spPr>
        <a:ln w="28575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A829DBC5-1F6E-7F43-87D0-42A18CC04530}" type="sibTrans" cxnId="{CD16825D-D049-2A4B-9CBC-AA2299F3C8F7}">
      <dgm:prSet/>
      <dgm:spPr/>
      <dgm:t>
        <a:bodyPr/>
        <a:lstStyle/>
        <a:p>
          <a:endParaRPr lang="en-US"/>
        </a:p>
      </dgm:t>
    </dgm:pt>
    <dgm:pt modelId="{2F4789E7-2CF2-3A47-90E0-07CF42D9707E}">
      <dgm:prSet phldrT="[Text]"/>
      <dgm:spPr/>
      <dgm:t>
        <a:bodyPr/>
        <a:lstStyle/>
        <a:p>
          <a:r>
            <a:rPr lang="en-US" dirty="0" smtClean="0"/>
            <a:t>Weight bear</a:t>
          </a:r>
          <a:endParaRPr lang="en-US" dirty="0"/>
        </a:p>
      </dgm:t>
    </dgm:pt>
    <dgm:pt modelId="{60836867-D738-DD4D-ADFD-33EC6E09B1E6}" type="parTrans" cxnId="{984E2CCC-3C9D-F643-870D-3E0BCDF74ADD}">
      <dgm:prSet/>
      <dgm:spPr>
        <a:ln w="28575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2A1BE1A2-8037-4440-B190-4711AEE4F109}" type="sibTrans" cxnId="{984E2CCC-3C9D-F643-870D-3E0BCDF74ADD}">
      <dgm:prSet/>
      <dgm:spPr/>
      <dgm:t>
        <a:bodyPr/>
        <a:lstStyle/>
        <a:p>
          <a:endParaRPr lang="en-US"/>
        </a:p>
      </dgm:t>
    </dgm:pt>
    <dgm:pt modelId="{BE78FF10-B15F-F644-BAF8-8C86C02C15CF}">
      <dgm:prSet/>
      <dgm:spPr/>
      <dgm:t>
        <a:bodyPr/>
        <a:lstStyle/>
        <a:p>
          <a:r>
            <a:rPr lang="en-US" dirty="0" smtClean="0"/>
            <a:t>Move</a:t>
          </a:r>
          <a:endParaRPr lang="en-US" dirty="0"/>
        </a:p>
      </dgm:t>
    </dgm:pt>
    <dgm:pt modelId="{8D113C80-F260-3E48-AB46-C9F2628A9127}" type="parTrans" cxnId="{DCE86C20-D6D8-5147-8E53-CFED91F053ED}">
      <dgm:prSet/>
      <dgm:spPr>
        <a:ln w="28575" cmpd="sng"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FD969CF2-34C4-AD42-8BDC-7614FB788070}" type="sibTrans" cxnId="{DCE86C20-D6D8-5147-8E53-CFED91F053ED}">
      <dgm:prSet/>
      <dgm:spPr/>
      <dgm:t>
        <a:bodyPr/>
        <a:lstStyle/>
        <a:p>
          <a:endParaRPr lang="en-US"/>
        </a:p>
      </dgm:t>
    </dgm:pt>
    <dgm:pt modelId="{565086C8-6218-7448-808A-8935CE0952A4}">
      <dgm:prSet/>
      <dgm:spPr/>
      <dgm:t>
        <a:bodyPr/>
        <a:lstStyle/>
        <a:p>
          <a:r>
            <a:rPr lang="en-US" dirty="0" smtClean="0"/>
            <a:t>Strengthen</a:t>
          </a:r>
          <a:endParaRPr lang="en-US" dirty="0"/>
        </a:p>
      </dgm:t>
    </dgm:pt>
    <dgm:pt modelId="{B5D30877-984B-D248-9D52-3A0536087886}" type="parTrans" cxnId="{515ADA21-40E1-8941-84BA-763B85268216}">
      <dgm:prSet/>
      <dgm:spPr/>
      <dgm:t>
        <a:bodyPr/>
        <a:lstStyle/>
        <a:p>
          <a:endParaRPr lang="en-US"/>
        </a:p>
      </dgm:t>
    </dgm:pt>
    <dgm:pt modelId="{FDE41172-3183-4141-9454-579CFE26DEDC}" type="sibTrans" cxnId="{515ADA21-40E1-8941-84BA-763B85268216}">
      <dgm:prSet/>
      <dgm:spPr/>
      <dgm:t>
        <a:bodyPr/>
        <a:lstStyle/>
        <a:p>
          <a:endParaRPr lang="en-US"/>
        </a:p>
      </dgm:t>
    </dgm:pt>
    <dgm:pt modelId="{D70322A5-1574-E643-867F-7588C1FBC103}" type="pres">
      <dgm:prSet presAssocID="{2502BE34-E43A-E643-9A30-4C4E5B657A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7FF20E-3C3F-CC49-9079-678FD0192B68}" type="pres">
      <dgm:prSet presAssocID="{2502BE34-E43A-E643-9A30-4C4E5B657A25}" presName="hierFlow" presStyleCnt="0"/>
      <dgm:spPr/>
    </dgm:pt>
    <dgm:pt modelId="{8FBA52A4-8B15-5E43-BF77-C0E6904AF3B3}" type="pres">
      <dgm:prSet presAssocID="{2502BE34-E43A-E643-9A30-4C4E5B657A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BA2CE2-E247-3F4E-AA60-E22C6690F2B2}" type="pres">
      <dgm:prSet presAssocID="{1D3CFBEA-A49A-B446-85FA-4A390F0F0C78}" presName="Name17" presStyleCnt="0"/>
      <dgm:spPr/>
    </dgm:pt>
    <dgm:pt modelId="{BB35339A-8BB8-0146-9269-FF0BE13AC2E7}" type="pres">
      <dgm:prSet presAssocID="{1D3CFBEA-A49A-B446-85FA-4A390F0F0C7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9B1535-7301-FF4C-B476-1F0F7F251AFA}" type="pres">
      <dgm:prSet presAssocID="{1D3CFBEA-A49A-B446-85FA-4A390F0F0C78}" presName="hierChild2" presStyleCnt="0"/>
      <dgm:spPr/>
    </dgm:pt>
    <dgm:pt modelId="{AB720236-3763-9146-B61A-A836879C2D5F}" type="pres">
      <dgm:prSet presAssocID="{FD43C415-4AC5-F54B-BE6C-1216A0F01975}" presName="Name25" presStyleLbl="parChTrans1D2" presStyleIdx="0" presStyleCnt="4"/>
      <dgm:spPr/>
      <dgm:t>
        <a:bodyPr/>
        <a:lstStyle/>
        <a:p>
          <a:endParaRPr lang="en-GB"/>
        </a:p>
      </dgm:t>
    </dgm:pt>
    <dgm:pt modelId="{52654A69-E3F3-394F-9A8A-91FA86CDE7E6}" type="pres">
      <dgm:prSet presAssocID="{FD43C415-4AC5-F54B-BE6C-1216A0F01975}" presName="connTx" presStyleLbl="parChTrans1D2" presStyleIdx="0" presStyleCnt="4"/>
      <dgm:spPr/>
      <dgm:t>
        <a:bodyPr/>
        <a:lstStyle/>
        <a:p>
          <a:endParaRPr lang="en-GB"/>
        </a:p>
      </dgm:t>
    </dgm:pt>
    <dgm:pt modelId="{D0035157-8D38-1445-9B5C-BD85E08045B7}" type="pres">
      <dgm:prSet presAssocID="{DC00B1AF-502D-DE41-9BD1-01EFDC42C55C}" presName="Name30" presStyleCnt="0"/>
      <dgm:spPr/>
    </dgm:pt>
    <dgm:pt modelId="{DF057051-2D4D-174B-8049-E6E980043B86}" type="pres">
      <dgm:prSet presAssocID="{DC00B1AF-502D-DE41-9BD1-01EFDC42C55C}" presName="level2Shape" presStyleLbl="node2" presStyleIdx="0" presStyleCnt="4"/>
      <dgm:spPr/>
      <dgm:t>
        <a:bodyPr/>
        <a:lstStyle/>
        <a:p>
          <a:endParaRPr lang="en-GB"/>
        </a:p>
      </dgm:t>
    </dgm:pt>
    <dgm:pt modelId="{39E5E10F-3339-9645-8A31-3E0579587857}" type="pres">
      <dgm:prSet presAssocID="{DC00B1AF-502D-DE41-9BD1-01EFDC42C55C}" presName="hierChild3" presStyleCnt="0"/>
      <dgm:spPr/>
    </dgm:pt>
    <dgm:pt modelId="{7E16A84D-24C5-B647-911E-8B81EFB8D5DD}" type="pres">
      <dgm:prSet presAssocID="{A19C2752-8A2B-0D4A-AF29-06DDAD904565}" presName="Name25" presStyleLbl="parChTrans1D3" presStyleIdx="0" presStyleCnt="2"/>
      <dgm:spPr/>
      <dgm:t>
        <a:bodyPr/>
        <a:lstStyle/>
        <a:p>
          <a:endParaRPr lang="en-GB"/>
        </a:p>
      </dgm:t>
    </dgm:pt>
    <dgm:pt modelId="{491855C6-D801-204F-AC36-B9CB15B425DD}" type="pres">
      <dgm:prSet presAssocID="{A19C2752-8A2B-0D4A-AF29-06DDAD904565}" presName="connTx" presStyleLbl="parChTrans1D3" presStyleIdx="0" presStyleCnt="2"/>
      <dgm:spPr/>
      <dgm:t>
        <a:bodyPr/>
        <a:lstStyle/>
        <a:p>
          <a:endParaRPr lang="en-GB"/>
        </a:p>
      </dgm:t>
    </dgm:pt>
    <dgm:pt modelId="{FA3DF686-8A5C-5C49-B81E-F4C7DEEA312C}" type="pres">
      <dgm:prSet presAssocID="{CC61DCBD-04BE-0D45-B861-5418AE3CBAFE}" presName="Name30" presStyleCnt="0"/>
      <dgm:spPr/>
    </dgm:pt>
    <dgm:pt modelId="{B1EE574F-3DAF-F345-9C26-43E86DD044F5}" type="pres">
      <dgm:prSet presAssocID="{CC61DCBD-04BE-0D45-B861-5418AE3CBAFE}" presName="level2Shape" presStyleLbl="node3" presStyleIdx="0" presStyleCnt="2"/>
      <dgm:spPr/>
      <dgm:t>
        <a:bodyPr/>
        <a:lstStyle/>
        <a:p>
          <a:endParaRPr lang="en-US"/>
        </a:p>
      </dgm:t>
    </dgm:pt>
    <dgm:pt modelId="{8F0A503E-5864-F34F-8231-A6A21C90C8D6}" type="pres">
      <dgm:prSet presAssocID="{CC61DCBD-04BE-0D45-B861-5418AE3CBAFE}" presName="hierChild3" presStyleCnt="0"/>
      <dgm:spPr/>
    </dgm:pt>
    <dgm:pt modelId="{9C1C36B5-FA3D-2D49-8C97-AB74084C2779}" type="pres">
      <dgm:prSet presAssocID="{95C5C993-C487-D246-BEFF-2083B26F38E7}" presName="Name25" presStyleLbl="parChTrans1D3" presStyleIdx="1" presStyleCnt="2"/>
      <dgm:spPr/>
      <dgm:t>
        <a:bodyPr/>
        <a:lstStyle/>
        <a:p>
          <a:endParaRPr lang="en-GB"/>
        </a:p>
      </dgm:t>
    </dgm:pt>
    <dgm:pt modelId="{39879DBA-6326-A246-B8DA-1B53851E49A7}" type="pres">
      <dgm:prSet presAssocID="{95C5C993-C487-D246-BEFF-2083B26F38E7}" presName="connTx" presStyleLbl="parChTrans1D3" presStyleIdx="1" presStyleCnt="2"/>
      <dgm:spPr/>
      <dgm:t>
        <a:bodyPr/>
        <a:lstStyle/>
        <a:p>
          <a:endParaRPr lang="en-GB"/>
        </a:p>
      </dgm:t>
    </dgm:pt>
    <dgm:pt modelId="{EB8FA6F8-C6C9-F94B-AAFC-81EDE43F090B}" type="pres">
      <dgm:prSet presAssocID="{E8B4AFE9-E55B-364F-AFC8-95181A7DA1FE}" presName="Name30" presStyleCnt="0"/>
      <dgm:spPr/>
    </dgm:pt>
    <dgm:pt modelId="{BAAE8E34-4898-BD45-BF53-F0A699ACDF6A}" type="pres">
      <dgm:prSet presAssocID="{E8B4AFE9-E55B-364F-AFC8-95181A7DA1FE}" presName="level2Shape" presStyleLbl="node3" presStyleIdx="1" presStyleCnt="2"/>
      <dgm:spPr/>
      <dgm:t>
        <a:bodyPr/>
        <a:lstStyle/>
        <a:p>
          <a:endParaRPr lang="en-GB"/>
        </a:p>
      </dgm:t>
    </dgm:pt>
    <dgm:pt modelId="{6D822E16-5564-0748-AFA4-F230C5AA91FC}" type="pres">
      <dgm:prSet presAssocID="{E8B4AFE9-E55B-364F-AFC8-95181A7DA1FE}" presName="hierChild3" presStyleCnt="0"/>
      <dgm:spPr/>
    </dgm:pt>
    <dgm:pt modelId="{F10D1034-D04F-A549-A127-116F9166D6D5}" type="pres">
      <dgm:prSet presAssocID="{8D113C80-F260-3E48-AB46-C9F2628A9127}" presName="Name25" presStyleLbl="parChTrans1D2" presStyleIdx="1" presStyleCnt="4"/>
      <dgm:spPr/>
      <dgm:t>
        <a:bodyPr/>
        <a:lstStyle/>
        <a:p>
          <a:endParaRPr lang="en-GB"/>
        </a:p>
      </dgm:t>
    </dgm:pt>
    <dgm:pt modelId="{006196B5-7E66-6647-8CF6-24ADEA4496FD}" type="pres">
      <dgm:prSet presAssocID="{8D113C80-F260-3E48-AB46-C9F2628A9127}" presName="connTx" presStyleLbl="parChTrans1D2" presStyleIdx="1" presStyleCnt="4"/>
      <dgm:spPr/>
      <dgm:t>
        <a:bodyPr/>
        <a:lstStyle/>
        <a:p>
          <a:endParaRPr lang="en-GB"/>
        </a:p>
      </dgm:t>
    </dgm:pt>
    <dgm:pt modelId="{02843BF9-E91B-7D49-B41F-C6CEBEBA444F}" type="pres">
      <dgm:prSet presAssocID="{BE78FF10-B15F-F644-BAF8-8C86C02C15CF}" presName="Name30" presStyleCnt="0"/>
      <dgm:spPr/>
    </dgm:pt>
    <dgm:pt modelId="{E8C75B12-16A6-8146-AD6D-337A8BC488B0}" type="pres">
      <dgm:prSet presAssocID="{BE78FF10-B15F-F644-BAF8-8C86C02C15CF}" presName="level2Shape" presStyleLbl="node2" presStyleIdx="1" presStyleCnt="4"/>
      <dgm:spPr/>
      <dgm:t>
        <a:bodyPr/>
        <a:lstStyle/>
        <a:p>
          <a:endParaRPr lang="en-GB"/>
        </a:p>
      </dgm:t>
    </dgm:pt>
    <dgm:pt modelId="{3B03FC16-F2D2-C24A-B0CC-4F2DB13A8E5B}" type="pres">
      <dgm:prSet presAssocID="{BE78FF10-B15F-F644-BAF8-8C86C02C15CF}" presName="hierChild3" presStyleCnt="0"/>
      <dgm:spPr/>
    </dgm:pt>
    <dgm:pt modelId="{9CD6E5A8-FE42-D249-9221-A3201275FD77}" type="pres">
      <dgm:prSet presAssocID="{B5D30877-984B-D248-9D52-3A0536087886}" presName="Name25" presStyleLbl="parChTrans1D2" presStyleIdx="2" presStyleCnt="4"/>
      <dgm:spPr/>
      <dgm:t>
        <a:bodyPr/>
        <a:lstStyle/>
        <a:p>
          <a:endParaRPr lang="en-GB"/>
        </a:p>
      </dgm:t>
    </dgm:pt>
    <dgm:pt modelId="{C954C241-FC7B-F243-BBDE-E9A5D116D42B}" type="pres">
      <dgm:prSet presAssocID="{B5D30877-984B-D248-9D52-3A0536087886}" presName="connTx" presStyleLbl="parChTrans1D2" presStyleIdx="2" presStyleCnt="4"/>
      <dgm:spPr/>
      <dgm:t>
        <a:bodyPr/>
        <a:lstStyle/>
        <a:p>
          <a:endParaRPr lang="en-GB"/>
        </a:p>
      </dgm:t>
    </dgm:pt>
    <dgm:pt modelId="{28F14382-B874-2B4F-87A5-10A0F49691E6}" type="pres">
      <dgm:prSet presAssocID="{565086C8-6218-7448-808A-8935CE0952A4}" presName="Name30" presStyleCnt="0"/>
      <dgm:spPr/>
    </dgm:pt>
    <dgm:pt modelId="{8D4DBE53-D35A-9A40-B9A5-BAF932AAE65E}" type="pres">
      <dgm:prSet presAssocID="{565086C8-6218-7448-808A-8935CE0952A4}" presName="level2Shape" presStyleLbl="node2" presStyleIdx="2" presStyleCnt="4"/>
      <dgm:spPr/>
      <dgm:t>
        <a:bodyPr/>
        <a:lstStyle/>
        <a:p>
          <a:endParaRPr lang="en-GB"/>
        </a:p>
      </dgm:t>
    </dgm:pt>
    <dgm:pt modelId="{D0F4449E-DB49-E347-8A9D-1C2327A6B9D5}" type="pres">
      <dgm:prSet presAssocID="{565086C8-6218-7448-808A-8935CE0952A4}" presName="hierChild3" presStyleCnt="0"/>
      <dgm:spPr/>
    </dgm:pt>
    <dgm:pt modelId="{91D1EF38-984C-7744-B2FF-806F9966ADE3}" type="pres">
      <dgm:prSet presAssocID="{60836867-D738-DD4D-ADFD-33EC6E09B1E6}" presName="Name25" presStyleLbl="parChTrans1D2" presStyleIdx="3" presStyleCnt="4"/>
      <dgm:spPr/>
      <dgm:t>
        <a:bodyPr/>
        <a:lstStyle/>
        <a:p>
          <a:endParaRPr lang="en-GB"/>
        </a:p>
      </dgm:t>
    </dgm:pt>
    <dgm:pt modelId="{85D0371A-335E-134D-AF2E-80B32C92DCFB}" type="pres">
      <dgm:prSet presAssocID="{60836867-D738-DD4D-ADFD-33EC6E09B1E6}" presName="connTx" presStyleLbl="parChTrans1D2" presStyleIdx="3" presStyleCnt="4"/>
      <dgm:spPr/>
      <dgm:t>
        <a:bodyPr/>
        <a:lstStyle/>
        <a:p>
          <a:endParaRPr lang="en-GB"/>
        </a:p>
      </dgm:t>
    </dgm:pt>
    <dgm:pt modelId="{AFFFABA9-936F-8F4A-AD5D-3B9F89638737}" type="pres">
      <dgm:prSet presAssocID="{2F4789E7-2CF2-3A47-90E0-07CF42D9707E}" presName="Name30" presStyleCnt="0"/>
      <dgm:spPr/>
    </dgm:pt>
    <dgm:pt modelId="{6E89E9E3-2878-BF42-B415-1056C962482B}" type="pres">
      <dgm:prSet presAssocID="{2F4789E7-2CF2-3A47-90E0-07CF42D9707E}" presName="level2Shape" presStyleLbl="node2" presStyleIdx="3" presStyleCnt="4"/>
      <dgm:spPr/>
      <dgm:t>
        <a:bodyPr/>
        <a:lstStyle/>
        <a:p>
          <a:endParaRPr lang="en-GB"/>
        </a:p>
      </dgm:t>
    </dgm:pt>
    <dgm:pt modelId="{A5E5AE81-2D47-E448-B0B0-CF75748F6493}" type="pres">
      <dgm:prSet presAssocID="{2F4789E7-2CF2-3A47-90E0-07CF42D9707E}" presName="hierChild3" presStyleCnt="0"/>
      <dgm:spPr/>
    </dgm:pt>
    <dgm:pt modelId="{5BA85711-CBE5-F146-87FC-E052889A08DF}" type="pres">
      <dgm:prSet presAssocID="{2502BE34-E43A-E643-9A30-4C4E5B657A25}" presName="bgShapesFlow" presStyleCnt="0"/>
      <dgm:spPr/>
    </dgm:pt>
  </dgm:ptLst>
  <dgm:cxnLst>
    <dgm:cxn modelId="{CD63F908-CCDE-3F4C-8886-99EBEC85E582}" type="presOf" srcId="{565086C8-6218-7448-808A-8935CE0952A4}" destId="{8D4DBE53-D35A-9A40-B9A5-BAF932AAE65E}" srcOrd="0" destOrd="0" presId="urn:microsoft.com/office/officeart/2005/8/layout/hierarchy5"/>
    <dgm:cxn modelId="{8EA72F8E-0031-1547-9BD9-D51DD881797D}" type="presOf" srcId="{A19C2752-8A2B-0D4A-AF29-06DDAD904565}" destId="{7E16A84D-24C5-B647-911E-8B81EFB8D5DD}" srcOrd="0" destOrd="0" presId="urn:microsoft.com/office/officeart/2005/8/layout/hierarchy5"/>
    <dgm:cxn modelId="{64CE7BE2-F719-3043-ACF0-2C6DCE641C5E}" srcId="{2502BE34-E43A-E643-9A30-4C4E5B657A25}" destId="{1D3CFBEA-A49A-B446-85FA-4A390F0F0C78}" srcOrd="0" destOrd="0" parTransId="{F6ACAAA6-EA19-7943-B4FC-F10AE477B9DA}" sibTransId="{02840D46-3711-BE42-B00E-D32B863DF334}"/>
    <dgm:cxn modelId="{6CE261F8-522A-7543-BC1C-4E4CC785C69C}" srcId="{1D3CFBEA-A49A-B446-85FA-4A390F0F0C78}" destId="{DC00B1AF-502D-DE41-9BD1-01EFDC42C55C}" srcOrd="0" destOrd="0" parTransId="{FD43C415-4AC5-F54B-BE6C-1216A0F01975}" sibTransId="{483DB3CD-D0F7-4944-B131-5265B21F668C}"/>
    <dgm:cxn modelId="{B1013AE8-3DEA-8C41-A3A4-688A5A66E9DD}" type="presOf" srcId="{95C5C993-C487-D246-BEFF-2083B26F38E7}" destId="{9C1C36B5-FA3D-2D49-8C97-AB74084C2779}" srcOrd="0" destOrd="0" presId="urn:microsoft.com/office/officeart/2005/8/layout/hierarchy5"/>
    <dgm:cxn modelId="{3978666C-B3CA-8D4F-B7B3-916FB027DC12}" type="presOf" srcId="{DC00B1AF-502D-DE41-9BD1-01EFDC42C55C}" destId="{DF057051-2D4D-174B-8049-E6E980043B86}" srcOrd="0" destOrd="0" presId="urn:microsoft.com/office/officeart/2005/8/layout/hierarchy5"/>
    <dgm:cxn modelId="{5E596AD2-5130-5844-B83F-552E7AC65C1F}" srcId="{DC00B1AF-502D-DE41-9BD1-01EFDC42C55C}" destId="{CC61DCBD-04BE-0D45-B861-5418AE3CBAFE}" srcOrd="0" destOrd="0" parTransId="{A19C2752-8A2B-0D4A-AF29-06DDAD904565}" sibTransId="{346FC582-CBDA-E448-AB0C-C56F8413FB25}"/>
    <dgm:cxn modelId="{1ABB2A64-2425-1845-AC84-E6B09715D383}" type="presOf" srcId="{BE78FF10-B15F-F644-BAF8-8C86C02C15CF}" destId="{E8C75B12-16A6-8146-AD6D-337A8BC488B0}" srcOrd="0" destOrd="0" presId="urn:microsoft.com/office/officeart/2005/8/layout/hierarchy5"/>
    <dgm:cxn modelId="{16CA3DC4-7AC1-0247-8618-97C25B7F048D}" type="presOf" srcId="{8D113C80-F260-3E48-AB46-C9F2628A9127}" destId="{F10D1034-D04F-A549-A127-116F9166D6D5}" srcOrd="0" destOrd="0" presId="urn:microsoft.com/office/officeart/2005/8/layout/hierarchy5"/>
    <dgm:cxn modelId="{45A73271-B285-904D-8D77-5A0112496D89}" type="presOf" srcId="{B5D30877-984B-D248-9D52-3A0536087886}" destId="{9CD6E5A8-FE42-D249-9221-A3201275FD77}" srcOrd="0" destOrd="0" presId="urn:microsoft.com/office/officeart/2005/8/layout/hierarchy5"/>
    <dgm:cxn modelId="{F075E4C4-5F95-694F-8714-D5FE10580EAB}" type="presOf" srcId="{CC61DCBD-04BE-0D45-B861-5418AE3CBAFE}" destId="{B1EE574F-3DAF-F345-9C26-43E86DD044F5}" srcOrd="0" destOrd="0" presId="urn:microsoft.com/office/officeart/2005/8/layout/hierarchy5"/>
    <dgm:cxn modelId="{1FC72939-C63D-3E46-97D7-CDB07F482D71}" type="presOf" srcId="{95C5C993-C487-D246-BEFF-2083B26F38E7}" destId="{39879DBA-6326-A246-B8DA-1B53851E49A7}" srcOrd="1" destOrd="0" presId="urn:microsoft.com/office/officeart/2005/8/layout/hierarchy5"/>
    <dgm:cxn modelId="{026ECBB7-3E17-FF47-BC04-5988F0F0378C}" type="presOf" srcId="{A19C2752-8A2B-0D4A-AF29-06DDAD904565}" destId="{491855C6-D801-204F-AC36-B9CB15B425DD}" srcOrd="1" destOrd="0" presId="urn:microsoft.com/office/officeart/2005/8/layout/hierarchy5"/>
    <dgm:cxn modelId="{908C1737-E88C-A640-9EDC-63EBA1B2085F}" type="presOf" srcId="{2502BE34-E43A-E643-9A30-4C4E5B657A25}" destId="{D70322A5-1574-E643-867F-7588C1FBC103}" srcOrd="0" destOrd="0" presId="urn:microsoft.com/office/officeart/2005/8/layout/hierarchy5"/>
    <dgm:cxn modelId="{DCE86C20-D6D8-5147-8E53-CFED91F053ED}" srcId="{1D3CFBEA-A49A-B446-85FA-4A390F0F0C78}" destId="{BE78FF10-B15F-F644-BAF8-8C86C02C15CF}" srcOrd="1" destOrd="0" parTransId="{8D113C80-F260-3E48-AB46-C9F2628A9127}" sibTransId="{FD969CF2-34C4-AD42-8BDC-7614FB788070}"/>
    <dgm:cxn modelId="{79089492-A298-4A4B-AB71-1003E0FEFB7A}" type="presOf" srcId="{60836867-D738-DD4D-ADFD-33EC6E09B1E6}" destId="{91D1EF38-984C-7744-B2FF-806F9966ADE3}" srcOrd="0" destOrd="0" presId="urn:microsoft.com/office/officeart/2005/8/layout/hierarchy5"/>
    <dgm:cxn modelId="{02D7A0ED-8757-434F-AD24-6A4DB8B8CB8F}" type="presOf" srcId="{2F4789E7-2CF2-3A47-90E0-07CF42D9707E}" destId="{6E89E9E3-2878-BF42-B415-1056C962482B}" srcOrd="0" destOrd="0" presId="urn:microsoft.com/office/officeart/2005/8/layout/hierarchy5"/>
    <dgm:cxn modelId="{CD16825D-D049-2A4B-9CBC-AA2299F3C8F7}" srcId="{DC00B1AF-502D-DE41-9BD1-01EFDC42C55C}" destId="{E8B4AFE9-E55B-364F-AFC8-95181A7DA1FE}" srcOrd="1" destOrd="0" parTransId="{95C5C993-C487-D246-BEFF-2083B26F38E7}" sibTransId="{A829DBC5-1F6E-7F43-87D0-42A18CC04530}"/>
    <dgm:cxn modelId="{984E2CCC-3C9D-F643-870D-3E0BCDF74ADD}" srcId="{1D3CFBEA-A49A-B446-85FA-4A390F0F0C78}" destId="{2F4789E7-2CF2-3A47-90E0-07CF42D9707E}" srcOrd="3" destOrd="0" parTransId="{60836867-D738-DD4D-ADFD-33EC6E09B1E6}" sibTransId="{2A1BE1A2-8037-4440-B190-4711AEE4F109}"/>
    <dgm:cxn modelId="{C7160E53-B6C3-A644-ACB0-6E37AB3BB5B6}" type="presOf" srcId="{B5D30877-984B-D248-9D52-3A0536087886}" destId="{C954C241-FC7B-F243-BBDE-E9A5D116D42B}" srcOrd="1" destOrd="0" presId="urn:microsoft.com/office/officeart/2005/8/layout/hierarchy5"/>
    <dgm:cxn modelId="{7E16D1AF-2F96-7544-8788-DA3B271174FE}" type="presOf" srcId="{1D3CFBEA-A49A-B446-85FA-4A390F0F0C78}" destId="{BB35339A-8BB8-0146-9269-FF0BE13AC2E7}" srcOrd="0" destOrd="0" presId="urn:microsoft.com/office/officeart/2005/8/layout/hierarchy5"/>
    <dgm:cxn modelId="{21E95FEA-1A6E-504D-BA10-6FD1F5ABA04A}" type="presOf" srcId="{8D113C80-F260-3E48-AB46-C9F2628A9127}" destId="{006196B5-7E66-6647-8CF6-24ADEA4496FD}" srcOrd="1" destOrd="0" presId="urn:microsoft.com/office/officeart/2005/8/layout/hierarchy5"/>
    <dgm:cxn modelId="{66B9C3C6-240D-8544-A47A-951F2F4935F7}" type="presOf" srcId="{FD43C415-4AC5-F54B-BE6C-1216A0F01975}" destId="{AB720236-3763-9146-B61A-A836879C2D5F}" srcOrd="0" destOrd="0" presId="urn:microsoft.com/office/officeart/2005/8/layout/hierarchy5"/>
    <dgm:cxn modelId="{515ADA21-40E1-8941-84BA-763B85268216}" srcId="{1D3CFBEA-A49A-B446-85FA-4A390F0F0C78}" destId="{565086C8-6218-7448-808A-8935CE0952A4}" srcOrd="2" destOrd="0" parTransId="{B5D30877-984B-D248-9D52-3A0536087886}" sibTransId="{FDE41172-3183-4141-9454-579CFE26DEDC}"/>
    <dgm:cxn modelId="{BEAE8881-FE66-8143-A5CC-4AEF28D81AB3}" type="presOf" srcId="{60836867-D738-DD4D-ADFD-33EC6E09B1E6}" destId="{85D0371A-335E-134D-AF2E-80B32C92DCFB}" srcOrd="1" destOrd="0" presId="urn:microsoft.com/office/officeart/2005/8/layout/hierarchy5"/>
    <dgm:cxn modelId="{76A969FF-EF7B-CC40-A6BD-BB08E02B781D}" type="presOf" srcId="{FD43C415-4AC5-F54B-BE6C-1216A0F01975}" destId="{52654A69-E3F3-394F-9A8A-91FA86CDE7E6}" srcOrd="1" destOrd="0" presId="urn:microsoft.com/office/officeart/2005/8/layout/hierarchy5"/>
    <dgm:cxn modelId="{BB022DF5-A20B-444A-AB05-C04607E6AFD2}" type="presOf" srcId="{E8B4AFE9-E55B-364F-AFC8-95181A7DA1FE}" destId="{BAAE8E34-4898-BD45-BF53-F0A699ACDF6A}" srcOrd="0" destOrd="0" presId="urn:microsoft.com/office/officeart/2005/8/layout/hierarchy5"/>
    <dgm:cxn modelId="{8A43F27C-03F1-2645-B0AA-D38321CE6974}" type="presParOf" srcId="{D70322A5-1574-E643-867F-7588C1FBC103}" destId="{1B7FF20E-3C3F-CC49-9079-678FD0192B68}" srcOrd="0" destOrd="0" presId="urn:microsoft.com/office/officeart/2005/8/layout/hierarchy5"/>
    <dgm:cxn modelId="{F0B02332-B372-7B44-AD01-8E79D2913DF2}" type="presParOf" srcId="{1B7FF20E-3C3F-CC49-9079-678FD0192B68}" destId="{8FBA52A4-8B15-5E43-BF77-C0E6904AF3B3}" srcOrd="0" destOrd="0" presId="urn:microsoft.com/office/officeart/2005/8/layout/hierarchy5"/>
    <dgm:cxn modelId="{2B71E824-9B81-0743-9705-70AACA40805B}" type="presParOf" srcId="{8FBA52A4-8B15-5E43-BF77-C0E6904AF3B3}" destId="{71BA2CE2-E247-3F4E-AA60-E22C6690F2B2}" srcOrd="0" destOrd="0" presId="urn:microsoft.com/office/officeart/2005/8/layout/hierarchy5"/>
    <dgm:cxn modelId="{C4100E97-3C87-EE43-B732-57A7C0C20823}" type="presParOf" srcId="{71BA2CE2-E247-3F4E-AA60-E22C6690F2B2}" destId="{BB35339A-8BB8-0146-9269-FF0BE13AC2E7}" srcOrd="0" destOrd="0" presId="urn:microsoft.com/office/officeart/2005/8/layout/hierarchy5"/>
    <dgm:cxn modelId="{CDF7D10B-7207-3F43-9C5C-676E722769AB}" type="presParOf" srcId="{71BA2CE2-E247-3F4E-AA60-E22C6690F2B2}" destId="{659B1535-7301-FF4C-B476-1F0F7F251AFA}" srcOrd="1" destOrd="0" presId="urn:microsoft.com/office/officeart/2005/8/layout/hierarchy5"/>
    <dgm:cxn modelId="{F1559BFD-F65A-8047-8311-0C1B58E5DD00}" type="presParOf" srcId="{659B1535-7301-FF4C-B476-1F0F7F251AFA}" destId="{AB720236-3763-9146-B61A-A836879C2D5F}" srcOrd="0" destOrd="0" presId="urn:microsoft.com/office/officeart/2005/8/layout/hierarchy5"/>
    <dgm:cxn modelId="{87D5F477-1042-8943-8A00-EBC51A6673B2}" type="presParOf" srcId="{AB720236-3763-9146-B61A-A836879C2D5F}" destId="{52654A69-E3F3-394F-9A8A-91FA86CDE7E6}" srcOrd="0" destOrd="0" presId="urn:microsoft.com/office/officeart/2005/8/layout/hierarchy5"/>
    <dgm:cxn modelId="{F8BA39EE-5837-1B41-A024-2DE273C46265}" type="presParOf" srcId="{659B1535-7301-FF4C-B476-1F0F7F251AFA}" destId="{D0035157-8D38-1445-9B5C-BD85E08045B7}" srcOrd="1" destOrd="0" presId="urn:microsoft.com/office/officeart/2005/8/layout/hierarchy5"/>
    <dgm:cxn modelId="{FCCE46B9-58C0-9140-9000-0F0DBE566AFB}" type="presParOf" srcId="{D0035157-8D38-1445-9B5C-BD85E08045B7}" destId="{DF057051-2D4D-174B-8049-E6E980043B86}" srcOrd="0" destOrd="0" presId="urn:microsoft.com/office/officeart/2005/8/layout/hierarchy5"/>
    <dgm:cxn modelId="{991ECC4A-5524-C14E-88EE-2DDBE37ADC61}" type="presParOf" srcId="{D0035157-8D38-1445-9B5C-BD85E08045B7}" destId="{39E5E10F-3339-9645-8A31-3E0579587857}" srcOrd="1" destOrd="0" presId="urn:microsoft.com/office/officeart/2005/8/layout/hierarchy5"/>
    <dgm:cxn modelId="{C01F09E3-7704-5040-A742-82EE9513706B}" type="presParOf" srcId="{39E5E10F-3339-9645-8A31-3E0579587857}" destId="{7E16A84D-24C5-B647-911E-8B81EFB8D5DD}" srcOrd="0" destOrd="0" presId="urn:microsoft.com/office/officeart/2005/8/layout/hierarchy5"/>
    <dgm:cxn modelId="{F4C5FAE8-34EB-394E-9015-4F70A7B67DFC}" type="presParOf" srcId="{7E16A84D-24C5-B647-911E-8B81EFB8D5DD}" destId="{491855C6-D801-204F-AC36-B9CB15B425DD}" srcOrd="0" destOrd="0" presId="urn:microsoft.com/office/officeart/2005/8/layout/hierarchy5"/>
    <dgm:cxn modelId="{18B37F20-0F63-9A40-858F-79347FAC5846}" type="presParOf" srcId="{39E5E10F-3339-9645-8A31-3E0579587857}" destId="{FA3DF686-8A5C-5C49-B81E-F4C7DEEA312C}" srcOrd="1" destOrd="0" presId="urn:microsoft.com/office/officeart/2005/8/layout/hierarchy5"/>
    <dgm:cxn modelId="{44BEB29E-DEED-5A4B-9636-EAB71B5BFA0A}" type="presParOf" srcId="{FA3DF686-8A5C-5C49-B81E-F4C7DEEA312C}" destId="{B1EE574F-3DAF-F345-9C26-43E86DD044F5}" srcOrd="0" destOrd="0" presId="urn:microsoft.com/office/officeart/2005/8/layout/hierarchy5"/>
    <dgm:cxn modelId="{98C2D720-9D93-5B48-B554-E8AEE265F88B}" type="presParOf" srcId="{FA3DF686-8A5C-5C49-B81E-F4C7DEEA312C}" destId="{8F0A503E-5864-F34F-8231-A6A21C90C8D6}" srcOrd="1" destOrd="0" presId="urn:microsoft.com/office/officeart/2005/8/layout/hierarchy5"/>
    <dgm:cxn modelId="{625C5DB8-C8A5-624A-A036-876978E3DDD2}" type="presParOf" srcId="{39E5E10F-3339-9645-8A31-3E0579587857}" destId="{9C1C36B5-FA3D-2D49-8C97-AB74084C2779}" srcOrd="2" destOrd="0" presId="urn:microsoft.com/office/officeart/2005/8/layout/hierarchy5"/>
    <dgm:cxn modelId="{4008A4BE-F26B-9342-9526-06AFEED196CF}" type="presParOf" srcId="{9C1C36B5-FA3D-2D49-8C97-AB74084C2779}" destId="{39879DBA-6326-A246-B8DA-1B53851E49A7}" srcOrd="0" destOrd="0" presId="urn:microsoft.com/office/officeart/2005/8/layout/hierarchy5"/>
    <dgm:cxn modelId="{4F880EF6-F787-F64D-AB96-662C67B44A19}" type="presParOf" srcId="{39E5E10F-3339-9645-8A31-3E0579587857}" destId="{EB8FA6F8-C6C9-F94B-AAFC-81EDE43F090B}" srcOrd="3" destOrd="0" presId="urn:microsoft.com/office/officeart/2005/8/layout/hierarchy5"/>
    <dgm:cxn modelId="{1B1B686E-7A98-5547-8D2E-ACB03F8F4D1E}" type="presParOf" srcId="{EB8FA6F8-C6C9-F94B-AAFC-81EDE43F090B}" destId="{BAAE8E34-4898-BD45-BF53-F0A699ACDF6A}" srcOrd="0" destOrd="0" presId="urn:microsoft.com/office/officeart/2005/8/layout/hierarchy5"/>
    <dgm:cxn modelId="{92E3F3F3-8EC7-CF44-9B0C-48FC4918DFDE}" type="presParOf" srcId="{EB8FA6F8-C6C9-F94B-AAFC-81EDE43F090B}" destId="{6D822E16-5564-0748-AFA4-F230C5AA91FC}" srcOrd="1" destOrd="0" presId="urn:microsoft.com/office/officeart/2005/8/layout/hierarchy5"/>
    <dgm:cxn modelId="{E1E438C4-9C4A-6948-8EEF-C65DC47F00B7}" type="presParOf" srcId="{659B1535-7301-FF4C-B476-1F0F7F251AFA}" destId="{F10D1034-D04F-A549-A127-116F9166D6D5}" srcOrd="2" destOrd="0" presId="urn:microsoft.com/office/officeart/2005/8/layout/hierarchy5"/>
    <dgm:cxn modelId="{02CD73A9-1023-C445-A57F-A3054B257A8A}" type="presParOf" srcId="{F10D1034-D04F-A549-A127-116F9166D6D5}" destId="{006196B5-7E66-6647-8CF6-24ADEA4496FD}" srcOrd="0" destOrd="0" presId="urn:microsoft.com/office/officeart/2005/8/layout/hierarchy5"/>
    <dgm:cxn modelId="{2CC93471-5211-394D-BD35-C5CFC9FB29CC}" type="presParOf" srcId="{659B1535-7301-FF4C-B476-1F0F7F251AFA}" destId="{02843BF9-E91B-7D49-B41F-C6CEBEBA444F}" srcOrd="3" destOrd="0" presId="urn:microsoft.com/office/officeart/2005/8/layout/hierarchy5"/>
    <dgm:cxn modelId="{C4F4B308-0685-024A-93FD-03448A8CF94E}" type="presParOf" srcId="{02843BF9-E91B-7D49-B41F-C6CEBEBA444F}" destId="{E8C75B12-16A6-8146-AD6D-337A8BC488B0}" srcOrd="0" destOrd="0" presId="urn:microsoft.com/office/officeart/2005/8/layout/hierarchy5"/>
    <dgm:cxn modelId="{358A868F-75E9-AE4F-8442-0F57BA0F1D1F}" type="presParOf" srcId="{02843BF9-E91B-7D49-B41F-C6CEBEBA444F}" destId="{3B03FC16-F2D2-C24A-B0CC-4F2DB13A8E5B}" srcOrd="1" destOrd="0" presId="urn:microsoft.com/office/officeart/2005/8/layout/hierarchy5"/>
    <dgm:cxn modelId="{0DBFCAA9-718C-EB48-9EB3-4FEF298AD7AE}" type="presParOf" srcId="{659B1535-7301-FF4C-B476-1F0F7F251AFA}" destId="{9CD6E5A8-FE42-D249-9221-A3201275FD77}" srcOrd="4" destOrd="0" presId="urn:microsoft.com/office/officeart/2005/8/layout/hierarchy5"/>
    <dgm:cxn modelId="{83C3767F-4485-C24C-9657-3C35154FAD4B}" type="presParOf" srcId="{9CD6E5A8-FE42-D249-9221-A3201275FD77}" destId="{C954C241-FC7B-F243-BBDE-E9A5D116D42B}" srcOrd="0" destOrd="0" presId="urn:microsoft.com/office/officeart/2005/8/layout/hierarchy5"/>
    <dgm:cxn modelId="{E084E92E-E0A0-554D-ACAB-82FD14DEE66E}" type="presParOf" srcId="{659B1535-7301-FF4C-B476-1F0F7F251AFA}" destId="{28F14382-B874-2B4F-87A5-10A0F49691E6}" srcOrd="5" destOrd="0" presId="urn:microsoft.com/office/officeart/2005/8/layout/hierarchy5"/>
    <dgm:cxn modelId="{A0BB379E-C0B9-8248-9199-CACE5642B7FA}" type="presParOf" srcId="{28F14382-B874-2B4F-87A5-10A0F49691E6}" destId="{8D4DBE53-D35A-9A40-B9A5-BAF932AAE65E}" srcOrd="0" destOrd="0" presId="urn:microsoft.com/office/officeart/2005/8/layout/hierarchy5"/>
    <dgm:cxn modelId="{82871EE5-A188-8845-B46C-DEFBA4FF792C}" type="presParOf" srcId="{28F14382-B874-2B4F-87A5-10A0F49691E6}" destId="{D0F4449E-DB49-E347-8A9D-1C2327A6B9D5}" srcOrd="1" destOrd="0" presId="urn:microsoft.com/office/officeart/2005/8/layout/hierarchy5"/>
    <dgm:cxn modelId="{36263514-1AF7-C74B-9C86-F3BD1B3645EF}" type="presParOf" srcId="{659B1535-7301-FF4C-B476-1F0F7F251AFA}" destId="{91D1EF38-984C-7744-B2FF-806F9966ADE3}" srcOrd="6" destOrd="0" presId="urn:microsoft.com/office/officeart/2005/8/layout/hierarchy5"/>
    <dgm:cxn modelId="{63F00393-085C-5148-86A8-FCBE760BDC40}" type="presParOf" srcId="{91D1EF38-984C-7744-B2FF-806F9966ADE3}" destId="{85D0371A-335E-134D-AF2E-80B32C92DCFB}" srcOrd="0" destOrd="0" presId="urn:microsoft.com/office/officeart/2005/8/layout/hierarchy5"/>
    <dgm:cxn modelId="{860BD7A8-26ED-D94F-B7DE-1E177FB865CD}" type="presParOf" srcId="{659B1535-7301-FF4C-B476-1F0F7F251AFA}" destId="{AFFFABA9-936F-8F4A-AD5D-3B9F89638737}" srcOrd="7" destOrd="0" presId="urn:microsoft.com/office/officeart/2005/8/layout/hierarchy5"/>
    <dgm:cxn modelId="{9F543C3D-E1DC-8945-8C84-477978480302}" type="presParOf" srcId="{AFFFABA9-936F-8F4A-AD5D-3B9F89638737}" destId="{6E89E9E3-2878-BF42-B415-1056C962482B}" srcOrd="0" destOrd="0" presId="urn:microsoft.com/office/officeart/2005/8/layout/hierarchy5"/>
    <dgm:cxn modelId="{B18184C1-AE31-D747-9F16-543847162AC4}" type="presParOf" srcId="{AFFFABA9-936F-8F4A-AD5D-3B9F89638737}" destId="{A5E5AE81-2D47-E448-B0B0-CF75748F6493}" srcOrd="1" destOrd="0" presId="urn:microsoft.com/office/officeart/2005/8/layout/hierarchy5"/>
    <dgm:cxn modelId="{37B1D50C-9E6A-8142-8C8E-5AADCAB7272F}" type="presParOf" srcId="{D70322A5-1574-E643-867F-7588C1FBC103}" destId="{5BA85711-CBE5-F146-87FC-E052889A08D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D7B585-70A9-5440-848B-31175BE8DF91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9FA74-7FF8-1147-A83D-59853FE7D5D9}">
      <dgm:prSet phldrT="[Text]"/>
      <dgm:spPr/>
      <dgm:t>
        <a:bodyPr/>
        <a:lstStyle/>
        <a:p>
          <a:r>
            <a:rPr lang="en-US" dirty="0" smtClean="0"/>
            <a:t>Is fracture displaced?</a:t>
          </a:r>
          <a:endParaRPr lang="en-US" dirty="0"/>
        </a:p>
      </dgm:t>
    </dgm:pt>
    <dgm:pt modelId="{4E2E2A62-DB66-D94C-927F-51A80C698154}" type="parTrans" cxnId="{1A16F2B9-51DC-434A-BCF5-9EDF48C05D35}">
      <dgm:prSet/>
      <dgm:spPr/>
      <dgm:t>
        <a:bodyPr/>
        <a:lstStyle/>
        <a:p>
          <a:endParaRPr lang="en-US"/>
        </a:p>
      </dgm:t>
    </dgm:pt>
    <dgm:pt modelId="{81F10A7D-3D3C-D54F-8A57-1F1C811D91AD}" type="sibTrans" cxnId="{1A16F2B9-51DC-434A-BCF5-9EDF48C05D35}">
      <dgm:prSet/>
      <dgm:spPr/>
      <dgm:t>
        <a:bodyPr/>
        <a:lstStyle/>
        <a:p>
          <a:endParaRPr lang="en-US"/>
        </a:p>
      </dgm:t>
    </dgm:pt>
    <dgm:pt modelId="{59BCE7CF-7C08-0B42-A09E-3F3B763C4E86}">
      <dgm:prSet phldrT="[Text]"/>
      <dgm:spPr/>
      <dgm:t>
        <a:bodyPr/>
        <a:lstStyle/>
        <a:p>
          <a:r>
            <a:rPr lang="en-US" dirty="0" smtClean="0"/>
            <a:t>Is it stable</a:t>
          </a:r>
          <a:endParaRPr lang="en-US" dirty="0"/>
        </a:p>
      </dgm:t>
    </dgm:pt>
    <dgm:pt modelId="{9004BF0D-61B3-9941-92CA-7B8BD0C40345}" type="parTrans" cxnId="{20599D4F-F5A0-304D-BAD5-C4E4C6028F0E}">
      <dgm:prSet/>
      <dgm:spPr>
        <a:ln w="28575" cmpd="sng"/>
      </dgm:spPr>
      <dgm:t>
        <a:bodyPr/>
        <a:lstStyle/>
        <a:p>
          <a:endParaRPr lang="en-US"/>
        </a:p>
      </dgm:t>
    </dgm:pt>
    <dgm:pt modelId="{27F3300C-4000-A541-8979-91EC5BE86A23}" type="sibTrans" cxnId="{20599D4F-F5A0-304D-BAD5-C4E4C6028F0E}">
      <dgm:prSet/>
      <dgm:spPr/>
      <dgm:t>
        <a:bodyPr/>
        <a:lstStyle/>
        <a:p>
          <a:endParaRPr lang="en-US"/>
        </a:p>
      </dgm:t>
    </dgm:pt>
    <dgm:pt modelId="{92BE9D2C-19BD-CA40-BA46-A3E4B166F574}">
      <dgm:prSet phldrT="[Text]"/>
      <dgm:spPr/>
      <dgm:t>
        <a:bodyPr/>
        <a:lstStyle/>
        <a:p>
          <a:r>
            <a:rPr lang="en-US" dirty="0" smtClean="0"/>
            <a:t>Are soft tissues OK?</a:t>
          </a:r>
          <a:endParaRPr lang="en-US" dirty="0"/>
        </a:p>
      </dgm:t>
    </dgm:pt>
    <dgm:pt modelId="{495D6685-F78A-9247-B07F-084D577BBDEE}" type="parTrans" cxnId="{7D749B36-7767-FC4D-97DB-B02FB3E6085E}">
      <dgm:prSet/>
      <dgm:spPr>
        <a:ln w="28575" cmpd="sng"/>
      </dgm:spPr>
      <dgm:t>
        <a:bodyPr/>
        <a:lstStyle/>
        <a:p>
          <a:endParaRPr lang="en-US"/>
        </a:p>
      </dgm:t>
    </dgm:pt>
    <dgm:pt modelId="{F382F707-3C37-E84F-9B2C-5FBC96E834E8}" type="sibTrans" cxnId="{7D749B36-7767-FC4D-97DB-B02FB3E6085E}">
      <dgm:prSet/>
      <dgm:spPr/>
      <dgm:t>
        <a:bodyPr/>
        <a:lstStyle/>
        <a:p>
          <a:endParaRPr lang="en-US"/>
        </a:p>
      </dgm:t>
    </dgm:pt>
    <dgm:pt modelId="{0A7854F5-5E38-6144-90C1-286E8041BB9F}">
      <dgm:prSet phldrT="[Text]"/>
      <dgm:spPr/>
      <dgm:t>
        <a:bodyPr/>
        <a:lstStyle/>
        <a:p>
          <a:r>
            <a:rPr lang="en-US" dirty="0" smtClean="0"/>
            <a:t>What other illnesses?</a:t>
          </a:r>
          <a:endParaRPr lang="en-US" dirty="0"/>
        </a:p>
      </dgm:t>
    </dgm:pt>
    <dgm:pt modelId="{5BDF05BB-3956-2746-986C-422102E92AB7}" type="parTrans" cxnId="{7F44FF97-FA68-2344-B87D-28EEDD51C377}">
      <dgm:prSet/>
      <dgm:spPr>
        <a:ln w="28575" cmpd="sng"/>
      </dgm:spPr>
      <dgm:t>
        <a:bodyPr/>
        <a:lstStyle/>
        <a:p>
          <a:endParaRPr lang="en-US"/>
        </a:p>
      </dgm:t>
    </dgm:pt>
    <dgm:pt modelId="{6EC0030E-CF58-CD46-8A3D-43830C5EED9D}" type="sibTrans" cxnId="{7F44FF97-FA68-2344-B87D-28EEDD51C377}">
      <dgm:prSet/>
      <dgm:spPr/>
      <dgm:t>
        <a:bodyPr/>
        <a:lstStyle/>
        <a:p>
          <a:endParaRPr lang="en-US"/>
        </a:p>
      </dgm:t>
    </dgm:pt>
    <dgm:pt modelId="{29368D58-674F-874E-BB74-284E40BC14B1}">
      <dgm:prSet phldrT="[Text]"/>
      <dgm:spPr/>
      <dgm:t>
        <a:bodyPr/>
        <a:lstStyle/>
        <a:p>
          <a:r>
            <a:rPr lang="en-US" dirty="0" smtClean="0"/>
            <a:t>Is it at a joint surface</a:t>
          </a:r>
          <a:endParaRPr lang="en-US" dirty="0"/>
        </a:p>
      </dgm:t>
    </dgm:pt>
    <dgm:pt modelId="{FB5ACCB8-2DD0-B845-BD9B-9B560E05EF8A}" type="parTrans" cxnId="{1139808C-9F24-9B4B-9D5D-21959241AD3F}">
      <dgm:prSet/>
      <dgm:spPr>
        <a:ln w="28575" cmpd="sng"/>
      </dgm:spPr>
      <dgm:t>
        <a:bodyPr/>
        <a:lstStyle/>
        <a:p>
          <a:endParaRPr lang="en-US"/>
        </a:p>
      </dgm:t>
    </dgm:pt>
    <dgm:pt modelId="{91B8E0FB-B63A-6641-83F8-56176541EF96}" type="sibTrans" cxnId="{1139808C-9F24-9B4B-9D5D-21959241AD3F}">
      <dgm:prSet/>
      <dgm:spPr/>
      <dgm:t>
        <a:bodyPr/>
        <a:lstStyle/>
        <a:p>
          <a:endParaRPr lang="en-US"/>
        </a:p>
      </dgm:t>
    </dgm:pt>
    <dgm:pt modelId="{E775EC52-D5E5-414E-860C-05045EE36761}">
      <dgm:prSet phldrT="[Text]"/>
      <dgm:spPr/>
      <dgm:t>
        <a:bodyPr/>
        <a:lstStyle/>
        <a:p>
          <a:r>
            <a:rPr lang="en-US" dirty="0" smtClean="0"/>
            <a:t>What does the patient think?</a:t>
          </a:r>
          <a:endParaRPr lang="en-US" dirty="0"/>
        </a:p>
      </dgm:t>
    </dgm:pt>
    <dgm:pt modelId="{5F6CDE4C-4C64-2D4E-804F-7908ECF50604}" type="parTrans" cxnId="{E8ADBA48-35CF-544A-9BCC-013B08571009}">
      <dgm:prSet/>
      <dgm:spPr>
        <a:ln w="28575" cmpd="sng"/>
      </dgm:spPr>
      <dgm:t>
        <a:bodyPr/>
        <a:lstStyle/>
        <a:p>
          <a:endParaRPr lang="en-US"/>
        </a:p>
      </dgm:t>
    </dgm:pt>
    <dgm:pt modelId="{6390AE6A-536E-704E-820C-997C6DEA048A}" type="sibTrans" cxnId="{E8ADBA48-35CF-544A-9BCC-013B08571009}">
      <dgm:prSet/>
      <dgm:spPr/>
      <dgm:t>
        <a:bodyPr/>
        <a:lstStyle/>
        <a:p>
          <a:endParaRPr lang="en-US"/>
        </a:p>
      </dgm:t>
    </dgm:pt>
    <dgm:pt modelId="{52058726-4303-D84A-B3FC-0ACC52937980}" type="pres">
      <dgm:prSet presAssocID="{EDD7B585-70A9-5440-848B-31175BE8DF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F568725-8C01-D24F-B910-D087EAF558B1}" type="pres">
      <dgm:prSet presAssocID="{A579FA74-7FF8-1147-A83D-59853FE7D5D9}" presName="hierRoot1" presStyleCnt="0"/>
      <dgm:spPr/>
    </dgm:pt>
    <dgm:pt modelId="{1FA11431-7F4D-F74C-8F7F-6B35AC39FAED}" type="pres">
      <dgm:prSet presAssocID="{A579FA74-7FF8-1147-A83D-59853FE7D5D9}" presName="composite" presStyleCnt="0"/>
      <dgm:spPr/>
    </dgm:pt>
    <dgm:pt modelId="{D2467B80-9592-3F41-B18F-6B3141C69E5A}" type="pres">
      <dgm:prSet presAssocID="{A579FA74-7FF8-1147-A83D-59853FE7D5D9}" presName="background" presStyleLbl="node0" presStyleIdx="0" presStyleCnt="1"/>
      <dgm:spPr/>
    </dgm:pt>
    <dgm:pt modelId="{E4C3761A-D32D-9641-B9CE-D2B0BCB59B7A}" type="pres">
      <dgm:prSet presAssocID="{A579FA74-7FF8-1147-A83D-59853FE7D5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B467A7-2016-4C40-AAB6-686539B378F5}" type="pres">
      <dgm:prSet presAssocID="{A579FA74-7FF8-1147-A83D-59853FE7D5D9}" presName="hierChild2" presStyleCnt="0"/>
      <dgm:spPr/>
    </dgm:pt>
    <dgm:pt modelId="{EC928599-544B-224B-BE11-B7814B53ACDD}" type="pres">
      <dgm:prSet presAssocID="{9004BF0D-61B3-9941-92CA-7B8BD0C40345}" presName="Name10" presStyleLbl="parChTrans1D2" presStyleIdx="0" presStyleCnt="2"/>
      <dgm:spPr/>
      <dgm:t>
        <a:bodyPr/>
        <a:lstStyle/>
        <a:p>
          <a:endParaRPr lang="en-GB"/>
        </a:p>
      </dgm:t>
    </dgm:pt>
    <dgm:pt modelId="{95D631F3-8FDA-CD46-A3FB-C4C753C10174}" type="pres">
      <dgm:prSet presAssocID="{59BCE7CF-7C08-0B42-A09E-3F3B763C4E86}" presName="hierRoot2" presStyleCnt="0"/>
      <dgm:spPr/>
    </dgm:pt>
    <dgm:pt modelId="{B4EBA594-8651-7348-B463-B26A05D21242}" type="pres">
      <dgm:prSet presAssocID="{59BCE7CF-7C08-0B42-A09E-3F3B763C4E86}" presName="composite2" presStyleCnt="0"/>
      <dgm:spPr/>
    </dgm:pt>
    <dgm:pt modelId="{8BE1292A-3303-3343-B23B-481BC8C2D937}" type="pres">
      <dgm:prSet presAssocID="{59BCE7CF-7C08-0B42-A09E-3F3B763C4E86}" presName="background2" presStyleLbl="node2" presStyleIdx="0" presStyleCnt="2"/>
      <dgm:spPr/>
    </dgm:pt>
    <dgm:pt modelId="{49A5AF9A-EF19-104C-AC69-1F3B2D32F7BA}" type="pres">
      <dgm:prSet presAssocID="{59BCE7CF-7C08-0B42-A09E-3F3B763C4E8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A9FF69-352B-4341-B68D-E57F8155975E}" type="pres">
      <dgm:prSet presAssocID="{59BCE7CF-7C08-0B42-A09E-3F3B763C4E86}" presName="hierChild3" presStyleCnt="0"/>
      <dgm:spPr/>
    </dgm:pt>
    <dgm:pt modelId="{2024BD58-8C92-7C49-B1E2-94EDEB3C801E}" type="pres">
      <dgm:prSet presAssocID="{495D6685-F78A-9247-B07F-084D577BBDEE}" presName="Name17" presStyleLbl="parChTrans1D3" presStyleIdx="0" presStyleCnt="3"/>
      <dgm:spPr/>
      <dgm:t>
        <a:bodyPr/>
        <a:lstStyle/>
        <a:p>
          <a:endParaRPr lang="en-GB"/>
        </a:p>
      </dgm:t>
    </dgm:pt>
    <dgm:pt modelId="{708A0B49-B96C-284F-8EE7-E01E5BB25D0B}" type="pres">
      <dgm:prSet presAssocID="{92BE9D2C-19BD-CA40-BA46-A3E4B166F574}" presName="hierRoot3" presStyleCnt="0"/>
      <dgm:spPr/>
    </dgm:pt>
    <dgm:pt modelId="{0727099C-4597-FB42-AF72-D66B55F0D973}" type="pres">
      <dgm:prSet presAssocID="{92BE9D2C-19BD-CA40-BA46-A3E4B166F574}" presName="composite3" presStyleCnt="0"/>
      <dgm:spPr/>
    </dgm:pt>
    <dgm:pt modelId="{DCE65E09-26E6-E149-A440-FCB2875F3177}" type="pres">
      <dgm:prSet presAssocID="{92BE9D2C-19BD-CA40-BA46-A3E4B166F574}" presName="background3" presStyleLbl="node3" presStyleIdx="0" presStyleCnt="3"/>
      <dgm:spPr/>
    </dgm:pt>
    <dgm:pt modelId="{F6C7EA41-5798-A347-B9F5-F80DCB7CA759}" type="pres">
      <dgm:prSet presAssocID="{92BE9D2C-19BD-CA40-BA46-A3E4B166F57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48CC6C-A931-2D4D-9A2C-2952A76F31DB}" type="pres">
      <dgm:prSet presAssocID="{92BE9D2C-19BD-CA40-BA46-A3E4B166F574}" presName="hierChild4" presStyleCnt="0"/>
      <dgm:spPr/>
    </dgm:pt>
    <dgm:pt modelId="{718118A1-A101-B947-B19E-B27162A3D31F}" type="pres">
      <dgm:prSet presAssocID="{5BDF05BB-3956-2746-986C-422102E92AB7}" presName="Name17" presStyleLbl="parChTrans1D3" presStyleIdx="1" presStyleCnt="3"/>
      <dgm:spPr/>
      <dgm:t>
        <a:bodyPr/>
        <a:lstStyle/>
        <a:p>
          <a:endParaRPr lang="en-GB"/>
        </a:p>
      </dgm:t>
    </dgm:pt>
    <dgm:pt modelId="{7C6867B7-E962-7841-98F8-8E33C0DC1D1E}" type="pres">
      <dgm:prSet presAssocID="{0A7854F5-5E38-6144-90C1-286E8041BB9F}" presName="hierRoot3" presStyleCnt="0"/>
      <dgm:spPr/>
    </dgm:pt>
    <dgm:pt modelId="{0CECB766-C56E-A640-ADE2-164D5F88020D}" type="pres">
      <dgm:prSet presAssocID="{0A7854F5-5E38-6144-90C1-286E8041BB9F}" presName="composite3" presStyleCnt="0"/>
      <dgm:spPr/>
    </dgm:pt>
    <dgm:pt modelId="{0876A8D1-28C7-1A4C-8D60-52469206B378}" type="pres">
      <dgm:prSet presAssocID="{0A7854F5-5E38-6144-90C1-286E8041BB9F}" presName="background3" presStyleLbl="node3" presStyleIdx="1" presStyleCnt="3"/>
      <dgm:spPr/>
    </dgm:pt>
    <dgm:pt modelId="{BD21E654-1606-884E-B774-640B7CC9F07A}" type="pres">
      <dgm:prSet presAssocID="{0A7854F5-5E38-6144-90C1-286E8041BB9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2F615-4397-EB4A-B89D-3822988B74F5}" type="pres">
      <dgm:prSet presAssocID="{0A7854F5-5E38-6144-90C1-286E8041BB9F}" presName="hierChild4" presStyleCnt="0"/>
      <dgm:spPr/>
    </dgm:pt>
    <dgm:pt modelId="{09FB5BB8-24B9-034C-9097-C40944A54A7F}" type="pres">
      <dgm:prSet presAssocID="{FB5ACCB8-2DD0-B845-BD9B-9B560E05EF8A}" presName="Name10" presStyleLbl="parChTrans1D2" presStyleIdx="1" presStyleCnt="2"/>
      <dgm:spPr/>
      <dgm:t>
        <a:bodyPr/>
        <a:lstStyle/>
        <a:p>
          <a:endParaRPr lang="en-GB"/>
        </a:p>
      </dgm:t>
    </dgm:pt>
    <dgm:pt modelId="{A0689C65-3635-C249-ADA5-0A481E12CAE4}" type="pres">
      <dgm:prSet presAssocID="{29368D58-674F-874E-BB74-284E40BC14B1}" presName="hierRoot2" presStyleCnt="0"/>
      <dgm:spPr/>
    </dgm:pt>
    <dgm:pt modelId="{4EDFD344-878C-0548-A041-D05A354BBF63}" type="pres">
      <dgm:prSet presAssocID="{29368D58-674F-874E-BB74-284E40BC14B1}" presName="composite2" presStyleCnt="0"/>
      <dgm:spPr/>
    </dgm:pt>
    <dgm:pt modelId="{5D0EB39D-1141-654F-B988-C8C4705142BF}" type="pres">
      <dgm:prSet presAssocID="{29368D58-674F-874E-BB74-284E40BC14B1}" presName="background2" presStyleLbl="node2" presStyleIdx="1" presStyleCnt="2"/>
      <dgm:spPr/>
    </dgm:pt>
    <dgm:pt modelId="{13F574A9-DD1F-1F4E-B4BC-9CC9D9F1B4C6}" type="pres">
      <dgm:prSet presAssocID="{29368D58-674F-874E-BB74-284E40BC14B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212747-DF3A-DA45-840F-2990288D72BE}" type="pres">
      <dgm:prSet presAssocID="{29368D58-674F-874E-BB74-284E40BC14B1}" presName="hierChild3" presStyleCnt="0"/>
      <dgm:spPr/>
    </dgm:pt>
    <dgm:pt modelId="{7F6203A0-8D68-8F46-9B43-2A2EC030EDE9}" type="pres">
      <dgm:prSet presAssocID="{5F6CDE4C-4C64-2D4E-804F-7908ECF50604}" presName="Name17" presStyleLbl="parChTrans1D3" presStyleIdx="2" presStyleCnt="3"/>
      <dgm:spPr/>
      <dgm:t>
        <a:bodyPr/>
        <a:lstStyle/>
        <a:p>
          <a:endParaRPr lang="en-GB"/>
        </a:p>
      </dgm:t>
    </dgm:pt>
    <dgm:pt modelId="{B99ACB1F-4F23-784D-B57F-DCE75A573164}" type="pres">
      <dgm:prSet presAssocID="{E775EC52-D5E5-414E-860C-05045EE36761}" presName="hierRoot3" presStyleCnt="0"/>
      <dgm:spPr/>
    </dgm:pt>
    <dgm:pt modelId="{AC6C5344-C00F-B64E-B98E-C63FA4C24BF9}" type="pres">
      <dgm:prSet presAssocID="{E775EC52-D5E5-414E-860C-05045EE36761}" presName="composite3" presStyleCnt="0"/>
      <dgm:spPr/>
    </dgm:pt>
    <dgm:pt modelId="{27B55577-7574-924A-B946-5D1F6D6E54D9}" type="pres">
      <dgm:prSet presAssocID="{E775EC52-D5E5-414E-860C-05045EE36761}" presName="background3" presStyleLbl="node3" presStyleIdx="2" presStyleCnt="3"/>
      <dgm:spPr/>
    </dgm:pt>
    <dgm:pt modelId="{106DDD95-65AB-9F49-92A7-3ED70D2254B3}" type="pres">
      <dgm:prSet presAssocID="{E775EC52-D5E5-414E-860C-05045EE3676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DF5960-4DA2-474D-8A00-2EE6B178BEF0}" type="pres">
      <dgm:prSet presAssocID="{E775EC52-D5E5-414E-860C-05045EE36761}" presName="hierChild4" presStyleCnt="0"/>
      <dgm:spPr/>
    </dgm:pt>
  </dgm:ptLst>
  <dgm:cxnLst>
    <dgm:cxn modelId="{7D749B36-7767-FC4D-97DB-B02FB3E6085E}" srcId="{59BCE7CF-7C08-0B42-A09E-3F3B763C4E86}" destId="{92BE9D2C-19BD-CA40-BA46-A3E4B166F574}" srcOrd="0" destOrd="0" parTransId="{495D6685-F78A-9247-B07F-084D577BBDEE}" sibTransId="{F382F707-3C37-E84F-9B2C-5FBC96E834E8}"/>
    <dgm:cxn modelId="{963E340D-BE2D-C745-BF43-A7180CD9833B}" type="presOf" srcId="{FB5ACCB8-2DD0-B845-BD9B-9B560E05EF8A}" destId="{09FB5BB8-24B9-034C-9097-C40944A54A7F}" srcOrd="0" destOrd="0" presId="urn:microsoft.com/office/officeart/2005/8/layout/hierarchy1"/>
    <dgm:cxn modelId="{88F68C50-DCAA-D14E-94F0-6772C31293E3}" type="presOf" srcId="{9004BF0D-61B3-9941-92CA-7B8BD0C40345}" destId="{EC928599-544B-224B-BE11-B7814B53ACDD}" srcOrd="0" destOrd="0" presId="urn:microsoft.com/office/officeart/2005/8/layout/hierarchy1"/>
    <dgm:cxn modelId="{365B115B-DF31-AF41-82EF-F12879DE6BBB}" type="presOf" srcId="{92BE9D2C-19BD-CA40-BA46-A3E4B166F574}" destId="{F6C7EA41-5798-A347-B9F5-F80DCB7CA759}" srcOrd="0" destOrd="0" presId="urn:microsoft.com/office/officeart/2005/8/layout/hierarchy1"/>
    <dgm:cxn modelId="{1139808C-9F24-9B4B-9D5D-21959241AD3F}" srcId="{A579FA74-7FF8-1147-A83D-59853FE7D5D9}" destId="{29368D58-674F-874E-BB74-284E40BC14B1}" srcOrd="1" destOrd="0" parTransId="{FB5ACCB8-2DD0-B845-BD9B-9B560E05EF8A}" sibTransId="{91B8E0FB-B63A-6641-83F8-56176541EF96}"/>
    <dgm:cxn modelId="{7F44FF97-FA68-2344-B87D-28EEDD51C377}" srcId="{59BCE7CF-7C08-0B42-A09E-3F3B763C4E86}" destId="{0A7854F5-5E38-6144-90C1-286E8041BB9F}" srcOrd="1" destOrd="0" parTransId="{5BDF05BB-3956-2746-986C-422102E92AB7}" sibTransId="{6EC0030E-CF58-CD46-8A3D-43830C5EED9D}"/>
    <dgm:cxn modelId="{01797706-25B2-7E4D-970A-53596AAC2904}" type="presOf" srcId="{29368D58-674F-874E-BB74-284E40BC14B1}" destId="{13F574A9-DD1F-1F4E-B4BC-9CC9D9F1B4C6}" srcOrd="0" destOrd="0" presId="urn:microsoft.com/office/officeart/2005/8/layout/hierarchy1"/>
    <dgm:cxn modelId="{89EDC386-EA15-0D46-A8B6-723C6689CE4B}" type="presOf" srcId="{A579FA74-7FF8-1147-A83D-59853FE7D5D9}" destId="{E4C3761A-D32D-9641-B9CE-D2B0BCB59B7A}" srcOrd="0" destOrd="0" presId="urn:microsoft.com/office/officeart/2005/8/layout/hierarchy1"/>
    <dgm:cxn modelId="{DB8384E4-0EC5-4D46-A507-6824F59391A8}" type="presOf" srcId="{5F6CDE4C-4C64-2D4E-804F-7908ECF50604}" destId="{7F6203A0-8D68-8F46-9B43-2A2EC030EDE9}" srcOrd="0" destOrd="0" presId="urn:microsoft.com/office/officeart/2005/8/layout/hierarchy1"/>
    <dgm:cxn modelId="{1CCBF47B-6ED6-2D44-89C6-4CB8B1EF04E7}" type="presOf" srcId="{5BDF05BB-3956-2746-986C-422102E92AB7}" destId="{718118A1-A101-B947-B19E-B27162A3D31F}" srcOrd="0" destOrd="0" presId="urn:microsoft.com/office/officeart/2005/8/layout/hierarchy1"/>
    <dgm:cxn modelId="{95501708-CE47-064C-BB64-CCE19EE792AB}" type="presOf" srcId="{E775EC52-D5E5-414E-860C-05045EE36761}" destId="{106DDD95-65AB-9F49-92A7-3ED70D2254B3}" srcOrd="0" destOrd="0" presId="urn:microsoft.com/office/officeart/2005/8/layout/hierarchy1"/>
    <dgm:cxn modelId="{1A16F2B9-51DC-434A-BCF5-9EDF48C05D35}" srcId="{EDD7B585-70A9-5440-848B-31175BE8DF91}" destId="{A579FA74-7FF8-1147-A83D-59853FE7D5D9}" srcOrd="0" destOrd="0" parTransId="{4E2E2A62-DB66-D94C-927F-51A80C698154}" sibTransId="{81F10A7D-3D3C-D54F-8A57-1F1C811D91AD}"/>
    <dgm:cxn modelId="{13E5C7CF-ECD8-2742-A7A2-C96F409B2C89}" type="presOf" srcId="{59BCE7CF-7C08-0B42-A09E-3F3B763C4E86}" destId="{49A5AF9A-EF19-104C-AC69-1F3B2D32F7BA}" srcOrd="0" destOrd="0" presId="urn:microsoft.com/office/officeart/2005/8/layout/hierarchy1"/>
    <dgm:cxn modelId="{E8ADBA48-35CF-544A-9BCC-013B08571009}" srcId="{29368D58-674F-874E-BB74-284E40BC14B1}" destId="{E775EC52-D5E5-414E-860C-05045EE36761}" srcOrd="0" destOrd="0" parTransId="{5F6CDE4C-4C64-2D4E-804F-7908ECF50604}" sibTransId="{6390AE6A-536E-704E-820C-997C6DEA048A}"/>
    <dgm:cxn modelId="{C0CA80B4-438D-8C49-8D8E-17FC39321AC2}" type="presOf" srcId="{0A7854F5-5E38-6144-90C1-286E8041BB9F}" destId="{BD21E654-1606-884E-B774-640B7CC9F07A}" srcOrd="0" destOrd="0" presId="urn:microsoft.com/office/officeart/2005/8/layout/hierarchy1"/>
    <dgm:cxn modelId="{A97248FD-AC5C-0C4D-935C-CDF230FC25B0}" type="presOf" srcId="{495D6685-F78A-9247-B07F-084D577BBDEE}" destId="{2024BD58-8C92-7C49-B1E2-94EDEB3C801E}" srcOrd="0" destOrd="0" presId="urn:microsoft.com/office/officeart/2005/8/layout/hierarchy1"/>
    <dgm:cxn modelId="{B822593F-B980-D84F-990E-2785EE6275C3}" type="presOf" srcId="{EDD7B585-70A9-5440-848B-31175BE8DF91}" destId="{52058726-4303-D84A-B3FC-0ACC52937980}" srcOrd="0" destOrd="0" presId="urn:microsoft.com/office/officeart/2005/8/layout/hierarchy1"/>
    <dgm:cxn modelId="{20599D4F-F5A0-304D-BAD5-C4E4C6028F0E}" srcId="{A579FA74-7FF8-1147-A83D-59853FE7D5D9}" destId="{59BCE7CF-7C08-0B42-A09E-3F3B763C4E86}" srcOrd="0" destOrd="0" parTransId="{9004BF0D-61B3-9941-92CA-7B8BD0C40345}" sibTransId="{27F3300C-4000-A541-8979-91EC5BE86A23}"/>
    <dgm:cxn modelId="{A777B8FC-2045-9E4A-A085-A82FC8790EE1}" type="presParOf" srcId="{52058726-4303-D84A-B3FC-0ACC52937980}" destId="{4F568725-8C01-D24F-B910-D087EAF558B1}" srcOrd="0" destOrd="0" presId="urn:microsoft.com/office/officeart/2005/8/layout/hierarchy1"/>
    <dgm:cxn modelId="{767560F0-1870-0A41-8BDB-09542D28D4A0}" type="presParOf" srcId="{4F568725-8C01-D24F-B910-D087EAF558B1}" destId="{1FA11431-7F4D-F74C-8F7F-6B35AC39FAED}" srcOrd="0" destOrd="0" presId="urn:microsoft.com/office/officeart/2005/8/layout/hierarchy1"/>
    <dgm:cxn modelId="{F3E9CA47-9189-6E4C-9087-3B2FF3C95476}" type="presParOf" srcId="{1FA11431-7F4D-F74C-8F7F-6B35AC39FAED}" destId="{D2467B80-9592-3F41-B18F-6B3141C69E5A}" srcOrd="0" destOrd="0" presId="urn:microsoft.com/office/officeart/2005/8/layout/hierarchy1"/>
    <dgm:cxn modelId="{C2A8BD0B-05AE-4B4C-B645-A88C55A60AF0}" type="presParOf" srcId="{1FA11431-7F4D-F74C-8F7F-6B35AC39FAED}" destId="{E4C3761A-D32D-9641-B9CE-D2B0BCB59B7A}" srcOrd="1" destOrd="0" presId="urn:microsoft.com/office/officeart/2005/8/layout/hierarchy1"/>
    <dgm:cxn modelId="{C1DC009A-6D6F-3A4B-B202-792FA006BBA5}" type="presParOf" srcId="{4F568725-8C01-D24F-B910-D087EAF558B1}" destId="{B6B467A7-2016-4C40-AAB6-686539B378F5}" srcOrd="1" destOrd="0" presId="urn:microsoft.com/office/officeart/2005/8/layout/hierarchy1"/>
    <dgm:cxn modelId="{6D2B4183-CCFC-4B4B-93B2-09020DDE9B04}" type="presParOf" srcId="{B6B467A7-2016-4C40-AAB6-686539B378F5}" destId="{EC928599-544B-224B-BE11-B7814B53ACDD}" srcOrd="0" destOrd="0" presId="urn:microsoft.com/office/officeart/2005/8/layout/hierarchy1"/>
    <dgm:cxn modelId="{99D32899-D60B-704A-B0F8-D37485D7D439}" type="presParOf" srcId="{B6B467A7-2016-4C40-AAB6-686539B378F5}" destId="{95D631F3-8FDA-CD46-A3FB-C4C753C10174}" srcOrd="1" destOrd="0" presId="urn:microsoft.com/office/officeart/2005/8/layout/hierarchy1"/>
    <dgm:cxn modelId="{7F75994F-FF08-FD41-9457-5DC4656A21B5}" type="presParOf" srcId="{95D631F3-8FDA-CD46-A3FB-C4C753C10174}" destId="{B4EBA594-8651-7348-B463-B26A05D21242}" srcOrd="0" destOrd="0" presId="urn:microsoft.com/office/officeart/2005/8/layout/hierarchy1"/>
    <dgm:cxn modelId="{2DAB8504-0921-9C4C-B2AE-7E8D230DEBB0}" type="presParOf" srcId="{B4EBA594-8651-7348-B463-B26A05D21242}" destId="{8BE1292A-3303-3343-B23B-481BC8C2D937}" srcOrd="0" destOrd="0" presId="urn:microsoft.com/office/officeart/2005/8/layout/hierarchy1"/>
    <dgm:cxn modelId="{83098435-07D2-E34D-A02B-A5F17180DC21}" type="presParOf" srcId="{B4EBA594-8651-7348-B463-B26A05D21242}" destId="{49A5AF9A-EF19-104C-AC69-1F3B2D32F7BA}" srcOrd="1" destOrd="0" presId="urn:microsoft.com/office/officeart/2005/8/layout/hierarchy1"/>
    <dgm:cxn modelId="{E20786B5-D90A-5648-B415-5BE3E470C83F}" type="presParOf" srcId="{95D631F3-8FDA-CD46-A3FB-C4C753C10174}" destId="{C2A9FF69-352B-4341-B68D-E57F8155975E}" srcOrd="1" destOrd="0" presId="urn:microsoft.com/office/officeart/2005/8/layout/hierarchy1"/>
    <dgm:cxn modelId="{E135D930-8FA8-B944-A742-EE43239B5F30}" type="presParOf" srcId="{C2A9FF69-352B-4341-B68D-E57F8155975E}" destId="{2024BD58-8C92-7C49-B1E2-94EDEB3C801E}" srcOrd="0" destOrd="0" presId="urn:microsoft.com/office/officeart/2005/8/layout/hierarchy1"/>
    <dgm:cxn modelId="{5DBE6571-90CF-6542-A0FA-236EC4D7ED86}" type="presParOf" srcId="{C2A9FF69-352B-4341-B68D-E57F8155975E}" destId="{708A0B49-B96C-284F-8EE7-E01E5BB25D0B}" srcOrd="1" destOrd="0" presId="urn:microsoft.com/office/officeart/2005/8/layout/hierarchy1"/>
    <dgm:cxn modelId="{A7996B0D-5BA5-9F43-A1E2-2B834AEF01E6}" type="presParOf" srcId="{708A0B49-B96C-284F-8EE7-E01E5BB25D0B}" destId="{0727099C-4597-FB42-AF72-D66B55F0D973}" srcOrd="0" destOrd="0" presId="urn:microsoft.com/office/officeart/2005/8/layout/hierarchy1"/>
    <dgm:cxn modelId="{072712FA-9ED1-FB4B-A8FC-4E5C9E81815F}" type="presParOf" srcId="{0727099C-4597-FB42-AF72-D66B55F0D973}" destId="{DCE65E09-26E6-E149-A440-FCB2875F3177}" srcOrd="0" destOrd="0" presId="urn:microsoft.com/office/officeart/2005/8/layout/hierarchy1"/>
    <dgm:cxn modelId="{C21D0A3E-6158-F743-9362-66AD5F50A2AD}" type="presParOf" srcId="{0727099C-4597-FB42-AF72-D66B55F0D973}" destId="{F6C7EA41-5798-A347-B9F5-F80DCB7CA759}" srcOrd="1" destOrd="0" presId="urn:microsoft.com/office/officeart/2005/8/layout/hierarchy1"/>
    <dgm:cxn modelId="{83724941-6684-4D4F-AE40-E87F39FEED46}" type="presParOf" srcId="{708A0B49-B96C-284F-8EE7-E01E5BB25D0B}" destId="{3348CC6C-A931-2D4D-9A2C-2952A76F31DB}" srcOrd="1" destOrd="0" presId="urn:microsoft.com/office/officeart/2005/8/layout/hierarchy1"/>
    <dgm:cxn modelId="{7CF8AAF2-F28B-BB47-A5CF-B22D62D55EA6}" type="presParOf" srcId="{C2A9FF69-352B-4341-B68D-E57F8155975E}" destId="{718118A1-A101-B947-B19E-B27162A3D31F}" srcOrd="2" destOrd="0" presId="urn:microsoft.com/office/officeart/2005/8/layout/hierarchy1"/>
    <dgm:cxn modelId="{FE42D4E5-03AC-124F-A3A7-EBBB9148D9A5}" type="presParOf" srcId="{C2A9FF69-352B-4341-B68D-E57F8155975E}" destId="{7C6867B7-E962-7841-98F8-8E33C0DC1D1E}" srcOrd="3" destOrd="0" presId="urn:microsoft.com/office/officeart/2005/8/layout/hierarchy1"/>
    <dgm:cxn modelId="{D4199C0E-7C63-824F-9157-9277F50D72D1}" type="presParOf" srcId="{7C6867B7-E962-7841-98F8-8E33C0DC1D1E}" destId="{0CECB766-C56E-A640-ADE2-164D5F88020D}" srcOrd="0" destOrd="0" presId="urn:microsoft.com/office/officeart/2005/8/layout/hierarchy1"/>
    <dgm:cxn modelId="{2A136CC5-63F7-1144-8E10-7FCCCD0A0D29}" type="presParOf" srcId="{0CECB766-C56E-A640-ADE2-164D5F88020D}" destId="{0876A8D1-28C7-1A4C-8D60-52469206B378}" srcOrd="0" destOrd="0" presId="urn:microsoft.com/office/officeart/2005/8/layout/hierarchy1"/>
    <dgm:cxn modelId="{041335AA-7ADD-2C47-91BB-8DE385F37575}" type="presParOf" srcId="{0CECB766-C56E-A640-ADE2-164D5F88020D}" destId="{BD21E654-1606-884E-B774-640B7CC9F07A}" srcOrd="1" destOrd="0" presId="urn:microsoft.com/office/officeart/2005/8/layout/hierarchy1"/>
    <dgm:cxn modelId="{1F6BB1B4-6D84-B942-9694-FA30EFD03334}" type="presParOf" srcId="{7C6867B7-E962-7841-98F8-8E33C0DC1D1E}" destId="{8F82F615-4397-EB4A-B89D-3822988B74F5}" srcOrd="1" destOrd="0" presId="urn:microsoft.com/office/officeart/2005/8/layout/hierarchy1"/>
    <dgm:cxn modelId="{A9A0D59D-045E-3243-807C-B02F40578927}" type="presParOf" srcId="{B6B467A7-2016-4C40-AAB6-686539B378F5}" destId="{09FB5BB8-24B9-034C-9097-C40944A54A7F}" srcOrd="2" destOrd="0" presId="urn:microsoft.com/office/officeart/2005/8/layout/hierarchy1"/>
    <dgm:cxn modelId="{25BC8CE2-7BD6-7347-B4E5-B22AD687E143}" type="presParOf" srcId="{B6B467A7-2016-4C40-AAB6-686539B378F5}" destId="{A0689C65-3635-C249-ADA5-0A481E12CAE4}" srcOrd="3" destOrd="0" presId="urn:microsoft.com/office/officeart/2005/8/layout/hierarchy1"/>
    <dgm:cxn modelId="{4C9EB6A9-9D8D-CA49-AB33-9BA245C46A33}" type="presParOf" srcId="{A0689C65-3635-C249-ADA5-0A481E12CAE4}" destId="{4EDFD344-878C-0548-A041-D05A354BBF63}" srcOrd="0" destOrd="0" presId="urn:microsoft.com/office/officeart/2005/8/layout/hierarchy1"/>
    <dgm:cxn modelId="{5F89DD5B-65AD-B041-9E05-0D6FEBD4E827}" type="presParOf" srcId="{4EDFD344-878C-0548-A041-D05A354BBF63}" destId="{5D0EB39D-1141-654F-B988-C8C4705142BF}" srcOrd="0" destOrd="0" presId="urn:microsoft.com/office/officeart/2005/8/layout/hierarchy1"/>
    <dgm:cxn modelId="{0C5AE201-BF0D-4749-A598-B0072E0865FF}" type="presParOf" srcId="{4EDFD344-878C-0548-A041-D05A354BBF63}" destId="{13F574A9-DD1F-1F4E-B4BC-9CC9D9F1B4C6}" srcOrd="1" destOrd="0" presId="urn:microsoft.com/office/officeart/2005/8/layout/hierarchy1"/>
    <dgm:cxn modelId="{1071441F-76A7-9048-A048-A3F327204F28}" type="presParOf" srcId="{A0689C65-3635-C249-ADA5-0A481E12CAE4}" destId="{9B212747-DF3A-DA45-840F-2990288D72BE}" srcOrd="1" destOrd="0" presId="urn:microsoft.com/office/officeart/2005/8/layout/hierarchy1"/>
    <dgm:cxn modelId="{4B6640E0-9FD4-F648-94E3-77881562D5C9}" type="presParOf" srcId="{9B212747-DF3A-DA45-840F-2990288D72BE}" destId="{7F6203A0-8D68-8F46-9B43-2A2EC030EDE9}" srcOrd="0" destOrd="0" presId="urn:microsoft.com/office/officeart/2005/8/layout/hierarchy1"/>
    <dgm:cxn modelId="{FB118722-C739-504F-8D59-7C9162D0C804}" type="presParOf" srcId="{9B212747-DF3A-DA45-840F-2990288D72BE}" destId="{B99ACB1F-4F23-784D-B57F-DCE75A573164}" srcOrd="1" destOrd="0" presId="urn:microsoft.com/office/officeart/2005/8/layout/hierarchy1"/>
    <dgm:cxn modelId="{334AB72A-8407-D246-B72D-5A03DBB1EE21}" type="presParOf" srcId="{B99ACB1F-4F23-784D-B57F-DCE75A573164}" destId="{AC6C5344-C00F-B64E-B98E-C63FA4C24BF9}" srcOrd="0" destOrd="0" presId="urn:microsoft.com/office/officeart/2005/8/layout/hierarchy1"/>
    <dgm:cxn modelId="{81CBF6CC-D8E6-1C4F-8AE3-FBAA9D07BA15}" type="presParOf" srcId="{AC6C5344-C00F-B64E-B98E-C63FA4C24BF9}" destId="{27B55577-7574-924A-B946-5D1F6D6E54D9}" srcOrd="0" destOrd="0" presId="urn:microsoft.com/office/officeart/2005/8/layout/hierarchy1"/>
    <dgm:cxn modelId="{378FA2A6-870D-834C-96D7-2CB4001241E2}" type="presParOf" srcId="{AC6C5344-C00F-B64E-B98E-C63FA4C24BF9}" destId="{106DDD95-65AB-9F49-92A7-3ED70D2254B3}" srcOrd="1" destOrd="0" presId="urn:microsoft.com/office/officeart/2005/8/layout/hierarchy1"/>
    <dgm:cxn modelId="{7CA4460E-AD0E-5F47-9B43-3CB28F91F7E7}" type="presParOf" srcId="{B99ACB1F-4F23-784D-B57F-DCE75A573164}" destId="{86DF5960-4DA2-474D-8A00-2EE6B178BE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66DC6-88BE-FC4A-BB32-176456F13F3F}">
      <dsp:nvSpPr>
        <dsp:cNvPr id="0" name=""/>
        <dsp:cNvSpPr/>
      </dsp:nvSpPr>
      <dsp:spPr>
        <a:xfrm rot="5400000">
          <a:off x="-263572" y="285761"/>
          <a:ext cx="1757150" cy="1230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Reduce</a:t>
          </a:r>
          <a:endParaRPr lang="en-US" sz="1800" kern="1200" dirty="0"/>
        </a:p>
      </dsp:txBody>
      <dsp:txXfrm rot="5400000">
        <a:off x="-263572" y="285761"/>
        <a:ext cx="1757150" cy="1230005"/>
      </dsp:txXfrm>
    </dsp:sp>
    <dsp:sp modelId="{2BF3A43D-83CF-ED4B-95C3-89A99319A20C}">
      <dsp:nvSpPr>
        <dsp:cNvPr id="0" name=""/>
        <dsp:cNvSpPr/>
      </dsp:nvSpPr>
      <dsp:spPr>
        <a:xfrm rot="5400000">
          <a:off x="3188108" y="-1935915"/>
          <a:ext cx="1142147" cy="505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Closed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open</a:t>
          </a:r>
          <a:endParaRPr lang="en-US" sz="3100" kern="1200" dirty="0"/>
        </a:p>
      </dsp:txBody>
      <dsp:txXfrm rot="5400000">
        <a:off x="3188108" y="-1935915"/>
        <a:ext cx="1142147" cy="5058354"/>
      </dsp:txXfrm>
    </dsp:sp>
    <dsp:sp modelId="{F9652E4D-AF48-DE4D-8D81-C870C5079483}">
      <dsp:nvSpPr>
        <dsp:cNvPr id="0" name=""/>
        <dsp:cNvSpPr/>
      </dsp:nvSpPr>
      <dsp:spPr>
        <a:xfrm rot="5400000">
          <a:off x="-263572" y="1861910"/>
          <a:ext cx="1757150" cy="1230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Hold</a:t>
          </a:r>
          <a:endParaRPr lang="en-US" sz="1800" kern="1200" dirty="0"/>
        </a:p>
      </dsp:txBody>
      <dsp:txXfrm rot="5400000">
        <a:off x="-263572" y="1861910"/>
        <a:ext cx="1757150" cy="1230005"/>
      </dsp:txXfrm>
    </dsp:sp>
    <dsp:sp modelId="{4DDA7D9C-7B83-B645-BC6B-B303FDAE5F23}">
      <dsp:nvSpPr>
        <dsp:cNvPr id="0" name=""/>
        <dsp:cNvSpPr/>
      </dsp:nvSpPr>
      <dsp:spPr>
        <a:xfrm rot="5400000">
          <a:off x="3188108" y="-359766"/>
          <a:ext cx="1142147" cy="505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No metal	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Metal</a:t>
          </a:r>
          <a:endParaRPr lang="en-US" sz="3100" kern="1200" dirty="0"/>
        </a:p>
      </dsp:txBody>
      <dsp:txXfrm rot="5400000">
        <a:off x="3188108" y="-359766"/>
        <a:ext cx="1142147" cy="5058354"/>
      </dsp:txXfrm>
    </dsp:sp>
    <dsp:sp modelId="{CFFC2439-68D8-F94E-984D-593297928A24}">
      <dsp:nvSpPr>
        <dsp:cNvPr id="0" name=""/>
        <dsp:cNvSpPr/>
      </dsp:nvSpPr>
      <dsp:spPr>
        <a:xfrm rot="5400000">
          <a:off x="-263572" y="3684585"/>
          <a:ext cx="1757150" cy="12300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Rehabiliate</a:t>
          </a:r>
          <a:endParaRPr lang="en-US" sz="1800" kern="1200" dirty="0"/>
        </a:p>
      </dsp:txBody>
      <dsp:txXfrm rot="5400000">
        <a:off x="-263572" y="3684585"/>
        <a:ext cx="1757150" cy="1230005"/>
      </dsp:txXfrm>
    </dsp:sp>
    <dsp:sp modelId="{AF35621B-FE6B-7E43-9434-77373655572D}">
      <dsp:nvSpPr>
        <dsp:cNvPr id="0" name=""/>
        <dsp:cNvSpPr/>
      </dsp:nvSpPr>
      <dsp:spPr>
        <a:xfrm rot="5400000">
          <a:off x="2941581" y="1462909"/>
          <a:ext cx="1635201" cy="505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Move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Physiotherapy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Use</a:t>
          </a:r>
          <a:endParaRPr lang="en-US" sz="3100" kern="1200" dirty="0"/>
        </a:p>
      </dsp:txBody>
      <dsp:txXfrm rot="5400000">
        <a:off x="2941581" y="1462909"/>
        <a:ext cx="1635201" cy="5058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C2EB8-709B-854D-9BBA-BA3855C236AC}">
      <dsp:nvSpPr>
        <dsp:cNvPr id="0" name=""/>
        <dsp:cNvSpPr/>
      </dsp:nvSpPr>
      <dsp:spPr>
        <a:xfrm>
          <a:off x="2066" y="2316104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Reduction</a:t>
          </a:r>
          <a:endParaRPr lang="en-US" sz="1900" kern="1200" dirty="0"/>
        </a:p>
      </dsp:txBody>
      <dsp:txXfrm>
        <a:off x="2066" y="2316104"/>
        <a:ext cx="1680796" cy="840398"/>
      </dsp:txXfrm>
    </dsp:sp>
    <dsp:sp modelId="{8C3660F9-E4F0-CB4F-B1EE-4018A72E1CFA}">
      <dsp:nvSpPr>
        <dsp:cNvPr id="0" name=""/>
        <dsp:cNvSpPr/>
      </dsp:nvSpPr>
      <dsp:spPr>
        <a:xfrm rot="17339672">
          <a:off x="1113587" y="1924470"/>
          <a:ext cx="1687933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687933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339672">
        <a:off x="1915356" y="1896093"/>
        <a:ext cx="84396" cy="84396"/>
      </dsp:txXfrm>
    </dsp:sp>
    <dsp:sp modelId="{96AAB9F9-9438-F04A-AB5D-6EFDCE8F348B}">
      <dsp:nvSpPr>
        <dsp:cNvPr id="0" name=""/>
        <dsp:cNvSpPr/>
      </dsp:nvSpPr>
      <dsp:spPr>
        <a:xfrm>
          <a:off x="2232247" y="720079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Closed</a:t>
          </a:r>
          <a:endParaRPr lang="en-US" sz="1900" kern="1200" dirty="0"/>
        </a:p>
      </dsp:txBody>
      <dsp:txXfrm>
        <a:off x="2232247" y="720079"/>
        <a:ext cx="1680796" cy="840398"/>
      </dsp:txXfrm>
    </dsp:sp>
    <dsp:sp modelId="{FD4BEB60-4156-4047-B065-51A103229DEB}">
      <dsp:nvSpPr>
        <dsp:cNvPr id="0" name=""/>
        <dsp:cNvSpPr/>
      </dsp:nvSpPr>
      <dsp:spPr>
        <a:xfrm rot="19602280">
          <a:off x="3837682" y="874431"/>
          <a:ext cx="918206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918206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02280">
        <a:off x="4273830" y="865296"/>
        <a:ext cx="45910" cy="45910"/>
      </dsp:txXfrm>
    </dsp:sp>
    <dsp:sp modelId="{8A33AFAD-768E-1A4F-AD19-D9B2F1A49E8D}">
      <dsp:nvSpPr>
        <dsp:cNvPr id="0" name=""/>
        <dsp:cNvSpPr/>
      </dsp:nvSpPr>
      <dsp:spPr>
        <a:xfrm>
          <a:off x="4680528" y="216025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Manipulation</a:t>
          </a:r>
          <a:endParaRPr lang="en-US" sz="1900" kern="1200" dirty="0"/>
        </a:p>
      </dsp:txBody>
      <dsp:txXfrm>
        <a:off x="4680528" y="216025"/>
        <a:ext cx="1680796" cy="840398"/>
      </dsp:txXfrm>
    </dsp:sp>
    <dsp:sp modelId="{E9026469-4CC5-9641-B5CA-F14FA34ED0E2}">
      <dsp:nvSpPr>
        <dsp:cNvPr id="0" name=""/>
        <dsp:cNvSpPr/>
      </dsp:nvSpPr>
      <dsp:spPr>
        <a:xfrm rot="3039156">
          <a:off x="3691533" y="1594509"/>
          <a:ext cx="1210504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210504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039156">
        <a:off x="4266523" y="1578067"/>
        <a:ext cx="60525" cy="60525"/>
      </dsp:txXfrm>
    </dsp:sp>
    <dsp:sp modelId="{072DE7EC-95B1-B948-A880-0E4352A3E6B3}">
      <dsp:nvSpPr>
        <dsp:cNvPr id="0" name=""/>
        <dsp:cNvSpPr/>
      </dsp:nvSpPr>
      <dsp:spPr>
        <a:xfrm>
          <a:off x="4680528" y="1656182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Traction</a:t>
          </a:r>
          <a:endParaRPr lang="en-US" sz="1900" kern="1200" dirty="0"/>
        </a:p>
      </dsp:txBody>
      <dsp:txXfrm>
        <a:off x="4680528" y="1656182"/>
        <a:ext cx="1680796" cy="840398"/>
      </dsp:txXfrm>
    </dsp:sp>
    <dsp:sp modelId="{53697039-5208-0747-AB8A-3874DC26AA9F}">
      <dsp:nvSpPr>
        <dsp:cNvPr id="0" name=""/>
        <dsp:cNvSpPr/>
      </dsp:nvSpPr>
      <dsp:spPr>
        <a:xfrm rot="19459592">
          <a:off x="6280229" y="1810533"/>
          <a:ext cx="864341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864341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9592">
        <a:off x="6690791" y="1802745"/>
        <a:ext cx="43217" cy="43217"/>
      </dsp:txXfrm>
    </dsp:sp>
    <dsp:sp modelId="{0630E561-15F8-6044-95CF-9601DACA4570}">
      <dsp:nvSpPr>
        <dsp:cNvPr id="0" name=""/>
        <dsp:cNvSpPr/>
      </dsp:nvSpPr>
      <dsp:spPr>
        <a:xfrm>
          <a:off x="7063475" y="1152128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Skin</a:t>
          </a:r>
          <a:endParaRPr lang="en-US" sz="1900" kern="1200" dirty="0"/>
        </a:p>
      </dsp:txBody>
      <dsp:txXfrm>
        <a:off x="7063475" y="1152128"/>
        <a:ext cx="1680796" cy="840398"/>
      </dsp:txXfrm>
    </dsp:sp>
    <dsp:sp modelId="{CDA66F00-1B9A-EE48-B62A-FCF4971B0801}">
      <dsp:nvSpPr>
        <dsp:cNvPr id="0" name=""/>
        <dsp:cNvSpPr/>
      </dsp:nvSpPr>
      <dsp:spPr>
        <a:xfrm rot="2598509">
          <a:off x="6230322" y="2392521"/>
          <a:ext cx="962089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962089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598509">
        <a:off x="6687314" y="2382290"/>
        <a:ext cx="48104" cy="48104"/>
      </dsp:txXfrm>
    </dsp:sp>
    <dsp:sp modelId="{B2434D71-28A7-AF49-83BA-B37EE8DC3CCA}">
      <dsp:nvSpPr>
        <dsp:cNvPr id="0" name=""/>
        <dsp:cNvSpPr/>
      </dsp:nvSpPr>
      <dsp:spPr>
        <a:xfrm>
          <a:off x="7061409" y="2316104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Skeletal</a:t>
          </a:r>
          <a:br>
            <a:rPr lang="en-US" sz="1900" kern="1200" dirty="0" smtClean="0"/>
          </a:br>
          <a:r>
            <a:rPr lang="en-US" sz="1900" kern="1200" dirty="0" smtClean="0"/>
            <a:t> (pins in bone)</a:t>
          </a:r>
          <a:endParaRPr lang="en-US" sz="1900" kern="1200" dirty="0"/>
        </a:p>
      </dsp:txBody>
      <dsp:txXfrm>
        <a:off x="7061409" y="2316104"/>
        <a:ext cx="1680796" cy="840398"/>
      </dsp:txXfrm>
    </dsp:sp>
    <dsp:sp modelId="{880C22B2-2BB8-ED46-A6E2-A9CCB99DABE4}">
      <dsp:nvSpPr>
        <dsp:cNvPr id="0" name=""/>
        <dsp:cNvSpPr/>
      </dsp:nvSpPr>
      <dsp:spPr>
        <a:xfrm rot="3698115">
          <a:off x="1299797" y="3364631"/>
          <a:ext cx="1459525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1459525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698115">
        <a:off x="1993071" y="3341964"/>
        <a:ext cx="72976" cy="72976"/>
      </dsp:txXfrm>
    </dsp:sp>
    <dsp:sp modelId="{54CF682A-42F8-5B41-8F98-46E67CE19B55}">
      <dsp:nvSpPr>
        <dsp:cNvPr id="0" name=""/>
        <dsp:cNvSpPr/>
      </dsp:nvSpPr>
      <dsp:spPr>
        <a:xfrm>
          <a:off x="2376257" y="3600401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Open</a:t>
          </a:r>
          <a:endParaRPr lang="en-US" sz="1900" kern="1200" dirty="0"/>
        </a:p>
      </dsp:txBody>
      <dsp:txXfrm>
        <a:off x="2376257" y="3600401"/>
        <a:ext cx="1680796" cy="840398"/>
      </dsp:txXfrm>
    </dsp:sp>
    <dsp:sp modelId="{8EF005D3-42E6-D848-A005-43F71380DE85}">
      <dsp:nvSpPr>
        <dsp:cNvPr id="0" name=""/>
        <dsp:cNvSpPr/>
      </dsp:nvSpPr>
      <dsp:spPr>
        <a:xfrm rot="19516754">
          <a:off x="3989520" y="3790755"/>
          <a:ext cx="758542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758542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516754">
        <a:off x="4349827" y="3785612"/>
        <a:ext cx="37927" cy="37927"/>
      </dsp:txXfrm>
    </dsp:sp>
    <dsp:sp modelId="{27B08B70-1736-5149-B617-9B94BE2847BD}">
      <dsp:nvSpPr>
        <dsp:cNvPr id="0" name=""/>
        <dsp:cNvSpPr/>
      </dsp:nvSpPr>
      <dsp:spPr>
        <a:xfrm>
          <a:off x="4680528" y="3168352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Mini-incision</a:t>
          </a:r>
          <a:endParaRPr lang="en-US" sz="1900" kern="1200" dirty="0"/>
        </a:p>
      </dsp:txBody>
      <dsp:txXfrm>
        <a:off x="4680528" y="3168352"/>
        <a:ext cx="1680796" cy="840398"/>
      </dsp:txXfrm>
    </dsp:sp>
    <dsp:sp modelId="{EAC446DA-EDE2-6B46-9187-8B27E9CCCCB1}">
      <dsp:nvSpPr>
        <dsp:cNvPr id="0" name=""/>
        <dsp:cNvSpPr/>
      </dsp:nvSpPr>
      <dsp:spPr>
        <a:xfrm rot="2766496">
          <a:off x="3919147" y="4330815"/>
          <a:ext cx="899288" cy="27641"/>
        </a:xfrm>
        <a:custGeom>
          <a:avLst/>
          <a:gdLst/>
          <a:ahLst/>
          <a:cxnLst/>
          <a:rect l="0" t="0" r="0" b="0"/>
          <a:pathLst>
            <a:path>
              <a:moveTo>
                <a:pt x="0" y="13820"/>
              </a:moveTo>
              <a:lnTo>
                <a:pt x="899288" y="13820"/>
              </a:lnTo>
            </a:path>
          </a:pathLst>
        </a:custGeom>
        <a:noFill/>
        <a:ln w="349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66496">
        <a:off x="4346309" y="4322154"/>
        <a:ext cx="44964" cy="44964"/>
      </dsp:txXfrm>
    </dsp:sp>
    <dsp:sp modelId="{73D379CC-37E9-614C-A7EC-3460CD523F9E}">
      <dsp:nvSpPr>
        <dsp:cNvPr id="0" name=""/>
        <dsp:cNvSpPr/>
      </dsp:nvSpPr>
      <dsp:spPr>
        <a:xfrm>
          <a:off x="4680528" y="4248474"/>
          <a:ext cx="1680796" cy="84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Full exposure</a:t>
          </a:r>
          <a:endParaRPr lang="en-US" sz="1900" kern="1200" dirty="0"/>
        </a:p>
      </dsp:txBody>
      <dsp:txXfrm>
        <a:off x="4680528" y="4248474"/>
        <a:ext cx="1680796" cy="8403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B00DD7-395D-8142-89F3-83C3E72F703D}">
      <dsp:nvSpPr>
        <dsp:cNvPr id="0" name=""/>
        <dsp:cNvSpPr/>
      </dsp:nvSpPr>
      <dsp:spPr>
        <a:xfrm>
          <a:off x="5568" y="2911931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Hold</a:t>
          </a:r>
          <a:endParaRPr lang="en-US" sz="3600" kern="1200" dirty="0"/>
        </a:p>
      </dsp:txBody>
      <dsp:txXfrm>
        <a:off x="5568" y="2911931"/>
        <a:ext cx="1735645" cy="867822"/>
      </dsp:txXfrm>
    </dsp:sp>
    <dsp:sp modelId="{8911111A-A376-D241-BA7E-205F7C462B87}">
      <dsp:nvSpPr>
        <dsp:cNvPr id="0" name=""/>
        <dsp:cNvSpPr/>
      </dsp:nvSpPr>
      <dsp:spPr>
        <a:xfrm rot="17655923">
          <a:off x="1312271" y="2669354"/>
          <a:ext cx="1456424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456424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655923">
        <a:off x="2004072" y="2645556"/>
        <a:ext cx="72821" cy="72821"/>
      </dsp:txXfrm>
    </dsp:sp>
    <dsp:sp modelId="{A85A6636-682E-9342-A2ED-7DF25A5599DD}">
      <dsp:nvSpPr>
        <dsp:cNvPr id="0" name=""/>
        <dsp:cNvSpPr/>
      </dsp:nvSpPr>
      <dsp:spPr>
        <a:xfrm>
          <a:off x="2339751" y="1584179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Closed</a:t>
          </a:r>
          <a:endParaRPr lang="en-US" sz="3600" kern="1200" dirty="0"/>
        </a:p>
      </dsp:txBody>
      <dsp:txXfrm>
        <a:off x="2339751" y="1584179"/>
        <a:ext cx="1735645" cy="867822"/>
      </dsp:txXfrm>
    </dsp:sp>
    <dsp:sp modelId="{FD77CA97-DED3-9942-B203-277E8C855857}">
      <dsp:nvSpPr>
        <dsp:cNvPr id="0" name=""/>
        <dsp:cNvSpPr/>
      </dsp:nvSpPr>
      <dsp:spPr>
        <a:xfrm rot="19636970">
          <a:off x="4001419" y="1753450"/>
          <a:ext cx="932589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932589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36970">
        <a:off x="4444399" y="1742747"/>
        <a:ext cx="46629" cy="46629"/>
      </dsp:txXfrm>
    </dsp:sp>
    <dsp:sp modelId="{6D87CBC6-377D-A34E-ACDD-E67786B0338A}">
      <dsp:nvSpPr>
        <dsp:cNvPr id="0" name=""/>
        <dsp:cNvSpPr/>
      </dsp:nvSpPr>
      <dsp:spPr>
        <a:xfrm>
          <a:off x="4860031" y="1080122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Plaster</a:t>
          </a:r>
          <a:endParaRPr lang="en-US" sz="3600" kern="1200" dirty="0"/>
        </a:p>
      </dsp:txBody>
      <dsp:txXfrm>
        <a:off x="4860031" y="1080122"/>
        <a:ext cx="1735645" cy="867822"/>
      </dsp:txXfrm>
    </dsp:sp>
    <dsp:sp modelId="{015A4306-4CE2-F54E-9F91-D224B50E64E8}">
      <dsp:nvSpPr>
        <dsp:cNvPr id="0" name=""/>
        <dsp:cNvSpPr/>
      </dsp:nvSpPr>
      <dsp:spPr>
        <a:xfrm rot="3554904">
          <a:off x="3697892" y="2669354"/>
          <a:ext cx="1544989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544989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554904">
        <a:off x="4431762" y="2643342"/>
        <a:ext cx="77249" cy="77249"/>
      </dsp:txXfrm>
    </dsp:sp>
    <dsp:sp modelId="{DA551D81-6FF3-744A-A172-66F27F074041}">
      <dsp:nvSpPr>
        <dsp:cNvPr id="0" name=""/>
        <dsp:cNvSpPr/>
      </dsp:nvSpPr>
      <dsp:spPr>
        <a:xfrm>
          <a:off x="4865377" y="2911931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Traction</a:t>
          </a:r>
          <a:endParaRPr lang="en-US" sz="3600" kern="1200" dirty="0"/>
        </a:p>
      </dsp:txBody>
      <dsp:txXfrm>
        <a:off x="4865377" y="2911931"/>
        <a:ext cx="1735645" cy="867822"/>
      </dsp:txXfrm>
    </dsp:sp>
    <dsp:sp modelId="{1B21A131-0433-1A4F-9BB7-7E5839D0F5A5}">
      <dsp:nvSpPr>
        <dsp:cNvPr id="0" name=""/>
        <dsp:cNvSpPr/>
      </dsp:nvSpPr>
      <dsp:spPr>
        <a:xfrm rot="19457599">
          <a:off x="6520661" y="3083731"/>
          <a:ext cx="854981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854981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6926777" y="3074969"/>
        <a:ext cx="42749" cy="42749"/>
      </dsp:txXfrm>
    </dsp:sp>
    <dsp:sp modelId="{50500D20-DBEC-B74C-82F7-CD5201D909BA}">
      <dsp:nvSpPr>
        <dsp:cNvPr id="0" name=""/>
        <dsp:cNvSpPr/>
      </dsp:nvSpPr>
      <dsp:spPr>
        <a:xfrm>
          <a:off x="7295281" y="2412933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Skin</a:t>
          </a:r>
          <a:endParaRPr lang="en-US" sz="3600" kern="1200" dirty="0"/>
        </a:p>
      </dsp:txBody>
      <dsp:txXfrm>
        <a:off x="7295281" y="2412933"/>
        <a:ext cx="1735645" cy="867822"/>
      </dsp:txXfrm>
    </dsp:sp>
    <dsp:sp modelId="{E291659B-4229-D14A-967F-47E3B43C9728}">
      <dsp:nvSpPr>
        <dsp:cNvPr id="0" name=""/>
        <dsp:cNvSpPr/>
      </dsp:nvSpPr>
      <dsp:spPr>
        <a:xfrm rot="2142401">
          <a:off x="6520661" y="3582729"/>
          <a:ext cx="854981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854981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6926777" y="3573967"/>
        <a:ext cx="42749" cy="42749"/>
      </dsp:txXfrm>
    </dsp:sp>
    <dsp:sp modelId="{A3F4ADCD-5407-1041-BFAC-015CD6793879}">
      <dsp:nvSpPr>
        <dsp:cNvPr id="0" name=""/>
        <dsp:cNvSpPr/>
      </dsp:nvSpPr>
      <dsp:spPr>
        <a:xfrm>
          <a:off x="7295281" y="3410929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Skeletal</a:t>
          </a:r>
          <a:endParaRPr lang="en-US" sz="3600" kern="1200" dirty="0"/>
        </a:p>
      </dsp:txBody>
      <dsp:txXfrm>
        <a:off x="7295281" y="3410929"/>
        <a:ext cx="1735645" cy="867822"/>
      </dsp:txXfrm>
    </dsp:sp>
    <dsp:sp modelId="{D057078A-9C05-F348-B94E-90B2E388F1BF}">
      <dsp:nvSpPr>
        <dsp:cNvPr id="0" name=""/>
        <dsp:cNvSpPr/>
      </dsp:nvSpPr>
      <dsp:spPr>
        <a:xfrm rot="3574654">
          <a:off x="1379276" y="3965496"/>
          <a:ext cx="1466436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466436" y="12612"/>
              </a:lnTo>
            </a:path>
          </a:pathLst>
        </a:custGeom>
        <a:noFill/>
        <a:ln w="38100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574654">
        <a:off x="2075834" y="3941447"/>
        <a:ext cx="73321" cy="73321"/>
      </dsp:txXfrm>
    </dsp:sp>
    <dsp:sp modelId="{30E36FB3-900B-6046-B7AA-4E61F3B85982}">
      <dsp:nvSpPr>
        <dsp:cNvPr id="0" name=""/>
        <dsp:cNvSpPr/>
      </dsp:nvSpPr>
      <dsp:spPr>
        <a:xfrm>
          <a:off x="2483775" y="4176462"/>
          <a:ext cx="1735645" cy="86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Fixation</a:t>
          </a:r>
          <a:endParaRPr lang="en-US" sz="3600" kern="1200" dirty="0"/>
        </a:p>
      </dsp:txBody>
      <dsp:txXfrm>
        <a:off x="2483775" y="4176462"/>
        <a:ext cx="1735645" cy="8678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D50AB-D93A-284C-A249-DF88422DFD26}">
      <dsp:nvSpPr>
        <dsp:cNvPr id="0" name=""/>
        <dsp:cNvSpPr/>
      </dsp:nvSpPr>
      <dsp:spPr>
        <a:xfrm>
          <a:off x="3008" y="3090234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Fixation</a:t>
          </a:r>
          <a:endParaRPr lang="en-US" sz="1900" kern="1200" dirty="0"/>
        </a:p>
      </dsp:txBody>
      <dsp:txXfrm>
        <a:off x="3008" y="3090234"/>
        <a:ext cx="1757304" cy="878652"/>
      </dsp:txXfrm>
    </dsp:sp>
    <dsp:sp modelId="{B3A68DC4-4B24-774F-B351-2D08C7FA61F8}">
      <dsp:nvSpPr>
        <dsp:cNvPr id="0" name=""/>
        <dsp:cNvSpPr/>
      </dsp:nvSpPr>
      <dsp:spPr>
        <a:xfrm rot="17945813">
          <a:off x="1389031" y="2884956"/>
          <a:ext cx="144548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445484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945813">
        <a:off x="2075636" y="2861892"/>
        <a:ext cx="72274" cy="72274"/>
      </dsp:txXfrm>
    </dsp:sp>
    <dsp:sp modelId="{581E1DD7-191D-414F-8D8F-29AB9ECE3192}">
      <dsp:nvSpPr>
        <dsp:cNvPr id="0" name=""/>
        <dsp:cNvSpPr/>
      </dsp:nvSpPr>
      <dsp:spPr>
        <a:xfrm>
          <a:off x="2463234" y="1827172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Internal</a:t>
          </a:r>
          <a:endParaRPr lang="en-US" sz="1900" kern="1200" dirty="0"/>
        </a:p>
      </dsp:txBody>
      <dsp:txXfrm>
        <a:off x="2463234" y="1827172"/>
        <a:ext cx="1757304" cy="878652"/>
      </dsp:txXfrm>
    </dsp:sp>
    <dsp:sp modelId="{0A5F5E8C-5936-134E-A24B-6481649F0B4F}">
      <dsp:nvSpPr>
        <dsp:cNvPr id="0" name=""/>
        <dsp:cNvSpPr/>
      </dsp:nvSpPr>
      <dsp:spPr>
        <a:xfrm rot="18030511">
          <a:off x="3945365" y="1771888"/>
          <a:ext cx="1117833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117833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30511">
        <a:off x="4476336" y="1757015"/>
        <a:ext cx="55891" cy="55891"/>
      </dsp:txXfrm>
    </dsp:sp>
    <dsp:sp modelId="{35C2EDD7-6528-EE41-BB7D-3976CEB463DE}">
      <dsp:nvSpPr>
        <dsp:cNvPr id="0" name=""/>
        <dsp:cNvSpPr/>
      </dsp:nvSpPr>
      <dsp:spPr>
        <a:xfrm>
          <a:off x="4788025" y="864099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Intramedullary</a:t>
          </a:r>
          <a:endParaRPr lang="en-US" sz="1900" kern="1200" dirty="0"/>
        </a:p>
      </dsp:txBody>
      <dsp:txXfrm>
        <a:off x="4788025" y="864099"/>
        <a:ext cx="1757304" cy="878652"/>
      </dsp:txXfrm>
    </dsp:sp>
    <dsp:sp modelId="{0BFA23E0-DDF3-884F-AB76-DA6F0F6AC5A5}">
      <dsp:nvSpPr>
        <dsp:cNvPr id="0" name=""/>
        <dsp:cNvSpPr/>
      </dsp:nvSpPr>
      <dsp:spPr>
        <a:xfrm rot="18854178">
          <a:off x="6362986" y="858301"/>
          <a:ext cx="1206052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206052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854178">
        <a:off x="6935861" y="841224"/>
        <a:ext cx="60302" cy="60302"/>
      </dsp:txXfrm>
    </dsp:sp>
    <dsp:sp modelId="{AB9120B9-A540-8B4D-BA28-EBB0A6E9147C}">
      <dsp:nvSpPr>
        <dsp:cNvPr id="0" name=""/>
        <dsp:cNvSpPr/>
      </dsp:nvSpPr>
      <dsp:spPr>
        <a:xfrm>
          <a:off x="7386695" y="0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Pins</a:t>
          </a:r>
          <a:endParaRPr lang="en-US" sz="1900" kern="1200" dirty="0"/>
        </a:p>
      </dsp:txBody>
      <dsp:txXfrm>
        <a:off x="7386695" y="0"/>
        <a:ext cx="1757304" cy="878652"/>
      </dsp:txXfrm>
    </dsp:sp>
    <dsp:sp modelId="{0249645A-86F9-2042-BE3B-5C077C7EEE8F}">
      <dsp:nvSpPr>
        <dsp:cNvPr id="0" name=""/>
        <dsp:cNvSpPr/>
      </dsp:nvSpPr>
      <dsp:spPr>
        <a:xfrm rot="979617">
          <a:off x="6527652" y="1413582"/>
          <a:ext cx="87672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876720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79617">
        <a:off x="6944094" y="1404738"/>
        <a:ext cx="43836" cy="43836"/>
      </dsp:txXfrm>
    </dsp:sp>
    <dsp:sp modelId="{E3746C34-7EA9-8B45-B0CC-72EEDD8B09CA}">
      <dsp:nvSpPr>
        <dsp:cNvPr id="0" name=""/>
        <dsp:cNvSpPr/>
      </dsp:nvSpPr>
      <dsp:spPr>
        <a:xfrm>
          <a:off x="7386695" y="1110560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Nails</a:t>
          </a:r>
          <a:endParaRPr lang="en-US" sz="1900" kern="1200" dirty="0"/>
        </a:p>
      </dsp:txBody>
      <dsp:txXfrm>
        <a:off x="7386695" y="1110560"/>
        <a:ext cx="1757304" cy="878652"/>
      </dsp:txXfrm>
    </dsp:sp>
    <dsp:sp modelId="{900A94AF-36AA-A04F-A851-A8A7221B957C}">
      <dsp:nvSpPr>
        <dsp:cNvPr id="0" name=""/>
        <dsp:cNvSpPr/>
      </dsp:nvSpPr>
      <dsp:spPr>
        <a:xfrm rot="3310531">
          <a:off x="3956551" y="2758649"/>
          <a:ext cx="1230897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230897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4541227" y="2740951"/>
        <a:ext cx="61544" cy="61544"/>
      </dsp:txXfrm>
    </dsp:sp>
    <dsp:sp modelId="{B4F0BB6C-CB04-F843-8FAA-3F75CAA5F56A}">
      <dsp:nvSpPr>
        <dsp:cNvPr id="0" name=""/>
        <dsp:cNvSpPr/>
      </dsp:nvSpPr>
      <dsp:spPr>
        <a:xfrm>
          <a:off x="4923460" y="2837622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Extramedullary</a:t>
          </a:r>
          <a:endParaRPr lang="en-US" sz="1900" kern="1200" dirty="0"/>
        </a:p>
      </dsp:txBody>
      <dsp:txXfrm>
        <a:off x="4923460" y="2837622"/>
        <a:ext cx="1757304" cy="878652"/>
      </dsp:txXfrm>
    </dsp:sp>
    <dsp:sp modelId="{52AF8E2C-DBD2-8342-BFD0-268AE9F547DB}">
      <dsp:nvSpPr>
        <dsp:cNvPr id="0" name=""/>
        <dsp:cNvSpPr/>
      </dsp:nvSpPr>
      <dsp:spPr>
        <a:xfrm rot="19457599">
          <a:off x="6599400" y="3011262"/>
          <a:ext cx="86565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865650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7010585" y="3002694"/>
        <a:ext cx="43282" cy="43282"/>
      </dsp:txXfrm>
    </dsp:sp>
    <dsp:sp modelId="{258E91A0-E9CA-6D44-A153-2DC27F96954A}">
      <dsp:nvSpPr>
        <dsp:cNvPr id="0" name=""/>
        <dsp:cNvSpPr/>
      </dsp:nvSpPr>
      <dsp:spPr>
        <a:xfrm>
          <a:off x="7383687" y="2332397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Plate/screws</a:t>
          </a:r>
          <a:endParaRPr lang="en-US" sz="1900" kern="1200" dirty="0"/>
        </a:p>
      </dsp:txBody>
      <dsp:txXfrm>
        <a:off x="7383687" y="2332397"/>
        <a:ext cx="1757304" cy="878652"/>
      </dsp:txXfrm>
    </dsp:sp>
    <dsp:sp modelId="{4B9077F1-6CE6-3744-91FB-E2729EC30D89}">
      <dsp:nvSpPr>
        <dsp:cNvPr id="0" name=""/>
        <dsp:cNvSpPr/>
      </dsp:nvSpPr>
      <dsp:spPr>
        <a:xfrm rot="2142401">
          <a:off x="6599400" y="3516487"/>
          <a:ext cx="86565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865650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7010585" y="3507919"/>
        <a:ext cx="43282" cy="43282"/>
      </dsp:txXfrm>
    </dsp:sp>
    <dsp:sp modelId="{46A44F50-6044-EA44-ABD8-CA943461A69B}">
      <dsp:nvSpPr>
        <dsp:cNvPr id="0" name=""/>
        <dsp:cNvSpPr/>
      </dsp:nvSpPr>
      <dsp:spPr>
        <a:xfrm>
          <a:off x="7383687" y="3342847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Pins</a:t>
          </a:r>
          <a:endParaRPr lang="en-US" sz="1900" kern="1200" dirty="0"/>
        </a:p>
      </dsp:txBody>
      <dsp:txXfrm>
        <a:off x="7383687" y="3342847"/>
        <a:ext cx="1757304" cy="878652"/>
      </dsp:txXfrm>
    </dsp:sp>
    <dsp:sp modelId="{1F46BE4E-4CB0-3A4E-8B61-C7A1B02191AF}">
      <dsp:nvSpPr>
        <dsp:cNvPr id="0" name=""/>
        <dsp:cNvSpPr/>
      </dsp:nvSpPr>
      <dsp:spPr>
        <a:xfrm rot="4014494">
          <a:off x="1200325" y="4364008"/>
          <a:ext cx="1842682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842682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4014494">
        <a:off x="2075600" y="4331015"/>
        <a:ext cx="92134" cy="92134"/>
      </dsp:txXfrm>
    </dsp:sp>
    <dsp:sp modelId="{B00CBB04-6A63-1C43-B546-940B443E9111}">
      <dsp:nvSpPr>
        <dsp:cNvPr id="0" name=""/>
        <dsp:cNvSpPr/>
      </dsp:nvSpPr>
      <dsp:spPr>
        <a:xfrm>
          <a:off x="2483021" y="4785278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External</a:t>
          </a:r>
          <a:endParaRPr lang="en-US" sz="1900" kern="1200" dirty="0"/>
        </a:p>
      </dsp:txBody>
      <dsp:txXfrm>
        <a:off x="2483021" y="4785278"/>
        <a:ext cx="1757304" cy="878652"/>
      </dsp:txXfrm>
    </dsp:sp>
    <dsp:sp modelId="{5104BA22-3DAD-E844-9295-D7FE43D822A1}">
      <dsp:nvSpPr>
        <dsp:cNvPr id="0" name=""/>
        <dsp:cNvSpPr/>
      </dsp:nvSpPr>
      <dsp:spPr>
        <a:xfrm rot="18754634">
          <a:off x="4075002" y="4835116"/>
          <a:ext cx="1022357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1022357" y="13073"/>
              </a:lnTo>
            </a:path>
          </a:pathLst>
        </a:custGeom>
        <a:noFill/>
        <a:ln w="3175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754634">
        <a:off x="4560622" y="4822630"/>
        <a:ext cx="51117" cy="51117"/>
      </dsp:txXfrm>
    </dsp:sp>
    <dsp:sp modelId="{E8B267DB-92F6-EA48-977F-629C79889C5C}">
      <dsp:nvSpPr>
        <dsp:cNvPr id="0" name=""/>
        <dsp:cNvSpPr/>
      </dsp:nvSpPr>
      <dsp:spPr>
        <a:xfrm>
          <a:off x="4932036" y="4032448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Monoplanar</a:t>
          </a:r>
          <a:endParaRPr lang="en-US" sz="1900" kern="1200" dirty="0"/>
        </a:p>
      </dsp:txBody>
      <dsp:txXfrm>
        <a:off x="4932036" y="4032448"/>
        <a:ext cx="1757304" cy="878652"/>
      </dsp:txXfrm>
    </dsp:sp>
    <dsp:sp modelId="{385452F1-A37E-C441-BD9A-7A62BA46793C}">
      <dsp:nvSpPr>
        <dsp:cNvPr id="0" name=""/>
        <dsp:cNvSpPr/>
      </dsp:nvSpPr>
      <dsp:spPr>
        <a:xfrm rot="1215430">
          <a:off x="4217524" y="5339172"/>
          <a:ext cx="73731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7314" y="1307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15430">
        <a:off x="4567748" y="5333813"/>
        <a:ext cx="36865" cy="36865"/>
      </dsp:txXfrm>
    </dsp:sp>
    <dsp:sp modelId="{ED6BD25C-50FA-E047-B8C9-61D3CB7B1A48}">
      <dsp:nvSpPr>
        <dsp:cNvPr id="0" name=""/>
        <dsp:cNvSpPr/>
      </dsp:nvSpPr>
      <dsp:spPr>
        <a:xfrm>
          <a:off x="4932036" y="5040561"/>
          <a:ext cx="1757304" cy="87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Multiplanar</a:t>
          </a:r>
          <a:endParaRPr lang="en-US" sz="1900" kern="1200" dirty="0"/>
        </a:p>
      </dsp:txBody>
      <dsp:txXfrm>
        <a:off x="4932036" y="5040561"/>
        <a:ext cx="1757304" cy="878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5339A-8BB8-0146-9269-FF0BE13AC2E7}">
      <dsp:nvSpPr>
        <dsp:cNvPr id="0" name=""/>
        <dsp:cNvSpPr/>
      </dsp:nvSpPr>
      <dsp:spPr>
        <a:xfrm>
          <a:off x="360359" y="2517036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Rehabiliate</a:t>
          </a:r>
          <a:endParaRPr lang="en-US" sz="3200" kern="1200" dirty="0"/>
        </a:p>
      </dsp:txBody>
      <dsp:txXfrm>
        <a:off x="360359" y="2517036"/>
        <a:ext cx="2188362" cy="1094181"/>
      </dsp:txXfrm>
    </dsp:sp>
    <dsp:sp modelId="{AB720236-3763-9146-B61A-A836879C2D5F}">
      <dsp:nvSpPr>
        <dsp:cNvPr id="0" name=""/>
        <dsp:cNvSpPr/>
      </dsp:nvSpPr>
      <dsp:spPr>
        <a:xfrm rot="17692822">
          <a:off x="1946112" y="2102488"/>
          <a:ext cx="208056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080563" y="17907"/>
              </a:lnTo>
            </a:path>
          </a:pathLst>
        </a:custGeom>
        <a:noFill/>
        <a:ln w="28575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7692822">
        <a:off x="2934380" y="2068381"/>
        <a:ext cx="104028" cy="104028"/>
      </dsp:txXfrm>
    </dsp:sp>
    <dsp:sp modelId="{DF057051-2D4D-174B-8049-E6E980043B86}">
      <dsp:nvSpPr>
        <dsp:cNvPr id="0" name=""/>
        <dsp:cNvSpPr/>
      </dsp:nvSpPr>
      <dsp:spPr>
        <a:xfrm>
          <a:off x="3424066" y="629573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</a:t>
          </a:r>
          <a:endParaRPr lang="en-US" sz="3200" kern="1200" dirty="0"/>
        </a:p>
      </dsp:txBody>
      <dsp:txXfrm>
        <a:off x="3424066" y="629573"/>
        <a:ext cx="2188362" cy="1094181"/>
      </dsp:txXfrm>
    </dsp:sp>
    <dsp:sp modelId="{7E16A84D-24C5-B647-911E-8B81EFB8D5DD}">
      <dsp:nvSpPr>
        <dsp:cNvPr id="0" name=""/>
        <dsp:cNvSpPr/>
      </dsp:nvSpPr>
      <dsp:spPr>
        <a:xfrm rot="19457599">
          <a:off x="5511106" y="844179"/>
          <a:ext cx="107799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7990" y="17907"/>
              </a:lnTo>
            </a:path>
          </a:pathLst>
        </a:custGeom>
        <a:noFill/>
        <a:ln w="28575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6023152" y="835137"/>
        <a:ext cx="53899" cy="53899"/>
      </dsp:txXfrm>
    </dsp:sp>
    <dsp:sp modelId="{B1EE574F-3DAF-F345-9C26-43E86DD044F5}">
      <dsp:nvSpPr>
        <dsp:cNvPr id="0" name=""/>
        <dsp:cNvSpPr/>
      </dsp:nvSpPr>
      <dsp:spPr>
        <a:xfrm>
          <a:off x="6487774" y="419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Pain relief</a:t>
          </a:r>
          <a:endParaRPr lang="en-US" sz="3200" kern="1200" dirty="0"/>
        </a:p>
      </dsp:txBody>
      <dsp:txXfrm>
        <a:off x="6487774" y="419"/>
        <a:ext cx="2188362" cy="1094181"/>
      </dsp:txXfrm>
    </dsp:sp>
    <dsp:sp modelId="{9C1C36B5-FA3D-2D49-8C97-AB74084C2779}">
      <dsp:nvSpPr>
        <dsp:cNvPr id="0" name=""/>
        <dsp:cNvSpPr/>
      </dsp:nvSpPr>
      <dsp:spPr>
        <a:xfrm rot="2142401">
          <a:off x="5511106" y="1473333"/>
          <a:ext cx="107799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7990" y="17907"/>
              </a:lnTo>
            </a:path>
          </a:pathLst>
        </a:custGeom>
        <a:noFill/>
        <a:ln w="28575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6023152" y="1464291"/>
        <a:ext cx="53899" cy="53899"/>
      </dsp:txXfrm>
    </dsp:sp>
    <dsp:sp modelId="{BAAE8E34-4898-BD45-BF53-F0A699ACDF6A}">
      <dsp:nvSpPr>
        <dsp:cNvPr id="0" name=""/>
        <dsp:cNvSpPr/>
      </dsp:nvSpPr>
      <dsp:spPr>
        <a:xfrm>
          <a:off x="6487774" y="1258728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Retrain</a:t>
          </a:r>
          <a:endParaRPr lang="en-US" sz="3200" kern="1200" dirty="0"/>
        </a:p>
      </dsp:txBody>
      <dsp:txXfrm>
        <a:off x="6487774" y="1258728"/>
        <a:ext cx="2188362" cy="1094181"/>
      </dsp:txXfrm>
    </dsp:sp>
    <dsp:sp modelId="{F10D1034-D04F-A549-A127-116F9166D6D5}">
      <dsp:nvSpPr>
        <dsp:cNvPr id="0" name=""/>
        <dsp:cNvSpPr/>
      </dsp:nvSpPr>
      <dsp:spPr>
        <a:xfrm rot="19457599">
          <a:off x="2447398" y="2731642"/>
          <a:ext cx="107799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7990" y="17907"/>
              </a:lnTo>
            </a:path>
          </a:pathLst>
        </a:custGeom>
        <a:noFill/>
        <a:ln w="28575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2959444" y="2722600"/>
        <a:ext cx="53899" cy="53899"/>
      </dsp:txXfrm>
    </dsp:sp>
    <dsp:sp modelId="{E8C75B12-16A6-8146-AD6D-337A8BC488B0}">
      <dsp:nvSpPr>
        <dsp:cNvPr id="0" name=""/>
        <dsp:cNvSpPr/>
      </dsp:nvSpPr>
      <dsp:spPr>
        <a:xfrm>
          <a:off x="3424066" y="1887882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Move</a:t>
          </a:r>
          <a:endParaRPr lang="en-US" sz="3200" kern="1200" dirty="0"/>
        </a:p>
      </dsp:txBody>
      <dsp:txXfrm>
        <a:off x="3424066" y="1887882"/>
        <a:ext cx="2188362" cy="1094181"/>
      </dsp:txXfrm>
    </dsp:sp>
    <dsp:sp modelId="{9CD6E5A8-FE42-D249-9221-A3201275FD77}">
      <dsp:nvSpPr>
        <dsp:cNvPr id="0" name=""/>
        <dsp:cNvSpPr/>
      </dsp:nvSpPr>
      <dsp:spPr>
        <a:xfrm rot="2142401">
          <a:off x="2447398" y="3360796"/>
          <a:ext cx="107799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7990" y="179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2959444" y="3351754"/>
        <a:ext cx="53899" cy="53899"/>
      </dsp:txXfrm>
    </dsp:sp>
    <dsp:sp modelId="{8D4DBE53-D35A-9A40-B9A5-BAF932AAE65E}">
      <dsp:nvSpPr>
        <dsp:cNvPr id="0" name=""/>
        <dsp:cNvSpPr/>
      </dsp:nvSpPr>
      <dsp:spPr>
        <a:xfrm>
          <a:off x="3424066" y="3146190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Strengthen</a:t>
          </a:r>
          <a:endParaRPr lang="en-US" sz="3200" kern="1200" dirty="0"/>
        </a:p>
      </dsp:txBody>
      <dsp:txXfrm>
        <a:off x="3424066" y="3146190"/>
        <a:ext cx="2188362" cy="1094181"/>
      </dsp:txXfrm>
    </dsp:sp>
    <dsp:sp modelId="{91D1EF38-984C-7744-B2FF-806F9966ADE3}">
      <dsp:nvSpPr>
        <dsp:cNvPr id="0" name=""/>
        <dsp:cNvSpPr/>
      </dsp:nvSpPr>
      <dsp:spPr>
        <a:xfrm rot="3907178">
          <a:off x="1946112" y="3989950"/>
          <a:ext cx="208056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080563" y="17907"/>
              </a:lnTo>
            </a:path>
          </a:pathLst>
        </a:custGeom>
        <a:noFill/>
        <a:ln w="28575" cap="flat" cmpd="sng" algn="ctr">
          <a:solidFill>
            <a:srgbClr val="0099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3907178">
        <a:off x="2934380" y="3955844"/>
        <a:ext cx="104028" cy="104028"/>
      </dsp:txXfrm>
    </dsp:sp>
    <dsp:sp modelId="{6E89E9E3-2878-BF42-B415-1056C962482B}">
      <dsp:nvSpPr>
        <dsp:cNvPr id="0" name=""/>
        <dsp:cNvSpPr/>
      </dsp:nvSpPr>
      <dsp:spPr>
        <a:xfrm>
          <a:off x="3424066" y="4404499"/>
          <a:ext cx="2188362" cy="109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Weight bear</a:t>
          </a:r>
          <a:endParaRPr lang="en-US" sz="3200" kern="1200" dirty="0"/>
        </a:p>
      </dsp:txBody>
      <dsp:txXfrm>
        <a:off x="3424066" y="4404499"/>
        <a:ext cx="2188362" cy="10941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6203A0-8D68-8F46-9B43-2A2EC030EDE9}">
      <dsp:nvSpPr>
        <dsp:cNvPr id="0" name=""/>
        <dsp:cNvSpPr/>
      </dsp:nvSpPr>
      <dsp:spPr>
        <a:xfrm>
          <a:off x="5002529" y="2982034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B5BB8-24B9-034C-9097-C40944A54A7F}">
      <dsp:nvSpPr>
        <dsp:cNvPr id="0" name=""/>
        <dsp:cNvSpPr/>
      </dsp:nvSpPr>
      <dsp:spPr>
        <a:xfrm>
          <a:off x="3476625" y="1394692"/>
          <a:ext cx="1571624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1571624" y="339804"/>
              </a:lnTo>
              <a:lnTo>
                <a:pt x="1571624" y="49863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118A1-A101-B947-B19E-B27162A3D31F}">
      <dsp:nvSpPr>
        <dsp:cNvPr id="0" name=""/>
        <dsp:cNvSpPr/>
      </dsp:nvSpPr>
      <dsp:spPr>
        <a:xfrm>
          <a:off x="1905000" y="2982034"/>
          <a:ext cx="104774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1047749" y="339804"/>
              </a:lnTo>
              <a:lnTo>
                <a:pt x="1047749" y="49863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BD58-8C92-7C49-B1E2-94EDEB3C801E}">
      <dsp:nvSpPr>
        <dsp:cNvPr id="0" name=""/>
        <dsp:cNvSpPr/>
      </dsp:nvSpPr>
      <dsp:spPr>
        <a:xfrm>
          <a:off x="857250" y="2982034"/>
          <a:ext cx="1047749" cy="498633"/>
        </a:xfrm>
        <a:custGeom>
          <a:avLst/>
          <a:gdLst/>
          <a:ahLst/>
          <a:cxnLst/>
          <a:rect l="0" t="0" r="0" b="0"/>
          <a:pathLst>
            <a:path>
              <a:moveTo>
                <a:pt x="1047749" y="0"/>
              </a:moveTo>
              <a:lnTo>
                <a:pt x="104774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28599-544B-224B-BE11-B7814B53ACDD}">
      <dsp:nvSpPr>
        <dsp:cNvPr id="0" name=""/>
        <dsp:cNvSpPr/>
      </dsp:nvSpPr>
      <dsp:spPr>
        <a:xfrm>
          <a:off x="1905000" y="1394692"/>
          <a:ext cx="1571624" cy="498633"/>
        </a:xfrm>
        <a:custGeom>
          <a:avLst/>
          <a:gdLst/>
          <a:ahLst/>
          <a:cxnLst/>
          <a:rect l="0" t="0" r="0" b="0"/>
          <a:pathLst>
            <a:path>
              <a:moveTo>
                <a:pt x="1571624" y="0"/>
              </a:moveTo>
              <a:lnTo>
                <a:pt x="1571624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67B80-9592-3F41-B18F-6B3141C69E5A}">
      <dsp:nvSpPr>
        <dsp:cNvPr id="0" name=""/>
        <dsp:cNvSpPr/>
      </dsp:nvSpPr>
      <dsp:spPr>
        <a:xfrm>
          <a:off x="2619375" y="305985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3761A-D32D-9641-B9CE-D2B0BCB59B7A}">
      <dsp:nvSpPr>
        <dsp:cNvPr id="0" name=""/>
        <dsp:cNvSpPr/>
      </dsp:nvSpPr>
      <dsp:spPr>
        <a:xfrm>
          <a:off x="2809875" y="486960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fracture displaced?</a:t>
          </a:r>
          <a:endParaRPr lang="en-US" sz="2100" kern="1200" dirty="0"/>
        </a:p>
      </dsp:txBody>
      <dsp:txXfrm>
        <a:off x="2809875" y="486960"/>
        <a:ext cx="1714499" cy="1088707"/>
      </dsp:txXfrm>
    </dsp:sp>
    <dsp:sp modelId="{8BE1292A-3303-3343-B23B-481BC8C2D937}">
      <dsp:nvSpPr>
        <dsp:cNvPr id="0" name=""/>
        <dsp:cNvSpPr/>
      </dsp:nvSpPr>
      <dsp:spPr>
        <a:xfrm>
          <a:off x="1047750" y="1893326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A5AF9A-EF19-104C-AC69-1F3B2D32F7BA}">
      <dsp:nvSpPr>
        <dsp:cNvPr id="0" name=""/>
        <dsp:cNvSpPr/>
      </dsp:nvSpPr>
      <dsp:spPr>
        <a:xfrm>
          <a:off x="1238250" y="2074301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it stable</a:t>
          </a:r>
          <a:endParaRPr lang="en-US" sz="2100" kern="1200" dirty="0"/>
        </a:p>
      </dsp:txBody>
      <dsp:txXfrm>
        <a:off x="1238250" y="2074301"/>
        <a:ext cx="1714499" cy="1088707"/>
      </dsp:txXfrm>
    </dsp:sp>
    <dsp:sp modelId="{DCE65E09-26E6-E149-A440-FCB2875F3177}">
      <dsp:nvSpPr>
        <dsp:cNvPr id="0" name=""/>
        <dsp:cNvSpPr/>
      </dsp:nvSpPr>
      <dsp:spPr>
        <a:xfrm>
          <a:off x="0" y="348066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7EA41-5798-A347-B9F5-F80DCB7CA759}">
      <dsp:nvSpPr>
        <dsp:cNvPr id="0" name=""/>
        <dsp:cNvSpPr/>
      </dsp:nvSpPr>
      <dsp:spPr>
        <a:xfrm>
          <a:off x="190500" y="366164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Are soft tissues OK?</a:t>
          </a:r>
          <a:endParaRPr lang="en-US" sz="2100" kern="1200" dirty="0"/>
        </a:p>
      </dsp:txBody>
      <dsp:txXfrm>
        <a:off x="190500" y="3661643"/>
        <a:ext cx="1714499" cy="1088707"/>
      </dsp:txXfrm>
    </dsp:sp>
    <dsp:sp modelId="{0876A8D1-28C7-1A4C-8D60-52469206B378}">
      <dsp:nvSpPr>
        <dsp:cNvPr id="0" name=""/>
        <dsp:cNvSpPr/>
      </dsp:nvSpPr>
      <dsp:spPr>
        <a:xfrm>
          <a:off x="2095500" y="348066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1E654-1606-884E-B774-640B7CC9F07A}">
      <dsp:nvSpPr>
        <dsp:cNvPr id="0" name=""/>
        <dsp:cNvSpPr/>
      </dsp:nvSpPr>
      <dsp:spPr>
        <a:xfrm>
          <a:off x="2286000" y="366164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other illnesses?</a:t>
          </a:r>
          <a:endParaRPr lang="en-US" sz="2100" kern="1200" dirty="0"/>
        </a:p>
      </dsp:txBody>
      <dsp:txXfrm>
        <a:off x="2286000" y="3661643"/>
        <a:ext cx="1714499" cy="1088707"/>
      </dsp:txXfrm>
    </dsp:sp>
    <dsp:sp modelId="{5D0EB39D-1141-654F-B988-C8C4705142BF}">
      <dsp:nvSpPr>
        <dsp:cNvPr id="0" name=""/>
        <dsp:cNvSpPr/>
      </dsp:nvSpPr>
      <dsp:spPr>
        <a:xfrm>
          <a:off x="4191000" y="1893326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574A9-DD1F-1F4E-B4BC-9CC9D9F1B4C6}">
      <dsp:nvSpPr>
        <dsp:cNvPr id="0" name=""/>
        <dsp:cNvSpPr/>
      </dsp:nvSpPr>
      <dsp:spPr>
        <a:xfrm>
          <a:off x="4381499" y="2074301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it at a joint surface</a:t>
          </a:r>
          <a:endParaRPr lang="en-US" sz="2100" kern="1200" dirty="0"/>
        </a:p>
      </dsp:txBody>
      <dsp:txXfrm>
        <a:off x="4381499" y="2074301"/>
        <a:ext cx="1714499" cy="1088707"/>
      </dsp:txXfrm>
    </dsp:sp>
    <dsp:sp modelId="{27B55577-7574-924A-B946-5D1F6D6E54D9}">
      <dsp:nvSpPr>
        <dsp:cNvPr id="0" name=""/>
        <dsp:cNvSpPr/>
      </dsp:nvSpPr>
      <dsp:spPr>
        <a:xfrm>
          <a:off x="4191000" y="3480668"/>
          <a:ext cx="1714499" cy="10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DDD95-65AB-9F49-92A7-3ED70D2254B3}">
      <dsp:nvSpPr>
        <dsp:cNvPr id="0" name=""/>
        <dsp:cNvSpPr/>
      </dsp:nvSpPr>
      <dsp:spPr>
        <a:xfrm>
          <a:off x="4381499" y="366164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does the patient think?</a:t>
          </a:r>
          <a:endParaRPr lang="en-US" sz="2100" kern="1200" dirty="0"/>
        </a:p>
      </dsp:txBody>
      <dsp:txXfrm>
        <a:off x="4381499" y="3661643"/>
        <a:ext cx="1714499" cy="108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AA89AEC-52F3-4B63-9661-725C1D40ED11}" type="datetime1">
              <a:rPr lang="en-GB"/>
              <a:pPr/>
              <a:t>31/01/2012</a:t>
            </a:fld>
            <a:endParaRPr lang="en-GB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DF4DB1E-1A0D-4623-9375-D6CC670011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8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68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B0685D-6D01-4C44-AD92-211FDB296EAF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66E1AA-0883-4DB0-A2ED-64E9046BE8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14DA-D0D1-4025-B061-D9631F4BB3EF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01807-09FA-4CD4-AC96-924ED9914C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02B77-5C90-4EBC-B397-E149BA619C25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D37EA-539F-4D1C-8262-B2B429FB85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8054-5A39-4D39-86C4-15C1EA96D7C5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E3B78-6B01-400F-9563-1A6DBCDBE4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89EA-FC81-4DC7-A781-75C40C922890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1669F-3699-4C19-B3AF-54B54DF8D8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FE7A7-13F7-4458-A8D0-1741577F1148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36D99-041B-4D40-A43C-B75324E239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3012A-98D6-4B9F-A64B-98474B45E3E8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D5FFC-46D4-4DCB-865C-BA44FC191A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E3B9A-E4D9-4BED-A4A7-7670B4EE8BD2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4BAC5-D1E1-4AC4-8A9C-13A37E4A17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D80F4-B3D5-4BCE-997F-B0C1EA827BBF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DE01C-4812-4EE5-B589-977631EEF7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9781-A3A5-418A-BCE6-ED01B280CF18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8CBCC-D8BD-47FE-88EE-28E0DBEA47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79D26-5F91-468A-935E-69C54B0D64C2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0AD47-A603-4E36-A572-33A3331DE5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E0113-96F1-4815-A2AB-CF2F79B573A0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F5EE0-E0D5-42F6-B1FA-278D07B502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6E16C-30A3-46CB-956D-B5C9F2225FB9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BC651-ECE1-411B-9B0A-12D47BF789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57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7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58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8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1F896E7-841B-4AF3-A6DC-1158C442EA7E}" type="datetime1">
              <a:rPr lang="en-US"/>
              <a:pPr/>
              <a:t>1/31/2012</a:t>
            </a:fld>
            <a:endParaRPr lang="en-GB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8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D0F23A-4834-44F4-9E32-D08129AB931E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.gupte@imperia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333375"/>
            <a:ext cx="7772400" cy="1470025"/>
          </a:xfrm>
        </p:spPr>
        <p:txBody>
          <a:bodyPr anchorCtr="0"/>
          <a:lstStyle/>
          <a:p>
            <a:pPr eaLnBrk="1" hangingPunct="1"/>
            <a:r>
              <a:rPr lang="en-GB" sz="5400" dirty="0" smtClean="0">
                <a:effectLst/>
                <a:ea typeface="ＭＳ Ｐゴシック" pitchFamily="34" charset="-128"/>
              </a:rPr>
              <a:t>Fracture management</a:t>
            </a:r>
            <a:endParaRPr lang="en-GB" sz="5400" dirty="0" smtClean="0">
              <a:effectLst/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941888"/>
            <a:ext cx="6697662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err="1" smtClean="0">
                <a:effectLst/>
                <a:ea typeface="ＭＳ Ｐゴシック" pitchFamily="34" charset="-128"/>
              </a:rPr>
              <a:t>Chinmay</a:t>
            </a:r>
            <a:r>
              <a:rPr lang="en-GB" sz="2400" dirty="0" smtClean="0">
                <a:effectLst/>
                <a:ea typeface="ＭＳ Ｐゴシック" pitchFamily="34" charset="-128"/>
              </a:rPr>
              <a:t> M </a:t>
            </a:r>
            <a:r>
              <a:rPr lang="en-GB" sz="2400" dirty="0" err="1" smtClean="0">
                <a:effectLst/>
                <a:ea typeface="ＭＳ Ｐゴシック" pitchFamily="34" charset="-128"/>
              </a:rPr>
              <a:t>Gupte</a:t>
            </a:r>
            <a:r>
              <a:rPr lang="en-GB" sz="2400" dirty="0" smtClean="0">
                <a:effectLst/>
                <a:ea typeface="ＭＳ Ｐゴシック" pitchFamily="34" charset="-128"/>
              </a:rPr>
              <a:t>,</a:t>
            </a:r>
            <a:r>
              <a:rPr lang="en-GB" dirty="0" smtClean="0">
                <a:effectLst/>
                <a:ea typeface="ＭＳ Ｐゴシック" pitchFamily="34" charset="-128"/>
              </a:rPr>
              <a:t> </a:t>
            </a:r>
            <a:br>
              <a:rPr lang="en-GB" dirty="0" smtClean="0">
                <a:effectLst/>
                <a:ea typeface="ＭＳ Ｐゴシック" pitchFamily="34" charset="-128"/>
              </a:rPr>
            </a:br>
            <a:r>
              <a:rPr lang="en-GB" sz="1400" dirty="0" smtClean="0">
                <a:effectLst/>
                <a:ea typeface="ＭＳ Ｐゴシック" pitchFamily="34" charset="-128"/>
              </a:rPr>
              <a:t>PhD, FRCS (</a:t>
            </a:r>
            <a:r>
              <a:rPr lang="en-GB" sz="1400" dirty="0" err="1" smtClean="0">
                <a:effectLst/>
                <a:ea typeface="ＭＳ Ｐゴシック" pitchFamily="34" charset="-128"/>
              </a:rPr>
              <a:t>Tr</a:t>
            </a:r>
            <a:r>
              <a:rPr lang="en-GB" sz="1400" dirty="0" smtClean="0">
                <a:effectLst/>
                <a:ea typeface="ＭＳ Ｐゴシック" pitchFamily="34" charset="-128"/>
              </a:rPr>
              <a:t> &amp;</a:t>
            </a:r>
            <a:r>
              <a:rPr lang="en-GB" sz="1400" dirty="0" err="1" smtClean="0">
                <a:effectLst/>
                <a:ea typeface="ＭＳ Ｐゴシック" pitchFamily="34" charset="-128"/>
              </a:rPr>
              <a:t>Orth</a:t>
            </a:r>
            <a:r>
              <a:rPr lang="en-GB" sz="1400" dirty="0" smtClean="0">
                <a:effectLst/>
                <a:ea typeface="ＭＳ Ｐゴシック" pitchFamily="34" charset="-128"/>
              </a:rPr>
              <a:t>), MA, BM </a:t>
            </a:r>
            <a:r>
              <a:rPr lang="en-GB" sz="1400" dirty="0" err="1" smtClean="0">
                <a:effectLst/>
                <a:ea typeface="ＭＳ Ｐゴシック" pitchFamily="34" charset="-128"/>
              </a:rPr>
              <a:t>BCh</a:t>
            </a:r>
            <a:endParaRPr lang="en-GB" sz="1400" dirty="0" smtClean="0">
              <a:effectLst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400" dirty="0" smtClean="0">
                <a:effectLst/>
                <a:ea typeface="ＭＳ Ｐゴシック" pitchFamily="34" charset="-128"/>
              </a:rPr>
              <a:t>Consultant Orthopaedic Surgeon</a:t>
            </a:r>
            <a:br>
              <a:rPr lang="en-GB" sz="1400" dirty="0" smtClean="0">
                <a:effectLst/>
                <a:ea typeface="ＭＳ Ｐゴシック" pitchFamily="34" charset="-128"/>
              </a:rPr>
            </a:br>
            <a:r>
              <a:rPr lang="en-GB" sz="1400" dirty="0" smtClean="0">
                <a:effectLst/>
                <a:ea typeface="ＭＳ Ｐゴシック" pitchFamily="34" charset="-128"/>
              </a:rPr>
              <a:t>St John St Elizabeth</a:t>
            </a:r>
            <a:r>
              <a:rPr lang="ja-JP" altLang="en-GB" sz="1400" smtClean="0">
                <a:effectLst/>
                <a:ea typeface="ＭＳ Ｐゴシック" pitchFamily="34" charset="-128"/>
              </a:rPr>
              <a:t>’</a:t>
            </a:r>
            <a:r>
              <a:rPr lang="en-GB" altLang="ja-JP" sz="1400" dirty="0" smtClean="0">
                <a:effectLst/>
                <a:ea typeface="ＭＳ Ｐゴシック" pitchFamily="34" charset="-128"/>
              </a:rPr>
              <a:t>s, St Mary</a:t>
            </a:r>
            <a:r>
              <a:rPr lang="ja-JP" altLang="en-GB" sz="1400" smtClean="0">
                <a:effectLst/>
                <a:ea typeface="ＭＳ Ｐゴシック" pitchFamily="34" charset="-128"/>
              </a:rPr>
              <a:t>’</a:t>
            </a:r>
            <a:r>
              <a:rPr lang="en-GB" altLang="ja-JP" sz="1400" dirty="0" smtClean="0">
                <a:effectLst/>
                <a:ea typeface="ＭＳ Ｐゴシック" pitchFamily="34" charset="-128"/>
              </a:rPr>
              <a:t>s and Charing Cross Hospitals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400" dirty="0" smtClean="0">
                <a:effectLst/>
                <a:ea typeface="ＭＳ Ｐゴシック" pitchFamily="34" charset="-128"/>
              </a:rPr>
              <a:t> Senior Lecturer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400" dirty="0" smtClean="0">
                <a:effectLst/>
                <a:ea typeface="ＭＳ Ｐゴシック" pitchFamily="34" charset="-128"/>
              </a:rPr>
              <a:t>Imperial College London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 smtClean="0">
              <a:ea typeface="ＭＳ Ｐゴシック" pitchFamily="34" charset="-128"/>
            </a:endParaRPr>
          </a:p>
        </p:txBody>
      </p:sp>
      <p:pic>
        <p:nvPicPr>
          <p:cNvPr id="16387" name="Picture 5" descr="st-marys-hospital-padding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44675"/>
            <a:ext cx="41767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40200" y="6521450"/>
            <a:ext cx="500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>
                <a:hlinkClick r:id="rId4"/>
              </a:rPr>
              <a:t>c.gupte@imperial.ac.uk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Rehabilitate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1358900"/>
          <a:ext cx="9036496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 you decide which?</a:t>
            </a: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557338"/>
            <a:ext cx="34575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19672" y="16288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115888"/>
            <a:ext cx="13684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6300788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13" y="1989138"/>
            <a:ext cx="37290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AG00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850"/>
            <a:ext cx="416083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IMAG00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76250"/>
            <a:ext cx="17954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IMAG00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981075"/>
            <a:ext cx="27162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IMAG00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44900"/>
            <a:ext cx="53657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t="8424" b="186"/>
          <a:stretch>
            <a:fillRect/>
          </a:stretch>
        </p:blipFill>
        <p:spPr bwMode="auto">
          <a:xfrm>
            <a:off x="1403350" y="476250"/>
            <a:ext cx="697388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49275"/>
            <a:ext cx="20558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420528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89363"/>
            <a:ext cx="344963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644900"/>
            <a:ext cx="29479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60350"/>
            <a:ext cx="213518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principles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2883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Reduction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268760"/>
          <a:ext cx="87442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Hold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548680"/>
          <a:ext cx="903649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Fixation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692696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804</TotalTime>
  <Words>95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Wingdings</vt:lpstr>
      <vt:lpstr>Calibri</vt:lpstr>
      <vt:lpstr>Ripple</vt:lpstr>
      <vt:lpstr>Fracture management</vt:lpstr>
      <vt:lpstr>Slide 2</vt:lpstr>
      <vt:lpstr>Slide 3</vt:lpstr>
      <vt:lpstr>Slide 4</vt:lpstr>
      <vt:lpstr>Slide 5</vt:lpstr>
      <vt:lpstr>General principles</vt:lpstr>
      <vt:lpstr>Reduction</vt:lpstr>
      <vt:lpstr>Hold</vt:lpstr>
      <vt:lpstr>Fixation</vt:lpstr>
      <vt:lpstr>Rehabilitate</vt:lpstr>
      <vt:lpstr>How do you decide which?</vt:lpstr>
      <vt:lpstr>Slide 12</vt:lpstr>
    </vt:vector>
  </TitlesOfParts>
  <Company>Imperial College Healthcare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“It’s me knee doc”</dc:title>
  <dc:creator>cg024</dc:creator>
  <cp:lastModifiedBy>nshiel</cp:lastModifiedBy>
  <cp:revision>43</cp:revision>
  <dcterms:created xsi:type="dcterms:W3CDTF">2011-09-04T19:57:09Z</dcterms:created>
  <dcterms:modified xsi:type="dcterms:W3CDTF">2012-01-31T15:48:37Z</dcterms:modified>
</cp:coreProperties>
</file>