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0" r:id="rId5"/>
    <p:sldId id="262" r:id="rId6"/>
    <p:sldId id="266" r:id="rId7"/>
    <p:sldId id="267" r:id="rId8"/>
    <p:sldId id="263" r:id="rId9"/>
    <p:sldId id="269" r:id="rId10"/>
    <p:sldId id="265" r:id="rId11"/>
    <p:sldId id="275" r:id="rId12"/>
    <p:sldId id="272" r:id="rId13"/>
    <p:sldId id="276" r:id="rId14"/>
    <p:sldId id="277" r:id="rId15"/>
    <p:sldId id="309" r:id="rId16"/>
    <p:sldId id="270" r:id="rId17"/>
    <p:sldId id="271" r:id="rId18"/>
    <p:sldId id="273" r:id="rId19"/>
    <p:sldId id="311" r:id="rId20"/>
    <p:sldId id="264" r:id="rId21"/>
    <p:sldId id="278" r:id="rId22"/>
    <p:sldId id="279" r:id="rId23"/>
    <p:sldId id="280" r:id="rId24"/>
    <p:sldId id="283" r:id="rId25"/>
    <p:sldId id="284" r:id="rId26"/>
    <p:sldId id="281" r:id="rId27"/>
    <p:sldId id="282" r:id="rId28"/>
    <p:sldId id="306" r:id="rId29"/>
    <p:sldId id="307" r:id="rId3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660"/>
  </p:normalViewPr>
  <p:slideViewPr>
    <p:cSldViewPr>
      <p:cViewPr varScale="1">
        <p:scale>
          <a:sx n="50" d="100"/>
          <a:sy n="5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mm103\local%20settings\Content.IE5\M765FO6Y\VV%20static%20ROI%5b2%5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dirty="0"/>
              <a:t>1.00mm</a:t>
            </a:r>
          </a:p>
        </c:rich>
      </c:tx>
      <c:overlay val="1"/>
    </c:title>
    <c:plotArea>
      <c:layout/>
      <c:scatterChart>
        <c:scatterStyle val="lineMarker"/>
        <c:ser>
          <c:idx val="0"/>
          <c:order val="0"/>
          <c:tx>
            <c:v>Mean</c:v>
          </c:tx>
          <c:marker>
            <c:symbol val="none"/>
          </c:marker>
          <c:xVal>
            <c:numRef>
              <c:f>'3'!$W$5:$W$401</c:f>
              <c:numCache>
                <c:formatCode>General</c:formatCode>
                <c:ptCount val="397"/>
                <c:pt idx="0">
                  <c:v>294</c:v>
                </c:pt>
                <c:pt idx="1">
                  <c:v>367.5</c:v>
                </c:pt>
                <c:pt idx="2">
                  <c:v>441</c:v>
                </c:pt>
                <c:pt idx="3">
                  <c:v>514.5</c:v>
                </c:pt>
                <c:pt idx="4">
                  <c:v>588</c:v>
                </c:pt>
                <c:pt idx="5">
                  <c:v>661.5</c:v>
                </c:pt>
                <c:pt idx="6">
                  <c:v>735</c:v>
                </c:pt>
                <c:pt idx="7">
                  <c:v>808.5</c:v>
                </c:pt>
                <c:pt idx="8">
                  <c:v>882</c:v>
                </c:pt>
                <c:pt idx="9">
                  <c:v>955.5</c:v>
                </c:pt>
                <c:pt idx="10">
                  <c:v>1029</c:v>
                </c:pt>
                <c:pt idx="11">
                  <c:v>1102.5</c:v>
                </c:pt>
                <c:pt idx="12">
                  <c:v>1176</c:v>
                </c:pt>
                <c:pt idx="13">
                  <c:v>1249.5</c:v>
                </c:pt>
                <c:pt idx="14">
                  <c:v>1323</c:v>
                </c:pt>
                <c:pt idx="15">
                  <c:v>1396.5</c:v>
                </c:pt>
                <c:pt idx="16">
                  <c:v>1470</c:v>
                </c:pt>
                <c:pt idx="17">
                  <c:v>1543.5</c:v>
                </c:pt>
                <c:pt idx="18">
                  <c:v>1617</c:v>
                </c:pt>
                <c:pt idx="19">
                  <c:v>1690.5</c:v>
                </c:pt>
                <c:pt idx="20">
                  <c:v>1764</c:v>
                </c:pt>
                <c:pt idx="21">
                  <c:v>1837.5</c:v>
                </c:pt>
                <c:pt idx="22">
                  <c:v>1911</c:v>
                </c:pt>
                <c:pt idx="23">
                  <c:v>1984.5</c:v>
                </c:pt>
                <c:pt idx="24">
                  <c:v>2058</c:v>
                </c:pt>
                <c:pt idx="25">
                  <c:v>2131.5</c:v>
                </c:pt>
                <c:pt idx="26">
                  <c:v>2205</c:v>
                </c:pt>
                <c:pt idx="27">
                  <c:v>2278.5</c:v>
                </c:pt>
                <c:pt idx="28">
                  <c:v>2352</c:v>
                </c:pt>
                <c:pt idx="29">
                  <c:v>2425.5</c:v>
                </c:pt>
                <c:pt idx="30">
                  <c:v>2499</c:v>
                </c:pt>
                <c:pt idx="31">
                  <c:v>2572.5</c:v>
                </c:pt>
                <c:pt idx="32">
                  <c:v>2646</c:v>
                </c:pt>
                <c:pt idx="33">
                  <c:v>2719.5</c:v>
                </c:pt>
                <c:pt idx="34">
                  <c:v>2793</c:v>
                </c:pt>
                <c:pt idx="35">
                  <c:v>2866.5</c:v>
                </c:pt>
                <c:pt idx="36">
                  <c:v>2940</c:v>
                </c:pt>
                <c:pt idx="37">
                  <c:v>3013.5</c:v>
                </c:pt>
                <c:pt idx="38">
                  <c:v>3087</c:v>
                </c:pt>
                <c:pt idx="39">
                  <c:v>3160.5</c:v>
                </c:pt>
                <c:pt idx="40">
                  <c:v>3234</c:v>
                </c:pt>
                <c:pt idx="41">
                  <c:v>3307.5</c:v>
                </c:pt>
                <c:pt idx="42">
                  <c:v>3381</c:v>
                </c:pt>
                <c:pt idx="43">
                  <c:v>3454.5</c:v>
                </c:pt>
                <c:pt idx="44">
                  <c:v>3528</c:v>
                </c:pt>
                <c:pt idx="45">
                  <c:v>3601.5</c:v>
                </c:pt>
                <c:pt idx="46">
                  <c:v>3675</c:v>
                </c:pt>
                <c:pt idx="47">
                  <c:v>3748.5</c:v>
                </c:pt>
                <c:pt idx="48">
                  <c:v>3822</c:v>
                </c:pt>
                <c:pt idx="49">
                  <c:v>3895.5</c:v>
                </c:pt>
                <c:pt idx="50">
                  <c:v>3969</c:v>
                </c:pt>
                <c:pt idx="51">
                  <c:v>4042.5</c:v>
                </c:pt>
                <c:pt idx="52">
                  <c:v>4116</c:v>
                </c:pt>
                <c:pt idx="53">
                  <c:v>4189.5</c:v>
                </c:pt>
                <c:pt idx="54">
                  <c:v>4263</c:v>
                </c:pt>
                <c:pt idx="55">
                  <c:v>4336.5</c:v>
                </c:pt>
                <c:pt idx="56">
                  <c:v>4410</c:v>
                </c:pt>
                <c:pt idx="57">
                  <c:v>4483.5</c:v>
                </c:pt>
                <c:pt idx="58">
                  <c:v>4557</c:v>
                </c:pt>
                <c:pt idx="59">
                  <c:v>4630.5</c:v>
                </c:pt>
                <c:pt idx="60">
                  <c:v>4704</c:v>
                </c:pt>
                <c:pt idx="61">
                  <c:v>4777.5</c:v>
                </c:pt>
                <c:pt idx="62">
                  <c:v>4851</c:v>
                </c:pt>
                <c:pt idx="63">
                  <c:v>4924.5</c:v>
                </c:pt>
                <c:pt idx="64">
                  <c:v>4998</c:v>
                </c:pt>
                <c:pt idx="65">
                  <c:v>5071.5</c:v>
                </c:pt>
                <c:pt idx="66">
                  <c:v>5145</c:v>
                </c:pt>
                <c:pt idx="67">
                  <c:v>5218.5</c:v>
                </c:pt>
                <c:pt idx="68">
                  <c:v>5292</c:v>
                </c:pt>
                <c:pt idx="69">
                  <c:v>5365.5</c:v>
                </c:pt>
                <c:pt idx="70">
                  <c:v>5439</c:v>
                </c:pt>
                <c:pt idx="71">
                  <c:v>5512.5</c:v>
                </c:pt>
                <c:pt idx="72">
                  <c:v>5586</c:v>
                </c:pt>
                <c:pt idx="73">
                  <c:v>5659.5</c:v>
                </c:pt>
                <c:pt idx="74">
                  <c:v>5733</c:v>
                </c:pt>
                <c:pt idx="75">
                  <c:v>5806.5</c:v>
                </c:pt>
                <c:pt idx="76">
                  <c:v>5880</c:v>
                </c:pt>
                <c:pt idx="77">
                  <c:v>5953.5</c:v>
                </c:pt>
                <c:pt idx="78">
                  <c:v>6027</c:v>
                </c:pt>
                <c:pt idx="79">
                  <c:v>6100.5</c:v>
                </c:pt>
                <c:pt idx="80">
                  <c:v>6174</c:v>
                </c:pt>
                <c:pt idx="81">
                  <c:v>6247.5</c:v>
                </c:pt>
                <c:pt idx="82">
                  <c:v>6321</c:v>
                </c:pt>
                <c:pt idx="83">
                  <c:v>6394.5</c:v>
                </c:pt>
                <c:pt idx="84">
                  <c:v>6468</c:v>
                </c:pt>
                <c:pt idx="85">
                  <c:v>6541.5</c:v>
                </c:pt>
                <c:pt idx="86">
                  <c:v>6615</c:v>
                </c:pt>
                <c:pt idx="87">
                  <c:v>6688.5</c:v>
                </c:pt>
                <c:pt idx="88">
                  <c:v>6762</c:v>
                </c:pt>
                <c:pt idx="89">
                  <c:v>6835.5</c:v>
                </c:pt>
                <c:pt idx="90">
                  <c:v>6909</c:v>
                </c:pt>
                <c:pt idx="91">
                  <c:v>6982.5</c:v>
                </c:pt>
                <c:pt idx="92">
                  <c:v>7056</c:v>
                </c:pt>
                <c:pt idx="93">
                  <c:v>7129.5</c:v>
                </c:pt>
                <c:pt idx="94">
                  <c:v>7203</c:v>
                </c:pt>
                <c:pt idx="95">
                  <c:v>7276.5</c:v>
                </c:pt>
                <c:pt idx="96">
                  <c:v>7350</c:v>
                </c:pt>
                <c:pt idx="97">
                  <c:v>7423.5</c:v>
                </c:pt>
                <c:pt idx="98">
                  <c:v>7497</c:v>
                </c:pt>
                <c:pt idx="99">
                  <c:v>7570.5</c:v>
                </c:pt>
                <c:pt idx="100">
                  <c:v>7644</c:v>
                </c:pt>
                <c:pt idx="101">
                  <c:v>7717.5</c:v>
                </c:pt>
                <c:pt idx="102">
                  <c:v>7791</c:v>
                </c:pt>
                <c:pt idx="103">
                  <c:v>7864.5</c:v>
                </c:pt>
                <c:pt idx="104">
                  <c:v>7938</c:v>
                </c:pt>
                <c:pt idx="105">
                  <c:v>8011.5</c:v>
                </c:pt>
                <c:pt idx="106">
                  <c:v>8085</c:v>
                </c:pt>
                <c:pt idx="107">
                  <c:v>8158.5</c:v>
                </c:pt>
                <c:pt idx="108">
                  <c:v>8232</c:v>
                </c:pt>
                <c:pt idx="109">
                  <c:v>8305.5</c:v>
                </c:pt>
                <c:pt idx="110">
                  <c:v>8379</c:v>
                </c:pt>
                <c:pt idx="111">
                  <c:v>8452.5</c:v>
                </c:pt>
                <c:pt idx="112">
                  <c:v>8526</c:v>
                </c:pt>
                <c:pt idx="113">
                  <c:v>8599.5</c:v>
                </c:pt>
                <c:pt idx="114">
                  <c:v>8673</c:v>
                </c:pt>
                <c:pt idx="115">
                  <c:v>8746.5</c:v>
                </c:pt>
                <c:pt idx="116">
                  <c:v>8820</c:v>
                </c:pt>
                <c:pt idx="117">
                  <c:v>8893.5</c:v>
                </c:pt>
                <c:pt idx="118">
                  <c:v>8967</c:v>
                </c:pt>
                <c:pt idx="119">
                  <c:v>9040.5</c:v>
                </c:pt>
                <c:pt idx="120">
                  <c:v>9114</c:v>
                </c:pt>
                <c:pt idx="121">
                  <c:v>9187.5</c:v>
                </c:pt>
                <c:pt idx="122">
                  <c:v>9261</c:v>
                </c:pt>
                <c:pt idx="123">
                  <c:v>9334.5</c:v>
                </c:pt>
                <c:pt idx="124">
                  <c:v>9408</c:v>
                </c:pt>
                <c:pt idx="125">
                  <c:v>9481.5</c:v>
                </c:pt>
                <c:pt idx="126">
                  <c:v>9555</c:v>
                </c:pt>
                <c:pt idx="127">
                  <c:v>9628.5</c:v>
                </c:pt>
                <c:pt idx="128">
                  <c:v>9702</c:v>
                </c:pt>
                <c:pt idx="129">
                  <c:v>9775.5</c:v>
                </c:pt>
                <c:pt idx="130">
                  <c:v>9849</c:v>
                </c:pt>
                <c:pt idx="131">
                  <c:v>9922.5</c:v>
                </c:pt>
                <c:pt idx="132">
                  <c:v>9996</c:v>
                </c:pt>
                <c:pt idx="133">
                  <c:v>10069.5</c:v>
                </c:pt>
                <c:pt idx="134">
                  <c:v>10143</c:v>
                </c:pt>
                <c:pt idx="135">
                  <c:v>10216.5</c:v>
                </c:pt>
                <c:pt idx="136">
                  <c:v>10290</c:v>
                </c:pt>
                <c:pt idx="137">
                  <c:v>10363.5</c:v>
                </c:pt>
                <c:pt idx="138">
                  <c:v>10437</c:v>
                </c:pt>
                <c:pt idx="139">
                  <c:v>10510.5</c:v>
                </c:pt>
                <c:pt idx="140">
                  <c:v>10584</c:v>
                </c:pt>
                <c:pt idx="141">
                  <c:v>10657.5</c:v>
                </c:pt>
                <c:pt idx="142">
                  <c:v>10731</c:v>
                </c:pt>
                <c:pt idx="143">
                  <c:v>10804.5</c:v>
                </c:pt>
                <c:pt idx="144">
                  <c:v>10878</c:v>
                </c:pt>
                <c:pt idx="145">
                  <c:v>10951.5</c:v>
                </c:pt>
                <c:pt idx="146">
                  <c:v>11025</c:v>
                </c:pt>
                <c:pt idx="147">
                  <c:v>11098.5</c:v>
                </c:pt>
                <c:pt idx="148">
                  <c:v>11172</c:v>
                </c:pt>
                <c:pt idx="149">
                  <c:v>11245.5</c:v>
                </c:pt>
                <c:pt idx="150">
                  <c:v>11319</c:v>
                </c:pt>
                <c:pt idx="151">
                  <c:v>11392.5</c:v>
                </c:pt>
                <c:pt idx="152">
                  <c:v>11466</c:v>
                </c:pt>
                <c:pt idx="153">
                  <c:v>11539.5</c:v>
                </c:pt>
                <c:pt idx="154">
                  <c:v>11613</c:v>
                </c:pt>
                <c:pt idx="155">
                  <c:v>11686.5</c:v>
                </c:pt>
                <c:pt idx="156">
                  <c:v>11760</c:v>
                </c:pt>
                <c:pt idx="157">
                  <c:v>11833.5</c:v>
                </c:pt>
                <c:pt idx="158">
                  <c:v>11907</c:v>
                </c:pt>
                <c:pt idx="159">
                  <c:v>11980.5</c:v>
                </c:pt>
                <c:pt idx="160">
                  <c:v>12054</c:v>
                </c:pt>
                <c:pt idx="161">
                  <c:v>12127.5</c:v>
                </c:pt>
                <c:pt idx="162">
                  <c:v>12201</c:v>
                </c:pt>
                <c:pt idx="163">
                  <c:v>12274.5</c:v>
                </c:pt>
                <c:pt idx="164">
                  <c:v>12348</c:v>
                </c:pt>
                <c:pt idx="165">
                  <c:v>12421.5</c:v>
                </c:pt>
                <c:pt idx="166">
                  <c:v>12495</c:v>
                </c:pt>
                <c:pt idx="167">
                  <c:v>12568.5</c:v>
                </c:pt>
                <c:pt idx="168">
                  <c:v>12642</c:v>
                </c:pt>
                <c:pt idx="169">
                  <c:v>12715.5</c:v>
                </c:pt>
                <c:pt idx="170">
                  <c:v>12789</c:v>
                </c:pt>
                <c:pt idx="171">
                  <c:v>12862.5</c:v>
                </c:pt>
                <c:pt idx="172">
                  <c:v>12936</c:v>
                </c:pt>
                <c:pt idx="173">
                  <c:v>13009.5</c:v>
                </c:pt>
                <c:pt idx="174">
                  <c:v>13083</c:v>
                </c:pt>
                <c:pt idx="175">
                  <c:v>13156.5</c:v>
                </c:pt>
                <c:pt idx="176">
                  <c:v>13230</c:v>
                </c:pt>
                <c:pt idx="177">
                  <c:v>13303.5</c:v>
                </c:pt>
                <c:pt idx="178">
                  <c:v>13377</c:v>
                </c:pt>
                <c:pt idx="179">
                  <c:v>13450.5</c:v>
                </c:pt>
                <c:pt idx="180">
                  <c:v>13524</c:v>
                </c:pt>
                <c:pt idx="181">
                  <c:v>13597.5</c:v>
                </c:pt>
                <c:pt idx="182">
                  <c:v>13671</c:v>
                </c:pt>
                <c:pt idx="183">
                  <c:v>13744.5</c:v>
                </c:pt>
                <c:pt idx="184">
                  <c:v>13818</c:v>
                </c:pt>
                <c:pt idx="185">
                  <c:v>13891.5</c:v>
                </c:pt>
                <c:pt idx="186">
                  <c:v>13965</c:v>
                </c:pt>
                <c:pt idx="187">
                  <c:v>14038.5</c:v>
                </c:pt>
                <c:pt idx="188">
                  <c:v>14112</c:v>
                </c:pt>
                <c:pt idx="189">
                  <c:v>14185.5</c:v>
                </c:pt>
                <c:pt idx="190">
                  <c:v>14259</c:v>
                </c:pt>
                <c:pt idx="191">
                  <c:v>14332.5</c:v>
                </c:pt>
                <c:pt idx="192">
                  <c:v>14406</c:v>
                </c:pt>
                <c:pt idx="193">
                  <c:v>14479.5</c:v>
                </c:pt>
                <c:pt idx="194">
                  <c:v>14553</c:v>
                </c:pt>
                <c:pt idx="195">
                  <c:v>14626.5</c:v>
                </c:pt>
                <c:pt idx="196">
                  <c:v>14700</c:v>
                </c:pt>
                <c:pt idx="197">
                  <c:v>14773.5</c:v>
                </c:pt>
                <c:pt idx="198">
                  <c:v>14847</c:v>
                </c:pt>
                <c:pt idx="199">
                  <c:v>14920.5</c:v>
                </c:pt>
                <c:pt idx="200">
                  <c:v>14994</c:v>
                </c:pt>
                <c:pt idx="201">
                  <c:v>15067.5</c:v>
                </c:pt>
                <c:pt idx="202">
                  <c:v>15141</c:v>
                </c:pt>
                <c:pt idx="203">
                  <c:v>15214.5</c:v>
                </c:pt>
                <c:pt idx="204">
                  <c:v>15288</c:v>
                </c:pt>
                <c:pt idx="205">
                  <c:v>15361.5</c:v>
                </c:pt>
                <c:pt idx="206">
                  <c:v>15435</c:v>
                </c:pt>
                <c:pt idx="207">
                  <c:v>15508.5</c:v>
                </c:pt>
                <c:pt idx="208">
                  <c:v>15582</c:v>
                </c:pt>
                <c:pt idx="209">
                  <c:v>15655.5</c:v>
                </c:pt>
                <c:pt idx="210">
                  <c:v>15729</c:v>
                </c:pt>
                <c:pt idx="211">
                  <c:v>15802.5</c:v>
                </c:pt>
                <c:pt idx="212">
                  <c:v>15876</c:v>
                </c:pt>
                <c:pt idx="213">
                  <c:v>15949.5</c:v>
                </c:pt>
                <c:pt idx="214">
                  <c:v>16023</c:v>
                </c:pt>
                <c:pt idx="215">
                  <c:v>16096.5</c:v>
                </c:pt>
                <c:pt idx="216">
                  <c:v>16170</c:v>
                </c:pt>
                <c:pt idx="217">
                  <c:v>16243.5</c:v>
                </c:pt>
                <c:pt idx="218">
                  <c:v>16317</c:v>
                </c:pt>
                <c:pt idx="219">
                  <c:v>16390.5</c:v>
                </c:pt>
                <c:pt idx="220">
                  <c:v>16464</c:v>
                </c:pt>
                <c:pt idx="221">
                  <c:v>16537.5</c:v>
                </c:pt>
                <c:pt idx="222">
                  <c:v>16611</c:v>
                </c:pt>
                <c:pt idx="223">
                  <c:v>16684.5</c:v>
                </c:pt>
                <c:pt idx="224">
                  <c:v>16758</c:v>
                </c:pt>
                <c:pt idx="225">
                  <c:v>16831.5</c:v>
                </c:pt>
                <c:pt idx="226">
                  <c:v>16905</c:v>
                </c:pt>
                <c:pt idx="227">
                  <c:v>16978.5</c:v>
                </c:pt>
                <c:pt idx="228">
                  <c:v>17052</c:v>
                </c:pt>
                <c:pt idx="229">
                  <c:v>17125.5</c:v>
                </c:pt>
                <c:pt idx="230">
                  <c:v>17199</c:v>
                </c:pt>
                <c:pt idx="231">
                  <c:v>17272.5</c:v>
                </c:pt>
                <c:pt idx="232">
                  <c:v>17346</c:v>
                </c:pt>
                <c:pt idx="233">
                  <c:v>17419.5</c:v>
                </c:pt>
                <c:pt idx="234">
                  <c:v>17493</c:v>
                </c:pt>
                <c:pt idx="235">
                  <c:v>17566.5</c:v>
                </c:pt>
                <c:pt idx="236">
                  <c:v>17640</c:v>
                </c:pt>
                <c:pt idx="237">
                  <c:v>17713.5</c:v>
                </c:pt>
                <c:pt idx="238">
                  <c:v>17787</c:v>
                </c:pt>
                <c:pt idx="239">
                  <c:v>17860.5</c:v>
                </c:pt>
                <c:pt idx="240">
                  <c:v>17934</c:v>
                </c:pt>
                <c:pt idx="241">
                  <c:v>18007.5</c:v>
                </c:pt>
                <c:pt idx="242">
                  <c:v>18081</c:v>
                </c:pt>
                <c:pt idx="243">
                  <c:v>18154.5</c:v>
                </c:pt>
                <c:pt idx="244">
                  <c:v>18228</c:v>
                </c:pt>
                <c:pt idx="245">
                  <c:v>18301.5</c:v>
                </c:pt>
                <c:pt idx="246">
                  <c:v>18375</c:v>
                </c:pt>
                <c:pt idx="247">
                  <c:v>18448.5</c:v>
                </c:pt>
                <c:pt idx="248">
                  <c:v>18522</c:v>
                </c:pt>
                <c:pt idx="249">
                  <c:v>18595.5</c:v>
                </c:pt>
                <c:pt idx="250">
                  <c:v>18669</c:v>
                </c:pt>
                <c:pt idx="251">
                  <c:v>18742.5</c:v>
                </c:pt>
                <c:pt idx="252">
                  <c:v>18816</c:v>
                </c:pt>
                <c:pt idx="253">
                  <c:v>18889.5</c:v>
                </c:pt>
                <c:pt idx="254">
                  <c:v>18963</c:v>
                </c:pt>
                <c:pt idx="255">
                  <c:v>19036.5</c:v>
                </c:pt>
                <c:pt idx="256">
                  <c:v>19110</c:v>
                </c:pt>
                <c:pt idx="257">
                  <c:v>19183.5</c:v>
                </c:pt>
                <c:pt idx="258">
                  <c:v>19257</c:v>
                </c:pt>
                <c:pt idx="259">
                  <c:v>19330.5</c:v>
                </c:pt>
                <c:pt idx="260">
                  <c:v>19404</c:v>
                </c:pt>
                <c:pt idx="261">
                  <c:v>19477.5</c:v>
                </c:pt>
                <c:pt idx="262">
                  <c:v>19551</c:v>
                </c:pt>
                <c:pt idx="263">
                  <c:v>19624.5</c:v>
                </c:pt>
                <c:pt idx="264">
                  <c:v>19698</c:v>
                </c:pt>
                <c:pt idx="265">
                  <c:v>19771.5</c:v>
                </c:pt>
                <c:pt idx="266">
                  <c:v>19845</c:v>
                </c:pt>
                <c:pt idx="267">
                  <c:v>19918.5</c:v>
                </c:pt>
                <c:pt idx="268">
                  <c:v>19992</c:v>
                </c:pt>
                <c:pt idx="269">
                  <c:v>20065.5</c:v>
                </c:pt>
                <c:pt idx="270">
                  <c:v>20139</c:v>
                </c:pt>
                <c:pt idx="271">
                  <c:v>20212.5</c:v>
                </c:pt>
                <c:pt idx="272">
                  <c:v>20286</c:v>
                </c:pt>
                <c:pt idx="273">
                  <c:v>20359.5</c:v>
                </c:pt>
                <c:pt idx="274">
                  <c:v>20433</c:v>
                </c:pt>
                <c:pt idx="275">
                  <c:v>20506.5</c:v>
                </c:pt>
                <c:pt idx="276">
                  <c:v>20580</c:v>
                </c:pt>
                <c:pt idx="277">
                  <c:v>20653.5</c:v>
                </c:pt>
                <c:pt idx="278">
                  <c:v>20727</c:v>
                </c:pt>
                <c:pt idx="279">
                  <c:v>20800.5</c:v>
                </c:pt>
                <c:pt idx="280">
                  <c:v>20874</c:v>
                </c:pt>
                <c:pt idx="281">
                  <c:v>20947.5</c:v>
                </c:pt>
                <c:pt idx="282">
                  <c:v>21021</c:v>
                </c:pt>
                <c:pt idx="283">
                  <c:v>21094.5</c:v>
                </c:pt>
                <c:pt idx="284">
                  <c:v>21168</c:v>
                </c:pt>
                <c:pt idx="285">
                  <c:v>21241.5</c:v>
                </c:pt>
                <c:pt idx="286">
                  <c:v>21315</c:v>
                </c:pt>
                <c:pt idx="287">
                  <c:v>21388.5</c:v>
                </c:pt>
                <c:pt idx="288">
                  <c:v>21462</c:v>
                </c:pt>
                <c:pt idx="289">
                  <c:v>21535.5</c:v>
                </c:pt>
                <c:pt idx="290">
                  <c:v>21609</c:v>
                </c:pt>
                <c:pt idx="291">
                  <c:v>21682.5</c:v>
                </c:pt>
                <c:pt idx="292">
                  <c:v>21756</c:v>
                </c:pt>
                <c:pt idx="293">
                  <c:v>21829.5</c:v>
                </c:pt>
                <c:pt idx="294">
                  <c:v>21903</c:v>
                </c:pt>
                <c:pt idx="295">
                  <c:v>21976.5</c:v>
                </c:pt>
                <c:pt idx="296">
                  <c:v>22050</c:v>
                </c:pt>
                <c:pt idx="297">
                  <c:v>22123.5</c:v>
                </c:pt>
                <c:pt idx="298">
                  <c:v>22197</c:v>
                </c:pt>
                <c:pt idx="299">
                  <c:v>22270.5</c:v>
                </c:pt>
                <c:pt idx="300">
                  <c:v>22344</c:v>
                </c:pt>
                <c:pt idx="301">
                  <c:v>22417.5</c:v>
                </c:pt>
                <c:pt idx="302">
                  <c:v>22491</c:v>
                </c:pt>
                <c:pt idx="303">
                  <c:v>22564.5</c:v>
                </c:pt>
                <c:pt idx="304">
                  <c:v>22638</c:v>
                </c:pt>
                <c:pt idx="305">
                  <c:v>22711.5</c:v>
                </c:pt>
                <c:pt idx="306">
                  <c:v>22785</c:v>
                </c:pt>
                <c:pt idx="307">
                  <c:v>22858.5</c:v>
                </c:pt>
                <c:pt idx="308">
                  <c:v>22932</c:v>
                </c:pt>
                <c:pt idx="309">
                  <c:v>23005.5</c:v>
                </c:pt>
                <c:pt idx="310">
                  <c:v>23079</c:v>
                </c:pt>
                <c:pt idx="311">
                  <c:v>23152.5</c:v>
                </c:pt>
                <c:pt idx="312">
                  <c:v>23226</c:v>
                </c:pt>
                <c:pt idx="313">
                  <c:v>23299.5</c:v>
                </c:pt>
                <c:pt idx="314">
                  <c:v>23373</c:v>
                </c:pt>
                <c:pt idx="315">
                  <c:v>23446.5</c:v>
                </c:pt>
                <c:pt idx="316">
                  <c:v>23520</c:v>
                </c:pt>
                <c:pt idx="317">
                  <c:v>23593.5</c:v>
                </c:pt>
                <c:pt idx="318">
                  <c:v>23667</c:v>
                </c:pt>
                <c:pt idx="319">
                  <c:v>23740.5</c:v>
                </c:pt>
                <c:pt idx="320">
                  <c:v>23814</c:v>
                </c:pt>
                <c:pt idx="321">
                  <c:v>23887.5</c:v>
                </c:pt>
                <c:pt idx="322">
                  <c:v>23961</c:v>
                </c:pt>
                <c:pt idx="323">
                  <c:v>24034.5</c:v>
                </c:pt>
                <c:pt idx="324">
                  <c:v>24108</c:v>
                </c:pt>
                <c:pt idx="325">
                  <c:v>24181.5</c:v>
                </c:pt>
                <c:pt idx="326">
                  <c:v>24255</c:v>
                </c:pt>
                <c:pt idx="327">
                  <c:v>24328.5</c:v>
                </c:pt>
                <c:pt idx="328">
                  <c:v>24402</c:v>
                </c:pt>
                <c:pt idx="329">
                  <c:v>24475.5</c:v>
                </c:pt>
                <c:pt idx="330">
                  <c:v>24549</c:v>
                </c:pt>
                <c:pt idx="331">
                  <c:v>24622.5</c:v>
                </c:pt>
                <c:pt idx="332">
                  <c:v>24696</c:v>
                </c:pt>
                <c:pt idx="333">
                  <c:v>24769.5</c:v>
                </c:pt>
                <c:pt idx="334">
                  <c:v>24843</c:v>
                </c:pt>
                <c:pt idx="335">
                  <c:v>24916.5</c:v>
                </c:pt>
                <c:pt idx="336">
                  <c:v>24990</c:v>
                </c:pt>
                <c:pt idx="337">
                  <c:v>25063.5</c:v>
                </c:pt>
                <c:pt idx="338">
                  <c:v>25137</c:v>
                </c:pt>
                <c:pt idx="339">
                  <c:v>25210.5</c:v>
                </c:pt>
                <c:pt idx="340">
                  <c:v>25284</c:v>
                </c:pt>
                <c:pt idx="341">
                  <c:v>25357.5</c:v>
                </c:pt>
                <c:pt idx="342">
                  <c:v>25431</c:v>
                </c:pt>
                <c:pt idx="343">
                  <c:v>25504.5</c:v>
                </c:pt>
                <c:pt idx="344">
                  <c:v>25578</c:v>
                </c:pt>
                <c:pt idx="345">
                  <c:v>25651.5</c:v>
                </c:pt>
                <c:pt idx="346">
                  <c:v>25725</c:v>
                </c:pt>
                <c:pt idx="347">
                  <c:v>25798.5</c:v>
                </c:pt>
                <c:pt idx="348">
                  <c:v>25872</c:v>
                </c:pt>
                <c:pt idx="349">
                  <c:v>25945.5</c:v>
                </c:pt>
                <c:pt idx="350">
                  <c:v>26019</c:v>
                </c:pt>
                <c:pt idx="351">
                  <c:v>26092.5</c:v>
                </c:pt>
                <c:pt idx="352">
                  <c:v>26166</c:v>
                </c:pt>
                <c:pt idx="353">
                  <c:v>26239.5</c:v>
                </c:pt>
                <c:pt idx="354">
                  <c:v>26313</c:v>
                </c:pt>
                <c:pt idx="355">
                  <c:v>26386.5</c:v>
                </c:pt>
                <c:pt idx="356">
                  <c:v>26460</c:v>
                </c:pt>
                <c:pt idx="357">
                  <c:v>26533.5</c:v>
                </c:pt>
                <c:pt idx="358">
                  <c:v>26607</c:v>
                </c:pt>
                <c:pt idx="359">
                  <c:v>26680.5</c:v>
                </c:pt>
                <c:pt idx="360">
                  <c:v>26754</c:v>
                </c:pt>
                <c:pt idx="361">
                  <c:v>26827.5</c:v>
                </c:pt>
                <c:pt idx="362">
                  <c:v>26901</c:v>
                </c:pt>
                <c:pt idx="363">
                  <c:v>26974.5</c:v>
                </c:pt>
                <c:pt idx="364">
                  <c:v>27048</c:v>
                </c:pt>
                <c:pt idx="365">
                  <c:v>27121.5</c:v>
                </c:pt>
                <c:pt idx="366">
                  <c:v>27195</c:v>
                </c:pt>
                <c:pt idx="367">
                  <c:v>27268.5</c:v>
                </c:pt>
                <c:pt idx="368">
                  <c:v>27342</c:v>
                </c:pt>
                <c:pt idx="369">
                  <c:v>27415.5</c:v>
                </c:pt>
                <c:pt idx="370">
                  <c:v>27489</c:v>
                </c:pt>
                <c:pt idx="371">
                  <c:v>27562.5</c:v>
                </c:pt>
                <c:pt idx="372">
                  <c:v>27636</c:v>
                </c:pt>
                <c:pt idx="373">
                  <c:v>27709.5</c:v>
                </c:pt>
                <c:pt idx="374">
                  <c:v>27783</c:v>
                </c:pt>
                <c:pt idx="375">
                  <c:v>27856.5</c:v>
                </c:pt>
                <c:pt idx="376">
                  <c:v>27930</c:v>
                </c:pt>
                <c:pt idx="377">
                  <c:v>28003.5</c:v>
                </c:pt>
                <c:pt idx="378">
                  <c:v>28077</c:v>
                </c:pt>
                <c:pt idx="379">
                  <c:v>28150.5</c:v>
                </c:pt>
                <c:pt idx="380">
                  <c:v>28224</c:v>
                </c:pt>
                <c:pt idx="381">
                  <c:v>28297.5</c:v>
                </c:pt>
                <c:pt idx="382">
                  <c:v>28371</c:v>
                </c:pt>
                <c:pt idx="383">
                  <c:v>28444.5</c:v>
                </c:pt>
                <c:pt idx="384">
                  <c:v>28518</c:v>
                </c:pt>
                <c:pt idx="385">
                  <c:v>28591.5</c:v>
                </c:pt>
                <c:pt idx="386">
                  <c:v>28665</c:v>
                </c:pt>
                <c:pt idx="387">
                  <c:v>28738.5</c:v>
                </c:pt>
                <c:pt idx="388">
                  <c:v>28812</c:v>
                </c:pt>
                <c:pt idx="389">
                  <c:v>28885.5</c:v>
                </c:pt>
                <c:pt idx="390">
                  <c:v>28959</c:v>
                </c:pt>
                <c:pt idx="391">
                  <c:v>29032.5</c:v>
                </c:pt>
                <c:pt idx="392">
                  <c:v>29106</c:v>
                </c:pt>
                <c:pt idx="393">
                  <c:v>29179.5</c:v>
                </c:pt>
                <c:pt idx="394">
                  <c:v>29253</c:v>
                </c:pt>
                <c:pt idx="395">
                  <c:v>29326.5</c:v>
                </c:pt>
                <c:pt idx="396">
                  <c:v>29400</c:v>
                </c:pt>
              </c:numCache>
            </c:numRef>
          </c:xVal>
          <c:yVal>
            <c:numRef>
              <c:f>'3'!$S$5:$S$401</c:f>
              <c:numCache>
                <c:formatCode>General</c:formatCode>
                <c:ptCount val="397"/>
                <c:pt idx="0">
                  <c:v>12.187545787545769</c:v>
                </c:pt>
                <c:pt idx="1">
                  <c:v>12.175091575091569</c:v>
                </c:pt>
                <c:pt idx="2">
                  <c:v>12.278754578754569</c:v>
                </c:pt>
                <c:pt idx="3">
                  <c:v>11.601465201465206</c:v>
                </c:pt>
                <c:pt idx="4">
                  <c:v>12.475824175824172</c:v>
                </c:pt>
                <c:pt idx="5">
                  <c:v>11.965567765567776</c:v>
                </c:pt>
                <c:pt idx="6">
                  <c:v>12.274358974358968</c:v>
                </c:pt>
                <c:pt idx="7">
                  <c:v>12.02014652014652</c:v>
                </c:pt>
                <c:pt idx="8">
                  <c:v>12.228937728937698</c:v>
                </c:pt>
                <c:pt idx="9">
                  <c:v>12.128205128205098</c:v>
                </c:pt>
                <c:pt idx="10">
                  <c:v>12.395604395604476</c:v>
                </c:pt>
                <c:pt idx="11">
                  <c:v>12.656043956044014</c:v>
                </c:pt>
                <c:pt idx="12">
                  <c:v>13.30732600732602</c:v>
                </c:pt>
                <c:pt idx="13">
                  <c:v>13.566666666666734</c:v>
                </c:pt>
                <c:pt idx="14">
                  <c:v>13.59194139194139</c:v>
                </c:pt>
                <c:pt idx="15">
                  <c:v>13.321611721611681</c:v>
                </c:pt>
                <c:pt idx="16">
                  <c:v>13.04798534798535</c:v>
                </c:pt>
                <c:pt idx="17">
                  <c:v>12.9098901098901</c:v>
                </c:pt>
                <c:pt idx="18">
                  <c:v>12.6992673992674</c:v>
                </c:pt>
                <c:pt idx="19">
                  <c:v>12.289377289377278</c:v>
                </c:pt>
                <c:pt idx="20">
                  <c:v>12.284615384615368</c:v>
                </c:pt>
                <c:pt idx="21">
                  <c:v>11.704395604395552</c:v>
                </c:pt>
                <c:pt idx="22">
                  <c:v>11.647985347985349</c:v>
                </c:pt>
                <c:pt idx="23">
                  <c:v>12.008424908424924</c:v>
                </c:pt>
                <c:pt idx="24">
                  <c:v>12.131868131868098</c:v>
                </c:pt>
                <c:pt idx="25">
                  <c:v>12.439926739926754</c:v>
                </c:pt>
                <c:pt idx="26">
                  <c:v>12.486813186813148</c:v>
                </c:pt>
                <c:pt idx="27">
                  <c:v>12.557142857142876</c:v>
                </c:pt>
                <c:pt idx="28">
                  <c:v>12.459340659340722</c:v>
                </c:pt>
                <c:pt idx="29">
                  <c:v>12.256043956043976</c:v>
                </c:pt>
                <c:pt idx="30">
                  <c:v>12.368131868131869</c:v>
                </c:pt>
                <c:pt idx="31">
                  <c:v>11.988644688644706</c:v>
                </c:pt>
                <c:pt idx="32">
                  <c:v>11.271794871794869</c:v>
                </c:pt>
                <c:pt idx="33">
                  <c:v>10.294139194139214</c:v>
                </c:pt>
                <c:pt idx="34">
                  <c:v>9.3450549450549527</c:v>
                </c:pt>
                <c:pt idx="35">
                  <c:v>8.468498168498158</c:v>
                </c:pt>
                <c:pt idx="36">
                  <c:v>7.9688644688644672</c:v>
                </c:pt>
                <c:pt idx="37">
                  <c:v>7.7249084249084055</c:v>
                </c:pt>
                <c:pt idx="38">
                  <c:v>7.1080586080586095</c:v>
                </c:pt>
                <c:pt idx="39">
                  <c:v>7.0890109890109869</c:v>
                </c:pt>
                <c:pt idx="40">
                  <c:v>6.9329670329670314</c:v>
                </c:pt>
                <c:pt idx="41">
                  <c:v>7.0135531135531437</c:v>
                </c:pt>
                <c:pt idx="42">
                  <c:v>6.9289377289377345</c:v>
                </c:pt>
                <c:pt idx="43">
                  <c:v>6.706959706959708</c:v>
                </c:pt>
                <c:pt idx="44">
                  <c:v>6.7296703296703413</c:v>
                </c:pt>
                <c:pt idx="45">
                  <c:v>6.5666666666666629</c:v>
                </c:pt>
                <c:pt idx="46">
                  <c:v>6.7981684981684927</c:v>
                </c:pt>
                <c:pt idx="47">
                  <c:v>6.7161172161171816</c:v>
                </c:pt>
                <c:pt idx="48">
                  <c:v>6.6608058608058238</c:v>
                </c:pt>
                <c:pt idx="49">
                  <c:v>6.6560439560439448</c:v>
                </c:pt>
                <c:pt idx="50">
                  <c:v>6.9457875457875389</c:v>
                </c:pt>
                <c:pt idx="51">
                  <c:v>7.2494505494505415</c:v>
                </c:pt>
                <c:pt idx="52">
                  <c:v>7.4304029304029404</c:v>
                </c:pt>
                <c:pt idx="53">
                  <c:v>7.7509157509157216</c:v>
                </c:pt>
                <c:pt idx="54">
                  <c:v>7.3842490842491202</c:v>
                </c:pt>
                <c:pt idx="55">
                  <c:v>7.7461538461538453</c:v>
                </c:pt>
                <c:pt idx="56">
                  <c:v>8.1641025641025635</c:v>
                </c:pt>
                <c:pt idx="57">
                  <c:v>8.649084249084309</c:v>
                </c:pt>
                <c:pt idx="58">
                  <c:v>9.453846153846202</c:v>
                </c:pt>
                <c:pt idx="59">
                  <c:v>9.776923076923083</c:v>
                </c:pt>
                <c:pt idx="60">
                  <c:v>9.6948717948717142</c:v>
                </c:pt>
                <c:pt idx="61">
                  <c:v>9.7787545787545849</c:v>
                </c:pt>
                <c:pt idx="62">
                  <c:v>9.4549450549450746</c:v>
                </c:pt>
                <c:pt idx="63">
                  <c:v>9.4267399267399767</c:v>
                </c:pt>
                <c:pt idx="64">
                  <c:v>9.2516483516483703</c:v>
                </c:pt>
                <c:pt idx="65">
                  <c:v>8.8249084249084184</c:v>
                </c:pt>
                <c:pt idx="66">
                  <c:v>8.0219780219779615</c:v>
                </c:pt>
                <c:pt idx="67">
                  <c:v>7.5263736263736334</c:v>
                </c:pt>
                <c:pt idx="68">
                  <c:v>7.0109890109890065</c:v>
                </c:pt>
                <c:pt idx="69">
                  <c:v>6.1597069597069245</c:v>
                </c:pt>
                <c:pt idx="70">
                  <c:v>5.7509157509157216</c:v>
                </c:pt>
                <c:pt idx="71">
                  <c:v>4.7677655677655446</c:v>
                </c:pt>
                <c:pt idx="72">
                  <c:v>4.2366300366300322</c:v>
                </c:pt>
                <c:pt idx="73">
                  <c:v>3.926373626373632</c:v>
                </c:pt>
                <c:pt idx="74">
                  <c:v>4.2315018315018174</c:v>
                </c:pt>
                <c:pt idx="75">
                  <c:v>4.3018315018314865</c:v>
                </c:pt>
                <c:pt idx="76">
                  <c:v>4.4959706959707004</c:v>
                </c:pt>
                <c:pt idx="77">
                  <c:v>4.7098901098901411</c:v>
                </c:pt>
                <c:pt idx="78">
                  <c:v>4.6413919413919302</c:v>
                </c:pt>
                <c:pt idx="79">
                  <c:v>5.2091575091575066</c:v>
                </c:pt>
                <c:pt idx="80">
                  <c:v>5.9065934065934034</c:v>
                </c:pt>
                <c:pt idx="81">
                  <c:v>6.7399267399267444</c:v>
                </c:pt>
                <c:pt idx="82">
                  <c:v>7.3992673992674014</c:v>
                </c:pt>
                <c:pt idx="83">
                  <c:v>7.2457875457875485</c:v>
                </c:pt>
                <c:pt idx="84">
                  <c:v>7.0340659340659357</c:v>
                </c:pt>
                <c:pt idx="85">
                  <c:v>6.6003663003663178</c:v>
                </c:pt>
                <c:pt idx="86">
                  <c:v>6.5695970695970658</c:v>
                </c:pt>
                <c:pt idx="87">
                  <c:v>6.6838827838827974</c:v>
                </c:pt>
                <c:pt idx="88">
                  <c:v>6.7699633699633734</c:v>
                </c:pt>
                <c:pt idx="89">
                  <c:v>7.0311355311355275</c:v>
                </c:pt>
                <c:pt idx="90">
                  <c:v>7.0234432234432234</c:v>
                </c:pt>
                <c:pt idx="91">
                  <c:v>7.2351648351648414</c:v>
                </c:pt>
                <c:pt idx="92">
                  <c:v>7.8578754578754042</c:v>
                </c:pt>
                <c:pt idx="93">
                  <c:v>8.5838827838827854</c:v>
                </c:pt>
                <c:pt idx="94">
                  <c:v>9.3908424908424877</c:v>
                </c:pt>
                <c:pt idx="95">
                  <c:v>10.323076923076934</c:v>
                </c:pt>
                <c:pt idx="96">
                  <c:v>10.781318681318611</c:v>
                </c:pt>
                <c:pt idx="97">
                  <c:v>11.079120879120882</c:v>
                </c:pt>
                <c:pt idx="98">
                  <c:v>11.463003663003684</c:v>
                </c:pt>
                <c:pt idx="99">
                  <c:v>11.61025641025641</c:v>
                </c:pt>
                <c:pt idx="100">
                  <c:v>11.531868131868118</c:v>
                </c:pt>
                <c:pt idx="101">
                  <c:v>11.54322344322339</c:v>
                </c:pt>
                <c:pt idx="102">
                  <c:v>11.92307692307692</c:v>
                </c:pt>
                <c:pt idx="103">
                  <c:v>12.223809523809544</c:v>
                </c:pt>
                <c:pt idx="104">
                  <c:v>13.17032967032968</c:v>
                </c:pt>
                <c:pt idx="105">
                  <c:v>14.126739926739956</c:v>
                </c:pt>
                <c:pt idx="106">
                  <c:v>14.369597069597134</c:v>
                </c:pt>
                <c:pt idx="107">
                  <c:v>14.694139194139169</c:v>
                </c:pt>
                <c:pt idx="108">
                  <c:v>15.017216117216119</c:v>
                </c:pt>
                <c:pt idx="109">
                  <c:v>14.889010989011</c:v>
                </c:pt>
                <c:pt idx="110">
                  <c:v>15.071794871794864</c:v>
                </c:pt>
                <c:pt idx="111">
                  <c:v>15.14358974358975</c:v>
                </c:pt>
                <c:pt idx="112">
                  <c:v>14.581318681318612</c:v>
                </c:pt>
                <c:pt idx="113">
                  <c:v>14.177655677655682</c:v>
                </c:pt>
                <c:pt idx="114">
                  <c:v>13.304395604395568</c:v>
                </c:pt>
                <c:pt idx="115">
                  <c:v>12.621611721611632</c:v>
                </c:pt>
                <c:pt idx="116">
                  <c:v>11.943589743589754</c:v>
                </c:pt>
                <c:pt idx="117">
                  <c:v>11.359340659340727</c:v>
                </c:pt>
                <c:pt idx="118">
                  <c:v>11.047619047619049</c:v>
                </c:pt>
                <c:pt idx="119">
                  <c:v>10.334432234432324</c:v>
                </c:pt>
                <c:pt idx="120">
                  <c:v>9.2142857142857189</c:v>
                </c:pt>
                <c:pt idx="121">
                  <c:v>7.8084249084249056</c:v>
                </c:pt>
                <c:pt idx="122">
                  <c:v>5.9102564102564088</c:v>
                </c:pt>
                <c:pt idx="123">
                  <c:v>4.1655677655677685</c:v>
                </c:pt>
                <c:pt idx="124">
                  <c:v>3.1600732600732608</c:v>
                </c:pt>
                <c:pt idx="125">
                  <c:v>2.9824175824175851</c:v>
                </c:pt>
                <c:pt idx="126">
                  <c:v>3.6633699633699752</c:v>
                </c:pt>
                <c:pt idx="127">
                  <c:v>4.3838827838827834</c:v>
                </c:pt>
                <c:pt idx="128">
                  <c:v>4.7523809523809364</c:v>
                </c:pt>
                <c:pt idx="129">
                  <c:v>4.9245421245421523</c:v>
                </c:pt>
                <c:pt idx="130">
                  <c:v>4.5358974358974304</c:v>
                </c:pt>
                <c:pt idx="131">
                  <c:v>4.9827838827839024</c:v>
                </c:pt>
                <c:pt idx="132">
                  <c:v>5.650183150183139</c:v>
                </c:pt>
                <c:pt idx="133">
                  <c:v>6.2278388278387853</c:v>
                </c:pt>
                <c:pt idx="134">
                  <c:v>7.3157509157509075</c:v>
                </c:pt>
                <c:pt idx="135">
                  <c:v>7.7003663003662979</c:v>
                </c:pt>
                <c:pt idx="136">
                  <c:v>8.1992673992674003</c:v>
                </c:pt>
                <c:pt idx="137">
                  <c:v>8.8454212454212566</c:v>
                </c:pt>
                <c:pt idx="138">
                  <c:v>9.3780219780219749</c:v>
                </c:pt>
                <c:pt idx="139">
                  <c:v>10.183516483516478</c:v>
                </c:pt>
                <c:pt idx="140">
                  <c:v>10.80000000000002</c:v>
                </c:pt>
                <c:pt idx="141">
                  <c:v>11.02234432234432</c:v>
                </c:pt>
                <c:pt idx="142">
                  <c:v>10.76959706959707</c:v>
                </c:pt>
                <c:pt idx="143">
                  <c:v>10.193040293040324</c:v>
                </c:pt>
                <c:pt idx="144">
                  <c:v>9.6197802197803046</c:v>
                </c:pt>
                <c:pt idx="145">
                  <c:v>9.2978021978021985</c:v>
                </c:pt>
                <c:pt idx="146">
                  <c:v>8.9271062271062789</c:v>
                </c:pt>
                <c:pt idx="147">
                  <c:v>8.427838827838821</c:v>
                </c:pt>
                <c:pt idx="148">
                  <c:v>8.423076923076934</c:v>
                </c:pt>
                <c:pt idx="149">
                  <c:v>8.1981684981684939</c:v>
                </c:pt>
                <c:pt idx="150">
                  <c:v>8.4710622710623067</c:v>
                </c:pt>
                <c:pt idx="151">
                  <c:v>9.7978021978021719</c:v>
                </c:pt>
                <c:pt idx="152">
                  <c:v>11.995604395604477</c:v>
                </c:pt>
                <c:pt idx="153">
                  <c:v>16.188644688644686</c:v>
                </c:pt>
                <c:pt idx="154">
                  <c:v>21.570695970695926</c:v>
                </c:pt>
                <c:pt idx="155">
                  <c:v>27.217216117216214</c:v>
                </c:pt>
                <c:pt idx="156">
                  <c:v>32.053113553113342</c:v>
                </c:pt>
                <c:pt idx="157">
                  <c:v>35.647985347985333</c:v>
                </c:pt>
                <c:pt idx="158">
                  <c:v>37.609523809523978</c:v>
                </c:pt>
                <c:pt idx="159">
                  <c:v>38.512454212454223</c:v>
                </c:pt>
                <c:pt idx="160">
                  <c:v>38.402197802197811</c:v>
                </c:pt>
                <c:pt idx="161">
                  <c:v>37.346886446886138</c:v>
                </c:pt>
                <c:pt idx="162">
                  <c:v>36.262271062271061</c:v>
                </c:pt>
                <c:pt idx="163">
                  <c:v>35.204029304029312</c:v>
                </c:pt>
                <c:pt idx="164">
                  <c:v>33.531868131868094</c:v>
                </c:pt>
                <c:pt idx="165">
                  <c:v>32.173992673992544</c:v>
                </c:pt>
                <c:pt idx="166">
                  <c:v>31.126373626373628</c:v>
                </c:pt>
                <c:pt idx="167">
                  <c:v>29.563369963369823</c:v>
                </c:pt>
                <c:pt idx="168">
                  <c:v>28.452380952380889</c:v>
                </c:pt>
                <c:pt idx="169">
                  <c:v>27.466300366300281</c:v>
                </c:pt>
                <c:pt idx="170">
                  <c:v>26.031501831501789</c:v>
                </c:pt>
                <c:pt idx="171">
                  <c:v>24.571428571428569</c:v>
                </c:pt>
                <c:pt idx="172">
                  <c:v>23.270695970695929</c:v>
                </c:pt>
                <c:pt idx="173">
                  <c:v>21.45494505494506</c:v>
                </c:pt>
                <c:pt idx="174">
                  <c:v>19.505860805860809</c:v>
                </c:pt>
                <c:pt idx="175">
                  <c:v>17.995238095238086</c:v>
                </c:pt>
                <c:pt idx="176">
                  <c:v>16.067032967032929</c:v>
                </c:pt>
                <c:pt idx="177">
                  <c:v>14.671794871794894</c:v>
                </c:pt>
                <c:pt idx="178">
                  <c:v>13.284981684981688</c:v>
                </c:pt>
                <c:pt idx="179">
                  <c:v>11.719047619047675</c:v>
                </c:pt>
                <c:pt idx="180">
                  <c:v>10.617948717948719</c:v>
                </c:pt>
                <c:pt idx="181">
                  <c:v>9.7915750915750639</c:v>
                </c:pt>
                <c:pt idx="182">
                  <c:v>9.7227106227106184</c:v>
                </c:pt>
                <c:pt idx="183">
                  <c:v>10.275457875457874</c:v>
                </c:pt>
                <c:pt idx="184">
                  <c:v>10.800732600732626</c:v>
                </c:pt>
                <c:pt idx="185">
                  <c:v>11.128571428571343</c:v>
                </c:pt>
                <c:pt idx="186">
                  <c:v>10.86776556776557</c:v>
                </c:pt>
                <c:pt idx="187">
                  <c:v>10.435164835164874</c:v>
                </c:pt>
                <c:pt idx="188">
                  <c:v>10.299267399267412</c:v>
                </c:pt>
                <c:pt idx="189">
                  <c:v>9.7076923076922856</c:v>
                </c:pt>
                <c:pt idx="190">
                  <c:v>9.2633699633699678</c:v>
                </c:pt>
                <c:pt idx="191">
                  <c:v>9.3413919413919189</c:v>
                </c:pt>
                <c:pt idx="192">
                  <c:v>8.8249084249084433</c:v>
                </c:pt>
                <c:pt idx="193">
                  <c:v>8.5278388278388206</c:v>
                </c:pt>
                <c:pt idx="194">
                  <c:v>7.4223443223443164</c:v>
                </c:pt>
                <c:pt idx="195">
                  <c:v>5.8208791208791126</c:v>
                </c:pt>
                <c:pt idx="196">
                  <c:v>4.8347985347985372</c:v>
                </c:pt>
                <c:pt idx="197">
                  <c:v>3.9703296703296607</c:v>
                </c:pt>
                <c:pt idx="198">
                  <c:v>3.8505494505494404</c:v>
                </c:pt>
                <c:pt idx="199">
                  <c:v>3.4340659340659259</c:v>
                </c:pt>
                <c:pt idx="200">
                  <c:v>3.5545787545787562</c:v>
                </c:pt>
                <c:pt idx="201">
                  <c:v>4.3018315018315008</c:v>
                </c:pt>
                <c:pt idx="202">
                  <c:v>5.3227106227106296</c:v>
                </c:pt>
                <c:pt idx="203">
                  <c:v>6.3571428571428354</c:v>
                </c:pt>
                <c:pt idx="204">
                  <c:v>6.9820512820512732</c:v>
                </c:pt>
                <c:pt idx="205">
                  <c:v>7.212087912087898</c:v>
                </c:pt>
                <c:pt idx="206">
                  <c:v>7.1509157509157095</c:v>
                </c:pt>
                <c:pt idx="207">
                  <c:v>7.0172161172161065</c:v>
                </c:pt>
                <c:pt idx="208">
                  <c:v>6.7549450549450345</c:v>
                </c:pt>
                <c:pt idx="209">
                  <c:v>7.1322344322344406</c:v>
                </c:pt>
                <c:pt idx="210">
                  <c:v>7.0978021978021983</c:v>
                </c:pt>
                <c:pt idx="211">
                  <c:v>6.5201465201464739</c:v>
                </c:pt>
                <c:pt idx="212">
                  <c:v>6.1172161172160884</c:v>
                </c:pt>
                <c:pt idx="213">
                  <c:v>4.8384615384615444</c:v>
                </c:pt>
                <c:pt idx="214">
                  <c:v>3.8608058608058387</c:v>
                </c:pt>
                <c:pt idx="215">
                  <c:v>3.6443223443223687</c:v>
                </c:pt>
                <c:pt idx="216">
                  <c:v>3.1285714285714494</c:v>
                </c:pt>
                <c:pt idx="217">
                  <c:v>3.3934065934065947</c:v>
                </c:pt>
                <c:pt idx="218">
                  <c:v>3.8703296703296797</c:v>
                </c:pt>
                <c:pt idx="219">
                  <c:v>3.7542124542124351</c:v>
                </c:pt>
                <c:pt idx="220">
                  <c:v>3.8641025641025672</c:v>
                </c:pt>
                <c:pt idx="221">
                  <c:v>4.2692307692307754</c:v>
                </c:pt>
                <c:pt idx="222">
                  <c:v>4.4853479853479934</c:v>
                </c:pt>
                <c:pt idx="223">
                  <c:v>4.7457875457875485</c:v>
                </c:pt>
                <c:pt idx="224">
                  <c:v>4.9824175824175816</c:v>
                </c:pt>
                <c:pt idx="225">
                  <c:v>4.5461538461538566</c:v>
                </c:pt>
                <c:pt idx="226">
                  <c:v>3.9032967032967041</c:v>
                </c:pt>
                <c:pt idx="227">
                  <c:v>2.7838827838827802</c:v>
                </c:pt>
                <c:pt idx="228">
                  <c:v>1.9989010989010998</c:v>
                </c:pt>
                <c:pt idx="229">
                  <c:v>1.1252747252747211</c:v>
                </c:pt>
                <c:pt idx="230">
                  <c:v>-3.9560439560446505E-2</c:v>
                </c:pt>
                <c:pt idx="231">
                  <c:v>7.106227106226054E-2</c:v>
                </c:pt>
                <c:pt idx="232">
                  <c:v>-8.9377289377281968E-2</c:v>
                </c:pt>
                <c:pt idx="233">
                  <c:v>-0.12087912087911012</c:v>
                </c:pt>
                <c:pt idx="234">
                  <c:v>0.64358974358974363</c:v>
                </c:pt>
                <c:pt idx="235">
                  <c:v>0.76813186813187795</c:v>
                </c:pt>
                <c:pt idx="236">
                  <c:v>1.1626373626373701</c:v>
                </c:pt>
                <c:pt idx="237">
                  <c:v>1.6274725274725341</c:v>
                </c:pt>
                <c:pt idx="238">
                  <c:v>1.5571428571428638</c:v>
                </c:pt>
                <c:pt idx="239">
                  <c:v>1.583882783882772</c:v>
                </c:pt>
                <c:pt idx="240">
                  <c:v>1.5490842490842438</c:v>
                </c:pt>
                <c:pt idx="241">
                  <c:v>0.55347985347986095</c:v>
                </c:pt>
                <c:pt idx="242">
                  <c:v>0.63223443223443221</c:v>
                </c:pt>
                <c:pt idx="243">
                  <c:v>0.26666666666666733</c:v>
                </c:pt>
                <c:pt idx="244">
                  <c:v>0.74139194139193898</c:v>
                </c:pt>
                <c:pt idx="245">
                  <c:v>1.4117216117216091</c:v>
                </c:pt>
                <c:pt idx="246">
                  <c:v>1.0879120879120878</c:v>
                </c:pt>
                <c:pt idx="247">
                  <c:v>1.3871794871794858</c:v>
                </c:pt>
                <c:pt idx="248">
                  <c:v>1.1769230769230761</c:v>
                </c:pt>
                <c:pt idx="249">
                  <c:v>1.3439560439560561</c:v>
                </c:pt>
                <c:pt idx="250">
                  <c:v>2.0747252747252807</c:v>
                </c:pt>
                <c:pt idx="251">
                  <c:v>2.6402930402930451</c:v>
                </c:pt>
                <c:pt idx="252">
                  <c:v>3.1600732600732608</c:v>
                </c:pt>
                <c:pt idx="253">
                  <c:v>3.6128205128205191</c:v>
                </c:pt>
                <c:pt idx="254">
                  <c:v>3.904395604395603</c:v>
                </c:pt>
                <c:pt idx="255">
                  <c:v>4.1058608058608002</c:v>
                </c:pt>
                <c:pt idx="256">
                  <c:v>4.3384615384615302</c:v>
                </c:pt>
                <c:pt idx="257">
                  <c:v>4.0747252747252656</c:v>
                </c:pt>
                <c:pt idx="258">
                  <c:v>3.7227106227106241</c:v>
                </c:pt>
                <c:pt idx="259">
                  <c:v>3.5725274725274812</c:v>
                </c:pt>
                <c:pt idx="260">
                  <c:v>3.4373626373626389</c:v>
                </c:pt>
                <c:pt idx="261">
                  <c:v>3.8333333333333277</c:v>
                </c:pt>
                <c:pt idx="262">
                  <c:v>3.9190476190476167</c:v>
                </c:pt>
                <c:pt idx="263">
                  <c:v>4.482051282051259</c:v>
                </c:pt>
                <c:pt idx="264">
                  <c:v>4.3835164835164866</c:v>
                </c:pt>
                <c:pt idx="265">
                  <c:v>4.1208791208791098</c:v>
                </c:pt>
                <c:pt idx="266">
                  <c:v>4.426739926739927</c:v>
                </c:pt>
                <c:pt idx="267">
                  <c:v>4.0978021978021983</c:v>
                </c:pt>
                <c:pt idx="268">
                  <c:v>4.3772893772893555</c:v>
                </c:pt>
                <c:pt idx="269">
                  <c:v>4.6490842490842255</c:v>
                </c:pt>
                <c:pt idx="270">
                  <c:v>4.2175824175824346</c:v>
                </c:pt>
                <c:pt idx="271">
                  <c:v>3.7981684981685078</c:v>
                </c:pt>
                <c:pt idx="272">
                  <c:v>3.7490842490842482</c:v>
                </c:pt>
                <c:pt idx="273">
                  <c:v>3.0457875457875687</c:v>
                </c:pt>
                <c:pt idx="274">
                  <c:v>2.9479853479853539</c:v>
                </c:pt>
                <c:pt idx="275">
                  <c:v>3.2062271062271042</c:v>
                </c:pt>
                <c:pt idx="276">
                  <c:v>2.7289377289377499</c:v>
                </c:pt>
                <c:pt idx="277">
                  <c:v>2.7673992673992909</c:v>
                </c:pt>
                <c:pt idx="278">
                  <c:v>2.8296703296703347</c:v>
                </c:pt>
                <c:pt idx="279">
                  <c:v>2.232234432234435</c:v>
                </c:pt>
                <c:pt idx="280">
                  <c:v>2.1373626373626422</c:v>
                </c:pt>
                <c:pt idx="281">
                  <c:v>2.234798534798514</c:v>
                </c:pt>
                <c:pt idx="282">
                  <c:v>1.777655677655686</c:v>
                </c:pt>
                <c:pt idx="283">
                  <c:v>1.8461538461538467</c:v>
                </c:pt>
                <c:pt idx="284">
                  <c:v>1.8186813186813</c:v>
                </c:pt>
                <c:pt idx="285">
                  <c:v>1.8553113553113578</c:v>
                </c:pt>
                <c:pt idx="286">
                  <c:v>2.0622710622710692</c:v>
                </c:pt>
                <c:pt idx="287">
                  <c:v>2.2501831501831471</c:v>
                </c:pt>
                <c:pt idx="288">
                  <c:v>2.321978021978012</c:v>
                </c:pt>
                <c:pt idx="289">
                  <c:v>2.3472527472527682</c:v>
                </c:pt>
                <c:pt idx="290">
                  <c:v>2.5571428571428512</c:v>
                </c:pt>
                <c:pt idx="291">
                  <c:v>2.9571428571428551</c:v>
                </c:pt>
                <c:pt idx="292">
                  <c:v>3.1564102564102541</c:v>
                </c:pt>
                <c:pt idx="293">
                  <c:v>3.0930402930402767</c:v>
                </c:pt>
                <c:pt idx="294">
                  <c:v>3.0369963369963391</c:v>
                </c:pt>
                <c:pt idx="295">
                  <c:v>2.7373626373626392</c:v>
                </c:pt>
                <c:pt idx="296">
                  <c:v>2.8428571428571572</c:v>
                </c:pt>
                <c:pt idx="297">
                  <c:v>2.7945054945054997</c:v>
                </c:pt>
                <c:pt idx="298">
                  <c:v>2.6842490842490867</c:v>
                </c:pt>
                <c:pt idx="299">
                  <c:v>2.4882783882783879</c:v>
                </c:pt>
                <c:pt idx="300">
                  <c:v>2.468498168498158</c:v>
                </c:pt>
                <c:pt idx="301">
                  <c:v>1.968131868131866</c:v>
                </c:pt>
                <c:pt idx="302">
                  <c:v>1.3388278388278401</c:v>
                </c:pt>
                <c:pt idx="303">
                  <c:v>1.8923076923076958</c:v>
                </c:pt>
                <c:pt idx="304">
                  <c:v>1.9578754578754671</c:v>
                </c:pt>
                <c:pt idx="305">
                  <c:v>2.3769230769230907</c:v>
                </c:pt>
                <c:pt idx="306">
                  <c:v>2.8498168498168597</c:v>
                </c:pt>
                <c:pt idx="307">
                  <c:v>2.7527472527472612</c:v>
                </c:pt>
                <c:pt idx="308">
                  <c:v>2.3249084249084153</c:v>
                </c:pt>
                <c:pt idx="309">
                  <c:v>2.2498168498168551</c:v>
                </c:pt>
                <c:pt idx="310">
                  <c:v>2.8952380952380832</c:v>
                </c:pt>
                <c:pt idx="311">
                  <c:v>2.6051282051281972</c:v>
                </c:pt>
                <c:pt idx="312">
                  <c:v>2.9117216117216191</c:v>
                </c:pt>
                <c:pt idx="313">
                  <c:v>3.0369963369963391</c:v>
                </c:pt>
                <c:pt idx="314">
                  <c:v>1.825641025641034</c:v>
                </c:pt>
                <c:pt idx="315">
                  <c:v>1.5941391941392031</c:v>
                </c:pt>
                <c:pt idx="316">
                  <c:v>1.1849816849816941</c:v>
                </c:pt>
                <c:pt idx="317">
                  <c:v>0.76703296703297497</c:v>
                </c:pt>
                <c:pt idx="318">
                  <c:v>0.71245421245422236</c:v>
                </c:pt>
                <c:pt idx="319">
                  <c:v>0.32564102564101899</c:v>
                </c:pt>
                <c:pt idx="320">
                  <c:v>0.313553113553112</c:v>
                </c:pt>
                <c:pt idx="321">
                  <c:v>0.85531135531135649</c:v>
                </c:pt>
                <c:pt idx="322">
                  <c:v>1.8531135531135461</c:v>
                </c:pt>
                <c:pt idx="323">
                  <c:v>3.012454212454216</c:v>
                </c:pt>
                <c:pt idx="324">
                  <c:v>3.8311355311355437</c:v>
                </c:pt>
                <c:pt idx="325">
                  <c:v>4.6787545787545755</c:v>
                </c:pt>
                <c:pt idx="326">
                  <c:v>5.184615384615384</c:v>
                </c:pt>
                <c:pt idx="327">
                  <c:v>4.996336996337007</c:v>
                </c:pt>
                <c:pt idx="328">
                  <c:v>5.3190476190476383</c:v>
                </c:pt>
                <c:pt idx="329">
                  <c:v>5.1523809523809216</c:v>
                </c:pt>
                <c:pt idx="330">
                  <c:v>4.828205128205127</c:v>
                </c:pt>
                <c:pt idx="331">
                  <c:v>3.8754578754578577</c:v>
                </c:pt>
                <c:pt idx="332">
                  <c:v>2.6498168498168582</c:v>
                </c:pt>
                <c:pt idx="333">
                  <c:v>1.1369963369963341</c:v>
                </c:pt>
                <c:pt idx="334">
                  <c:v>-0.2978021978022013</c:v>
                </c:pt>
                <c:pt idx="335">
                  <c:v>-0.64725274725274951</c:v>
                </c:pt>
                <c:pt idx="336">
                  <c:v>-0.91684981684982503</c:v>
                </c:pt>
                <c:pt idx="337">
                  <c:v>-0.72673992673992405</c:v>
                </c:pt>
                <c:pt idx="338">
                  <c:v>-0.76520146520147536</c:v>
                </c:pt>
                <c:pt idx="339">
                  <c:v>-0.61538461538461364</c:v>
                </c:pt>
                <c:pt idx="340">
                  <c:v>-0.60915750915751199</c:v>
                </c:pt>
                <c:pt idx="341">
                  <c:v>-0.49230769230769367</c:v>
                </c:pt>
                <c:pt idx="342">
                  <c:v>5.2014652014648805E-2</c:v>
                </c:pt>
                <c:pt idx="343">
                  <c:v>-2.2710622710619254E-2</c:v>
                </c:pt>
                <c:pt idx="344">
                  <c:v>0.12344322344323286</c:v>
                </c:pt>
                <c:pt idx="345">
                  <c:v>0.41868131868132175</c:v>
                </c:pt>
                <c:pt idx="346">
                  <c:v>0.46300366300366286</c:v>
                </c:pt>
                <c:pt idx="347">
                  <c:v>0.37912087912087999</c:v>
                </c:pt>
                <c:pt idx="348">
                  <c:v>0.19377289377290294</c:v>
                </c:pt>
                <c:pt idx="349">
                  <c:v>3.5531135531130277E-2</c:v>
                </c:pt>
                <c:pt idx="350">
                  <c:v>0.11428571428571467</c:v>
                </c:pt>
                <c:pt idx="351">
                  <c:v>0.23882783882783196</c:v>
                </c:pt>
                <c:pt idx="352">
                  <c:v>0.74835164835165802</c:v>
                </c:pt>
                <c:pt idx="353">
                  <c:v>0.14249084249084495</c:v>
                </c:pt>
                <c:pt idx="354">
                  <c:v>-0.49670329670330199</c:v>
                </c:pt>
                <c:pt idx="355">
                  <c:v>-1.180219780219772</c:v>
                </c:pt>
                <c:pt idx="356">
                  <c:v>-1.2476190476190472</c:v>
                </c:pt>
                <c:pt idx="357">
                  <c:v>-0.68717948717949784</c:v>
                </c:pt>
                <c:pt idx="358">
                  <c:v>-5.8608058608058365E-2</c:v>
                </c:pt>
                <c:pt idx="359">
                  <c:v>0.83406593406593299</c:v>
                </c:pt>
                <c:pt idx="360">
                  <c:v>0.91062271062270461</c:v>
                </c:pt>
                <c:pt idx="361">
                  <c:v>0.44029304029304178</c:v>
                </c:pt>
                <c:pt idx="362">
                  <c:v>7.3260073260144123E-3</c:v>
                </c:pt>
                <c:pt idx="363">
                  <c:v>-0.21245421245420595</c:v>
                </c:pt>
                <c:pt idx="364">
                  <c:v>-0.22673992673993856</c:v>
                </c:pt>
                <c:pt idx="365">
                  <c:v>-4.5421245421252296E-2</c:v>
                </c:pt>
                <c:pt idx="366">
                  <c:v>0.12161172161171439</c:v>
                </c:pt>
                <c:pt idx="367">
                  <c:v>-0.84725274725275257</c:v>
                </c:pt>
                <c:pt idx="368">
                  <c:v>-1.1509157509157601</c:v>
                </c:pt>
                <c:pt idx="369">
                  <c:v>-1.6062271062270961</c:v>
                </c:pt>
                <c:pt idx="370">
                  <c:v>-1.5597069597069579</c:v>
                </c:pt>
                <c:pt idx="371">
                  <c:v>-1.283882783882788</c:v>
                </c:pt>
                <c:pt idx="372">
                  <c:v>-0.89963369963370154</c:v>
                </c:pt>
                <c:pt idx="373">
                  <c:v>-0.18424908424908981</c:v>
                </c:pt>
                <c:pt idx="374">
                  <c:v>0.27032967032967642</c:v>
                </c:pt>
                <c:pt idx="375">
                  <c:v>1.0545787545787473</c:v>
                </c:pt>
                <c:pt idx="376">
                  <c:v>0.91648351648352666</c:v>
                </c:pt>
                <c:pt idx="377">
                  <c:v>0.38131868131867952</c:v>
                </c:pt>
                <c:pt idx="378">
                  <c:v>-5.8241758241763267E-2</c:v>
                </c:pt>
                <c:pt idx="379">
                  <c:v>-0.60109890109890862</c:v>
                </c:pt>
                <c:pt idx="380">
                  <c:v>-0.50805860805860503</c:v>
                </c:pt>
                <c:pt idx="381">
                  <c:v>-0.89413919413920062</c:v>
                </c:pt>
                <c:pt idx="382">
                  <c:v>-0.89743589743590135</c:v>
                </c:pt>
                <c:pt idx="383">
                  <c:v>-1.0644688644688702</c:v>
                </c:pt>
                <c:pt idx="384">
                  <c:v>-1.78791208791209</c:v>
                </c:pt>
                <c:pt idx="385">
                  <c:v>-0.91538461538461002</c:v>
                </c:pt>
                <c:pt idx="386">
                  <c:v>-0.577289377289393</c:v>
                </c:pt>
                <c:pt idx="387">
                  <c:v>-0.40549450549450333</c:v>
                </c:pt>
                <c:pt idx="388">
                  <c:v>0.62893772893772759</c:v>
                </c:pt>
                <c:pt idx="389">
                  <c:v>5.7509157509159047E-2</c:v>
                </c:pt>
                <c:pt idx="390">
                  <c:v>-0.52490842490843204</c:v>
                </c:pt>
                <c:pt idx="391">
                  <c:v>-0.64871794871794097</c:v>
                </c:pt>
                <c:pt idx="392">
                  <c:v>-0.67582417582417975</c:v>
                </c:pt>
                <c:pt idx="393">
                  <c:v>-0.39120879120879898</c:v>
                </c:pt>
                <c:pt idx="394">
                  <c:v>-0.29743589743590332</c:v>
                </c:pt>
                <c:pt idx="395">
                  <c:v>-0.43809523809524431</c:v>
                </c:pt>
                <c:pt idx="396">
                  <c:v>-1.2908424908424918</c:v>
                </c:pt>
              </c:numCache>
            </c:numRef>
          </c:yVal>
        </c:ser>
        <c:ser>
          <c:idx val="1"/>
          <c:order val="1"/>
          <c:tx>
            <c:v>Peak</c:v>
          </c:tx>
          <c:marker>
            <c:symbol val="none"/>
          </c:marker>
          <c:xVal>
            <c:numRef>
              <c:f>'3'!$W$5:$W$401</c:f>
              <c:numCache>
                <c:formatCode>General</c:formatCode>
                <c:ptCount val="397"/>
                <c:pt idx="0">
                  <c:v>294</c:v>
                </c:pt>
                <c:pt idx="1">
                  <c:v>367.5</c:v>
                </c:pt>
                <c:pt idx="2">
                  <c:v>441</c:v>
                </c:pt>
                <c:pt idx="3">
                  <c:v>514.5</c:v>
                </c:pt>
                <c:pt idx="4">
                  <c:v>588</c:v>
                </c:pt>
                <c:pt idx="5">
                  <c:v>661.5</c:v>
                </c:pt>
                <c:pt idx="6">
                  <c:v>735</c:v>
                </c:pt>
                <c:pt idx="7">
                  <c:v>808.5</c:v>
                </c:pt>
                <c:pt idx="8">
                  <c:v>882</c:v>
                </c:pt>
                <c:pt idx="9">
                  <c:v>955.5</c:v>
                </c:pt>
                <c:pt idx="10">
                  <c:v>1029</c:v>
                </c:pt>
                <c:pt idx="11">
                  <c:v>1102.5</c:v>
                </c:pt>
                <c:pt idx="12">
                  <c:v>1176</c:v>
                </c:pt>
                <c:pt idx="13">
                  <c:v>1249.5</c:v>
                </c:pt>
                <c:pt idx="14">
                  <c:v>1323</c:v>
                </c:pt>
                <c:pt idx="15">
                  <c:v>1396.5</c:v>
                </c:pt>
                <c:pt idx="16">
                  <c:v>1470</c:v>
                </c:pt>
                <c:pt idx="17">
                  <c:v>1543.5</c:v>
                </c:pt>
                <c:pt idx="18">
                  <c:v>1617</c:v>
                </c:pt>
                <c:pt idx="19">
                  <c:v>1690.5</c:v>
                </c:pt>
                <c:pt idx="20">
                  <c:v>1764</c:v>
                </c:pt>
                <c:pt idx="21">
                  <c:v>1837.5</c:v>
                </c:pt>
                <c:pt idx="22">
                  <c:v>1911</c:v>
                </c:pt>
                <c:pt idx="23">
                  <c:v>1984.5</c:v>
                </c:pt>
                <c:pt idx="24">
                  <c:v>2058</c:v>
                </c:pt>
                <c:pt idx="25">
                  <c:v>2131.5</c:v>
                </c:pt>
                <c:pt idx="26">
                  <c:v>2205</c:v>
                </c:pt>
                <c:pt idx="27">
                  <c:v>2278.5</c:v>
                </c:pt>
                <c:pt idx="28">
                  <c:v>2352</c:v>
                </c:pt>
                <c:pt idx="29">
                  <c:v>2425.5</c:v>
                </c:pt>
                <c:pt idx="30">
                  <c:v>2499</c:v>
                </c:pt>
                <c:pt idx="31">
                  <c:v>2572.5</c:v>
                </c:pt>
                <c:pt idx="32">
                  <c:v>2646</c:v>
                </c:pt>
                <c:pt idx="33">
                  <c:v>2719.5</c:v>
                </c:pt>
                <c:pt idx="34">
                  <c:v>2793</c:v>
                </c:pt>
                <c:pt idx="35">
                  <c:v>2866.5</c:v>
                </c:pt>
                <c:pt idx="36">
                  <c:v>2940</c:v>
                </c:pt>
                <c:pt idx="37">
                  <c:v>3013.5</c:v>
                </c:pt>
                <c:pt idx="38">
                  <c:v>3087</c:v>
                </c:pt>
                <c:pt idx="39">
                  <c:v>3160.5</c:v>
                </c:pt>
                <c:pt idx="40">
                  <c:v>3234</c:v>
                </c:pt>
                <c:pt idx="41">
                  <c:v>3307.5</c:v>
                </c:pt>
                <c:pt idx="42">
                  <c:v>3381</c:v>
                </c:pt>
                <c:pt idx="43">
                  <c:v>3454.5</c:v>
                </c:pt>
                <c:pt idx="44">
                  <c:v>3528</c:v>
                </c:pt>
                <c:pt idx="45">
                  <c:v>3601.5</c:v>
                </c:pt>
                <c:pt idx="46">
                  <c:v>3675</c:v>
                </c:pt>
                <c:pt idx="47">
                  <c:v>3748.5</c:v>
                </c:pt>
                <c:pt idx="48">
                  <c:v>3822</c:v>
                </c:pt>
                <c:pt idx="49">
                  <c:v>3895.5</c:v>
                </c:pt>
                <c:pt idx="50">
                  <c:v>3969</c:v>
                </c:pt>
                <c:pt idx="51">
                  <c:v>4042.5</c:v>
                </c:pt>
                <c:pt idx="52">
                  <c:v>4116</c:v>
                </c:pt>
                <c:pt idx="53">
                  <c:v>4189.5</c:v>
                </c:pt>
                <c:pt idx="54">
                  <c:v>4263</c:v>
                </c:pt>
                <c:pt idx="55">
                  <c:v>4336.5</c:v>
                </c:pt>
                <c:pt idx="56">
                  <c:v>4410</c:v>
                </c:pt>
                <c:pt idx="57">
                  <c:v>4483.5</c:v>
                </c:pt>
                <c:pt idx="58">
                  <c:v>4557</c:v>
                </c:pt>
                <c:pt idx="59">
                  <c:v>4630.5</c:v>
                </c:pt>
                <c:pt idx="60">
                  <c:v>4704</c:v>
                </c:pt>
                <c:pt idx="61">
                  <c:v>4777.5</c:v>
                </c:pt>
                <c:pt idx="62">
                  <c:v>4851</c:v>
                </c:pt>
                <c:pt idx="63">
                  <c:v>4924.5</c:v>
                </c:pt>
                <c:pt idx="64">
                  <c:v>4998</c:v>
                </c:pt>
                <c:pt idx="65">
                  <c:v>5071.5</c:v>
                </c:pt>
                <c:pt idx="66">
                  <c:v>5145</c:v>
                </c:pt>
                <c:pt idx="67">
                  <c:v>5218.5</c:v>
                </c:pt>
                <c:pt idx="68">
                  <c:v>5292</c:v>
                </c:pt>
                <c:pt idx="69">
                  <c:v>5365.5</c:v>
                </c:pt>
                <c:pt idx="70">
                  <c:v>5439</c:v>
                </c:pt>
                <c:pt idx="71">
                  <c:v>5512.5</c:v>
                </c:pt>
                <c:pt idx="72">
                  <c:v>5586</c:v>
                </c:pt>
                <c:pt idx="73">
                  <c:v>5659.5</c:v>
                </c:pt>
                <c:pt idx="74">
                  <c:v>5733</c:v>
                </c:pt>
                <c:pt idx="75">
                  <c:v>5806.5</c:v>
                </c:pt>
                <c:pt idx="76">
                  <c:v>5880</c:v>
                </c:pt>
                <c:pt idx="77">
                  <c:v>5953.5</c:v>
                </c:pt>
                <c:pt idx="78">
                  <c:v>6027</c:v>
                </c:pt>
                <c:pt idx="79">
                  <c:v>6100.5</c:v>
                </c:pt>
                <c:pt idx="80">
                  <c:v>6174</c:v>
                </c:pt>
                <c:pt idx="81">
                  <c:v>6247.5</c:v>
                </c:pt>
                <c:pt idx="82">
                  <c:v>6321</c:v>
                </c:pt>
                <c:pt idx="83">
                  <c:v>6394.5</c:v>
                </c:pt>
                <c:pt idx="84">
                  <c:v>6468</c:v>
                </c:pt>
                <c:pt idx="85">
                  <c:v>6541.5</c:v>
                </c:pt>
                <c:pt idx="86">
                  <c:v>6615</c:v>
                </c:pt>
                <c:pt idx="87">
                  <c:v>6688.5</c:v>
                </c:pt>
                <c:pt idx="88">
                  <c:v>6762</c:v>
                </c:pt>
                <c:pt idx="89">
                  <c:v>6835.5</c:v>
                </c:pt>
                <c:pt idx="90">
                  <c:v>6909</c:v>
                </c:pt>
                <c:pt idx="91">
                  <c:v>6982.5</c:v>
                </c:pt>
                <c:pt idx="92">
                  <c:v>7056</c:v>
                </c:pt>
                <c:pt idx="93">
                  <c:v>7129.5</c:v>
                </c:pt>
                <c:pt idx="94">
                  <c:v>7203</c:v>
                </c:pt>
                <c:pt idx="95">
                  <c:v>7276.5</c:v>
                </c:pt>
                <c:pt idx="96">
                  <c:v>7350</c:v>
                </c:pt>
                <c:pt idx="97">
                  <c:v>7423.5</c:v>
                </c:pt>
                <c:pt idx="98">
                  <c:v>7497</c:v>
                </c:pt>
                <c:pt idx="99">
                  <c:v>7570.5</c:v>
                </c:pt>
                <c:pt idx="100">
                  <c:v>7644</c:v>
                </c:pt>
                <c:pt idx="101">
                  <c:v>7717.5</c:v>
                </c:pt>
                <c:pt idx="102">
                  <c:v>7791</c:v>
                </c:pt>
                <c:pt idx="103">
                  <c:v>7864.5</c:v>
                </c:pt>
                <c:pt idx="104">
                  <c:v>7938</c:v>
                </c:pt>
                <c:pt idx="105">
                  <c:v>8011.5</c:v>
                </c:pt>
                <c:pt idx="106">
                  <c:v>8085</c:v>
                </c:pt>
                <c:pt idx="107">
                  <c:v>8158.5</c:v>
                </c:pt>
                <c:pt idx="108">
                  <c:v>8232</c:v>
                </c:pt>
                <c:pt idx="109">
                  <c:v>8305.5</c:v>
                </c:pt>
                <c:pt idx="110">
                  <c:v>8379</c:v>
                </c:pt>
                <c:pt idx="111">
                  <c:v>8452.5</c:v>
                </c:pt>
                <c:pt idx="112">
                  <c:v>8526</c:v>
                </c:pt>
                <c:pt idx="113">
                  <c:v>8599.5</c:v>
                </c:pt>
                <c:pt idx="114">
                  <c:v>8673</c:v>
                </c:pt>
                <c:pt idx="115">
                  <c:v>8746.5</c:v>
                </c:pt>
                <c:pt idx="116">
                  <c:v>8820</c:v>
                </c:pt>
                <c:pt idx="117">
                  <c:v>8893.5</c:v>
                </c:pt>
                <c:pt idx="118">
                  <c:v>8967</c:v>
                </c:pt>
                <c:pt idx="119">
                  <c:v>9040.5</c:v>
                </c:pt>
                <c:pt idx="120">
                  <c:v>9114</c:v>
                </c:pt>
                <c:pt idx="121">
                  <c:v>9187.5</c:v>
                </c:pt>
                <c:pt idx="122">
                  <c:v>9261</c:v>
                </c:pt>
                <c:pt idx="123">
                  <c:v>9334.5</c:v>
                </c:pt>
                <c:pt idx="124">
                  <c:v>9408</c:v>
                </c:pt>
                <c:pt idx="125">
                  <c:v>9481.5</c:v>
                </c:pt>
                <c:pt idx="126">
                  <c:v>9555</c:v>
                </c:pt>
                <c:pt idx="127">
                  <c:v>9628.5</c:v>
                </c:pt>
                <c:pt idx="128">
                  <c:v>9702</c:v>
                </c:pt>
                <c:pt idx="129">
                  <c:v>9775.5</c:v>
                </c:pt>
                <c:pt idx="130">
                  <c:v>9849</c:v>
                </c:pt>
                <c:pt idx="131">
                  <c:v>9922.5</c:v>
                </c:pt>
                <c:pt idx="132">
                  <c:v>9996</c:v>
                </c:pt>
                <c:pt idx="133">
                  <c:v>10069.5</c:v>
                </c:pt>
                <c:pt idx="134">
                  <c:v>10143</c:v>
                </c:pt>
                <c:pt idx="135">
                  <c:v>10216.5</c:v>
                </c:pt>
                <c:pt idx="136">
                  <c:v>10290</c:v>
                </c:pt>
                <c:pt idx="137">
                  <c:v>10363.5</c:v>
                </c:pt>
                <c:pt idx="138">
                  <c:v>10437</c:v>
                </c:pt>
                <c:pt idx="139">
                  <c:v>10510.5</c:v>
                </c:pt>
                <c:pt idx="140">
                  <c:v>10584</c:v>
                </c:pt>
                <c:pt idx="141">
                  <c:v>10657.5</c:v>
                </c:pt>
                <c:pt idx="142">
                  <c:v>10731</c:v>
                </c:pt>
                <c:pt idx="143">
                  <c:v>10804.5</c:v>
                </c:pt>
                <c:pt idx="144">
                  <c:v>10878</c:v>
                </c:pt>
                <c:pt idx="145">
                  <c:v>10951.5</c:v>
                </c:pt>
                <c:pt idx="146">
                  <c:v>11025</c:v>
                </c:pt>
                <c:pt idx="147">
                  <c:v>11098.5</c:v>
                </c:pt>
                <c:pt idx="148">
                  <c:v>11172</c:v>
                </c:pt>
                <c:pt idx="149">
                  <c:v>11245.5</c:v>
                </c:pt>
                <c:pt idx="150">
                  <c:v>11319</c:v>
                </c:pt>
                <c:pt idx="151">
                  <c:v>11392.5</c:v>
                </c:pt>
                <c:pt idx="152">
                  <c:v>11466</c:v>
                </c:pt>
                <c:pt idx="153">
                  <c:v>11539.5</c:v>
                </c:pt>
                <c:pt idx="154">
                  <c:v>11613</c:v>
                </c:pt>
                <c:pt idx="155">
                  <c:v>11686.5</c:v>
                </c:pt>
                <c:pt idx="156">
                  <c:v>11760</c:v>
                </c:pt>
                <c:pt idx="157">
                  <c:v>11833.5</c:v>
                </c:pt>
                <c:pt idx="158">
                  <c:v>11907</c:v>
                </c:pt>
                <c:pt idx="159">
                  <c:v>11980.5</c:v>
                </c:pt>
                <c:pt idx="160">
                  <c:v>12054</c:v>
                </c:pt>
                <c:pt idx="161">
                  <c:v>12127.5</c:v>
                </c:pt>
                <c:pt idx="162">
                  <c:v>12201</c:v>
                </c:pt>
                <c:pt idx="163">
                  <c:v>12274.5</c:v>
                </c:pt>
                <c:pt idx="164">
                  <c:v>12348</c:v>
                </c:pt>
                <c:pt idx="165">
                  <c:v>12421.5</c:v>
                </c:pt>
                <c:pt idx="166">
                  <c:v>12495</c:v>
                </c:pt>
                <c:pt idx="167">
                  <c:v>12568.5</c:v>
                </c:pt>
                <c:pt idx="168">
                  <c:v>12642</c:v>
                </c:pt>
                <c:pt idx="169">
                  <c:v>12715.5</c:v>
                </c:pt>
                <c:pt idx="170">
                  <c:v>12789</c:v>
                </c:pt>
                <c:pt idx="171">
                  <c:v>12862.5</c:v>
                </c:pt>
                <c:pt idx="172">
                  <c:v>12936</c:v>
                </c:pt>
                <c:pt idx="173">
                  <c:v>13009.5</c:v>
                </c:pt>
                <c:pt idx="174">
                  <c:v>13083</c:v>
                </c:pt>
                <c:pt idx="175">
                  <c:v>13156.5</c:v>
                </c:pt>
                <c:pt idx="176">
                  <c:v>13230</c:v>
                </c:pt>
                <c:pt idx="177">
                  <c:v>13303.5</c:v>
                </c:pt>
                <c:pt idx="178">
                  <c:v>13377</c:v>
                </c:pt>
                <c:pt idx="179">
                  <c:v>13450.5</c:v>
                </c:pt>
                <c:pt idx="180">
                  <c:v>13524</c:v>
                </c:pt>
                <c:pt idx="181">
                  <c:v>13597.5</c:v>
                </c:pt>
                <c:pt idx="182">
                  <c:v>13671</c:v>
                </c:pt>
                <c:pt idx="183">
                  <c:v>13744.5</c:v>
                </c:pt>
                <c:pt idx="184">
                  <c:v>13818</c:v>
                </c:pt>
                <c:pt idx="185">
                  <c:v>13891.5</c:v>
                </c:pt>
                <c:pt idx="186">
                  <c:v>13965</c:v>
                </c:pt>
                <c:pt idx="187">
                  <c:v>14038.5</c:v>
                </c:pt>
                <c:pt idx="188">
                  <c:v>14112</c:v>
                </c:pt>
                <c:pt idx="189">
                  <c:v>14185.5</c:v>
                </c:pt>
                <c:pt idx="190">
                  <c:v>14259</c:v>
                </c:pt>
                <c:pt idx="191">
                  <c:v>14332.5</c:v>
                </c:pt>
                <c:pt idx="192">
                  <c:v>14406</c:v>
                </c:pt>
                <c:pt idx="193">
                  <c:v>14479.5</c:v>
                </c:pt>
                <c:pt idx="194">
                  <c:v>14553</c:v>
                </c:pt>
                <c:pt idx="195">
                  <c:v>14626.5</c:v>
                </c:pt>
                <c:pt idx="196">
                  <c:v>14700</c:v>
                </c:pt>
                <c:pt idx="197">
                  <c:v>14773.5</c:v>
                </c:pt>
                <c:pt idx="198">
                  <c:v>14847</c:v>
                </c:pt>
                <c:pt idx="199">
                  <c:v>14920.5</c:v>
                </c:pt>
                <c:pt idx="200">
                  <c:v>14994</c:v>
                </c:pt>
                <c:pt idx="201">
                  <c:v>15067.5</c:v>
                </c:pt>
                <c:pt idx="202">
                  <c:v>15141</c:v>
                </c:pt>
                <c:pt idx="203">
                  <c:v>15214.5</c:v>
                </c:pt>
                <c:pt idx="204">
                  <c:v>15288</c:v>
                </c:pt>
                <c:pt idx="205">
                  <c:v>15361.5</c:v>
                </c:pt>
                <c:pt idx="206">
                  <c:v>15435</c:v>
                </c:pt>
                <c:pt idx="207">
                  <c:v>15508.5</c:v>
                </c:pt>
                <c:pt idx="208">
                  <c:v>15582</c:v>
                </c:pt>
                <c:pt idx="209">
                  <c:v>15655.5</c:v>
                </c:pt>
                <c:pt idx="210">
                  <c:v>15729</c:v>
                </c:pt>
                <c:pt idx="211">
                  <c:v>15802.5</c:v>
                </c:pt>
                <c:pt idx="212">
                  <c:v>15876</c:v>
                </c:pt>
                <c:pt idx="213">
                  <c:v>15949.5</c:v>
                </c:pt>
                <c:pt idx="214">
                  <c:v>16023</c:v>
                </c:pt>
                <c:pt idx="215">
                  <c:v>16096.5</c:v>
                </c:pt>
                <c:pt idx="216">
                  <c:v>16170</c:v>
                </c:pt>
                <c:pt idx="217">
                  <c:v>16243.5</c:v>
                </c:pt>
                <c:pt idx="218">
                  <c:v>16317</c:v>
                </c:pt>
                <c:pt idx="219">
                  <c:v>16390.5</c:v>
                </c:pt>
                <c:pt idx="220">
                  <c:v>16464</c:v>
                </c:pt>
                <c:pt idx="221">
                  <c:v>16537.5</c:v>
                </c:pt>
                <c:pt idx="222">
                  <c:v>16611</c:v>
                </c:pt>
                <c:pt idx="223">
                  <c:v>16684.5</c:v>
                </c:pt>
                <c:pt idx="224">
                  <c:v>16758</c:v>
                </c:pt>
                <c:pt idx="225">
                  <c:v>16831.5</c:v>
                </c:pt>
                <c:pt idx="226">
                  <c:v>16905</c:v>
                </c:pt>
                <c:pt idx="227">
                  <c:v>16978.5</c:v>
                </c:pt>
                <c:pt idx="228">
                  <c:v>17052</c:v>
                </c:pt>
                <c:pt idx="229">
                  <c:v>17125.5</c:v>
                </c:pt>
                <c:pt idx="230">
                  <c:v>17199</c:v>
                </c:pt>
                <c:pt idx="231">
                  <c:v>17272.5</c:v>
                </c:pt>
                <c:pt idx="232">
                  <c:v>17346</c:v>
                </c:pt>
                <c:pt idx="233">
                  <c:v>17419.5</c:v>
                </c:pt>
                <c:pt idx="234">
                  <c:v>17493</c:v>
                </c:pt>
                <c:pt idx="235">
                  <c:v>17566.5</c:v>
                </c:pt>
                <c:pt idx="236">
                  <c:v>17640</c:v>
                </c:pt>
                <c:pt idx="237">
                  <c:v>17713.5</c:v>
                </c:pt>
                <c:pt idx="238">
                  <c:v>17787</c:v>
                </c:pt>
                <c:pt idx="239">
                  <c:v>17860.5</c:v>
                </c:pt>
                <c:pt idx="240">
                  <c:v>17934</c:v>
                </c:pt>
                <c:pt idx="241">
                  <c:v>18007.5</c:v>
                </c:pt>
                <c:pt idx="242">
                  <c:v>18081</c:v>
                </c:pt>
                <c:pt idx="243">
                  <c:v>18154.5</c:v>
                </c:pt>
                <c:pt idx="244">
                  <c:v>18228</c:v>
                </c:pt>
                <c:pt idx="245">
                  <c:v>18301.5</c:v>
                </c:pt>
                <c:pt idx="246">
                  <c:v>18375</c:v>
                </c:pt>
                <c:pt idx="247">
                  <c:v>18448.5</c:v>
                </c:pt>
                <c:pt idx="248">
                  <c:v>18522</c:v>
                </c:pt>
                <c:pt idx="249">
                  <c:v>18595.5</c:v>
                </c:pt>
                <c:pt idx="250">
                  <c:v>18669</c:v>
                </c:pt>
                <c:pt idx="251">
                  <c:v>18742.5</c:v>
                </c:pt>
                <c:pt idx="252">
                  <c:v>18816</c:v>
                </c:pt>
                <c:pt idx="253">
                  <c:v>18889.5</c:v>
                </c:pt>
                <c:pt idx="254">
                  <c:v>18963</c:v>
                </c:pt>
                <c:pt idx="255">
                  <c:v>19036.5</c:v>
                </c:pt>
                <c:pt idx="256">
                  <c:v>19110</c:v>
                </c:pt>
                <c:pt idx="257">
                  <c:v>19183.5</c:v>
                </c:pt>
                <c:pt idx="258">
                  <c:v>19257</c:v>
                </c:pt>
                <c:pt idx="259">
                  <c:v>19330.5</c:v>
                </c:pt>
                <c:pt idx="260">
                  <c:v>19404</c:v>
                </c:pt>
                <c:pt idx="261">
                  <c:v>19477.5</c:v>
                </c:pt>
                <c:pt idx="262">
                  <c:v>19551</c:v>
                </c:pt>
                <c:pt idx="263">
                  <c:v>19624.5</c:v>
                </c:pt>
                <c:pt idx="264">
                  <c:v>19698</c:v>
                </c:pt>
                <c:pt idx="265">
                  <c:v>19771.5</c:v>
                </c:pt>
                <c:pt idx="266">
                  <c:v>19845</c:v>
                </c:pt>
                <c:pt idx="267">
                  <c:v>19918.5</c:v>
                </c:pt>
                <c:pt idx="268">
                  <c:v>19992</c:v>
                </c:pt>
                <c:pt idx="269">
                  <c:v>20065.5</c:v>
                </c:pt>
                <c:pt idx="270">
                  <c:v>20139</c:v>
                </c:pt>
                <c:pt idx="271">
                  <c:v>20212.5</c:v>
                </c:pt>
                <c:pt idx="272">
                  <c:v>20286</c:v>
                </c:pt>
                <c:pt idx="273">
                  <c:v>20359.5</c:v>
                </c:pt>
                <c:pt idx="274">
                  <c:v>20433</c:v>
                </c:pt>
                <c:pt idx="275">
                  <c:v>20506.5</c:v>
                </c:pt>
                <c:pt idx="276">
                  <c:v>20580</c:v>
                </c:pt>
                <c:pt idx="277">
                  <c:v>20653.5</c:v>
                </c:pt>
                <c:pt idx="278">
                  <c:v>20727</c:v>
                </c:pt>
                <c:pt idx="279">
                  <c:v>20800.5</c:v>
                </c:pt>
                <c:pt idx="280">
                  <c:v>20874</c:v>
                </c:pt>
                <c:pt idx="281">
                  <c:v>20947.5</c:v>
                </c:pt>
                <c:pt idx="282">
                  <c:v>21021</c:v>
                </c:pt>
                <c:pt idx="283">
                  <c:v>21094.5</c:v>
                </c:pt>
                <c:pt idx="284">
                  <c:v>21168</c:v>
                </c:pt>
                <c:pt idx="285">
                  <c:v>21241.5</c:v>
                </c:pt>
                <c:pt idx="286">
                  <c:v>21315</c:v>
                </c:pt>
                <c:pt idx="287">
                  <c:v>21388.5</c:v>
                </c:pt>
                <c:pt idx="288">
                  <c:v>21462</c:v>
                </c:pt>
                <c:pt idx="289">
                  <c:v>21535.5</c:v>
                </c:pt>
                <c:pt idx="290">
                  <c:v>21609</c:v>
                </c:pt>
                <c:pt idx="291">
                  <c:v>21682.5</c:v>
                </c:pt>
                <c:pt idx="292">
                  <c:v>21756</c:v>
                </c:pt>
                <c:pt idx="293">
                  <c:v>21829.5</c:v>
                </c:pt>
                <c:pt idx="294">
                  <c:v>21903</c:v>
                </c:pt>
                <c:pt idx="295">
                  <c:v>21976.5</c:v>
                </c:pt>
                <c:pt idx="296">
                  <c:v>22050</c:v>
                </c:pt>
                <c:pt idx="297">
                  <c:v>22123.5</c:v>
                </c:pt>
                <c:pt idx="298">
                  <c:v>22197</c:v>
                </c:pt>
                <c:pt idx="299">
                  <c:v>22270.5</c:v>
                </c:pt>
                <c:pt idx="300">
                  <c:v>22344</c:v>
                </c:pt>
                <c:pt idx="301">
                  <c:v>22417.5</c:v>
                </c:pt>
                <c:pt idx="302">
                  <c:v>22491</c:v>
                </c:pt>
                <c:pt idx="303">
                  <c:v>22564.5</c:v>
                </c:pt>
                <c:pt idx="304">
                  <c:v>22638</c:v>
                </c:pt>
                <c:pt idx="305">
                  <c:v>22711.5</c:v>
                </c:pt>
                <c:pt idx="306">
                  <c:v>22785</c:v>
                </c:pt>
                <c:pt idx="307">
                  <c:v>22858.5</c:v>
                </c:pt>
                <c:pt idx="308">
                  <c:v>22932</c:v>
                </c:pt>
                <c:pt idx="309">
                  <c:v>23005.5</c:v>
                </c:pt>
                <c:pt idx="310">
                  <c:v>23079</c:v>
                </c:pt>
                <c:pt idx="311">
                  <c:v>23152.5</c:v>
                </c:pt>
                <c:pt idx="312">
                  <c:v>23226</c:v>
                </c:pt>
                <c:pt idx="313">
                  <c:v>23299.5</c:v>
                </c:pt>
                <c:pt idx="314">
                  <c:v>23373</c:v>
                </c:pt>
                <c:pt idx="315">
                  <c:v>23446.5</c:v>
                </c:pt>
                <c:pt idx="316">
                  <c:v>23520</c:v>
                </c:pt>
                <c:pt idx="317">
                  <c:v>23593.5</c:v>
                </c:pt>
                <c:pt idx="318">
                  <c:v>23667</c:v>
                </c:pt>
                <c:pt idx="319">
                  <c:v>23740.5</c:v>
                </c:pt>
                <c:pt idx="320">
                  <c:v>23814</c:v>
                </c:pt>
                <c:pt idx="321">
                  <c:v>23887.5</c:v>
                </c:pt>
                <c:pt idx="322">
                  <c:v>23961</c:v>
                </c:pt>
                <c:pt idx="323">
                  <c:v>24034.5</c:v>
                </c:pt>
                <c:pt idx="324">
                  <c:v>24108</c:v>
                </c:pt>
                <c:pt idx="325">
                  <c:v>24181.5</c:v>
                </c:pt>
                <c:pt idx="326">
                  <c:v>24255</c:v>
                </c:pt>
                <c:pt idx="327">
                  <c:v>24328.5</c:v>
                </c:pt>
                <c:pt idx="328">
                  <c:v>24402</c:v>
                </c:pt>
                <c:pt idx="329">
                  <c:v>24475.5</c:v>
                </c:pt>
                <c:pt idx="330">
                  <c:v>24549</c:v>
                </c:pt>
                <c:pt idx="331">
                  <c:v>24622.5</c:v>
                </c:pt>
                <c:pt idx="332">
                  <c:v>24696</c:v>
                </c:pt>
                <c:pt idx="333">
                  <c:v>24769.5</c:v>
                </c:pt>
                <c:pt idx="334">
                  <c:v>24843</c:v>
                </c:pt>
                <c:pt idx="335">
                  <c:v>24916.5</c:v>
                </c:pt>
                <c:pt idx="336">
                  <c:v>24990</c:v>
                </c:pt>
                <c:pt idx="337">
                  <c:v>25063.5</c:v>
                </c:pt>
                <c:pt idx="338">
                  <c:v>25137</c:v>
                </c:pt>
                <c:pt idx="339">
                  <c:v>25210.5</c:v>
                </c:pt>
                <c:pt idx="340">
                  <c:v>25284</c:v>
                </c:pt>
                <c:pt idx="341">
                  <c:v>25357.5</c:v>
                </c:pt>
                <c:pt idx="342">
                  <c:v>25431</c:v>
                </c:pt>
                <c:pt idx="343">
                  <c:v>25504.5</c:v>
                </c:pt>
                <c:pt idx="344">
                  <c:v>25578</c:v>
                </c:pt>
                <c:pt idx="345">
                  <c:v>25651.5</c:v>
                </c:pt>
                <c:pt idx="346">
                  <c:v>25725</c:v>
                </c:pt>
                <c:pt idx="347">
                  <c:v>25798.5</c:v>
                </c:pt>
                <c:pt idx="348">
                  <c:v>25872</c:v>
                </c:pt>
                <c:pt idx="349">
                  <c:v>25945.5</c:v>
                </c:pt>
                <c:pt idx="350">
                  <c:v>26019</c:v>
                </c:pt>
                <c:pt idx="351">
                  <c:v>26092.5</c:v>
                </c:pt>
                <c:pt idx="352">
                  <c:v>26166</c:v>
                </c:pt>
                <c:pt idx="353">
                  <c:v>26239.5</c:v>
                </c:pt>
                <c:pt idx="354">
                  <c:v>26313</c:v>
                </c:pt>
                <c:pt idx="355">
                  <c:v>26386.5</c:v>
                </c:pt>
                <c:pt idx="356">
                  <c:v>26460</c:v>
                </c:pt>
                <c:pt idx="357">
                  <c:v>26533.5</c:v>
                </c:pt>
                <c:pt idx="358">
                  <c:v>26607</c:v>
                </c:pt>
                <c:pt idx="359">
                  <c:v>26680.5</c:v>
                </c:pt>
                <c:pt idx="360">
                  <c:v>26754</c:v>
                </c:pt>
                <c:pt idx="361">
                  <c:v>26827.5</c:v>
                </c:pt>
                <c:pt idx="362">
                  <c:v>26901</c:v>
                </c:pt>
                <c:pt idx="363">
                  <c:v>26974.5</c:v>
                </c:pt>
                <c:pt idx="364">
                  <c:v>27048</c:v>
                </c:pt>
                <c:pt idx="365">
                  <c:v>27121.5</c:v>
                </c:pt>
                <c:pt idx="366">
                  <c:v>27195</c:v>
                </c:pt>
                <c:pt idx="367">
                  <c:v>27268.5</c:v>
                </c:pt>
                <c:pt idx="368">
                  <c:v>27342</c:v>
                </c:pt>
                <c:pt idx="369">
                  <c:v>27415.5</c:v>
                </c:pt>
                <c:pt idx="370">
                  <c:v>27489</c:v>
                </c:pt>
                <c:pt idx="371">
                  <c:v>27562.5</c:v>
                </c:pt>
                <c:pt idx="372">
                  <c:v>27636</c:v>
                </c:pt>
                <c:pt idx="373">
                  <c:v>27709.5</c:v>
                </c:pt>
                <c:pt idx="374">
                  <c:v>27783</c:v>
                </c:pt>
                <c:pt idx="375">
                  <c:v>27856.5</c:v>
                </c:pt>
                <c:pt idx="376">
                  <c:v>27930</c:v>
                </c:pt>
                <c:pt idx="377">
                  <c:v>28003.5</c:v>
                </c:pt>
                <c:pt idx="378">
                  <c:v>28077</c:v>
                </c:pt>
                <c:pt idx="379">
                  <c:v>28150.5</c:v>
                </c:pt>
                <c:pt idx="380">
                  <c:v>28224</c:v>
                </c:pt>
                <c:pt idx="381">
                  <c:v>28297.5</c:v>
                </c:pt>
                <c:pt idx="382">
                  <c:v>28371</c:v>
                </c:pt>
                <c:pt idx="383">
                  <c:v>28444.5</c:v>
                </c:pt>
                <c:pt idx="384">
                  <c:v>28518</c:v>
                </c:pt>
                <c:pt idx="385">
                  <c:v>28591.5</c:v>
                </c:pt>
                <c:pt idx="386">
                  <c:v>28665</c:v>
                </c:pt>
                <c:pt idx="387">
                  <c:v>28738.5</c:v>
                </c:pt>
                <c:pt idx="388">
                  <c:v>28812</c:v>
                </c:pt>
                <c:pt idx="389">
                  <c:v>28885.5</c:v>
                </c:pt>
                <c:pt idx="390">
                  <c:v>28959</c:v>
                </c:pt>
                <c:pt idx="391">
                  <c:v>29032.5</c:v>
                </c:pt>
                <c:pt idx="392">
                  <c:v>29106</c:v>
                </c:pt>
                <c:pt idx="393">
                  <c:v>29179.5</c:v>
                </c:pt>
                <c:pt idx="394">
                  <c:v>29253</c:v>
                </c:pt>
                <c:pt idx="395">
                  <c:v>29326.5</c:v>
                </c:pt>
                <c:pt idx="396">
                  <c:v>29400</c:v>
                </c:pt>
              </c:numCache>
            </c:numRef>
          </c:xVal>
          <c:yVal>
            <c:numRef>
              <c:f>'3'!$U$5:$U$401</c:f>
              <c:numCache>
                <c:formatCode>General</c:formatCode>
                <c:ptCount val="397"/>
                <c:pt idx="0">
                  <c:v>23.982783882783622</c:v>
                </c:pt>
                <c:pt idx="1">
                  <c:v>23.21684981684982</c:v>
                </c:pt>
                <c:pt idx="2">
                  <c:v>23.56520146520149</c:v>
                </c:pt>
                <c:pt idx="3">
                  <c:v>22.323076923076911</c:v>
                </c:pt>
                <c:pt idx="4">
                  <c:v>23.11978021978021</c:v>
                </c:pt>
                <c:pt idx="5">
                  <c:v>23.147985347985351</c:v>
                </c:pt>
                <c:pt idx="6">
                  <c:v>22.4974358974358</c:v>
                </c:pt>
                <c:pt idx="7">
                  <c:v>21.902930402930281</c:v>
                </c:pt>
                <c:pt idx="8">
                  <c:v>21.519780219780227</c:v>
                </c:pt>
                <c:pt idx="9">
                  <c:v>21.917948717948821</c:v>
                </c:pt>
                <c:pt idx="10">
                  <c:v>22.70879120879108</c:v>
                </c:pt>
                <c:pt idx="11">
                  <c:v>23.54395604395604</c:v>
                </c:pt>
                <c:pt idx="12">
                  <c:v>25.227838827838841</c:v>
                </c:pt>
                <c:pt idx="13">
                  <c:v>25.015750915750928</c:v>
                </c:pt>
                <c:pt idx="14">
                  <c:v>25.064102564102569</c:v>
                </c:pt>
                <c:pt idx="15">
                  <c:v>24.373626373626234</c:v>
                </c:pt>
                <c:pt idx="16">
                  <c:v>24.36117216117216</c:v>
                </c:pt>
                <c:pt idx="17">
                  <c:v>24.68205128205128</c:v>
                </c:pt>
                <c:pt idx="18">
                  <c:v>24.680586080585996</c:v>
                </c:pt>
                <c:pt idx="19">
                  <c:v>23.299999999999986</c:v>
                </c:pt>
                <c:pt idx="20">
                  <c:v>22.32087912087913</c:v>
                </c:pt>
                <c:pt idx="21">
                  <c:v>21.17289377289379</c:v>
                </c:pt>
                <c:pt idx="22">
                  <c:v>21.076556776556792</c:v>
                </c:pt>
                <c:pt idx="23">
                  <c:v>22.089010989010987</c:v>
                </c:pt>
                <c:pt idx="24">
                  <c:v>21.996703296703103</c:v>
                </c:pt>
                <c:pt idx="25">
                  <c:v>21.584249084248981</c:v>
                </c:pt>
                <c:pt idx="26">
                  <c:v>22.851282051282091</c:v>
                </c:pt>
                <c:pt idx="27">
                  <c:v>22.386080586080581</c:v>
                </c:pt>
                <c:pt idx="28">
                  <c:v>22.282051282051189</c:v>
                </c:pt>
                <c:pt idx="29">
                  <c:v>22.088278388278379</c:v>
                </c:pt>
                <c:pt idx="30">
                  <c:v>21.250183150183126</c:v>
                </c:pt>
                <c:pt idx="31">
                  <c:v>20.04432234432219</c:v>
                </c:pt>
                <c:pt idx="32">
                  <c:v>20.536996336996339</c:v>
                </c:pt>
                <c:pt idx="33">
                  <c:v>19.41391941391943</c:v>
                </c:pt>
                <c:pt idx="34">
                  <c:v>17.38095238095238</c:v>
                </c:pt>
                <c:pt idx="35">
                  <c:v>15.477655677655704</c:v>
                </c:pt>
                <c:pt idx="36">
                  <c:v>14.027106227106275</c:v>
                </c:pt>
                <c:pt idx="37">
                  <c:v>12.994139194139192</c:v>
                </c:pt>
                <c:pt idx="38">
                  <c:v>13.146153846153805</c:v>
                </c:pt>
                <c:pt idx="39">
                  <c:v>13.18388278388278</c:v>
                </c:pt>
                <c:pt idx="40">
                  <c:v>13.97509157509157</c:v>
                </c:pt>
                <c:pt idx="41">
                  <c:v>13.533699633699674</c:v>
                </c:pt>
                <c:pt idx="42">
                  <c:v>13.119413919413956</c:v>
                </c:pt>
                <c:pt idx="43">
                  <c:v>11.592307692307704</c:v>
                </c:pt>
                <c:pt idx="44">
                  <c:v>11.213553113553118</c:v>
                </c:pt>
                <c:pt idx="45">
                  <c:v>11.193406593406682</c:v>
                </c:pt>
                <c:pt idx="46">
                  <c:v>13.130402930402926</c:v>
                </c:pt>
                <c:pt idx="47">
                  <c:v>13.041025641025618</c:v>
                </c:pt>
                <c:pt idx="48">
                  <c:v>13.798168498168456</c:v>
                </c:pt>
                <c:pt idx="49">
                  <c:v>13.231868131868072</c:v>
                </c:pt>
                <c:pt idx="50">
                  <c:v>12.569963369963364</c:v>
                </c:pt>
                <c:pt idx="51">
                  <c:v>12.613186813186857</c:v>
                </c:pt>
                <c:pt idx="52">
                  <c:v>12.047252747252688</c:v>
                </c:pt>
                <c:pt idx="53">
                  <c:v>12.609523809523814</c:v>
                </c:pt>
                <c:pt idx="54">
                  <c:v>13.386080586080661</c:v>
                </c:pt>
                <c:pt idx="55">
                  <c:v>12.528937728937718</c:v>
                </c:pt>
                <c:pt idx="56">
                  <c:v>14.382783882783938</c:v>
                </c:pt>
                <c:pt idx="57">
                  <c:v>14.69084249084248</c:v>
                </c:pt>
                <c:pt idx="58">
                  <c:v>16.921611721611711</c:v>
                </c:pt>
                <c:pt idx="59">
                  <c:v>16.168498168498235</c:v>
                </c:pt>
                <c:pt idx="60">
                  <c:v>16.411355311355315</c:v>
                </c:pt>
                <c:pt idx="61">
                  <c:v>17.223809523809528</c:v>
                </c:pt>
                <c:pt idx="62">
                  <c:v>15.791208791208748</c:v>
                </c:pt>
                <c:pt idx="63">
                  <c:v>16.220879120879125</c:v>
                </c:pt>
                <c:pt idx="64">
                  <c:v>16.741391941391889</c:v>
                </c:pt>
                <c:pt idx="65">
                  <c:v>15.212087912087995</c:v>
                </c:pt>
                <c:pt idx="66">
                  <c:v>14.70695970695971</c:v>
                </c:pt>
                <c:pt idx="67">
                  <c:v>13.870329670329674</c:v>
                </c:pt>
                <c:pt idx="68">
                  <c:v>11.623076923076919</c:v>
                </c:pt>
                <c:pt idx="69">
                  <c:v>10.60146520146519</c:v>
                </c:pt>
                <c:pt idx="70">
                  <c:v>10.040659340659349</c:v>
                </c:pt>
                <c:pt idx="71">
                  <c:v>9.2750915750915759</c:v>
                </c:pt>
                <c:pt idx="72">
                  <c:v>8.289377289377283</c:v>
                </c:pt>
                <c:pt idx="73">
                  <c:v>7.6523809523809216</c:v>
                </c:pt>
                <c:pt idx="74">
                  <c:v>9.4981684981684911</c:v>
                </c:pt>
                <c:pt idx="75">
                  <c:v>8.5886446886447008</c:v>
                </c:pt>
                <c:pt idx="76">
                  <c:v>9.46520146520146</c:v>
                </c:pt>
                <c:pt idx="77">
                  <c:v>10.73992673992673</c:v>
                </c:pt>
                <c:pt idx="78">
                  <c:v>9.268498168498148</c:v>
                </c:pt>
                <c:pt idx="79">
                  <c:v>10.266666666666676</c:v>
                </c:pt>
                <c:pt idx="80">
                  <c:v>10.3029304029304</c:v>
                </c:pt>
                <c:pt idx="81">
                  <c:v>11.182783882783948</c:v>
                </c:pt>
                <c:pt idx="82">
                  <c:v>13.705128205128204</c:v>
                </c:pt>
                <c:pt idx="83">
                  <c:v>12.965567765567776</c:v>
                </c:pt>
                <c:pt idx="84">
                  <c:v>12.87289377289378</c:v>
                </c:pt>
                <c:pt idx="85">
                  <c:v>12.29597069597069</c:v>
                </c:pt>
                <c:pt idx="86">
                  <c:v>11.757509157509174</c:v>
                </c:pt>
                <c:pt idx="87">
                  <c:v>11.169230769230778</c:v>
                </c:pt>
                <c:pt idx="88">
                  <c:v>10.788644688644682</c:v>
                </c:pt>
                <c:pt idx="89">
                  <c:v>11.869597069597125</c:v>
                </c:pt>
                <c:pt idx="90">
                  <c:v>12.181318681318611</c:v>
                </c:pt>
                <c:pt idx="91">
                  <c:v>12.86776556776557</c:v>
                </c:pt>
                <c:pt idx="92">
                  <c:v>14.967399267399276</c:v>
                </c:pt>
                <c:pt idx="93">
                  <c:v>15.51172161172161</c:v>
                </c:pt>
                <c:pt idx="94">
                  <c:v>16.527472527472533</c:v>
                </c:pt>
                <c:pt idx="95">
                  <c:v>17.174725274725141</c:v>
                </c:pt>
                <c:pt idx="96">
                  <c:v>16.937728937728838</c:v>
                </c:pt>
                <c:pt idx="97">
                  <c:v>17.81538461538463</c:v>
                </c:pt>
                <c:pt idx="98">
                  <c:v>19.067032967032969</c:v>
                </c:pt>
                <c:pt idx="99">
                  <c:v>18.539560439560432</c:v>
                </c:pt>
                <c:pt idx="100">
                  <c:v>18.838095238095249</c:v>
                </c:pt>
                <c:pt idx="101">
                  <c:v>18.139560439560441</c:v>
                </c:pt>
                <c:pt idx="102">
                  <c:v>18.706959706959715</c:v>
                </c:pt>
                <c:pt idx="103">
                  <c:v>19.750915750915791</c:v>
                </c:pt>
                <c:pt idx="104">
                  <c:v>21.02161172161173</c:v>
                </c:pt>
                <c:pt idx="105">
                  <c:v>23.849816849816861</c:v>
                </c:pt>
                <c:pt idx="106">
                  <c:v>23.928571428571427</c:v>
                </c:pt>
                <c:pt idx="107">
                  <c:v>24.978021978021804</c:v>
                </c:pt>
                <c:pt idx="108">
                  <c:v>26.113553113553131</c:v>
                </c:pt>
                <c:pt idx="109">
                  <c:v>25.406593406593419</c:v>
                </c:pt>
                <c:pt idx="110">
                  <c:v>25.305128205128099</c:v>
                </c:pt>
                <c:pt idx="111">
                  <c:v>26.073626373626219</c:v>
                </c:pt>
                <c:pt idx="112">
                  <c:v>25.195970695970701</c:v>
                </c:pt>
                <c:pt idx="113">
                  <c:v>24.23919413919414</c:v>
                </c:pt>
                <c:pt idx="114">
                  <c:v>24.119780219780221</c:v>
                </c:pt>
                <c:pt idx="115">
                  <c:v>21.020146520146486</c:v>
                </c:pt>
                <c:pt idx="116">
                  <c:v>19.909890109890135</c:v>
                </c:pt>
                <c:pt idx="117">
                  <c:v>21.298534798534789</c:v>
                </c:pt>
                <c:pt idx="118">
                  <c:v>18.150549450549427</c:v>
                </c:pt>
                <c:pt idx="119">
                  <c:v>17.337728937728929</c:v>
                </c:pt>
                <c:pt idx="120">
                  <c:v>16.280586080585934</c:v>
                </c:pt>
                <c:pt idx="121">
                  <c:v>12.623076923076919</c:v>
                </c:pt>
                <c:pt idx="122">
                  <c:v>11.1</c:v>
                </c:pt>
                <c:pt idx="123">
                  <c:v>8.8109890109890721</c:v>
                </c:pt>
                <c:pt idx="124">
                  <c:v>7.7747252747252755</c:v>
                </c:pt>
                <c:pt idx="125">
                  <c:v>7.9065934065934034</c:v>
                </c:pt>
                <c:pt idx="126">
                  <c:v>8.0402930402929815</c:v>
                </c:pt>
                <c:pt idx="127">
                  <c:v>8.4501831501831504</c:v>
                </c:pt>
                <c:pt idx="128">
                  <c:v>8.8150183150183228</c:v>
                </c:pt>
                <c:pt idx="129">
                  <c:v>9.2439560439560449</c:v>
                </c:pt>
                <c:pt idx="130">
                  <c:v>9.5542124542124469</c:v>
                </c:pt>
                <c:pt idx="131">
                  <c:v>9.8212454212454183</c:v>
                </c:pt>
                <c:pt idx="132">
                  <c:v>10.875457875457963</c:v>
                </c:pt>
                <c:pt idx="133">
                  <c:v>12.06703296703297</c:v>
                </c:pt>
                <c:pt idx="134">
                  <c:v>13.568131868131868</c:v>
                </c:pt>
                <c:pt idx="135">
                  <c:v>14.031868131868118</c:v>
                </c:pt>
                <c:pt idx="136">
                  <c:v>14.723809523809519</c:v>
                </c:pt>
                <c:pt idx="137">
                  <c:v>15.458974358974364</c:v>
                </c:pt>
                <c:pt idx="138">
                  <c:v>15.096703296703348</c:v>
                </c:pt>
                <c:pt idx="139">
                  <c:v>17.210256410256541</c:v>
                </c:pt>
                <c:pt idx="140">
                  <c:v>17.957875457875609</c:v>
                </c:pt>
                <c:pt idx="141">
                  <c:v>18.570329670329478</c:v>
                </c:pt>
                <c:pt idx="142">
                  <c:v>18.77582417582417</c:v>
                </c:pt>
                <c:pt idx="143">
                  <c:v>16.399267399267401</c:v>
                </c:pt>
                <c:pt idx="144">
                  <c:v>15.273626373626374</c:v>
                </c:pt>
                <c:pt idx="145">
                  <c:v>14.71758241758242</c:v>
                </c:pt>
                <c:pt idx="146">
                  <c:v>14.863736263736349</c:v>
                </c:pt>
                <c:pt idx="147">
                  <c:v>14.79084249084249</c:v>
                </c:pt>
                <c:pt idx="148">
                  <c:v>15.752380952380976</c:v>
                </c:pt>
                <c:pt idx="149">
                  <c:v>15.301465201465268</c:v>
                </c:pt>
                <c:pt idx="150">
                  <c:v>15.0091575091575</c:v>
                </c:pt>
                <c:pt idx="151">
                  <c:v>15.832967032967074</c:v>
                </c:pt>
                <c:pt idx="152">
                  <c:v>17.96190476190479</c:v>
                </c:pt>
                <c:pt idx="153">
                  <c:v>23.828205128205131</c:v>
                </c:pt>
                <c:pt idx="154">
                  <c:v>30.867399267399229</c:v>
                </c:pt>
                <c:pt idx="155">
                  <c:v>38.579487179486897</c:v>
                </c:pt>
                <c:pt idx="156">
                  <c:v>44.964102564102546</c:v>
                </c:pt>
                <c:pt idx="157">
                  <c:v>50.254578754578944</c:v>
                </c:pt>
                <c:pt idx="158">
                  <c:v>53.376923076923077</c:v>
                </c:pt>
                <c:pt idx="159">
                  <c:v>55.705860805860823</c:v>
                </c:pt>
                <c:pt idx="160">
                  <c:v>55.423809523809496</c:v>
                </c:pt>
                <c:pt idx="161">
                  <c:v>53.688644688644388</c:v>
                </c:pt>
                <c:pt idx="162">
                  <c:v>51.987179487179475</c:v>
                </c:pt>
                <c:pt idx="163">
                  <c:v>51.080952380952382</c:v>
                </c:pt>
                <c:pt idx="164">
                  <c:v>47.266300366300413</c:v>
                </c:pt>
                <c:pt idx="165">
                  <c:v>45.140659340659361</c:v>
                </c:pt>
                <c:pt idx="166">
                  <c:v>43.726373626373899</c:v>
                </c:pt>
                <c:pt idx="167">
                  <c:v>41.488644688644293</c:v>
                </c:pt>
                <c:pt idx="168">
                  <c:v>40.6058608058608</c:v>
                </c:pt>
                <c:pt idx="169">
                  <c:v>39.800366300366129</c:v>
                </c:pt>
                <c:pt idx="170">
                  <c:v>40.34542124542125</c:v>
                </c:pt>
                <c:pt idx="171">
                  <c:v>39.531135531135533</c:v>
                </c:pt>
                <c:pt idx="172">
                  <c:v>38.876556776556782</c:v>
                </c:pt>
                <c:pt idx="173">
                  <c:v>36.127106227106232</c:v>
                </c:pt>
                <c:pt idx="174">
                  <c:v>32.585347985347944</c:v>
                </c:pt>
                <c:pt idx="175">
                  <c:v>31.187912087912093</c:v>
                </c:pt>
                <c:pt idx="176">
                  <c:v>27.032234432234432</c:v>
                </c:pt>
                <c:pt idx="177">
                  <c:v>24.31355311355313</c:v>
                </c:pt>
                <c:pt idx="178">
                  <c:v>21.872893772893793</c:v>
                </c:pt>
                <c:pt idx="179">
                  <c:v>19.119780219780221</c:v>
                </c:pt>
                <c:pt idx="180">
                  <c:v>16.972527472527254</c:v>
                </c:pt>
                <c:pt idx="181">
                  <c:v>15.521245421245418</c:v>
                </c:pt>
                <c:pt idx="182">
                  <c:v>14.870695970696024</c:v>
                </c:pt>
                <c:pt idx="183">
                  <c:v>16.483516483516429</c:v>
                </c:pt>
                <c:pt idx="184">
                  <c:v>19.005128205128095</c:v>
                </c:pt>
                <c:pt idx="185">
                  <c:v>19.558241758241749</c:v>
                </c:pt>
                <c:pt idx="186">
                  <c:v>18.312454212454231</c:v>
                </c:pt>
                <c:pt idx="187">
                  <c:v>16.859340659340649</c:v>
                </c:pt>
                <c:pt idx="188">
                  <c:v>16.421978021978031</c:v>
                </c:pt>
                <c:pt idx="189">
                  <c:v>15.212454212454281</c:v>
                </c:pt>
                <c:pt idx="190">
                  <c:v>15.217948717948719</c:v>
                </c:pt>
                <c:pt idx="191">
                  <c:v>15.978754578754636</c:v>
                </c:pt>
                <c:pt idx="192">
                  <c:v>15.490476190476192</c:v>
                </c:pt>
                <c:pt idx="193">
                  <c:v>15.816483516483592</c:v>
                </c:pt>
                <c:pt idx="194">
                  <c:v>15.04395604395604</c:v>
                </c:pt>
                <c:pt idx="195">
                  <c:v>15.500732600732604</c:v>
                </c:pt>
                <c:pt idx="196">
                  <c:v>15.232967032967046</c:v>
                </c:pt>
                <c:pt idx="197">
                  <c:v>12.46483516483516</c:v>
                </c:pt>
                <c:pt idx="198">
                  <c:v>10.778021978021968</c:v>
                </c:pt>
                <c:pt idx="199">
                  <c:v>8.8670329670329728</c:v>
                </c:pt>
                <c:pt idx="200">
                  <c:v>9.6626373626373727</c:v>
                </c:pt>
                <c:pt idx="201">
                  <c:v>11.1003663003663</c:v>
                </c:pt>
                <c:pt idx="202">
                  <c:v>14.51391941391941</c:v>
                </c:pt>
                <c:pt idx="203">
                  <c:v>14.519047619047695</c:v>
                </c:pt>
                <c:pt idx="204">
                  <c:v>14.897435897435976</c:v>
                </c:pt>
                <c:pt idx="205">
                  <c:v>15.571794871794864</c:v>
                </c:pt>
                <c:pt idx="206">
                  <c:v>15.505128205128226</c:v>
                </c:pt>
                <c:pt idx="207">
                  <c:v>15.397802197802196</c:v>
                </c:pt>
                <c:pt idx="208">
                  <c:v>15.189743589743626</c:v>
                </c:pt>
                <c:pt idx="209">
                  <c:v>14.794505494505499</c:v>
                </c:pt>
                <c:pt idx="210">
                  <c:v>15.262271062270997</c:v>
                </c:pt>
                <c:pt idx="211">
                  <c:v>14.426007326007324</c:v>
                </c:pt>
                <c:pt idx="212">
                  <c:v>14.475091575091582</c:v>
                </c:pt>
                <c:pt idx="213">
                  <c:v>11.559340659340723</c:v>
                </c:pt>
                <c:pt idx="214">
                  <c:v>9.4930402930403268</c:v>
                </c:pt>
                <c:pt idx="215">
                  <c:v>9.9058608058608204</c:v>
                </c:pt>
                <c:pt idx="216">
                  <c:v>8.5490842490843075</c:v>
                </c:pt>
                <c:pt idx="217">
                  <c:v>8.0271062271062767</c:v>
                </c:pt>
                <c:pt idx="218">
                  <c:v>8.7487179487179159</c:v>
                </c:pt>
                <c:pt idx="219">
                  <c:v>9.9274725274725171</c:v>
                </c:pt>
                <c:pt idx="220">
                  <c:v>10.70879120879121</c:v>
                </c:pt>
                <c:pt idx="221">
                  <c:v>11.73260073260073</c:v>
                </c:pt>
                <c:pt idx="222">
                  <c:v>12.50989010989011</c:v>
                </c:pt>
                <c:pt idx="223">
                  <c:v>14.621611721611647</c:v>
                </c:pt>
                <c:pt idx="224">
                  <c:v>14.314652014652022</c:v>
                </c:pt>
                <c:pt idx="225">
                  <c:v>15.0842490842491</c:v>
                </c:pt>
                <c:pt idx="226">
                  <c:v>13.145787545787552</c:v>
                </c:pt>
                <c:pt idx="227">
                  <c:v>10.468131868131858</c:v>
                </c:pt>
                <c:pt idx="228">
                  <c:v>8.6494505494505489</c:v>
                </c:pt>
                <c:pt idx="229">
                  <c:v>6.9095238095238134</c:v>
                </c:pt>
                <c:pt idx="230">
                  <c:v>5.9256410256410534</c:v>
                </c:pt>
                <c:pt idx="231">
                  <c:v>6.3919413919413914</c:v>
                </c:pt>
                <c:pt idx="232">
                  <c:v>5.9780219780219852</c:v>
                </c:pt>
                <c:pt idx="233">
                  <c:v>6.7582417582417724</c:v>
                </c:pt>
                <c:pt idx="234">
                  <c:v>6.8326007326007403</c:v>
                </c:pt>
                <c:pt idx="235">
                  <c:v>6.5043956043956106</c:v>
                </c:pt>
                <c:pt idx="236">
                  <c:v>7.2842490842491454</c:v>
                </c:pt>
                <c:pt idx="237">
                  <c:v>6.7501831501831484</c:v>
                </c:pt>
                <c:pt idx="238">
                  <c:v>7.2175824175823964</c:v>
                </c:pt>
                <c:pt idx="239">
                  <c:v>7.6212454212454155</c:v>
                </c:pt>
                <c:pt idx="240">
                  <c:v>7.2802197802197934</c:v>
                </c:pt>
                <c:pt idx="241">
                  <c:v>5.3278388278387911</c:v>
                </c:pt>
                <c:pt idx="242">
                  <c:v>8.0915750915750699</c:v>
                </c:pt>
                <c:pt idx="243">
                  <c:v>7.6835164835164846</c:v>
                </c:pt>
                <c:pt idx="244">
                  <c:v>7.8252747252747294</c:v>
                </c:pt>
                <c:pt idx="245">
                  <c:v>7.6985347985347845</c:v>
                </c:pt>
                <c:pt idx="246">
                  <c:v>8.9930402930403268</c:v>
                </c:pt>
                <c:pt idx="247">
                  <c:v>6.668498168498175</c:v>
                </c:pt>
                <c:pt idx="248">
                  <c:v>8.3000000000000007</c:v>
                </c:pt>
                <c:pt idx="249">
                  <c:v>9.4036630036630147</c:v>
                </c:pt>
                <c:pt idx="250">
                  <c:v>10.854945054945121</c:v>
                </c:pt>
                <c:pt idx="251">
                  <c:v>11.921978021977973</c:v>
                </c:pt>
                <c:pt idx="252">
                  <c:v>13.435531135531146</c:v>
                </c:pt>
                <c:pt idx="253">
                  <c:v>14.624542124542128</c:v>
                </c:pt>
                <c:pt idx="254">
                  <c:v>16.647252747252836</c:v>
                </c:pt>
                <c:pt idx="255">
                  <c:v>17.46446886446887</c:v>
                </c:pt>
                <c:pt idx="256">
                  <c:v>16.146153846153826</c:v>
                </c:pt>
                <c:pt idx="257">
                  <c:v>15.46483516483516</c:v>
                </c:pt>
                <c:pt idx="258">
                  <c:v>12.35824175824175</c:v>
                </c:pt>
                <c:pt idx="259">
                  <c:v>11.541391941391842</c:v>
                </c:pt>
                <c:pt idx="260">
                  <c:v>10.981684981685024</c:v>
                </c:pt>
                <c:pt idx="261">
                  <c:v>11.615384615384681</c:v>
                </c:pt>
                <c:pt idx="262">
                  <c:v>11.781318681318611</c:v>
                </c:pt>
                <c:pt idx="263">
                  <c:v>12.14798534798534</c:v>
                </c:pt>
                <c:pt idx="264">
                  <c:v>12.23956043956044</c:v>
                </c:pt>
                <c:pt idx="265">
                  <c:v>13.93479853479853</c:v>
                </c:pt>
                <c:pt idx="266">
                  <c:v>14.189377289377299</c:v>
                </c:pt>
                <c:pt idx="267">
                  <c:v>12.513553113553119</c:v>
                </c:pt>
                <c:pt idx="268">
                  <c:v>13.69084249084248</c:v>
                </c:pt>
                <c:pt idx="269">
                  <c:v>11.977655677655704</c:v>
                </c:pt>
                <c:pt idx="270">
                  <c:v>12.77875457875459</c:v>
                </c:pt>
                <c:pt idx="271">
                  <c:v>11.164835164835168</c:v>
                </c:pt>
                <c:pt idx="272">
                  <c:v>10.741391941391838</c:v>
                </c:pt>
                <c:pt idx="273">
                  <c:v>12.23772893772893</c:v>
                </c:pt>
                <c:pt idx="274">
                  <c:v>11.32271062271062</c:v>
                </c:pt>
                <c:pt idx="275">
                  <c:v>11.597435897435959</c:v>
                </c:pt>
                <c:pt idx="276">
                  <c:v>11.5091575091575</c:v>
                </c:pt>
                <c:pt idx="277">
                  <c:v>10.682051282051269</c:v>
                </c:pt>
                <c:pt idx="278">
                  <c:v>7.8040293040293154</c:v>
                </c:pt>
                <c:pt idx="279">
                  <c:v>7.6139194139194055</c:v>
                </c:pt>
                <c:pt idx="280">
                  <c:v>8.0091575091575198</c:v>
                </c:pt>
                <c:pt idx="281">
                  <c:v>7.9684981684981722</c:v>
                </c:pt>
                <c:pt idx="282">
                  <c:v>7.7205128205128215</c:v>
                </c:pt>
                <c:pt idx="283">
                  <c:v>8.2732600732600616</c:v>
                </c:pt>
                <c:pt idx="284">
                  <c:v>8.2109890109890227</c:v>
                </c:pt>
                <c:pt idx="285">
                  <c:v>8.8406593406593448</c:v>
                </c:pt>
                <c:pt idx="286">
                  <c:v>8.4468864468864524</c:v>
                </c:pt>
                <c:pt idx="287">
                  <c:v>8.8465201465201488</c:v>
                </c:pt>
                <c:pt idx="288">
                  <c:v>9.2468864468864496</c:v>
                </c:pt>
                <c:pt idx="289">
                  <c:v>10.194139194139202</c:v>
                </c:pt>
                <c:pt idx="290">
                  <c:v>11.157875457875448</c:v>
                </c:pt>
                <c:pt idx="291">
                  <c:v>11.148717948717948</c:v>
                </c:pt>
                <c:pt idx="292">
                  <c:v>12.18278388278388</c:v>
                </c:pt>
                <c:pt idx="293">
                  <c:v>12.173626373626426</c:v>
                </c:pt>
                <c:pt idx="294">
                  <c:v>12.550915750915749</c:v>
                </c:pt>
                <c:pt idx="295">
                  <c:v>13.247619047619049</c:v>
                </c:pt>
                <c:pt idx="296">
                  <c:v>11.566666666666734</c:v>
                </c:pt>
                <c:pt idx="297">
                  <c:v>11.217216117216118</c:v>
                </c:pt>
                <c:pt idx="298">
                  <c:v>10.126373626373548</c:v>
                </c:pt>
                <c:pt idx="299">
                  <c:v>10.00329670329671</c:v>
                </c:pt>
                <c:pt idx="300">
                  <c:v>9.1637362637363253</c:v>
                </c:pt>
                <c:pt idx="301">
                  <c:v>8.8637362637363548</c:v>
                </c:pt>
                <c:pt idx="302">
                  <c:v>8.9029304029304086</c:v>
                </c:pt>
                <c:pt idx="303">
                  <c:v>8.0421245421245402</c:v>
                </c:pt>
                <c:pt idx="304">
                  <c:v>8.5868131868131439</c:v>
                </c:pt>
                <c:pt idx="305">
                  <c:v>8.3923076923077247</c:v>
                </c:pt>
                <c:pt idx="306">
                  <c:v>9.8175824175824715</c:v>
                </c:pt>
                <c:pt idx="307">
                  <c:v>9.716117216117226</c:v>
                </c:pt>
                <c:pt idx="308">
                  <c:v>10.634798534798518</c:v>
                </c:pt>
                <c:pt idx="309">
                  <c:v>11.286813186813129</c:v>
                </c:pt>
                <c:pt idx="310">
                  <c:v>11.103663003663019</c:v>
                </c:pt>
                <c:pt idx="311">
                  <c:v>10.078388278388324</c:v>
                </c:pt>
                <c:pt idx="312">
                  <c:v>8.9604395604395748</c:v>
                </c:pt>
                <c:pt idx="313">
                  <c:v>9.8809523809523689</c:v>
                </c:pt>
                <c:pt idx="314">
                  <c:v>8.3300366300366768</c:v>
                </c:pt>
                <c:pt idx="315">
                  <c:v>8.0586080586080708</c:v>
                </c:pt>
                <c:pt idx="316">
                  <c:v>8.1912087912087639</c:v>
                </c:pt>
                <c:pt idx="317">
                  <c:v>8.2575091575091708</c:v>
                </c:pt>
                <c:pt idx="318">
                  <c:v>7.7710622710622834</c:v>
                </c:pt>
                <c:pt idx="319">
                  <c:v>6.9333333333333771</c:v>
                </c:pt>
                <c:pt idx="320">
                  <c:v>6.9304029304029404</c:v>
                </c:pt>
                <c:pt idx="321">
                  <c:v>6.5974358974358651</c:v>
                </c:pt>
                <c:pt idx="322">
                  <c:v>9.0285714285713432</c:v>
                </c:pt>
                <c:pt idx="323">
                  <c:v>13.23150183150184</c:v>
                </c:pt>
                <c:pt idx="324">
                  <c:v>16.704029304029191</c:v>
                </c:pt>
                <c:pt idx="325">
                  <c:v>18.273626373626204</c:v>
                </c:pt>
                <c:pt idx="326">
                  <c:v>20.656043956043927</c:v>
                </c:pt>
                <c:pt idx="327">
                  <c:v>20.439926739926729</c:v>
                </c:pt>
                <c:pt idx="328">
                  <c:v>21.774725274725085</c:v>
                </c:pt>
                <c:pt idx="329">
                  <c:v>20.332600732600721</c:v>
                </c:pt>
                <c:pt idx="330">
                  <c:v>18.79084249084249</c:v>
                </c:pt>
                <c:pt idx="331">
                  <c:v>17.291575091575087</c:v>
                </c:pt>
                <c:pt idx="332">
                  <c:v>12.582417582417596</c:v>
                </c:pt>
                <c:pt idx="333">
                  <c:v>9.2956043956044248</c:v>
                </c:pt>
                <c:pt idx="334">
                  <c:v>7.0014652014652086</c:v>
                </c:pt>
                <c:pt idx="335">
                  <c:v>4.1699633699633702</c:v>
                </c:pt>
                <c:pt idx="336">
                  <c:v>4.0890109890109869</c:v>
                </c:pt>
                <c:pt idx="337">
                  <c:v>4.7626373626373626</c:v>
                </c:pt>
                <c:pt idx="338">
                  <c:v>3.3344322344322177</c:v>
                </c:pt>
                <c:pt idx="339">
                  <c:v>4.5659340659340355</c:v>
                </c:pt>
                <c:pt idx="340">
                  <c:v>5.4695970695970706</c:v>
                </c:pt>
                <c:pt idx="341">
                  <c:v>6.9875457875457965</c:v>
                </c:pt>
                <c:pt idx="342">
                  <c:v>5.2684981684981702</c:v>
                </c:pt>
                <c:pt idx="343">
                  <c:v>5.0816849816849894</c:v>
                </c:pt>
                <c:pt idx="344">
                  <c:v>5.9582417582417824</c:v>
                </c:pt>
                <c:pt idx="345">
                  <c:v>7.9923076923076914</c:v>
                </c:pt>
                <c:pt idx="346">
                  <c:v>6.1553113553113548</c:v>
                </c:pt>
                <c:pt idx="347">
                  <c:v>7.3479853479852908</c:v>
                </c:pt>
                <c:pt idx="348">
                  <c:v>9.9901098901099559</c:v>
                </c:pt>
                <c:pt idx="349">
                  <c:v>10.97435897435898</c:v>
                </c:pt>
                <c:pt idx="350">
                  <c:v>12.563369963369952</c:v>
                </c:pt>
                <c:pt idx="351">
                  <c:v>13.216117216117222</c:v>
                </c:pt>
                <c:pt idx="352">
                  <c:v>11.166666666666716</c:v>
                </c:pt>
                <c:pt idx="353">
                  <c:v>7.8608058608058142</c:v>
                </c:pt>
                <c:pt idx="354">
                  <c:v>6.4095238095238134</c:v>
                </c:pt>
                <c:pt idx="355">
                  <c:v>8.5230769230769283</c:v>
                </c:pt>
                <c:pt idx="356">
                  <c:v>5.7208791208791183</c:v>
                </c:pt>
                <c:pt idx="357">
                  <c:v>6.7135531135531341</c:v>
                </c:pt>
                <c:pt idx="358">
                  <c:v>6.9234432234432424</c:v>
                </c:pt>
                <c:pt idx="359">
                  <c:v>7.9296703296703424</c:v>
                </c:pt>
                <c:pt idx="360">
                  <c:v>9.237362637362633</c:v>
                </c:pt>
                <c:pt idx="361">
                  <c:v>9.1161172161172228</c:v>
                </c:pt>
                <c:pt idx="362">
                  <c:v>7.6527472527472353</c:v>
                </c:pt>
                <c:pt idx="363">
                  <c:v>6.9263736263736524</c:v>
                </c:pt>
                <c:pt idx="364">
                  <c:v>9.703296703296699</c:v>
                </c:pt>
                <c:pt idx="365">
                  <c:v>7.4937728937729116</c:v>
                </c:pt>
                <c:pt idx="366">
                  <c:v>8.6648351648351483</c:v>
                </c:pt>
                <c:pt idx="367">
                  <c:v>5.0150183150183096</c:v>
                </c:pt>
                <c:pt idx="368">
                  <c:v>5.6175824175823816</c:v>
                </c:pt>
                <c:pt idx="369">
                  <c:v>5.1608058608058238</c:v>
                </c:pt>
                <c:pt idx="370">
                  <c:v>6.0029304029303985</c:v>
                </c:pt>
                <c:pt idx="371">
                  <c:v>7.3373626373626424</c:v>
                </c:pt>
                <c:pt idx="372">
                  <c:v>6.5435897435897354</c:v>
                </c:pt>
                <c:pt idx="373">
                  <c:v>8.5516483516483568</c:v>
                </c:pt>
                <c:pt idx="374">
                  <c:v>8.4886446886447047</c:v>
                </c:pt>
                <c:pt idx="375">
                  <c:v>7.8146520146520118</c:v>
                </c:pt>
                <c:pt idx="376">
                  <c:v>7.6135531135531433</c:v>
                </c:pt>
                <c:pt idx="377">
                  <c:v>5.8428571428571416</c:v>
                </c:pt>
                <c:pt idx="378">
                  <c:v>5.7615384615384642</c:v>
                </c:pt>
                <c:pt idx="379">
                  <c:v>8.5879120879120681</c:v>
                </c:pt>
                <c:pt idx="380">
                  <c:v>8.6567765567765527</c:v>
                </c:pt>
                <c:pt idx="381">
                  <c:v>9.5886446886447008</c:v>
                </c:pt>
                <c:pt idx="382">
                  <c:v>11.302197802197806</c:v>
                </c:pt>
                <c:pt idx="383">
                  <c:v>10.271428571428569</c:v>
                </c:pt>
                <c:pt idx="384">
                  <c:v>7.6706959706959665</c:v>
                </c:pt>
                <c:pt idx="385">
                  <c:v>7.0890109890109869</c:v>
                </c:pt>
                <c:pt idx="386">
                  <c:v>8.8344322344323007</c:v>
                </c:pt>
                <c:pt idx="387">
                  <c:v>11.63736263736264</c:v>
                </c:pt>
                <c:pt idx="388">
                  <c:v>12.345787545787598</c:v>
                </c:pt>
                <c:pt idx="389">
                  <c:v>7.7223443223443304</c:v>
                </c:pt>
                <c:pt idx="390">
                  <c:v>7.3637362637362251</c:v>
                </c:pt>
                <c:pt idx="391">
                  <c:v>8.1512820512820525</c:v>
                </c:pt>
                <c:pt idx="392">
                  <c:v>7.8886446886447024</c:v>
                </c:pt>
                <c:pt idx="393">
                  <c:v>6.4238095238095294</c:v>
                </c:pt>
                <c:pt idx="394">
                  <c:v>9.8717948717948705</c:v>
                </c:pt>
                <c:pt idx="395">
                  <c:v>6.2556776556776494</c:v>
                </c:pt>
                <c:pt idx="396">
                  <c:v>7.8586080586080556</c:v>
                </c:pt>
              </c:numCache>
            </c:numRef>
          </c:yVal>
        </c:ser>
        <c:axId val="156752896"/>
        <c:axId val="130220800"/>
      </c:scatterChart>
      <c:valAx>
        <c:axId val="156752896"/>
        <c:scaling>
          <c:orientation val="minMax"/>
        </c:scaling>
        <c:axPos val="b"/>
        <c:numFmt formatCode="General" sourceLinked="1"/>
        <c:tickLblPos val="nextTo"/>
        <c:crossAx val="130220800"/>
        <c:crosses val="autoZero"/>
        <c:crossBetween val="midCat"/>
      </c:valAx>
      <c:valAx>
        <c:axId val="130220800"/>
        <c:scaling>
          <c:orientation val="minMax"/>
        </c:scaling>
        <c:axPos val="l"/>
        <c:majorGridlines/>
        <c:numFmt formatCode="General" sourceLinked="1"/>
        <c:tickLblPos val="nextTo"/>
        <c:crossAx val="156752896"/>
        <c:crosses val="autoZero"/>
        <c:crossBetween val="midCat"/>
      </c:valAx>
    </c:plotArea>
    <c:legend>
      <c:legendPos val="r"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337C-DE55-448F-B627-69F3256B944D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2EE92-5C1F-412D-A028-81B6A64DE3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6DF47-7E76-4027-BBB3-C808ABC2D30F}" type="datetimeFigureOut">
              <a:rPr lang="en-GB" smtClean="0"/>
              <a:pPr/>
              <a:t>31/01/2012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03C22-5FEC-4670-8E0E-54B84F079AB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3C22-5FEC-4670-8E0E-54B84F079AB5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CBFD88-888E-4FD3-A551-3948BA233CBC}" type="datetimeFigureOut">
              <a:rPr lang="en-GB" smtClean="0"/>
              <a:pPr/>
              <a:t>31/01/2012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940A0B-4D84-4293-B3E2-D110499676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BFD88-888E-4FD3-A551-3948BA233CBC}" type="datetimeFigureOut">
              <a:rPr lang="en-GB" smtClean="0"/>
              <a:pPr/>
              <a:t>31/01/2012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0A0B-4D84-4293-B3E2-D110499676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BFD88-888E-4FD3-A551-3948BA233CBC}" type="datetimeFigureOut">
              <a:rPr lang="en-GB" smtClean="0"/>
              <a:pPr/>
              <a:t>31/01/2012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0A0B-4D84-4293-B3E2-D110499676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BFD88-888E-4FD3-A551-3948BA233CBC}" type="datetimeFigureOut">
              <a:rPr lang="en-GB" smtClean="0"/>
              <a:pPr/>
              <a:t>31/01/2012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0A0B-4D84-4293-B3E2-D110499676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BFD88-888E-4FD3-A551-3948BA233CBC}" type="datetimeFigureOut">
              <a:rPr lang="en-GB" smtClean="0"/>
              <a:pPr/>
              <a:t>31/01/2012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0A0B-4D84-4293-B3E2-D110499676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BFD88-888E-4FD3-A551-3948BA233CBC}" type="datetimeFigureOut">
              <a:rPr lang="en-GB" smtClean="0"/>
              <a:pPr/>
              <a:t>31/01/2012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0A0B-4D84-4293-B3E2-D110499676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BFD88-888E-4FD3-A551-3948BA233CBC}" type="datetimeFigureOut">
              <a:rPr lang="en-GB" smtClean="0"/>
              <a:pPr/>
              <a:t>31/01/2012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0A0B-4D84-4293-B3E2-D110499676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BFD88-888E-4FD3-A551-3948BA233CBC}" type="datetimeFigureOut">
              <a:rPr lang="en-GB" smtClean="0"/>
              <a:pPr/>
              <a:t>31/01/2012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0A0B-4D84-4293-B3E2-D110499676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BFD88-888E-4FD3-A551-3948BA233CBC}" type="datetimeFigureOut">
              <a:rPr lang="en-GB" smtClean="0"/>
              <a:pPr/>
              <a:t>31/01/2012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0A0B-4D84-4293-B3E2-D110499676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0CBFD88-888E-4FD3-A551-3948BA233CBC}" type="datetimeFigureOut">
              <a:rPr lang="en-GB" smtClean="0"/>
              <a:pPr/>
              <a:t>31/01/2012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0A0B-4D84-4293-B3E2-D110499676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CBFD88-888E-4FD3-A551-3948BA233CBC}" type="datetimeFigureOut">
              <a:rPr lang="en-GB" smtClean="0"/>
              <a:pPr/>
              <a:t>31/01/2012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940A0B-4D84-4293-B3E2-D110499676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CBFD88-888E-4FD3-A551-3948BA233CBC}" type="datetimeFigureOut">
              <a:rPr lang="en-GB" smtClean="0"/>
              <a:pPr/>
              <a:t>31/01/2012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940A0B-4D84-4293-B3E2-D110499676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US%20Imaging\MOOR0160_C03\AVI\MOOR0160-c0320110413171122790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76263"/>
          </a:xfrm>
        </p:spPr>
        <p:txBody>
          <a:bodyPr>
            <a:noAutofit/>
          </a:bodyPr>
          <a:lstStyle/>
          <a:p>
            <a:r>
              <a:rPr lang="en-GB" sz="5400" b="0" dirty="0" smtClean="0">
                <a:effectLst/>
                <a:latin typeface="Arial" pitchFamily="34" charset="0"/>
                <a:cs typeface="Arial" pitchFamily="34" charset="0"/>
              </a:rPr>
              <a:t>Fluids and application of fluid mechanics to medical implants</a:t>
            </a:r>
            <a:endParaRPr lang="en-GB" sz="5400" b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1008"/>
            <a:ext cx="7241232" cy="1512168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Hayley Moore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Clinical Research Fellow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Imperial College London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Mathematically complex</a:t>
            </a:r>
          </a:p>
          <a:p>
            <a:endParaRPr lang="en-GB" dirty="0" smtClean="0"/>
          </a:p>
          <a:p>
            <a:r>
              <a:rPr lang="en-GB" dirty="0" smtClean="0"/>
              <a:t>Computers used – CFD</a:t>
            </a:r>
          </a:p>
          <a:p>
            <a:endParaRPr lang="en-GB" dirty="0" smtClean="0"/>
          </a:p>
          <a:p>
            <a:r>
              <a:rPr lang="en-GB" dirty="0" smtClean="0"/>
              <a:t>Huge in field of research</a:t>
            </a:r>
          </a:p>
          <a:p>
            <a:endParaRPr lang="en-GB" dirty="0" smtClean="0"/>
          </a:p>
          <a:p>
            <a:r>
              <a:rPr lang="en-GB" dirty="0" smtClean="0"/>
              <a:t>Used for modelling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of Fluid Mechanics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these models to study</a:t>
            </a:r>
          </a:p>
          <a:p>
            <a:pPr>
              <a:buNone/>
            </a:pPr>
            <a:endParaRPr lang="en-GB" dirty="0" smtClean="0"/>
          </a:p>
          <a:p>
            <a:pPr lvl="1"/>
            <a:r>
              <a:rPr lang="en-GB" dirty="0" smtClean="0"/>
              <a:t>Physiological transport modelling</a:t>
            </a:r>
          </a:p>
          <a:p>
            <a:pPr lvl="2"/>
            <a:r>
              <a:rPr lang="en-GB" dirty="0" smtClean="0"/>
              <a:t>Drug delivery</a:t>
            </a:r>
          </a:p>
          <a:p>
            <a:pPr lvl="2"/>
            <a:r>
              <a:rPr lang="en-GB" dirty="0" smtClean="0"/>
              <a:t>Disease process modelling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Optimisation of medical device performance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Surgical method modelling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to industry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Obtain information</a:t>
            </a:r>
          </a:p>
          <a:p>
            <a:r>
              <a:rPr lang="en-GB" dirty="0" smtClean="0"/>
              <a:t>Imaging – Dynamic MRI, Ultrasound</a:t>
            </a:r>
          </a:p>
          <a:p>
            <a:r>
              <a:rPr lang="en-GB" dirty="0" smtClean="0"/>
              <a:t>Catheters</a:t>
            </a:r>
          </a:p>
          <a:p>
            <a:r>
              <a:rPr lang="en-GB" dirty="0" smtClean="0"/>
              <a:t>Make assumptions</a:t>
            </a:r>
          </a:p>
          <a:p>
            <a:r>
              <a:rPr lang="en-GB" dirty="0" smtClean="0"/>
              <a:t>Account for interactions blood, vessel wall, valve</a:t>
            </a:r>
          </a:p>
          <a:p>
            <a:r>
              <a:rPr lang="en-GB" dirty="0" smtClean="0"/>
              <a:t>Translate to mathematical equations</a:t>
            </a:r>
          </a:p>
          <a:p>
            <a:r>
              <a:rPr lang="en-GB" dirty="0" smtClean="0"/>
              <a:t>Solve these for finite volume or element</a:t>
            </a:r>
          </a:p>
          <a:p>
            <a:r>
              <a:rPr lang="en-GB" dirty="0" smtClean="0"/>
              <a:t>Fluid structure interaction simulations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the Vascular System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MRI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200000" cy="31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/>
        </p:nvGraphicFramePr>
        <p:xfrm>
          <a:off x="395536" y="3429000"/>
          <a:ext cx="54006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Ultrasound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pic>
        <p:nvPicPr>
          <p:cNvPr id="5" name="Content Placeholder 4" descr="deep vein valve4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37444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eep vein valve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628800"/>
            <a:ext cx="34563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GB" dirty="0" smtClean="0"/>
              <a:t>Contrast Ultrasound</a:t>
            </a:r>
            <a:endParaRPr lang="en-GB" dirty="0"/>
          </a:p>
        </p:txBody>
      </p:sp>
      <p:pic>
        <p:nvPicPr>
          <p:cNvPr id="4" name="MOOR0160-c032011041317112279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 t="16400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Cells, platelets plasma</a:t>
            </a:r>
          </a:p>
          <a:p>
            <a:endParaRPr lang="en-GB" dirty="0" smtClean="0"/>
          </a:p>
          <a:p>
            <a:r>
              <a:rPr lang="en-GB" dirty="0" smtClean="0"/>
              <a:t>Non-Newtonian behaviour</a:t>
            </a:r>
          </a:p>
          <a:p>
            <a:endParaRPr lang="en-GB" dirty="0" smtClean="0"/>
          </a:p>
          <a:p>
            <a:r>
              <a:rPr lang="en-GB" dirty="0" smtClean="0"/>
              <a:t>Viscous</a:t>
            </a:r>
          </a:p>
          <a:p>
            <a:endParaRPr lang="en-GB" dirty="0" smtClean="0"/>
          </a:p>
          <a:p>
            <a:r>
              <a:rPr lang="en-GB" dirty="0" smtClean="0"/>
              <a:t>Flow turbulent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pic>
        <p:nvPicPr>
          <p:cNvPr id="5" name="Picture 4" descr="blo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88640"/>
            <a:ext cx="3810000" cy="3048000"/>
          </a:xfrm>
          <a:prstGeom prst="rect">
            <a:avLst/>
          </a:prstGeom>
        </p:spPr>
      </p:pic>
      <p:pic>
        <p:nvPicPr>
          <p:cNvPr id="6" name="Picture 5" descr="turbulent fl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140968"/>
            <a:ext cx="351039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Wall dynamic</a:t>
            </a:r>
          </a:p>
          <a:p>
            <a:r>
              <a:rPr lang="en-GB" dirty="0" smtClean="0"/>
              <a:t>Valves</a:t>
            </a:r>
          </a:p>
          <a:p>
            <a:r>
              <a:rPr lang="en-GB" dirty="0" smtClean="0"/>
              <a:t>Varying diameter</a:t>
            </a:r>
          </a:p>
          <a:p>
            <a:r>
              <a:rPr lang="en-GB" dirty="0" smtClean="0"/>
              <a:t>Pulse, respiration</a:t>
            </a:r>
          </a:p>
          <a:p>
            <a:r>
              <a:rPr lang="en-GB" dirty="0" smtClean="0"/>
              <a:t>Position changes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Vessel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Areas where  atherosclerosis or thrombi form</a:t>
            </a:r>
          </a:p>
          <a:p>
            <a:endParaRPr lang="en-GB" dirty="0" smtClean="0"/>
          </a:p>
          <a:p>
            <a:r>
              <a:rPr lang="en-GB" dirty="0" smtClean="0"/>
              <a:t>Bifurcations</a:t>
            </a:r>
          </a:p>
          <a:p>
            <a:endParaRPr lang="en-GB" dirty="0" smtClean="0"/>
          </a:p>
          <a:p>
            <a:r>
              <a:rPr lang="en-GB" dirty="0" smtClean="0"/>
              <a:t>Valve pockets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Special areas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pic>
        <p:nvPicPr>
          <p:cNvPr id="5" name="Picture 4" descr="valve fl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988840"/>
            <a:ext cx="2628900" cy="3810000"/>
          </a:xfrm>
          <a:prstGeom prst="rect">
            <a:avLst/>
          </a:prstGeom>
        </p:spPr>
      </p:pic>
      <p:pic>
        <p:nvPicPr>
          <p:cNvPr id="6" name="Picture 5" descr="carotid arter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933056"/>
            <a:ext cx="3695700" cy="280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flipV="1">
            <a:off x="5435600" y="5157788"/>
            <a:ext cx="0" cy="792162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708400" cy="1557338"/>
          </a:xfrm>
        </p:spPr>
        <p:txBody>
          <a:bodyPr/>
          <a:lstStyle/>
          <a:p>
            <a:r>
              <a:rPr lang="en-GB" b="1" smtClean="0">
                <a:solidFill>
                  <a:schemeClr val="bg1"/>
                </a:solidFill>
              </a:rPr>
              <a:t>Laboratory Flow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684213" y="5445125"/>
            <a:ext cx="1439862" cy="936625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Reservoir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6056" y="5949280"/>
            <a:ext cx="1512168" cy="90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ysClr val="windowText" lastClr="000000"/>
                  </a:solidFill>
                </a:ln>
              </a:rPr>
              <a:t>PC</a:t>
            </a:r>
          </a:p>
        </p:txBody>
      </p:sp>
      <p:sp>
        <p:nvSpPr>
          <p:cNvPr id="7" name="Freeform 6"/>
          <p:cNvSpPr/>
          <p:nvPr/>
        </p:nvSpPr>
        <p:spPr>
          <a:xfrm>
            <a:off x="3924300" y="4076700"/>
            <a:ext cx="1871663" cy="1152525"/>
          </a:xfrm>
          <a:custGeom>
            <a:avLst/>
            <a:gdLst>
              <a:gd name="connsiteX0" fmla="*/ 0 w 1872208"/>
              <a:gd name="connsiteY0" fmla="*/ 0 h 1152128"/>
              <a:gd name="connsiteX1" fmla="*/ 1872208 w 1872208"/>
              <a:gd name="connsiteY1" fmla="*/ 0 h 1152128"/>
              <a:gd name="connsiteX2" fmla="*/ 1872208 w 1872208"/>
              <a:gd name="connsiteY2" fmla="*/ 1152128 h 1152128"/>
              <a:gd name="connsiteX3" fmla="*/ 0 w 1872208"/>
              <a:gd name="connsiteY3" fmla="*/ 1152128 h 1152128"/>
              <a:gd name="connsiteX4" fmla="*/ 0 w 1872208"/>
              <a:gd name="connsiteY4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208" h="1152128">
                <a:moveTo>
                  <a:pt x="0" y="0"/>
                </a:moveTo>
                <a:lnTo>
                  <a:pt x="1872208" y="0"/>
                </a:lnTo>
                <a:lnTo>
                  <a:pt x="1872208" y="1152128"/>
                </a:lnTo>
                <a:lnTo>
                  <a:pt x="0" y="11521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659563" y="2852738"/>
            <a:ext cx="433387" cy="5762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6659563" y="1557338"/>
            <a:ext cx="433387" cy="576262"/>
          </a:xfrm>
          <a:custGeom>
            <a:avLst/>
            <a:gdLst>
              <a:gd name="connsiteX0" fmla="*/ 0 w 432048"/>
              <a:gd name="connsiteY0" fmla="*/ 0 h 576064"/>
              <a:gd name="connsiteX1" fmla="*/ 432048 w 432048"/>
              <a:gd name="connsiteY1" fmla="*/ 0 h 576064"/>
              <a:gd name="connsiteX2" fmla="*/ 432048 w 432048"/>
              <a:gd name="connsiteY2" fmla="*/ 576064 h 576064"/>
              <a:gd name="connsiteX3" fmla="*/ 0 w 432048"/>
              <a:gd name="connsiteY3" fmla="*/ 576064 h 576064"/>
              <a:gd name="connsiteX4" fmla="*/ 0 w 432048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576064">
                <a:moveTo>
                  <a:pt x="0" y="0"/>
                </a:moveTo>
                <a:lnTo>
                  <a:pt x="432048" y="0"/>
                </a:lnTo>
                <a:lnTo>
                  <a:pt x="432048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804025" y="1341438"/>
            <a:ext cx="144463" cy="2159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804025" y="3429000"/>
            <a:ext cx="144463" cy="215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804025" y="2636838"/>
            <a:ext cx="144463" cy="215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04025" y="2133600"/>
            <a:ext cx="144463" cy="2159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092950" y="3068638"/>
            <a:ext cx="215900" cy="1444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308850" y="3068638"/>
            <a:ext cx="71438" cy="1444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380288" y="2997200"/>
            <a:ext cx="287337" cy="2873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596188" y="1557338"/>
            <a:ext cx="1008062" cy="5762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Display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04025" y="115888"/>
            <a:ext cx="144463" cy="12255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804025" y="2349500"/>
            <a:ext cx="144463" cy="2873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804025" y="3644900"/>
            <a:ext cx="144463" cy="9366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 rot="5400000">
            <a:off x="6300788" y="4076700"/>
            <a:ext cx="142875" cy="11525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 rot="5400000">
            <a:off x="2736850" y="3536950"/>
            <a:ext cx="142875" cy="22320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Parallelogram 30"/>
          <p:cNvSpPr/>
          <p:nvPr/>
        </p:nvSpPr>
        <p:spPr>
          <a:xfrm>
            <a:off x="971550" y="476250"/>
            <a:ext cx="5976938" cy="4105275"/>
          </a:xfrm>
          <a:prstGeom prst="parallelogram">
            <a:avLst>
              <a:gd name="adj" fmla="val 141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5" name="Straight Connector 34"/>
          <p:cNvCxnSpPr>
            <a:endCxn id="23" idx="1"/>
          </p:cNvCxnSpPr>
          <p:nvPr/>
        </p:nvCxnSpPr>
        <p:spPr>
          <a:xfrm>
            <a:off x="7092950" y="1844675"/>
            <a:ext cx="503238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451725" y="4076700"/>
            <a:ext cx="1512888" cy="431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20mA to PC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8639175" y="1844675"/>
            <a:ext cx="180975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820150" y="1844675"/>
            <a:ext cx="0" cy="2232025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596188" y="3213100"/>
            <a:ext cx="0" cy="86360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37" idx="2"/>
          </p:cNvCxnSpPr>
          <p:nvPr/>
        </p:nvCxnSpPr>
        <p:spPr>
          <a:xfrm flipH="1" flipV="1">
            <a:off x="8208963" y="4508500"/>
            <a:ext cx="34925" cy="187325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3"/>
          </p:cNvCxnSpPr>
          <p:nvPr/>
        </p:nvCxnSpPr>
        <p:spPr>
          <a:xfrm flipV="1">
            <a:off x="6588125" y="6381750"/>
            <a:ext cx="1655763" cy="22225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6516688" y="260350"/>
            <a:ext cx="446087" cy="550863"/>
          </a:xfrm>
          <a:custGeom>
            <a:avLst/>
            <a:gdLst>
              <a:gd name="connsiteX0" fmla="*/ 357809 w 372465"/>
              <a:gd name="connsiteY0" fmla="*/ 0 h 384313"/>
              <a:gd name="connsiteX1" fmla="*/ 357809 w 372465"/>
              <a:gd name="connsiteY1" fmla="*/ 0 h 384313"/>
              <a:gd name="connsiteX2" fmla="*/ 371061 w 372465"/>
              <a:gd name="connsiteY2" fmla="*/ 384313 h 384313"/>
              <a:gd name="connsiteX3" fmla="*/ 225287 w 372465"/>
              <a:gd name="connsiteY3" fmla="*/ 384313 h 384313"/>
              <a:gd name="connsiteX4" fmla="*/ 225287 w 372465"/>
              <a:gd name="connsiteY4" fmla="*/ 238539 h 384313"/>
              <a:gd name="connsiteX5" fmla="*/ 66261 w 372465"/>
              <a:gd name="connsiteY5" fmla="*/ 344556 h 384313"/>
              <a:gd name="connsiteX6" fmla="*/ 0 w 372465"/>
              <a:gd name="connsiteY6" fmla="*/ 265043 h 384313"/>
              <a:gd name="connsiteX7" fmla="*/ 238539 w 372465"/>
              <a:gd name="connsiteY7" fmla="*/ 106017 h 384313"/>
              <a:gd name="connsiteX8" fmla="*/ 238539 w 372465"/>
              <a:gd name="connsiteY8" fmla="*/ 0 h 384313"/>
              <a:gd name="connsiteX9" fmla="*/ 357809 w 372465"/>
              <a:gd name="connsiteY9" fmla="*/ 0 h 38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465" h="384313">
                <a:moveTo>
                  <a:pt x="357809" y="0"/>
                </a:moveTo>
                <a:lnTo>
                  <a:pt x="357809" y="0"/>
                </a:lnTo>
                <a:cubicBezTo>
                  <a:pt x="372465" y="322438"/>
                  <a:pt x="371061" y="194265"/>
                  <a:pt x="371061" y="384313"/>
                </a:cubicBezTo>
                <a:lnTo>
                  <a:pt x="225287" y="384313"/>
                </a:lnTo>
                <a:lnTo>
                  <a:pt x="225287" y="238539"/>
                </a:lnTo>
                <a:lnTo>
                  <a:pt x="66261" y="344556"/>
                </a:lnTo>
                <a:lnTo>
                  <a:pt x="0" y="265043"/>
                </a:lnTo>
                <a:lnTo>
                  <a:pt x="238539" y="106017"/>
                </a:lnTo>
                <a:lnTo>
                  <a:pt x="238539" y="0"/>
                </a:lnTo>
                <a:lnTo>
                  <a:pt x="357809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" name="Freeform 53"/>
          <p:cNvSpPr/>
          <p:nvPr/>
        </p:nvSpPr>
        <p:spPr>
          <a:xfrm>
            <a:off x="6443663" y="4365625"/>
            <a:ext cx="576262" cy="358775"/>
          </a:xfrm>
          <a:custGeom>
            <a:avLst/>
            <a:gdLst>
              <a:gd name="connsiteX0" fmla="*/ 344556 w 344556"/>
              <a:gd name="connsiteY0" fmla="*/ 291548 h 291548"/>
              <a:gd name="connsiteX1" fmla="*/ 0 w 344556"/>
              <a:gd name="connsiteY1" fmla="*/ 291548 h 291548"/>
              <a:gd name="connsiteX2" fmla="*/ 0 w 344556"/>
              <a:gd name="connsiteY2" fmla="*/ 145774 h 291548"/>
              <a:gd name="connsiteX3" fmla="*/ 212034 w 344556"/>
              <a:gd name="connsiteY3" fmla="*/ 145774 h 291548"/>
              <a:gd name="connsiteX4" fmla="*/ 212034 w 344556"/>
              <a:gd name="connsiteY4" fmla="*/ 0 h 291548"/>
              <a:gd name="connsiteX5" fmla="*/ 331304 w 344556"/>
              <a:gd name="connsiteY5" fmla="*/ 0 h 291548"/>
              <a:gd name="connsiteX6" fmla="*/ 344556 w 344556"/>
              <a:gd name="connsiteY6" fmla="*/ 291548 h 29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556" h="291548">
                <a:moveTo>
                  <a:pt x="344556" y="291548"/>
                </a:moveTo>
                <a:lnTo>
                  <a:pt x="0" y="291548"/>
                </a:lnTo>
                <a:lnTo>
                  <a:pt x="0" y="145774"/>
                </a:lnTo>
                <a:lnTo>
                  <a:pt x="212034" y="145774"/>
                </a:lnTo>
                <a:lnTo>
                  <a:pt x="212034" y="0"/>
                </a:lnTo>
                <a:lnTo>
                  <a:pt x="331304" y="0"/>
                </a:lnTo>
                <a:lnTo>
                  <a:pt x="344556" y="291548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84213" y="5084763"/>
            <a:ext cx="1439862" cy="431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92275" y="4581525"/>
            <a:ext cx="143421" cy="1079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71551" y="4581525"/>
            <a:ext cx="144066" cy="1079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47" name="TextBox 56"/>
          <p:cNvSpPr txBox="1">
            <a:spLocks noChangeArrowheads="1"/>
          </p:cNvSpPr>
          <p:nvPr/>
        </p:nvSpPr>
        <p:spPr bwMode="auto">
          <a:xfrm>
            <a:off x="5651500" y="1484313"/>
            <a:ext cx="93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92D050"/>
                </a:solidFill>
              </a:rPr>
              <a:t>Flow Meter</a:t>
            </a:r>
          </a:p>
        </p:txBody>
      </p:sp>
      <p:sp>
        <p:nvSpPr>
          <p:cNvPr id="13348" name="TextBox 57"/>
          <p:cNvSpPr txBox="1">
            <a:spLocks noChangeArrowheads="1"/>
          </p:cNvSpPr>
          <p:nvPr/>
        </p:nvSpPr>
        <p:spPr bwMode="auto">
          <a:xfrm>
            <a:off x="5292725" y="2708275"/>
            <a:ext cx="12954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Pressure Gauge</a:t>
            </a:r>
          </a:p>
        </p:txBody>
      </p:sp>
      <p:pic>
        <p:nvPicPr>
          <p:cNvPr id="59" name="Content Placeholder 4" descr="deep vein valve4"/>
          <p:cNvPicPr>
            <a:picLocks/>
          </p:cNvPicPr>
          <p:nvPr/>
        </p:nvPicPr>
        <p:blipFill>
          <a:blip r:embed="rId3" cstate="print"/>
          <a:srcRect t="60632" r="34615"/>
          <a:stretch>
            <a:fillRect/>
          </a:stretch>
        </p:blipFill>
        <p:spPr bwMode="auto">
          <a:xfrm>
            <a:off x="2483768" y="3789040"/>
            <a:ext cx="38163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Fluids</a:t>
            </a:r>
          </a:p>
          <a:p>
            <a:r>
              <a:rPr lang="en-GB" dirty="0" smtClean="0"/>
              <a:t>Fluid Mechanics</a:t>
            </a:r>
          </a:p>
          <a:p>
            <a:r>
              <a:rPr lang="en-GB" dirty="0" smtClean="0"/>
              <a:t>Fluid mechanics and industry</a:t>
            </a:r>
          </a:p>
          <a:p>
            <a:r>
              <a:rPr lang="en-GB" dirty="0" smtClean="0"/>
              <a:t>Medical implants </a:t>
            </a:r>
          </a:p>
          <a:p>
            <a:r>
              <a:rPr lang="en-GB" dirty="0" smtClean="0"/>
              <a:t>Application of fluid mechanics to medical implants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Vascular Implants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Vascular Grafts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Stents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Valve-stent devices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Medical Implants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Dacron</a:t>
            </a:r>
          </a:p>
          <a:p>
            <a:r>
              <a:rPr lang="en-GB" dirty="0" smtClean="0"/>
              <a:t>PTFE</a:t>
            </a:r>
          </a:p>
          <a:p>
            <a:r>
              <a:rPr lang="en-GB" dirty="0" smtClean="0"/>
              <a:t>Tissue engineered</a:t>
            </a:r>
          </a:p>
          <a:p>
            <a:r>
              <a:rPr lang="en-GB" dirty="0" smtClean="0"/>
              <a:t>Polymer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Vascular Grafts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pic>
        <p:nvPicPr>
          <p:cNvPr id="5" name="Picture 4" descr="dacr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196752"/>
            <a:ext cx="4608512" cy="2143168"/>
          </a:xfrm>
          <a:prstGeom prst="rect">
            <a:avLst/>
          </a:prstGeom>
        </p:spPr>
      </p:pic>
      <p:pic>
        <p:nvPicPr>
          <p:cNvPr id="6" name="Picture 5" descr="tissue engineered graf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428999"/>
            <a:ext cx="4680520" cy="3299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Artificial tube implanted to open stenosis</a:t>
            </a:r>
          </a:p>
          <a:p>
            <a:endParaRPr lang="en-GB" dirty="0" smtClean="0"/>
          </a:p>
          <a:p>
            <a:r>
              <a:rPr lang="en-GB" dirty="0" smtClean="0"/>
              <a:t>Arterial and venous</a:t>
            </a:r>
          </a:p>
          <a:p>
            <a:endParaRPr lang="en-GB" dirty="0" smtClean="0"/>
          </a:p>
          <a:p>
            <a:r>
              <a:rPr lang="en-GB" dirty="0" smtClean="0"/>
              <a:t>Multiple areas in the body, not just vascular</a:t>
            </a:r>
          </a:p>
          <a:p>
            <a:endParaRPr lang="en-GB" dirty="0" smtClean="0"/>
          </a:p>
          <a:p>
            <a:r>
              <a:rPr lang="en-GB" dirty="0" smtClean="0"/>
              <a:t>Combined with grafts to make stent-grafts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Stents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pic>
        <p:nvPicPr>
          <p:cNvPr id="5" name="Picture 4" descr="st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725144"/>
            <a:ext cx="2952328" cy="196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Cardiac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Venous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Valve stent devices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pic>
        <p:nvPicPr>
          <p:cNvPr id="5" name="Picture 4" descr="percutaneous caridac val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908720"/>
            <a:ext cx="3168352" cy="4870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Percutaneous implantation</a:t>
            </a:r>
          </a:p>
          <a:p>
            <a:r>
              <a:rPr lang="en-GB" dirty="0" smtClean="0"/>
              <a:t>2 currently available</a:t>
            </a:r>
          </a:p>
          <a:p>
            <a:r>
              <a:rPr lang="en-GB" dirty="0" smtClean="0"/>
              <a:t>Bovine or porcine pericardium on metal stent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Valve stent devices - Cardiac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pic>
        <p:nvPicPr>
          <p:cNvPr id="5" name="Picture 4" descr="aortic val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68960"/>
            <a:ext cx="6012160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34880" cy="4525963"/>
          </a:xfrm>
        </p:spPr>
        <p:txBody>
          <a:bodyPr/>
          <a:lstStyle/>
          <a:p>
            <a:r>
              <a:rPr lang="en-GB" dirty="0" smtClean="0"/>
              <a:t>Current research being undertaken</a:t>
            </a:r>
          </a:p>
          <a:p>
            <a:r>
              <a:rPr lang="en-GB" dirty="0" smtClean="0"/>
              <a:t>Some phase 1 clinical trials previously – abandoned</a:t>
            </a:r>
          </a:p>
          <a:p>
            <a:r>
              <a:rPr lang="en-GB" dirty="0" smtClean="0"/>
              <a:t>Novel materials</a:t>
            </a:r>
          </a:p>
          <a:p>
            <a:r>
              <a:rPr lang="en-GB" dirty="0" smtClean="0"/>
              <a:t>Valve design</a:t>
            </a:r>
          </a:p>
          <a:p>
            <a:r>
              <a:rPr lang="en-GB" dirty="0" smtClean="0"/>
              <a:t>Method of implantation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Valve stent devices - Venous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133" y="1412776"/>
            <a:ext cx="3873867" cy="397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Material</a:t>
            </a:r>
          </a:p>
          <a:p>
            <a:pPr lvl="1"/>
            <a:r>
              <a:rPr lang="en-GB" dirty="0" smtClean="0"/>
              <a:t>Stent</a:t>
            </a:r>
          </a:p>
          <a:p>
            <a:pPr lvl="1"/>
            <a:r>
              <a:rPr lang="en-GB" dirty="0" smtClean="0"/>
              <a:t>Coating</a:t>
            </a:r>
          </a:p>
          <a:p>
            <a:pPr lvl="1"/>
            <a:r>
              <a:rPr lang="en-GB" dirty="0" smtClean="0"/>
              <a:t>Valve leaflets</a:t>
            </a:r>
          </a:p>
          <a:p>
            <a:r>
              <a:rPr lang="en-GB" dirty="0" smtClean="0"/>
              <a:t>Size</a:t>
            </a:r>
          </a:p>
          <a:p>
            <a:pPr lvl="1"/>
            <a:r>
              <a:rPr lang="en-GB" dirty="0" smtClean="0"/>
              <a:t>Diameter</a:t>
            </a:r>
          </a:p>
          <a:p>
            <a:pPr lvl="1"/>
            <a:r>
              <a:rPr lang="en-GB" dirty="0" smtClean="0"/>
              <a:t>Length</a:t>
            </a:r>
          </a:p>
          <a:p>
            <a:pPr lvl="1"/>
            <a:r>
              <a:rPr lang="en-GB" dirty="0" smtClean="0"/>
              <a:t>Leaflet size</a:t>
            </a:r>
          </a:p>
          <a:p>
            <a:r>
              <a:rPr lang="en-GB" dirty="0" smtClean="0"/>
              <a:t>Shape</a:t>
            </a:r>
          </a:p>
          <a:p>
            <a:r>
              <a:rPr lang="en-GB" dirty="0" smtClean="0"/>
              <a:t>Method of implantation </a:t>
            </a:r>
          </a:p>
          <a:p>
            <a:pPr>
              <a:buNone/>
            </a:pPr>
            <a:r>
              <a:rPr lang="en-GB" dirty="0" smtClean="0"/>
              <a:t>(open surgery, endovascular)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be varied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pic>
        <p:nvPicPr>
          <p:cNvPr id="5" name="Content Placeholder 3" descr="MPC HPMA TMSPMA 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37814" y="260648"/>
            <a:ext cx="3196638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Vary all of these with knowledge of properties and develop computational model thus deciding what can be varied and what will produce the best results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3200" dirty="0" smtClean="0"/>
              <a:t>All before in vitro, animal models and clinical trials!!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modelling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Professor Alun H Davies</a:t>
            </a:r>
          </a:p>
          <a:p>
            <a:r>
              <a:rPr lang="en-GB" dirty="0" smtClean="0"/>
              <a:t>Professor Yun Xu</a:t>
            </a:r>
          </a:p>
          <a:p>
            <a:r>
              <a:rPr lang="en-GB" dirty="0" smtClean="0"/>
              <a:t>Professor Molly Stevens</a:t>
            </a:r>
          </a:p>
          <a:p>
            <a:endParaRPr lang="en-GB" dirty="0" smtClean="0"/>
          </a:p>
          <a:p>
            <a:r>
              <a:rPr lang="en-GB" dirty="0" smtClean="0"/>
              <a:t>You all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thanks</a:t>
            </a:r>
            <a:endParaRPr lang="en-GB" dirty="0"/>
          </a:p>
        </p:txBody>
      </p:sp>
      <p:pic>
        <p:nvPicPr>
          <p:cNvPr id="5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pic>
        <p:nvPicPr>
          <p:cNvPr id="6" name="Picture 5" descr="AHDCalender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2090" y="188640"/>
            <a:ext cx="4011910" cy="5349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4" name="Content Placeholder 3" descr="Questio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908720"/>
            <a:ext cx="4104456" cy="4654274"/>
          </a:xfrm>
        </p:spPr>
      </p:pic>
      <p:pic>
        <p:nvPicPr>
          <p:cNvPr id="6" name="Content Placeholder 3" descr="IC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14096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Hayley.moore03@ic.ac.uk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78896" cy="4525963"/>
          </a:xfrm>
        </p:spPr>
        <p:txBody>
          <a:bodyPr/>
          <a:lstStyle/>
          <a:p>
            <a:r>
              <a:rPr lang="en-GB" dirty="0" smtClean="0"/>
              <a:t>“A fluid is a substance that continually deforms under an applied shear stress”</a:t>
            </a:r>
          </a:p>
          <a:p>
            <a:r>
              <a:rPr lang="en-GB" dirty="0" smtClean="0"/>
              <a:t>Ability to flow</a:t>
            </a:r>
          </a:p>
          <a:p>
            <a:r>
              <a:rPr lang="en-GB" dirty="0" smtClean="0"/>
              <a:t>Adopts the shape of the container that it is in and has a definite volume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Fluids - definitions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pic>
        <p:nvPicPr>
          <p:cNvPr id="5" name="Picture 4" descr="pouring w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908720"/>
            <a:ext cx="2664296" cy="4000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Viscosity</a:t>
            </a:r>
          </a:p>
          <a:p>
            <a:endParaRPr lang="en-GB" dirty="0" smtClean="0"/>
          </a:p>
          <a:p>
            <a:r>
              <a:rPr lang="en-GB" dirty="0" smtClean="0"/>
              <a:t>Can be subjected to small amounts of shear stress before deformation</a:t>
            </a:r>
          </a:p>
          <a:p>
            <a:endParaRPr lang="en-GB" dirty="0" smtClean="0"/>
          </a:p>
          <a:p>
            <a:r>
              <a:rPr lang="en-GB" dirty="0" smtClean="0"/>
              <a:t>Resistance to flow</a:t>
            </a:r>
          </a:p>
          <a:p>
            <a:endParaRPr lang="en-GB" dirty="0" smtClean="0"/>
          </a:p>
          <a:p>
            <a:r>
              <a:rPr lang="en-GB" dirty="0" smtClean="0"/>
              <a:t>Change with temperature, stress, flow rate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 fluids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53233"/>
            <a:ext cx="2907360" cy="93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study of fluids and forces on them</a:t>
            </a:r>
          </a:p>
          <a:p>
            <a:endParaRPr lang="en-GB" dirty="0" smtClean="0"/>
          </a:p>
          <a:p>
            <a:r>
              <a:rPr lang="en-GB" dirty="0" smtClean="0"/>
              <a:t>Fluid kinematics – fluid motion</a:t>
            </a:r>
          </a:p>
          <a:p>
            <a:endParaRPr lang="en-GB" dirty="0" smtClean="0"/>
          </a:p>
          <a:p>
            <a:r>
              <a:rPr lang="en-GB" b="1" dirty="0" smtClean="0"/>
              <a:t>Fluid dynamics </a:t>
            </a:r>
            <a:r>
              <a:rPr lang="en-GB" dirty="0" smtClean="0"/>
              <a:t>– forces on fluid motion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Fluid statics – at rest</a:t>
            </a:r>
          </a:p>
          <a:p>
            <a:pPr lvl="1"/>
            <a:r>
              <a:rPr lang="en-GB" b="1" dirty="0" smtClean="0"/>
              <a:t>Fluid kinetics </a:t>
            </a:r>
            <a:r>
              <a:rPr lang="en-GB" dirty="0" smtClean="0"/>
              <a:t>– in motion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Fluid Mechanics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Archimedes</a:t>
            </a:r>
          </a:p>
          <a:p>
            <a:r>
              <a:rPr lang="en-GB" dirty="0" smtClean="0"/>
              <a:t>Da Vinci</a:t>
            </a:r>
          </a:p>
          <a:p>
            <a:r>
              <a:rPr lang="en-GB" dirty="0" smtClean="0"/>
              <a:t>Newton</a:t>
            </a:r>
          </a:p>
          <a:p>
            <a:r>
              <a:rPr lang="en-GB" dirty="0" smtClean="0"/>
              <a:t>Pascal</a:t>
            </a:r>
          </a:p>
          <a:p>
            <a:r>
              <a:rPr lang="en-GB" dirty="0" smtClean="0"/>
              <a:t>Bernoulli</a:t>
            </a:r>
          </a:p>
          <a:p>
            <a:r>
              <a:rPr lang="en-GB" b="1" dirty="0" smtClean="0"/>
              <a:t>Poiseuille</a:t>
            </a:r>
          </a:p>
          <a:p>
            <a:r>
              <a:rPr lang="en-GB" dirty="0" smtClean="0"/>
              <a:t>Mathematicians and Engineers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Fluid dynamics - History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pic>
        <p:nvPicPr>
          <p:cNvPr id="5" name="Picture 4" descr="Archimed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124744"/>
            <a:ext cx="1929638" cy="2304256"/>
          </a:xfrm>
          <a:prstGeom prst="rect">
            <a:avLst/>
          </a:prstGeom>
        </p:spPr>
      </p:pic>
      <p:pic>
        <p:nvPicPr>
          <p:cNvPr id="6" name="Picture 5" descr="Leonardo_Da_Vinc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916832"/>
            <a:ext cx="1789664" cy="2268662"/>
          </a:xfrm>
          <a:prstGeom prst="rect">
            <a:avLst/>
          </a:prstGeom>
        </p:spPr>
      </p:pic>
      <p:pic>
        <p:nvPicPr>
          <p:cNvPr id="7" name="Picture 6" descr="isaac_newt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1124744"/>
            <a:ext cx="2435345" cy="2586807"/>
          </a:xfrm>
          <a:prstGeom prst="rect">
            <a:avLst/>
          </a:prstGeom>
        </p:spPr>
      </p:pic>
      <p:pic>
        <p:nvPicPr>
          <p:cNvPr id="8" name="Picture 7" descr="blaise pasc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3861048"/>
            <a:ext cx="1152128" cy="1408156"/>
          </a:xfrm>
          <a:prstGeom prst="rect">
            <a:avLst/>
          </a:prstGeom>
        </p:spPr>
      </p:pic>
      <p:pic>
        <p:nvPicPr>
          <p:cNvPr id="9" name="Picture 8" descr="BernoulliDanie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3861048"/>
            <a:ext cx="1602865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618856" cy="4972008"/>
          </a:xfrm>
        </p:spPr>
        <p:txBody>
          <a:bodyPr/>
          <a:lstStyle/>
          <a:p>
            <a:r>
              <a:rPr lang="en-GB" dirty="0" smtClean="0"/>
              <a:t>Many equations used to define fluid mechanics</a:t>
            </a:r>
          </a:p>
          <a:p>
            <a:r>
              <a:rPr lang="en-GB" dirty="0" smtClean="0"/>
              <a:t>Important points</a:t>
            </a:r>
          </a:p>
          <a:p>
            <a:pPr lvl="1"/>
            <a:r>
              <a:rPr lang="en-GB" dirty="0" smtClean="0"/>
              <a:t>Conservation mass</a:t>
            </a:r>
          </a:p>
          <a:p>
            <a:pPr lvl="1"/>
            <a:r>
              <a:rPr lang="en-GB" dirty="0" smtClean="0"/>
              <a:t>Conservation momentum</a:t>
            </a:r>
          </a:p>
          <a:p>
            <a:pPr lvl="1"/>
            <a:r>
              <a:rPr lang="en-GB" dirty="0" smtClean="0"/>
              <a:t>Conservation energy</a:t>
            </a:r>
          </a:p>
          <a:p>
            <a:pPr lvl="1"/>
            <a:r>
              <a:rPr lang="en-GB" dirty="0" smtClean="0"/>
              <a:t>Often assume viscosity zero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Fluid Dynamics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2636912"/>
            <a:ext cx="363589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i="1" dirty="0" smtClean="0"/>
              <a:t>In this house</a:t>
            </a:r>
            <a:r>
              <a:rPr lang="en-GB" sz="3200" dirty="0" smtClean="0"/>
              <a:t>, </a:t>
            </a:r>
            <a:r>
              <a:rPr lang="en-GB" sz="3200" i="1" dirty="0" smtClean="0"/>
              <a:t>we obey the laws of thermodynamics</a:t>
            </a:r>
            <a:r>
              <a:rPr lang="en-GB" sz="3200" dirty="0" smtClean="0"/>
              <a:t>!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Modelling tool</a:t>
            </a:r>
          </a:p>
          <a:p>
            <a:r>
              <a:rPr lang="en-GB" dirty="0" smtClean="0"/>
              <a:t>Industries:-</a:t>
            </a:r>
          </a:p>
          <a:p>
            <a:pPr lvl="1"/>
            <a:r>
              <a:rPr lang="en-GB" dirty="0" smtClean="0"/>
              <a:t>Automotive</a:t>
            </a:r>
          </a:p>
          <a:p>
            <a:pPr lvl="1"/>
            <a:r>
              <a:rPr lang="en-GB" dirty="0" smtClean="0"/>
              <a:t>Chemical</a:t>
            </a:r>
          </a:p>
          <a:p>
            <a:pPr lvl="1"/>
            <a:r>
              <a:rPr lang="en-GB" dirty="0" smtClean="0"/>
              <a:t>Aeronautical</a:t>
            </a:r>
          </a:p>
          <a:p>
            <a:pPr lvl="1"/>
            <a:r>
              <a:rPr lang="en-GB" dirty="0" smtClean="0"/>
              <a:t>Manufacturing</a:t>
            </a:r>
          </a:p>
          <a:p>
            <a:pPr lvl="1"/>
            <a:r>
              <a:rPr lang="en-GB" b="1" dirty="0" smtClean="0"/>
              <a:t>Medical 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Fluid Mechanics and Industry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Urine</a:t>
            </a:r>
          </a:p>
          <a:p>
            <a:r>
              <a:rPr lang="en-GB" dirty="0" smtClean="0"/>
              <a:t>Sweat</a:t>
            </a:r>
          </a:p>
          <a:p>
            <a:r>
              <a:rPr lang="en-GB" dirty="0" smtClean="0"/>
              <a:t>Cerebrospinal fluid</a:t>
            </a:r>
          </a:p>
          <a:p>
            <a:r>
              <a:rPr lang="en-GB" b="1" dirty="0" smtClean="0"/>
              <a:t>Blood</a:t>
            </a:r>
          </a:p>
          <a:p>
            <a:r>
              <a:rPr lang="en-GB" dirty="0" smtClean="0"/>
              <a:t>Gastric secretions</a:t>
            </a:r>
          </a:p>
          <a:p>
            <a:r>
              <a:rPr lang="en-GB" dirty="0" smtClean="0"/>
              <a:t>Mucus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Fluids in the body</a:t>
            </a:r>
            <a:endParaRPr lang="en-GB" dirty="0"/>
          </a:p>
        </p:txBody>
      </p:sp>
      <p:pic>
        <p:nvPicPr>
          <p:cNvPr id="4" name="Content Placeholder 3" descr="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0" y="5925849"/>
            <a:ext cx="2907360" cy="932151"/>
          </a:xfrm>
          <a:prstGeom prst="rect">
            <a:avLst/>
          </a:prstGeom>
        </p:spPr>
      </p:pic>
      <p:pic>
        <p:nvPicPr>
          <p:cNvPr id="5" name="Picture 4" descr="urin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88640"/>
            <a:ext cx="2016224" cy="3029845"/>
          </a:xfrm>
          <a:prstGeom prst="rect">
            <a:avLst/>
          </a:prstGeom>
        </p:spPr>
      </p:pic>
      <p:pic>
        <p:nvPicPr>
          <p:cNvPr id="6" name="Picture 5" descr="swea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780928"/>
            <a:ext cx="2822991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613</TotalTime>
  <Words>487</Words>
  <Application>Microsoft Office PowerPoint</Application>
  <PresentationFormat>On-screen Show (4:3)</PresentationFormat>
  <Paragraphs>208</Paragraphs>
  <Slides>29</Slides>
  <Notes>27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Fluids and application of fluid mechanics to medical implants</vt:lpstr>
      <vt:lpstr>Overview</vt:lpstr>
      <vt:lpstr>Fluids - definitions</vt:lpstr>
      <vt:lpstr>Real fluids</vt:lpstr>
      <vt:lpstr>Fluid Mechanics</vt:lpstr>
      <vt:lpstr>Fluid dynamics - History</vt:lpstr>
      <vt:lpstr>Fluid Dynamics</vt:lpstr>
      <vt:lpstr>Fluid Mechanics and Industry</vt:lpstr>
      <vt:lpstr>Fluids in the body</vt:lpstr>
      <vt:lpstr>Application of Fluid Mechanics</vt:lpstr>
      <vt:lpstr>Application to industry</vt:lpstr>
      <vt:lpstr>Modelling the Vascular System</vt:lpstr>
      <vt:lpstr>MRI</vt:lpstr>
      <vt:lpstr>Ultrasound</vt:lpstr>
      <vt:lpstr>Contrast Ultrasound</vt:lpstr>
      <vt:lpstr>Blood</vt:lpstr>
      <vt:lpstr>Vessel</vt:lpstr>
      <vt:lpstr>Special areas</vt:lpstr>
      <vt:lpstr>Laboratory Flow Model</vt:lpstr>
      <vt:lpstr>Medical Implants</vt:lpstr>
      <vt:lpstr>Vascular Grafts</vt:lpstr>
      <vt:lpstr>Stents</vt:lpstr>
      <vt:lpstr>Valve stent devices</vt:lpstr>
      <vt:lpstr>Valve stent devices - Cardiac</vt:lpstr>
      <vt:lpstr>Valve stent devices - Venous</vt:lpstr>
      <vt:lpstr>What can be varied</vt:lpstr>
      <vt:lpstr>Further modelling</vt:lpstr>
      <vt:lpstr>With thanks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Hayley and John</dc:creator>
  <cp:lastModifiedBy>nshiel</cp:lastModifiedBy>
  <cp:revision>59</cp:revision>
  <dcterms:created xsi:type="dcterms:W3CDTF">2011-01-22T19:24:27Z</dcterms:created>
  <dcterms:modified xsi:type="dcterms:W3CDTF">2012-01-31T15:45:07Z</dcterms:modified>
</cp:coreProperties>
</file>