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86" r:id="rId11"/>
    <p:sldId id="275" r:id="rId12"/>
    <p:sldId id="272" r:id="rId13"/>
    <p:sldId id="285" r:id="rId14"/>
    <p:sldId id="276" r:id="rId15"/>
    <p:sldId id="273" r:id="rId16"/>
    <p:sldId id="277" r:id="rId17"/>
    <p:sldId id="288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100" d="100"/>
          <a:sy n="100" d="100"/>
        </p:scale>
        <p:origin x="-6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15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897E8-4D35-4C4E-BD00-8BBAD4F88476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Intercalated BSc entry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736012" cy="1143000"/>
          </a:xfrm>
        </p:spPr>
        <p:txBody>
          <a:bodyPr/>
          <a:lstStyle/>
          <a:p>
            <a:r>
              <a:rPr lang="en-GB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 smtClean="0"/>
              <a:t>You have all received </a:t>
            </a:r>
            <a:r>
              <a:rPr lang="en-GB" sz="2100" dirty="0"/>
              <a:t>£5.00 printer </a:t>
            </a:r>
            <a:r>
              <a:rPr lang="en-GB" sz="2100" dirty="0" smtClean="0"/>
              <a:t>credit on behalf of FEO. Academic departments will/may be provide more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/>
              <a:t>Charges for printing – </a:t>
            </a:r>
            <a:r>
              <a:rPr lang="en-GB" sz="2100" dirty="0" err="1"/>
              <a:t>FoM</a:t>
            </a:r>
            <a:r>
              <a:rPr lang="en-GB" sz="2100" dirty="0"/>
              <a:t>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</a:t>
            </a:r>
            <a:r>
              <a:rPr lang="en-GB" sz="1800" dirty="0" smtClean="0"/>
              <a:t>account and Download </a:t>
            </a:r>
            <a:r>
              <a:rPr lang="en-GB" sz="1800" dirty="0"/>
              <a:t>printer drivers for home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13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30607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“ePay”</a:t>
            </a:r>
          </a:p>
          <a:p>
            <a:pPr eaLnBrk="1" hangingPunct="1">
              <a:spcBef>
                <a:spcPct val="0"/>
              </a:spcBef>
            </a:pPr>
            <a:endParaRPr lang="en-GB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http://learn.imperial.ac.uk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Discussion boards</a:t>
            </a:r>
          </a:p>
          <a:p>
            <a:pPr lvl="1"/>
            <a:r>
              <a:rPr lang="en-GB" dirty="0"/>
              <a:t>E-modules</a:t>
            </a:r>
          </a:p>
          <a:p>
            <a:pPr lvl="1"/>
            <a:r>
              <a:rPr lang="en-GB" dirty="0"/>
              <a:t>On-line </a:t>
            </a:r>
            <a:r>
              <a:rPr lang="en-GB" dirty="0" smtClean="0"/>
              <a:t>quizzes</a:t>
            </a:r>
          </a:p>
          <a:p>
            <a:r>
              <a:rPr lang="en-GB" dirty="0" smtClean="0"/>
              <a:t>Content 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r>
              <a:rPr lang="en-GB" dirty="0"/>
              <a:t>Please 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Good </a:t>
            </a:r>
            <a:r>
              <a:rPr lang="en-GB" dirty="0" smtClean="0"/>
              <a:t>luck and enjoy you time here!</a:t>
            </a:r>
            <a:endParaRPr lang="en-GB" dirty="0" smtClean="0"/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GB" sz="2400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>
                <a:solidFill>
                  <a:schemeClr val="tx1"/>
                </a:solidFill>
              </a:rPr>
              <a:t>://learn.imperial.ac.uk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36582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</a:t>
            </a:r>
            <a:r>
              <a:rPr lang="en-GB" sz="2100" dirty="0" smtClean="0"/>
              <a:t>know why </a:t>
            </a:r>
            <a:r>
              <a:rPr lang="en-GB" sz="2100" u="sng" dirty="0" smtClean="0"/>
              <a:t>and</a:t>
            </a:r>
            <a:r>
              <a:rPr lang="en-GB" sz="2100" dirty="0" smtClean="0"/>
              <a:t> </a:t>
            </a:r>
            <a:r>
              <a:rPr lang="en-GB" sz="2100" dirty="0" smtClean="0"/>
              <a:t>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future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encrypted</a:t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 smtClean="0"/>
              <a:t>See the info in the Guidebook about security and reputation, use of copyright material, etc.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applications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</a:t>
            </a:r>
            <a:r>
              <a:rPr lang="en-GB" sz="2600" dirty="0" smtClean="0"/>
              <a:t>this  </a:t>
            </a:r>
            <a:r>
              <a:rPr lang="en-GB" sz="2600" dirty="0"/>
              <a:t>College provided </a:t>
            </a:r>
            <a:r>
              <a:rPr lang="en-GB" sz="2600" dirty="0" smtClean="0"/>
              <a:t>software on personal PC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Library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ICT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Library 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Basement ICT cluster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Commonwealth Building 3</a:t>
            </a:r>
            <a:r>
              <a:rPr lang="en-GB" sz="2000" baseline="30000" dirty="0"/>
              <a:t>rd</a:t>
            </a:r>
            <a:r>
              <a:rPr lang="en-GB" sz="2000" dirty="0"/>
              <a:t> Floor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Lower Ground Floor, inside </a:t>
            </a:r>
            <a:r>
              <a:rPr lang="en-GB" sz="2000" dirty="0" smtClean="0"/>
              <a:t>Library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849FDF8-13D7-45F5-B0DF-B8BE25DACC3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Clusters based at associated teaching Hospitals</a:t>
            </a:r>
          </a:p>
          <a:p>
            <a:r>
              <a:rPr lang="en-GB" dirty="0"/>
              <a:t>St Peter’s</a:t>
            </a:r>
          </a:p>
          <a:p>
            <a:r>
              <a:rPr lang="en-GB" dirty="0"/>
              <a:t>Central Middlesex</a:t>
            </a:r>
          </a:p>
          <a:p>
            <a:r>
              <a:rPr lang="en-GB" dirty="0"/>
              <a:t>Ealing</a:t>
            </a:r>
          </a:p>
          <a:p>
            <a:r>
              <a:rPr lang="en-GB" dirty="0"/>
              <a:t>Hillingdon</a:t>
            </a:r>
          </a:p>
          <a:p>
            <a:r>
              <a:rPr lang="en-GB" dirty="0"/>
              <a:t>Northwick Park</a:t>
            </a:r>
          </a:p>
          <a:p>
            <a:r>
              <a:rPr lang="en-GB" dirty="0"/>
              <a:t>St Charles’</a:t>
            </a:r>
          </a:p>
          <a:p>
            <a:r>
              <a:rPr lang="en-GB" dirty="0"/>
              <a:t>West </a:t>
            </a:r>
            <a:r>
              <a:rPr lang="en-GB" dirty="0" smtClean="0"/>
              <a:t>Middlesex</a:t>
            </a:r>
          </a:p>
          <a:p>
            <a:r>
              <a:rPr lang="en-GB" dirty="0" err="1" smtClean="0"/>
              <a:t>Harefield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677</Words>
  <Application>Microsoft Office PowerPoint</Application>
  <PresentationFormat>On-screen Show (4:3)</PresentationFormat>
  <Paragraphs>178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School of Medicine Intercalated BSc entry 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Faculty of Medicine PC Clusters</vt:lpstr>
      <vt:lpstr>College Library PC Clusters</vt:lpstr>
      <vt:lpstr>Online Printing Account on College campuses</vt:lpstr>
      <vt:lpstr>Be economical with your Printing Account</vt:lpstr>
      <vt:lpstr>Slide 13</vt:lpstr>
      <vt:lpstr>Course materials</vt:lpstr>
      <vt:lpstr>Help us to keep things working</vt:lpstr>
      <vt:lpstr>Slide 16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home</cp:lastModifiedBy>
  <cp:revision>56</cp:revision>
  <dcterms:created xsi:type="dcterms:W3CDTF">2003-01-06T14:21:41Z</dcterms:created>
  <dcterms:modified xsi:type="dcterms:W3CDTF">2011-09-19T23:30:30Z</dcterms:modified>
</cp:coreProperties>
</file>