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4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-85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1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7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6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5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4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2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1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1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2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8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F92A-578E-9F4F-B55F-0A0ED478C4B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C6A9-C277-3D4A-8316-0D231359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5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career in medical oncology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Shairoz Merchant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 Medical Oncology and Clinical Research Fellow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3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Oncology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Diagnosis</a:t>
            </a:r>
          </a:p>
          <a:p>
            <a:r>
              <a:rPr lang="en-US" dirty="0" smtClean="0"/>
              <a:t>Assessment </a:t>
            </a:r>
          </a:p>
          <a:p>
            <a:r>
              <a:rPr lang="en-US" dirty="0" smtClean="0"/>
              <a:t>Treatment and management</a:t>
            </a:r>
          </a:p>
          <a:p>
            <a:pPr lvl="1"/>
            <a:r>
              <a:rPr lang="en-US" dirty="0"/>
              <a:t>Chemotherapy</a:t>
            </a:r>
          </a:p>
          <a:p>
            <a:pPr lvl="1"/>
            <a:r>
              <a:rPr lang="en-US" dirty="0"/>
              <a:t>Biological therapy</a:t>
            </a:r>
          </a:p>
          <a:p>
            <a:pPr lvl="1"/>
            <a:r>
              <a:rPr lang="en-US" dirty="0"/>
              <a:t>Immunological therapy</a:t>
            </a:r>
          </a:p>
          <a:p>
            <a:pPr marL="457200" lvl="1" indent="0">
              <a:buNone/>
            </a:pPr>
            <a:r>
              <a:rPr lang="en-US" dirty="0"/>
              <a:t>(Not radiotherapy – clinical oncology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Palliative care skills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1192510"/>
            <a:ext cx="7861300" cy="4991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5723" y="341241"/>
            <a:ext cx="7165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training pathway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217636" y="6502540"/>
            <a:ext cx="250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From: JRCPTB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 jobs in Oncology and </a:t>
            </a:r>
            <a:r>
              <a:rPr lang="en-US" dirty="0" err="1" smtClean="0"/>
              <a:t>Haematology</a:t>
            </a:r>
            <a:endParaRPr lang="en-US" dirty="0" smtClean="0"/>
          </a:p>
          <a:p>
            <a:r>
              <a:rPr lang="en-US" dirty="0" smtClean="0"/>
              <a:t>Respiratory Medicine MDTs sparked an interest in Oncology cases</a:t>
            </a:r>
          </a:p>
          <a:p>
            <a:r>
              <a:rPr lang="en-US" dirty="0" smtClean="0"/>
              <a:t>Currently ST4 at Imperial NHS Trust</a:t>
            </a:r>
          </a:p>
          <a:p>
            <a:r>
              <a:rPr lang="en-US" dirty="0" smtClean="0"/>
              <a:t>Currently undertaking my PhD in PET imaging at Imperial College.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&amp; Academic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Clinical aspects</a:t>
            </a:r>
          </a:p>
          <a:p>
            <a:pPr lvl="1"/>
            <a:r>
              <a:rPr lang="en-US" dirty="0" smtClean="0"/>
              <a:t>Range of cancer treatments</a:t>
            </a:r>
          </a:p>
          <a:p>
            <a:pPr lvl="1"/>
            <a:r>
              <a:rPr lang="en-US" dirty="0" smtClean="0"/>
              <a:t>Working in tertiary referral </a:t>
            </a:r>
            <a:r>
              <a:rPr lang="en-US" dirty="0" err="1" smtClean="0"/>
              <a:t>centres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Good communication skills</a:t>
            </a:r>
          </a:p>
          <a:p>
            <a:pPr lvl="1"/>
            <a:r>
              <a:rPr lang="en-US" dirty="0" smtClean="0"/>
              <a:t>Team work</a:t>
            </a:r>
          </a:p>
          <a:p>
            <a:pPr lvl="1"/>
            <a:r>
              <a:rPr lang="en-US" dirty="0" smtClean="0"/>
              <a:t>Continuity of care</a:t>
            </a:r>
          </a:p>
          <a:p>
            <a:r>
              <a:rPr lang="en-US" dirty="0" smtClean="0"/>
              <a:t>Academic aspects</a:t>
            </a:r>
          </a:p>
          <a:p>
            <a:pPr lvl="1"/>
            <a:r>
              <a:rPr lang="en-US" dirty="0" smtClean="0"/>
              <a:t>MD or PhD</a:t>
            </a:r>
          </a:p>
          <a:p>
            <a:pPr lvl="1"/>
            <a:r>
              <a:rPr lang="en-US" dirty="0" smtClean="0"/>
              <a:t>Clinical research: Design and recruitment to clinical trials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69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685800"/>
            <a:ext cx="6781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career in medical oncology</vt:lpstr>
      <vt:lpstr>Medical Oncology</vt:lpstr>
      <vt:lpstr>PowerPoint Presentation</vt:lpstr>
      <vt:lpstr>My background</vt:lpstr>
      <vt:lpstr>Clinical &amp; Academic Medicine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career in Medical Oncology</dc:title>
  <dc:creator>Rahim and Shairoz Shamji</dc:creator>
  <cp:lastModifiedBy>Shiel, Nuala</cp:lastModifiedBy>
  <cp:revision>8</cp:revision>
  <dcterms:created xsi:type="dcterms:W3CDTF">2012-11-28T17:22:08Z</dcterms:created>
  <dcterms:modified xsi:type="dcterms:W3CDTF">2012-12-03T14:55:52Z</dcterms:modified>
</cp:coreProperties>
</file>