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66" r:id="rId2"/>
    <p:sldId id="412" r:id="rId3"/>
    <p:sldId id="415" r:id="rId4"/>
    <p:sldId id="417" r:id="rId5"/>
    <p:sldId id="418" r:id="rId6"/>
    <p:sldId id="419" r:id="rId7"/>
    <p:sldId id="436" r:id="rId8"/>
    <p:sldId id="437" r:id="rId9"/>
    <p:sldId id="438" r:id="rId10"/>
    <p:sldId id="386" r:id="rId11"/>
    <p:sldId id="427" r:id="rId12"/>
    <p:sldId id="439" r:id="rId13"/>
    <p:sldId id="428" r:id="rId14"/>
    <p:sldId id="429" r:id="rId15"/>
    <p:sldId id="388" r:id="rId16"/>
    <p:sldId id="430" r:id="rId17"/>
    <p:sldId id="399" r:id="rId18"/>
    <p:sldId id="431" r:id="rId19"/>
    <p:sldId id="404" r:id="rId20"/>
    <p:sldId id="411" r:id="rId21"/>
    <p:sldId id="432" r:id="rId22"/>
    <p:sldId id="433" r:id="rId23"/>
    <p:sldId id="407" r:id="rId24"/>
    <p:sldId id="408" r:id="rId25"/>
    <p:sldId id="409" r:id="rId26"/>
    <p:sldId id="410" r:id="rId27"/>
    <p:sldId id="434" r:id="rId28"/>
    <p:sldId id="435" r:id="rId29"/>
    <p:sldId id="346" r:id="rId30"/>
  </p:sldIdLst>
  <p:sldSz cx="9144000" cy="6858000" type="screen4x3"/>
  <p:notesSz cx="6669088" cy="9926638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sz="4400" b="1" kern="1200">
        <a:solidFill>
          <a:srgbClr val="6E6E6F"/>
        </a:solidFill>
        <a:latin typeface="Calibri" pitchFamily="34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4400" b="1" kern="1200">
        <a:solidFill>
          <a:srgbClr val="6E6E6F"/>
        </a:solidFill>
        <a:latin typeface="Calibri" pitchFamily="34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4400" b="1" kern="1200">
        <a:solidFill>
          <a:srgbClr val="6E6E6F"/>
        </a:solidFill>
        <a:latin typeface="Calibri" pitchFamily="34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4400" b="1" kern="1200">
        <a:solidFill>
          <a:srgbClr val="6E6E6F"/>
        </a:solidFill>
        <a:latin typeface="Calibri" pitchFamily="34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4400" b="1" kern="1200">
        <a:solidFill>
          <a:srgbClr val="6E6E6F"/>
        </a:solidFill>
        <a:latin typeface="Calibri" pitchFamily="34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4400" b="1" kern="1200">
        <a:solidFill>
          <a:srgbClr val="6E6E6F"/>
        </a:solidFill>
        <a:latin typeface="Calibri" pitchFamily="34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4400" b="1" kern="1200">
        <a:solidFill>
          <a:srgbClr val="6E6E6F"/>
        </a:solidFill>
        <a:latin typeface="Calibri" pitchFamily="34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4400" b="1" kern="1200">
        <a:solidFill>
          <a:srgbClr val="6E6E6F"/>
        </a:solidFill>
        <a:latin typeface="Calibri" pitchFamily="34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4400" b="1" kern="1200">
        <a:solidFill>
          <a:srgbClr val="6E6E6F"/>
        </a:solidFill>
        <a:latin typeface="Calibri" pitchFamily="34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E6E6F"/>
    <a:srgbClr val="DC0217"/>
    <a:srgbClr val="4B4F55"/>
    <a:srgbClr val="1B0807"/>
    <a:srgbClr val="040404"/>
    <a:srgbClr val="C2C2C2"/>
    <a:srgbClr val="FFFFFF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88" autoAdjust="0"/>
    <p:restoredTop sz="90588" autoAdjust="0"/>
  </p:normalViewPr>
  <p:slideViewPr>
    <p:cSldViewPr>
      <p:cViewPr>
        <p:scale>
          <a:sx n="50" d="100"/>
          <a:sy n="50" d="100"/>
        </p:scale>
        <p:origin x="-498" y="-24"/>
      </p:cViewPr>
      <p:guideLst>
        <p:guide orient="horz" pos="4032"/>
        <p:guide pos="528"/>
        <p:guide pos="52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490"/>
    </p:cViewPr>
  </p:sorterViewPr>
  <p:notesViewPr>
    <p:cSldViewPr>
      <p:cViewPr>
        <p:scale>
          <a:sx n="75" d="100"/>
          <a:sy n="75" d="100"/>
        </p:scale>
        <p:origin x="-1644" y="-222"/>
      </p:cViewPr>
      <p:guideLst>
        <p:guide orient="horz" pos="3126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B8DE8A-44FD-4B92-9F8A-BC0B713EB731}" type="doc">
      <dgm:prSet loTypeId="urn:microsoft.com/office/officeart/2005/8/layout/process2" loCatId="process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n-GB"/>
        </a:p>
      </dgm:t>
    </dgm:pt>
    <dgm:pt modelId="{E9F448E3-328D-4060-BC46-17175AA2878E}">
      <dgm:prSet phldrT="[Text]"/>
      <dgm:spPr>
        <a:solidFill>
          <a:schemeClr val="tx2">
            <a:lumMod val="60000"/>
            <a:lumOff val="40000"/>
          </a:schemeClr>
        </a:solidFill>
        <a:scene3d>
          <a:camera prst="orthographicFront"/>
          <a:lightRig rig="threePt" dir="t"/>
        </a:scene3d>
        <a:sp3d extrusionH="76200">
          <a:bevelT/>
          <a:bevelB/>
          <a:extrusionClr>
            <a:schemeClr val="tx2">
              <a:lumMod val="60000"/>
              <a:lumOff val="40000"/>
            </a:schemeClr>
          </a:extrusionClr>
        </a:sp3d>
      </dgm:spPr>
      <dgm:t>
        <a:bodyPr/>
        <a:lstStyle/>
        <a:p>
          <a:r>
            <a:rPr lang="en-GB" dirty="0"/>
            <a:t>1</a:t>
          </a:r>
        </a:p>
        <a:p>
          <a:r>
            <a:rPr lang="en-GB" dirty="0"/>
            <a:t>Who is my reader?</a:t>
          </a:r>
        </a:p>
      </dgm:t>
    </dgm:pt>
    <dgm:pt modelId="{DD082288-B9E4-4FEF-8F61-C541FFA7ACC3}" type="parTrans" cxnId="{5FA44EE1-CB1B-4A49-B688-5D43C5355FF4}">
      <dgm:prSet/>
      <dgm:spPr/>
      <dgm:t>
        <a:bodyPr/>
        <a:lstStyle/>
        <a:p>
          <a:endParaRPr lang="en-GB"/>
        </a:p>
      </dgm:t>
    </dgm:pt>
    <dgm:pt modelId="{59A3C3E1-F434-4609-BE3C-564F6DEAF0B5}" type="sibTrans" cxnId="{5FA44EE1-CB1B-4A49-B688-5D43C5355FF4}">
      <dgm:prSet/>
      <dgm:spPr/>
      <dgm:t>
        <a:bodyPr/>
        <a:lstStyle/>
        <a:p>
          <a:endParaRPr lang="en-GB"/>
        </a:p>
      </dgm:t>
    </dgm:pt>
    <dgm:pt modelId="{8C5A23AA-3224-41D5-A7A6-C0868A22BB8D}">
      <dgm:prSet phldrT="[Text]"/>
      <dgm:spPr>
        <a:solidFill>
          <a:schemeClr val="accent2">
            <a:lumMod val="75000"/>
          </a:schemeClr>
        </a:solidFill>
        <a:scene3d>
          <a:camera prst="orthographicFront"/>
          <a:lightRig rig="threePt" dir="t"/>
        </a:scene3d>
        <a:sp3d extrusionH="76200">
          <a:bevelT/>
          <a:bevelB/>
          <a:extrusionClr>
            <a:schemeClr val="accent2">
              <a:lumMod val="60000"/>
              <a:lumOff val="40000"/>
            </a:schemeClr>
          </a:extrusionClr>
        </a:sp3d>
      </dgm:spPr>
      <dgm:t>
        <a:bodyPr/>
        <a:lstStyle/>
        <a:p>
          <a:r>
            <a:rPr lang="en-GB" dirty="0"/>
            <a:t>2 </a:t>
          </a:r>
        </a:p>
        <a:p>
          <a:r>
            <a:rPr lang="en-GB" dirty="0"/>
            <a:t>What is my main message?</a:t>
          </a:r>
        </a:p>
      </dgm:t>
    </dgm:pt>
    <dgm:pt modelId="{0D80A8B9-D0EC-4E51-BF9B-38687B3FA0ED}" type="parTrans" cxnId="{0D0844CC-6F9B-4B5A-A530-DCE646A2B5FC}">
      <dgm:prSet/>
      <dgm:spPr/>
      <dgm:t>
        <a:bodyPr/>
        <a:lstStyle/>
        <a:p>
          <a:endParaRPr lang="en-GB"/>
        </a:p>
      </dgm:t>
    </dgm:pt>
    <dgm:pt modelId="{8F3BDA07-F160-403C-AE47-5F535BAB24D4}" type="sibTrans" cxnId="{0D0844CC-6F9B-4B5A-A530-DCE646A2B5FC}">
      <dgm:prSet/>
      <dgm:spPr/>
      <dgm:t>
        <a:bodyPr/>
        <a:lstStyle/>
        <a:p>
          <a:endParaRPr lang="en-GB"/>
        </a:p>
      </dgm:t>
    </dgm:pt>
    <dgm:pt modelId="{3FA3631C-794A-4C71-9FA1-BD6A8B62D082}">
      <dgm:prSet phldrT="[Text]"/>
      <dgm:spPr>
        <a:solidFill>
          <a:schemeClr val="accent3">
            <a:lumMod val="75000"/>
          </a:schemeClr>
        </a:solidFill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r>
            <a:rPr lang="en-GB" dirty="0"/>
            <a:t>3.</a:t>
          </a:r>
        </a:p>
        <a:p>
          <a:r>
            <a:rPr lang="en-GB" dirty="0"/>
            <a:t>How will I structure my writing?</a:t>
          </a:r>
        </a:p>
      </dgm:t>
    </dgm:pt>
    <dgm:pt modelId="{65892F1D-105A-4358-8E99-8BBA52271F5F}" type="parTrans" cxnId="{ADB27724-1F4A-4072-97EB-7F66357C2696}">
      <dgm:prSet/>
      <dgm:spPr/>
      <dgm:t>
        <a:bodyPr/>
        <a:lstStyle/>
        <a:p>
          <a:endParaRPr lang="en-GB"/>
        </a:p>
      </dgm:t>
    </dgm:pt>
    <dgm:pt modelId="{3DC90E20-E67F-47C8-BAD8-4504DA458DAE}" type="sibTrans" cxnId="{ADB27724-1F4A-4072-97EB-7F66357C2696}">
      <dgm:prSet/>
      <dgm:spPr/>
      <dgm:t>
        <a:bodyPr/>
        <a:lstStyle/>
        <a:p>
          <a:endParaRPr lang="en-GB"/>
        </a:p>
      </dgm:t>
    </dgm:pt>
    <dgm:pt modelId="{C7301CD3-FA62-4DF8-AB61-81DE67806FB8}">
      <dgm:prSet phldrT="[Text]"/>
      <dgm:spPr>
        <a:solidFill>
          <a:schemeClr val="accent4">
            <a:lumMod val="75000"/>
          </a:schemeClr>
        </a:solidFill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r>
            <a:rPr lang="en-GB" dirty="0"/>
            <a:t>4</a:t>
          </a:r>
        </a:p>
        <a:p>
          <a:r>
            <a:rPr lang="en-GB" dirty="0"/>
            <a:t>Can I use a short word instead of a long one?</a:t>
          </a:r>
        </a:p>
      </dgm:t>
    </dgm:pt>
    <dgm:pt modelId="{D2E9EFEB-DE47-4490-B4D9-844A7436BB33}" type="parTrans" cxnId="{2E7AAA5C-C590-4988-81DA-A6CDE5B924FA}">
      <dgm:prSet/>
      <dgm:spPr/>
      <dgm:t>
        <a:bodyPr/>
        <a:lstStyle/>
        <a:p>
          <a:endParaRPr lang="en-GB"/>
        </a:p>
      </dgm:t>
    </dgm:pt>
    <dgm:pt modelId="{275DA398-6E06-4274-9EE7-1E2AE08E3353}" type="sibTrans" cxnId="{2E7AAA5C-C590-4988-81DA-A6CDE5B924FA}">
      <dgm:prSet/>
      <dgm:spPr/>
      <dgm:t>
        <a:bodyPr/>
        <a:lstStyle/>
        <a:p>
          <a:endParaRPr lang="en-GB"/>
        </a:p>
      </dgm:t>
    </dgm:pt>
    <dgm:pt modelId="{48E63569-722B-4D81-9767-89AA62649004}">
      <dgm:prSet/>
      <dgm:spPr>
        <a:solidFill>
          <a:schemeClr val="accent5">
            <a:lumMod val="75000"/>
          </a:schemeClr>
        </a:solidFill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r>
            <a:rPr lang="en-GB" dirty="0"/>
            <a:t>5</a:t>
          </a:r>
        </a:p>
        <a:p>
          <a:r>
            <a:rPr lang="en-GB" dirty="0"/>
            <a:t>Have I used active rather than passive voice?</a:t>
          </a:r>
        </a:p>
      </dgm:t>
    </dgm:pt>
    <dgm:pt modelId="{A4A25390-4458-495D-8150-EB4FACD9D59F}" type="parTrans" cxnId="{A0B3430E-26AD-464C-8F41-96E4E710FA81}">
      <dgm:prSet/>
      <dgm:spPr/>
      <dgm:t>
        <a:bodyPr/>
        <a:lstStyle/>
        <a:p>
          <a:endParaRPr lang="en-GB"/>
        </a:p>
      </dgm:t>
    </dgm:pt>
    <dgm:pt modelId="{C537B9DE-4F9E-437E-A0F0-521AD9099DA6}" type="sibTrans" cxnId="{A0B3430E-26AD-464C-8F41-96E4E710FA81}">
      <dgm:prSet/>
      <dgm:spPr/>
      <dgm:t>
        <a:bodyPr/>
        <a:lstStyle/>
        <a:p>
          <a:endParaRPr lang="en-GB"/>
        </a:p>
      </dgm:t>
    </dgm:pt>
    <dgm:pt modelId="{C1B9EAD3-748A-487E-BFF2-52F9B3A1A602}">
      <dgm:prSet/>
      <dgm:spPr>
        <a:solidFill>
          <a:schemeClr val="accent6">
            <a:lumMod val="75000"/>
          </a:schemeClr>
        </a:solidFill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r>
            <a:rPr lang="en-GB" dirty="0"/>
            <a:t>6</a:t>
          </a:r>
        </a:p>
        <a:p>
          <a:r>
            <a:rPr lang="en-GB" dirty="0"/>
            <a:t>Have I read and re-read for waffle, mistakes and red herrings?</a:t>
          </a:r>
        </a:p>
      </dgm:t>
    </dgm:pt>
    <dgm:pt modelId="{9E48776A-4DED-4241-85F7-C70CD2500CF9}" type="parTrans" cxnId="{CC9F7FA4-A6A8-40D6-B65D-320366C7FF9F}">
      <dgm:prSet/>
      <dgm:spPr/>
      <dgm:t>
        <a:bodyPr/>
        <a:lstStyle/>
        <a:p>
          <a:endParaRPr lang="en-GB"/>
        </a:p>
      </dgm:t>
    </dgm:pt>
    <dgm:pt modelId="{8B84C262-C5C3-4F9E-A957-F1F930540496}" type="sibTrans" cxnId="{CC9F7FA4-A6A8-40D6-B65D-320366C7FF9F}">
      <dgm:prSet/>
      <dgm:spPr/>
      <dgm:t>
        <a:bodyPr/>
        <a:lstStyle/>
        <a:p>
          <a:endParaRPr lang="en-GB"/>
        </a:p>
      </dgm:t>
    </dgm:pt>
    <dgm:pt modelId="{E583E5D8-989E-48E5-A254-F02985F8A25B}" type="pres">
      <dgm:prSet presAssocID="{BAB8DE8A-44FD-4B92-9F8A-BC0B713EB731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0EFB5994-C0CB-4F80-9A6C-BD8D5BF70EF8}" type="pres">
      <dgm:prSet presAssocID="{E9F448E3-328D-4060-BC46-17175AA2878E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07F58E5-A663-462A-ACC8-6113501F4DCD}" type="pres">
      <dgm:prSet presAssocID="{59A3C3E1-F434-4609-BE3C-564F6DEAF0B5}" presName="sibTrans" presStyleLbl="sibTrans2D1" presStyleIdx="0" presStyleCnt="5"/>
      <dgm:spPr/>
      <dgm:t>
        <a:bodyPr/>
        <a:lstStyle/>
        <a:p>
          <a:endParaRPr lang="en-GB"/>
        </a:p>
      </dgm:t>
    </dgm:pt>
    <dgm:pt modelId="{87E90E4B-A8AD-4017-A7B9-54E817E1A472}" type="pres">
      <dgm:prSet presAssocID="{59A3C3E1-F434-4609-BE3C-564F6DEAF0B5}" presName="connectorText" presStyleLbl="sibTrans2D1" presStyleIdx="0" presStyleCnt="5"/>
      <dgm:spPr/>
      <dgm:t>
        <a:bodyPr/>
        <a:lstStyle/>
        <a:p>
          <a:endParaRPr lang="en-GB"/>
        </a:p>
      </dgm:t>
    </dgm:pt>
    <dgm:pt modelId="{B0F7C2D2-841A-492B-8E78-4108E52C1AF7}" type="pres">
      <dgm:prSet presAssocID="{8C5A23AA-3224-41D5-A7A6-C0868A22BB8D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5C2940F-0500-4D50-9E62-64DDE040EC45}" type="pres">
      <dgm:prSet presAssocID="{8F3BDA07-F160-403C-AE47-5F535BAB24D4}" presName="sibTrans" presStyleLbl="sibTrans2D1" presStyleIdx="1" presStyleCnt="5"/>
      <dgm:spPr/>
      <dgm:t>
        <a:bodyPr/>
        <a:lstStyle/>
        <a:p>
          <a:endParaRPr lang="en-GB"/>
        </a:p>
      </dgm:t>
    </dgm:pt>
    <dgm:pt modelId="{14064621-71E8-4888-A6B3-87F731BB8DA5}" type="pres">
      <dgm:prSet presAssocID="{8F3BDA07-F160-403C-AE47-5F535BAB24D4}" presName="connectorText" presStyleLbl="sibTrans2D1" presStyleIdx="1" presStyleCnt="5"/>
      <dgm:spPr/>
      <dgm:t>
        <a:bodyPr/>
        <a:lstStyle/>
        <a:p>
          <a:endParaRPr lang="en-GB"/>
        </a:p>
      </dgm:t>
    </dgm:pt>
    <dgm:pt modelId="{F03113C0-ED80-445E-A81B-49B6CCA68399}" type="pres">
      <dgm:prSet presAssocID="{3FA3631C-794A-4C71-9FA1-BD6A8B62D082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7D80F46-2918-4923-81AC-FC842AACDEC0}" type="pres">
      <dgm:prSet presAssocID="{3DC90E20-E67F-47C8-BAD8-4504DA458DAE}" presName="sibTrans" presStyleLbl="sibTrans2D1" presStyleIdx="2" presStyleCnt="5"/>
      <dgm:spPr/>
      <dgm:t>
        <a:bodyPr/>
        <a:lstStyle/>
        <a:p>
          <a:endParaRPr lang="en-GB"/>
        </a:p>
      </dgm:t>
    </dgm:pt>
    <dgm:pt modelId="{740E2041-28F0-422E-B7D8-718138394C15}" type="pres">
      <dgm:prSet presAssocID="{3DC90E20-E67F-47C8-BAD8-4504DA458DAE}" presName="connectorText" presStyleLbl="sibTrans2D1" presStyleIdx="2" presStyleCnt="5"/>
      <dgm:spPr/>
      <dgm:t>
        <a:bodyPr/>
        <a:lstStyle/>
        <a:p>
          <a:endParaRPr lang="en-GB"/>
        </a:p>
      </dgm:t>
    </dgm:pt>
    <dgm:pt modelId="{0BEED1FD-4F78-4770-9D2A-7CD1D211519E}" type="pres">
      <dgm:prSet presAssocID="{C7301CD3-FA62-4DF8-AB61-81DE67806FB8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58C27A1-2D3E-49EE-B493-CB6C6E30D4A7}" type="pres">
      <dgm:prSet presAssocID="{275DA398-6E06-4274-9EE7-1E2AE08E3353}" presName="sibTrans" presStyleLbl="sibTrans2D1" presStyleIdx="3" presStyleCnt="5"/>
      <dgm:spPr/>
      <dgm:t>
        <a:bodyPr/>
        <a:lstStyle/>
        <a:p>
          <a:endParaRPr lang="en-GB"/>
        </a:p>
      </dgm:t>
    </dgm:pt>
    <dgm:pt modelId="{CA750B76-7F96-4890-9EF8-D2F60A09B1DE}" type="pres">
      <dgm:prSet presAssocID="{275DA398-6E06-4274-9EE7-1E2AE08E3353}" presName="connectorText" presStyleLbl="sibTrans2D1" presStyleIdx="3" presStyleCnt="5"/>
      <dgm:spPr/>
      <dgm:t>
        <a:bodyPr/>
        <a:lstStyle/>
        <a:p>
          <a:endParaRPr lang="en-GB"/>
        </a:p>
      </dgm:t>
    </dgm:pt>
    <dgm:pt modelId="{BAA523D3-109C-4774-99CB-908D12C2CDF8}" type="pres">
      <dgm:prSet presAssocID="{48E63569-722B-4D81-9767-89AA62649004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7B4988E-EA71-4AC9-82CC-2DCCE9A43AD7}" type="pres">
      <dgm:prSet presAssocID="{C537B9DE-4F9E-437E-A0F0-521AD9099DA6}" presName="sibTrans" presStyleLbl="sibTrans2D1" presStyleIdx="4" presStyleCnt="5"/>
      <dgm:spPr/>
      <dgm:t>
        <a:bodyPr/>
        <a:lstStyle/>
        <a:p>
          <a:endParaRPr lang="en-GB"/>
        </a:p>
      </dgm:t>
    </dgm:pt>
    <dgm:pt modelId="{5A452150-7E37-4A9A-B12B-0261B0EE1C96}" type="pres">
      <dgm:prSet presAssocID="{C537B9DE-4F9E-437E-A0F0-521AD9099DA6}" presName="connectorText" presStyleLbl="sibTrans2D1" presStyleIdx="4" presStyleCnt="5"/>
      <dgm:spPr/>
      <dgm:t>
        <a:bodyPr/>
        <a:lstStyle/>
        <a:p>
          <a:endParaRPr lang="en-GB"/>
        </a:p>
      </dgm:t>
    </dgm:pt>
    <dgm:pt modelId="{17920B3F-99CE-42A4-87CD-4C173BA23C1F}" type="pres">
      <dgm:prSet presAssocID="{C1B9EAD3-748A-487E-BFF2-52F9B3A1A602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2E7AAA5C-C590-4988-81DA-A6CDE5B924FA}" srcId="{BAB8DE8A-44FD-4B92-9F8A-BC0B713EB731}" destId="{C7301CD3-FA62-4DF8-AB61-81DE67806FB8}" srcOrd="3" destOrd="0" parTransId="{D2E9EFEB-DE47-4490-B4D9-844A7436BB33}" sibTransId="{275DA398-6E06-4274-9EE7-1E2AE08E3353}"/>
    <dgm:cxn modelId="{910E4A32-EF0D-4D90-8200-73478A70704D}" type="presOf" srcId="{59A3C3E1-F434-4609-BE3C-564F6DEAF0B5}" destId="{F07F58E5-A663-462A-ACC8-6113501F4DCD}" srcOrd="0" destOrd="0" presId="urn:microsoft.com/office/officeart/2005/8/layout/process2"/>
    <dgm:cxn modelId="{DFAD83C3-F9FB-484D-A1CD-50B3D19A234D}" type="presOf" srcId="{8F3BDA07-F160-403C-AE47-5F535BAB24D4}" destId="{45C2940F-0500-4D50-9E62-64DDE040EC45}" srcOrd="0" destOrd="0" presId="urn:microsoft.com/office/officeart/2005/8/layout/process2"/>
    <dgm:cxn modelId="{A0B3430E-26AD-464C-8F41-96E4E710FA81}" srcId="{BAB8DE8A-44FD-4B92-9F8A-BC0B713EB731}" destId="{48E63569-722B-4D81-9767-89AA62649004}" srcOrd="4" destOrd="0" parTransId="{A4A25390-4458-495D-8150-EB4FACD9D59F}" sibTransId="{C537B9DE-4F9E-437E-A0F0-521AD9099DA6}"/>
    <dgm:cxn modelId="{0DB703F3-95E1-4E13-A0D7-05BCDA811005}" type="presOf" srcId="{C1B9EAD3-748A-487E-BFF2-52F9B3A1A602}" destId="{17920B3F-99CE-42A4-87CD-4C173BA23C1F}" srcOrd="0" destOrd="0" presId="urn:microsoft.com/office/officeart/2005/8/layout/process2"/>
    <dgm:cxn modelId="{F7A340D3-8669-4950-90C4-5F03C2530C7A}" type="presOf" srcId="{3FA3631C-794A-4C71-9FA1-BD6A8B62D082}" destId="{F03113C0-ED80-445E-A81B-49B6CCA68399}" srcOrd="0" destOrd="0" presId="urn:microsoft.com/office/officeart/2005/8/layout/process2"/>
    <dgm:cxn modelId="{A9925D3A-E573-47B9-A2E4-2FDBA6958449}" type="presOf" srcId="{48E63569-722B-4D81-9767-89AA62649004}" destId="{BAA523D3-109C-4774-99CB-908D12C2CDF8}" srcOrd="0" destOrd="0" presId="urn:microsoft.com/office/officeart/2005/8/layout/process2"/>
    <dgm:cxn modelId="{5FA44EE1-CB1B-4A49-B688-5D43C5355FF4}" srcId="{BAB8DE8A-44FD-4B92-9F8A-BC0B713EB731}" destId="{E9F448E3-328D-4060-BC46-17175AA2878E}" srcOrd="0" destOrd="0" parTransId="{DD082288-B9E4-4FEF-8F61-C541FFA7ACC3}" sibTransId="{59A3C3E1-F434-4609-BE3C-564F6DEAF0B5}"/>
    <dgm:cxn modelId="{11465C32-1590-4163-BFB3-3E13E7610D34}" type="presOf" srcId="{C537B9DE-4F9E-437E-A0F0-521AD9099DA6}" destId="{D7B4988E-EA71-4AC9-82CC-2DCCE9A43AD7}" srcOrd="0" destOrd="0" presId="urn:microsoft.com/office/officeart/2005/8/layout/process2"/>
    <dgm:cxn modelId="{26AFAA58-D1AF-4C08-941C-9E4667627DDC}" type="presOf" srcId="{BAB8DE8A-44FD-4B92-9F8A-BC0B713EB731}" destId="{E583E5D8-989E-48E5-A254-F02985F8A25B}" srcOrd="0" destOrd="0" presId="urn:microsoft.com/office/officeart/2005/8/layout/process2"/>
    <dgm:cxn modelId="{056D2CB6-F851-42D6-A043-52B8C1EFF9B1}" type="presOf" srcId="{275DA398-6E06-4274-9EE7-1E2AE08E3353}" destId="{CA750B76-7F96-4890-9EF8-D2F60A09B1DE}" srcOrd="1" destOrd="0" presId="urn:microsoft.com/office/officeart/2005/8/layout/process2"/>
    <dgm:cxn modelId="{BF012012-A38B-4151-83A5-53361F5B407B}" type="presOf" srcId="{275DA398-6E06-4274-9EE7-1E2AE08E3353}" destId="{858C27A1-2D3E-49EE-B493-CB6C6E30D4A7}" srcOrd="0" destOrd="0" presId="urn:microsoft.com/office/officeart/2005/8/layout/process2"/>
    <dgm:cxn modelId="{B4FB9D2D-F0AD-4190-818C-3C46B51EAEA1}" type="presOf" srcId="{59A3C3E1-F434-4609-BE3C-564F6DEAF0B5}" destId="{87E90E4B-A8AD-4017-A7B9-54E817E1A472}" srcOrd="1" destOrd="0" presId="urn:microsoft.com/office/officeart/2005/8/layout/process2"/>
    <dgm:cxn modelId="{D9471D4C-DCAF-4BA0-9ACC-207BB51A2AF2}" type="presOf" srcId="{8F3BDA07-F160-403C-AE47-5F535BAB24D4}" destId="{14064621-71E8-4888-A6B3-87F731BB8DA5}" srcOrd="1" destOrd="0" presId="urn:microsoft.com/office/officeart/2005/8/layout/process2"/>
    <dgm:cxn modelId="{ADB27724-1F4A-4072-97EB-7F66357C2696}" srcId="{BAB8DE8A-44FD-4B92-9F8A-BC0B713EB731}" destId="{3FA3631C-794A-4C71-9FA1-BD6A8B62D082}" srcOrd="2" destOrd="0" parTransId="{65892F1D-105A-4358-8E99-8BBA52271F5F}" sibTransId="{3DC90E20-E67F-47C8-BAD8-4504DA458DAE}"/>
    <dgm:cxn modelId="{2BC80590-4E50-46F7-888C-DCEC8B7C769D}" type="presOf" srcId="{E9F448E3-328D-4060-BC46-17175AA2878E}" destId="{0EFB5994-C0CB-4F80-9A6C-BD8D5BF70EF8}" srcOrd="0" destOrd="0" presId="urn:microsoft.com/office/officeart/2005/8/layout/process2"/>
    <dgm:cxn modelId="{CC9F7FA4-A6A8-40D6-B65D-320366C7FF9F}" srcId="{BAB8DE8A-44FD-4B92-9F8A-BC0B713EB731}" destId="{C1B9EAD3-748A-487E-BFF2-52F9B3A1A602}" srcOrd="5" destOrd="0" parTransId="{9E48776A-4DED-4241-85F7-C70CD2500CF9}" sibTransId="{8B84C262-C5C3-4F9E-A957-F1F930540496}"/>
    <dgm:cxn modelId="{974C87DF-DE00-4025-9AF0-50F06153506E}" type="presOf" srcId="{8C5A23AA-3224-41D5-A7A6-C0868A22BB8D}" destId="{B0F7C2D2-841A-492B-8E78-4108E52C1AF7}" srcOrd="0" destOrd="0" presId="urn:microsoft.com/office/officeart/2005/8/layout/process2"/>
    <dgm:cxn modelId="{0D0844CC-6F9B-4B5A-A530-DCE646A2B5FC}" srcId="{BAB8DE8A-44FD-4B92-9F8A-BC0B713EB731}" destId="{8C5A23AA-3224-41D5-A7A6-C0868A22BB8D}" srcOrd="1" destOrd="0" parTransId="{0D80A8B9-D0EC-4E51-BF9B-38687B3FA0ED}" sibTransId="{8F3BDA07-F160-403C-AE47-5F535BAB24D4}"/>
    <dgm:cxn modelId="{D095CD0E-3201-4EA4-BD40-3B3A3E777A59}" type="presOf" srcId="{3DC90E20-E67F-47C8-BAD8-4504DA458DAE}" destId="{77D80F46-2918-4923-81AC-FC842AACDEC0}" srcOrd="0" destOrd="0" presId="urn:microsoft.com/office/officeart/2005/8/layout/process2"/>
    <dgm:cxn modelId="{30BE75F4-8329-43F4-89EB-1A075AA10690}" type="presOf" srcId="{C537B9DE-4F9E-437E-A0F0-521AD9099DA6}" destId="{5A452150-7E37-4A9A-B12B-0261B0EE1C96}" srcOrd="1" destOrd="0" presId="urn:microsoft.com/office/officeart/2005/8/layout/process2"/>
    <dgm:cxn modelId="{A6478717-49BB-419A-BB36-394A740F46AC}" type="presOf" srcId="{3DC90E20-E67F-47C8-BAD8-4504DA458DAE}" destId="{740E2041-28F0-422E-B7D8-718138394C15}" srcOrd="1" destOrd="0" presId="urn:microsoft.com/office/officeart/2005/8/layout/process2"/>
    <dgm:cxn modelId="{73368A77-F486-4F95-8DEE-3EFCAFAF86E9}" type="presOf" srcId="{C7301CD3-FA62-4DF8-AB61-81DE67806FB8}" destId="{0BEED1FD-4F78-4770-9D2A-7CD1D211519E}" srcOrd="0" destOrd="0" presId="urn:microsoft.com/office/officeart/2005/8/layout/process2"/>
    <dgm:cxn modelId="{C6112387-FE9F-465A-8EAA-AE1A91107914}" type="presParOf" srcId="{E583E5D8-989E-48E5-A254-F02985F8A25B}" destId="{0EFB5994-C0CB-4F80-9A6C-BD8D5BF70EF8}" srcOrd="0" destOrd="0" presId="urn:microsoft.com/office/officeart/2005/8/layout/process2"/>
    <dgm:cxn modelId="{EE53A7BD-CA18-4F3C-A367-04797F125C7C}" type="presParOf" srcId="{E583E5D8-989E-48E5-A254-F02985F8A25B}" destId="{F07F58E5-A663-462A-ACC8-6113501F4DCD}" srcOrd="1" destOrd="0" presId="urn:microsoft.com/office/officeart/2005/8/layout/process2"/>
    <dgm:cxn modelId="{91B224AE-53C5-41C3-94B6-38EF8289C9AC}" type="presParOf" srcId="{F07F58E5-A663-462A-ACC8-6113501F4DCD}" destId="{87E90E4B-A8AD-4017-A7B9-54E817E1A472}" srcOrd="0" destOrd="0" presId="urn:microsoft.com/office/officeart/2005/8/layout/process2"/>
    <dgm:cxn modelId="{7D38E9F8-099E-445C-A525-13102E1BF40C}" type="presParOf" srcId="{E583E5D8-989E-48E5-A254-F02985F8A25B}" destId="{B0F7C2D2-841A-492B-8E78-4108E52C1AF7}" srcOrd="2" destOrd="0" presId="urn:microsoft.com/office/officeart/2005/8/layout/process2"/>
    <dgm:cxn modelId="{4BDC0081-A57A-499B-A464-44B27D6F23B7}" type="presParOf" srcId="{E583E5D8-989E-48E5-A254-F02985F8A25B}" destId="{45C2940F-0500-4D50-9E62-64DDE040EC45}" srcOrd="3" destOrd="0" presId="urn:microsoft.com/office/officeart/2005/8/layout/process2"/>
    <dgm:cxn modelId="{D77DE767-2E8B-4AD4-9759-4CDA392761DF}" type="presParOf" srcId="{45C2940F-0500-4D50-9E62-64DDE040EC45}" destId="{14064621-71E8-4888-A6B3-87F731BB8DA5}" srcOrd="0" destOrd="0" presId="urn:microsoft.com/office/officeart/2005/8/layout/process2"/>
    <dgm:cxn modelId="{B1FD8026-EDC7-4456-8DA9-FC4DB21CD75E}" type="presParOf" srcId="{E583E5D8-989E-48E5-A254-F02985F8A25B}" destId="{F03113C0-ED80-445E-A81B-49B6CCA68399}" srcOrd="4" destOrd="0" presId="urn:microsoft.com/office/officeart/2005/8/layout/process2"/>
    <dgm:cxn modelId="{C7DBA071-38A6-45DC-85A3-DB6E8418B8E6}" type="presParOf" srcId="{E583E5D8-989E-48E5-A254-F02985F8A25B}" destId="{77D80F46-2918-4923-81AC-FC842AACDEC0}" srcOrd="5" destOrd="0" presId="urn:microsoft.com/office/officeart/2005/8/layout/process2"/>
    <dgm:cxn modelId="{EF98936C-D038-4F66-A835-235664F7812A}" type="presParOf" srcId="{77D80F46-2918-4923-81AC-FC842AACDEC0}" destId="{740E2041-28F0-422E-B7D8-718138394C15}" srcOrd="0" destOrd="0" presId="urn:microsoft.com/office/officeart/2005/8/layout/process2"/>
    <dgm:cxn modelId="{1329E15A-DE7A-4976-A563-D848E04884D6}" type="presParOf" srcId="{E583E5D8-989E-48E5-A254-F02985F8A25B}" destId="{0BEED1FD-4F78-4770-9D2A-7CD1D211519E}" srcOrd="6" destOrd="0" presId="urn:microsoft.com/office/officeart/2005/8/layout/process2"/>
    <dgm:cxn modelId="{A3102433-3B11-49B0-85BC-83C9BEF3E3CF}" type="presParOf" srcId="{E583E5D8-989E-48E5-A254-F02985F8A25B}" destId="{858C27A1-2D3E-49EE-B493-CB6C6E30D4A7}" srcOrd="7" destOrd="0" presId="urn:microsoft.com/office/officeart/2005/8/layout/process2"/>
    <dgm:cxn modelId="{F803D7EB-7B84-49F2-8004-1D9847BE2D9C}" type="presParOf" srcId="{858C27A1-2D3E-49EE-B493-CB6C6E30D4A7}" destId="{CA750B76-7F96-4890-9EF8-D2F60A09B1DE}" srcOrd="0" destOrd="0" presId="urn:microsoft.com/office/officeart/2005/8/layout/process2"/>
    <dgm:cxn modelId="{1F1DAB1F-1F51-44BC-B809-AE4761392417}" type="presParOf" srcId="{E583E5D8-989E-48E5-A254-F02985F8A25B}" destId="{BAA523D3-109C-4774-99CB-908D12C2CDF8}" srcOrd="8" destOrd="0" presId="urn:microsoft.com/office/officeart/2005/8/layout/process2"/>
    <dgm:cxn modelId="{FCBA7628-2AFC-4A20-A690-7EAA1EEB7F1A}" type="presParOf" srcId="{E583E5D8-989E-48E5-A254-F02985F8A25B}" destId="{D7B4988E-EA71-4AC9-82CC-2DCCE9A43AD7}" srcOrd="9" destOrd="0" presId="urn:microsoft.com/office/officeart/2005/8/layout/process2"/>
    <dgm:cxn modelId="{F4384B22-9DB0-4EBC-A3DF-B8A085F831A9}" type="presParOf" srcId="{D7B4988E-EA71-4AC9-82CC-2DCCE9A43AD7}" destId="{5A452150-7E37-4A9A-B12B-0261B0EE1C96}" srcOrd="0" destOrd="0" presId="urn:microsoft.com/office/officeart/2005/8/layout/process2"/>
    <dgm:cxn modelId="{08259FD9-D97D-4A4A-A450-AD1F1F42D80D}" type="presParOf" srcId="{E583E5D8-989E-48E5-A254-F02985F8A25B}" destId="{17920B3F-99CE-42A4-87CD-4C173BA23C1F}" srcOrd="1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E84E3E-164E-4A01-BAAE-4E490146CDDB}" type="doc">
      <dgm:prSet loTypeId="urn:microsoft.com/office/officeart/2005/8/layout/hList1" loCatId="list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en-GB"/>
        </a:p>
      </dgm:t>
    </dgm:pt>
    <dgm:pt modelId="{83087222-1228-4431-BEC9-6E9D3E5F7CEC}">
      <dgm:prSet phldrT="[Text]"/>
      <dgm:spPr>
        <a:solidFill>
          <a:schemeClr val="accent2">
            <a:lumMod val="75000"/>
          </a:schemeClr>
        </a:solidFill>
        <a:scene3d>
          <a:camera prst="orthographicFront"/>
          <a:lightRig rig="threePt" dir="t"/>
        </a:scene3d>
        <a:sp3d extrusionH="76200">
          <a:bevelT/>
          <a:extrusionClr>
            <a:schemeClr val="accent2">
              <a:lumMod val="75000"/>
            </a:schemeClr>
          </a:extrusionClr>
        </a:sp3d>
      </dgm:spPr>
      <dgm:t>
        <a:bodyPr/>
        <a:lstStyle/>
        <a:p>
          <a:r>
            <a:rPr lang="en-GB" b="0" dirty="0"/>
            <a:t>And don't forget..</a:t>
          </a:r>
          <a:endParaRPr lang="en-GB" dirty="0"/>
        </a:p>
      </dgm:t>
    </dgm:pt>
    <dgm:pt modelId="{A1E7CAD6-878E-42F4-A31E-60C5A379F0C6}" type="parTrans" cxnId="{E790DB9A-5899-49C0-86E3-28579F7D3234}">
      <dgm:prSet/>
      <dgm:spPr/>
      <dgm:t>
        <a:bodyPr/>
        <a:lstStyle/>
        <a:p>
          <a:endParaRPr lang="en-GB"/>
        </a:p>
      </dgm:t>
    </dgm:pt>
    <dgm:pt modelId="{04F13689-E2F6-46C1-8F03-135629177DEB}" type="sibTrans" cxnId="{E790DB9A-5899-49C0-86E3-28579F7D3234}">
      <dgm:prSet/>
      <dgm:spPr/>
      <dgm:t>
        <a:bodyPr/>
        <a:lstStyle/>
        <a:p>
          <a:endParaRPr lang="en-GB"/>
        </a:p>
      </dgm:t>
    </dgm:pt>
    <dgm:pt modelId="{70DDD3A6-35C1-460E-A291-41A754701E67}">
      <dgm:prSet phldrT="[Text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GB" b="0" dirty="0"/>
            <a:t>Spelling and grammar</a:t>
          </a:r>
          <a:endParaRPr lang="en-GB" dirty="0"/>
        </a:p>
      </dgm:t>
    </dgm:pt>
    <dgm:pt modelId="{E54B5712-6DBB-4B59-8E1E-5E98A79238A8}" type="parTrans" cxnId="{3B40D0DE-E293-4839-9BD3-94347E7A98DF}">
      <dgm:prSet/>
      <dgm:spPr/>
      <dgm:t>
        <a:bodyPr/>
        <a:lstStyle/>
        <a:p>
          <a:endParaRPr lang="en-GB"/>
        </a:p>
      </dgm:t>
    </dgm:pt>
    <dgm:pt modelId="{E25B137E-B6EC-40F7-86AF-979B69AAA4AF}" type="sibTrans" cxnId="{3B40D0DE-E293-4839-9BD3-94347E7A98DF}">
      <dgm:prSet/>
      <dgm:spPr/>
      <dgm:t>
        <a:bodyPr/>
        <a:lstStyle/>
        <a:p>
          <a:endParaRPr lang="en-GB"/>
        </a:p>
      </dgm:t>
    </dgm:pt>
    <dgm:pt modelId="{43F1B318-C15F-4087-A644-233C70C3D3EF}">
      <dgm:prSet phldrT="[Text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GB" b="0" dirty="0" smtClean="0"/>
            <a:t>Libel</a:t>
          </a:r>
          <a:endParaRPr lang="en-GB" dirty="0"/>
        </a:p>
      </dgm:t>
    </dgm:pt>
    <dgm:pt modelId="{A11177AB-FE04-48AB-9D4A-362F41CFCB19}" type="parTrans" cxnId="{3AD597DF-C62E-49D1-877F-3F8B1F51E8D6}">
      <dgm:prSet/>
      <dgm:spPr/>
      <dgm:t>
        <a:bodyPr/>
        <a:lstStyle/>
        <a:p>
          <a:endParaRPr lang="en-GB"/>
        </a:p>
      </dgm:t>
    </dgm:pt>
    <dgm:pt modelId="{328ED1FE-42AB-4CE9-BB9D-7383F6AFECBC}" type="sibTrans" cxnId="{3AD597DF-C62E-49D1-877F-3F8B1F51E8D6}">
      <dgm:prSet/>
      <dgm:spPr/>
      <dgm:t>
        <a:bodyPr/>
        <a:lstStyle/>
        <a:p>
          <a:endParaRPr lang="en-GB"/>
        </a:p>
      </dgm:t>
    </dgm:pt>
    <dgm:pt modelId="{CD20F83F-F0EF-47CC-ACE9-113CC6C56F9E}">
      <dgm:prSet phldrT="[Text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GB" b="0" dirty="0" smtClean="0"/>
            <a:t>Plagiarism (q</a:t>
          </a:r>
          <a:r>
            <a:rPr lang="en-GB" b="0" dirty="0"/>
            <a:t>uotes and opinions of others clearly attributed?)</a:t>
          </a:r>
          <a:endParaRPr lang="en-GB" dirty="0"/>
        </a:p>
      </dgm:t>
    </dgm:pt>
    <dgm:pt modelId="{DFE78F5F-DB1B-4BC0-932B-FBCC94F22E3D}" type="parTrans" cxnId="{9B8A7649-7005-429E-869F-725489977B58}">
      <dgm:prSet/>
      <dgm:spPr/>
      <dgm:t>
        <a:bodyPr/>
        <a:lstStyle/>
        <a:p>
          <a:endParaRPr lang="en-GB"/>
        </a:p>
      </dgm:t>
    </dgm:pt>
    <dgm:pt modelId="{4A16B355-1460-40E5-AC60-B3F8EA407EA8}" type="sibTrans" cxnId="{9B8A7649-7005-429E-869F-725489977B58}">
      <dgm:prSet/>
      <dgm:spPr/>
      <dgm:t>
        <a:bodyPr/>
        <a:lstStyle/>
        <a:p>
          <a:endParaRPr lang="en-GB"/>
        </a:p>
      </dgm:t>
    </dgm:pt>
    <dgm:pt modelId="{345CFFB9-85C7-4667-8C68-9A06CDCDE1CB}" type="pres">
      <dgm:prSet presAssocID="{C4E84E3E-164E-4A01-BAAE-4E490146CDD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4A44378-6CEB-489E-9B7F-2794B180C578}" type="pres">
      <dgm:prSet presAssocID="{83087222-1228-4431-BEC9-6E9D3E5F7CEC}" presName="composite" presStyleCnt="0"/>
      <dgm:spPr/>
    </dgm:pt>
    <dgm:pt modelId="{84AD1F73-1FE8-4FB3-ADBE-61B75E657D04}" type="pres">
      <dgm:prSet presAssocID="{83087222-1228-4431-BEC9-6E9D3E5F7CEC}" presName="parTx" presStyleLbl="alignNode1" presStyleIdx="0" presStyleCnt="1" custLinFactNeighborX="126" custLinFactNeighborY="-238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C20329E-E4A9-43E3-BE00-0D10C65E6488}" type="pres">
      <dgm:prSet presAssocID="{83087222-1228-4431-BEC9-6E9D3E5F7CEC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790DB9A-5899-49C0-86E3-28579F7D3234}" srcId="{C4E84E3E-164E-4A01-BAAE-4E490146CDDB}" destId="{83087222-1228-4431-BEC9-6E9D3E5F7CEC}" srcOrd="0" destOrd="0" parTransId="{A1E7CAD6-878E-42F4-A31E-60C5A379F0C6}" sibTransId="{04F13689-E2F6-46C1-8F03-135629177DEB}"/>
    <dgm:cxn modelId="{9B8A7649-7005-429E-869F-725489977B58}" srcId="{83087222-1228-4431-BEC9-6E9D3E5F7CEC}" destId="{CD20F83F-F0EF-47CC-ACE9-113CC6C56F9E}" srcOrd="2" destOrd="0" parTransId="{DFE78F5F-DB1B-4BC0-932B-FBCC94F22E3D}" sibTransId="{4A16B355-1460-40E5-AC60-B3F8EA407EA8}"/>
    <dgm:cxn modelId="{27828A74-7800-4B67-8F85-3774DB08D631}" type="presOf" srcId="{C4E84E3E-164E-4A01-BAAE-4E490146CDDB}" destId="{345CFFB9-85C7-4667-8C68-9A06CDCDE1CB}" srcOrd="0" destOrd="0" presId="urn:microsoft.com/office/officeart/2005/8/layout/hList1"/>
    <dgm:cxn modelId="{BB5FE486-63CA-465E-B5B7-410037FA3514}" type="presOf" srcId="{70DDD3A6-35C1-460E-A291-41A754701E67}" destId="{AC20329E-E4A9-43E3-BE00-0D10C65E6488}" srcOrd="0" destOrd="0" presId="urn:microsoft.com/office/officeart/2005/8/layout/hList1"/>
    <dgm:cxn modelId="{3AD597DF-C62E-49D1-877F-3F8B1F51E8D6}" srcId="{83087222-1228-4431-BEC9-6E9D3E5F7CEC}" destId="{43F1B318-C15F-4087-A644-233C70C3D3EF}" srcOrd="1" destOrd="0" parTransId="{A11177AB-FE04-48AB-9D4A-362F41CFCB19}" sibTransId="{328ED1FE-42AB-4CE9-BB9D-7383F6AFECBC}"/>
    <dgm:cxn modelId="{01743FA0-0402-4551-90EA-50D895555966}" type="presOf" srcId="{CD20F83F-F0EF-47CC-ACE9-113CC6C56F9E}" destId="{AC20329E-E4A9-43E3-BE00-0D10C65E6488}" srcOrd="0" destOrd="2" presId="urn:microsoft.com/office/officeart/2005/8/layout/hList1"/>
    <dgm:cxn modelId="{3B40D0DE-E293-4839-9BD3-94347E7A98DF}" srcId="{83087222-1228-4431-BEC9-6E9D3E5F7CEC}" destId="{70DDD3A6-35C1-460E-A291-41A754701E67}" srcOrd="0" destOrd="0" parTransId="{E54B5712-6DBB-4B59-8E1E-5E98A79238A8}" sibTransId="{E25B137E-B6EC-40F7-86AF-979B69AAA4AF}"/>
    <dgm:cxn modelId="{6DB7E88C-97B2-481B-B9D6-6079C746D894}" type="presOf" srcId="{83087222-1228-4431-BEC9-6E9D3E5F7CEC}" destId="{84AD1F73-1FE8-4FB3-ADBE-61B75E657D04}" srcOrd="0" destOrd="0" presId="urn:microsoft.com/office/officeart/2005/8/layout/hList1"/>
    <dgm:cxn modelId="{5D896810-CA84-4573-9013-E1F14AEC9D65}" type="presOf" srcId="{43F1B318-C15F-4087-A644-233C70C3D3EF}" destId="{AC20329E-E4A9-43E3-BE00-0D10C65E6488}" srcOrd="0" destOrd="1" presId="urn:microsoft.com/office/officeart/2005/8/layout/hList1"/>
    <dgm:cxn modelId="{82DA91F9-F9C5-4941-97ED-417A2D076CBC}" type="presParOf" srcId="{345CFFB9-85C7-4667-8C68-9A06CDCDE1CB}" destId="{24A44378-6CEB-489E-9B7F-2794B180C578}" srcOrd="0" destOrd="0" presId="urn:microsoft.com/office/officeart/2005/8/layout/hList1"/>
    <dgm:cxn modelId="{6495A421-68EF-4E13-AF43-4165E04BD70D}" type="presParOf" srcId="{24A44378-6CEB-489E-9B7F-2794B180C578}" destId="{84AD1F73-1FE8-4FB3-ADBE-61B75E657D04}" srcOrd="0" destOrd="0" presId="urn:microsoft.com/office/officeart/2005/8/layout/hList1"/>
    <dgm:cxn modelId="{25C0EC5B-1A86-4508-8B34-AFD6894615FA}" type="presParOf" srcId="{24A44378-6CEB-489E-9B7F-2794B180C578}" destId="{AC20329E-E4A9-43E3-BE00-0D10C65E648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AB8DE8A-44FD-4B92-9F8A-BC0B713EB731}" type="doc">
      <dgm:prSet loTypeId="urn:microsoft.com/office/officeart/2005/8/layout/process2" loCatId="process" qsTypeId="urn:microsoft.com/office/officeart/2005/8/quickstyle/simple1#3" qsCatId="simple" csTypeId="urn:microsoft.com/office/officeart/2005/8/colors/accent1_2#3" csCatId="accent1" phldr="1"/>
      <dgm:spPr/>
      <dgm:t>
        <a:bodyPr/>
        <a:lstStyle/>
        <a:p>
          <a:endParaRPr lang="en-GB"/>
        </a:p>
      </dgm:t>
    </dgm:pt>
    <dgm:pt modelId="{E9F448E3-328D-4060-BC46-17175AA2878E}">
      <dgm:prSet phldrT="[Text]"/>
      <dgm:spPr>
        <a:solidFill>
          <a:schemeClr val="tx2">
            <a:lumMod val="60000"/>
            <a:lumOff val="40000"/>
          </a:schemeClr>
        </a:solidFill>
        <a:scene3d>
          <a:camera prst="orthographicFront"/>
          <a:lightRig rig="threePt" dir="t"/>
        </a:scene3d>
        <a:sp3d extrusionH="76200">
          <a:bevelT/>
          <a:bevelB/>
          <a:extrusionClr>
            <a:schemeClr val="tx2">
              <a:lumMod val="60000"/>
              <a:lumOff val="40000"/>
            </a:schemeClr>
          </a:extrusionClr>
        </a:sp3d>
      </dgm:spPr>
      <dgm:t>
        <a:bodyPr/>
        <a:lstStyle/>
        <a:p>
          <a:r>
            <a:rPr lang="en-GB" dirty="0"/>
            <a:t>1</a:t>
          </a:r>
        </a:p>
        <a:p>
          <a:r>
            <a:rPr lang="en-GB" dirty="0"/>
            <a:t>Who is my reader?</a:t>
          </a:r>
        </a:p>
      </dgm:t>
    </dgm:pt>
    <dgm:pt modelId="{DD082288-B9E4-4FEF-8F61-C541FFA7ACC3}" type="parTrans" cxnId="{5FA44EE1-CB1B-4A49-B688-5D43C5355FF4}">
      <dgm:prSet/>
      <dgm:spPr/>
      <dgm:t>
        <a:bodyPr/>
        <a:lstStyle/>
        <a:p>
          <a:endParaRPr lang="en-GB"/>
        </a:p>
      </dgm:t>
    </dgm:pt>
    <dgm:pt modelId="{59A3C3E1-F434-4609-BE3C-564F6DEAF0B5}" type="sibTrans" cxnId="{5FA44EE1-CB1B-4A49-B688-5D43C5355FF4}">
      <dgm:prSet/>
      <dgm:spPr/>
      <dgm:t>
        <a:bodyPr/>
        <a:lstStyle/>
        <a:p>
          <a:endParaRPr lang="en-GB"/>
        </a:p>
      </dgm:t>
    </dgm:pt>
    <dgm:pt modelId="{8C5A23AA-3224-41D5-A7A6-C0868A22BB8D}">
      <dgm:prSet phldrT="[Text]"/>
      <dgm:spPr>
        <a:solidFill>
          <a:schemeClr val="accent2">
            <a:lumMod val="75000"/>
          </a:schemeClr>
        </a:solidFill>
        <a:scene3d>
          <a:camera prst="orthographicFront"/>
          <a:lightRig rig="threePt" dir="t"/>
        </a:scene3d>
        <a:sp3d extrusionH="76200">
          <a:bevelT/>
          <a:bevelB/>
          <a:extrusionClr>
            <a:schemeClr val="accent2">
              <a:lumMod val="60000"/>
              <a:lumOff val="40000"/>
            </a:schemeClr>
          </a:extrusionClr>
        </a:sp3d>
      </dgm:spPr>
      <dgm:t>
        <a:bodyPr/>
        <a:lstStyle/>
        <a:p>
          <a:r>
            <a:rPr lang="en-GB" dirty="0"/>
            <a:t>2 </a:t>
          </a:r>
        </a:p>
        <a:p>
          <a:r>
            <a:rPr lang="en-GB" dirty="0"/>
            <a:t>What is my main message?</a:t>
          </a:r>
        </a:p>
      </dgm:t>
    </dgm:pt>
    <dgm:pt modelId="{0D80A8B9-D0EC-4E51-BF9B-38687B3FA0ED}" type="parTrans" cxnId="{0D0844CC-6F9B-4B5A-A530-DCE646A2B5FC}">
      <dgm:prSet/>
      <dgm:spPr/>
      <dgm:t>
        <a:bodyPr/>
        <a:lstStyle/>
        <a:p>
          <a:endParaRPr lang="en-GB"/>
        </a:p>
      </dgm:t>
    </dgm:pt>
    <dgm:pt modelId="{8F3BDA07-F160-403C-AE47-5F535BAB24D4}" type="sibTrans" cxnId="{0D0844CC-6F9B-4B5A-A530-DCE646A2B5FC}">
      <dgm:prSet/>
      <dgm:spPr/>
      <dgm:t>
        <a:bodyPr/>
        <a:lstStyle/>
        <a:p>
          <a:endParaRPr lang="en-GB"/>
        </a:p>
      </dgm:t>
    </dgm:pt>
    <dgm:pt modelId="{3FA3631C-794A-4C71-9FA1-BD6A8B62D082}">
      <dgm:prSet phldrT="[Text]"/>
      <dgm:spPr>
        <a:solidFill>
          <a:schemeClr val="accent3">
            <a:lumMod val="75000"/>
          </a:schemeClr>
        </a:solidFill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r>
            <a:rPr lang="en-GB" dirty="0"/>
            <a:t>3.</a:t>
          </a:r>
        </a:p>
        <a:p>
          <a:r>
            <a:rPr lang="en-GB" dirty="0"/>
            <a:t>How will I structure my writing?</a:t>
          </a:r>
        </a:p>
      </dgm:t>
    </dgm:pt>
    <dgm:pt modelId="{65892F1D-105A-4358-8E99-8BBA52271F5F}" type="parTrans" cxnId="{ADB27724-1F4A-4072-97EB-7F66357C2696}">
      <dgm:prSet/>
      <dgm:spPr/>
      <dgm:t>
        <a:bodyPr/>
        <a:lstStyle/>
        <a:p>
          <a:endParaRPr lang="en-GB"/>
        </a:p>
      </dgm:t>
    </dgm:pt>
    <dgm:pt modelId="{3DC90E20-E67F-47C8-BAD8-4504DA458DAE}" type="sibTrans" cxnId="{ADB27724-1F4A-4072-97EB-7F66357C2696}">
      <dgm:prSet/>
      <dgm:spPr/>
      <dgm:t>
        <a:bodyPr/>
        <a:lstStyle/>
        <a:p>
          <a:endParaRPr lang="en-GB"/>
        </a:p>
      </dgm:t>
    </dgm:pt>
    <dgm:pt modelId="{C7301CD3-FA62-4DF8-AB61-81DE67806FB8}">
      <dgm:prSet phldrT="[Text]"/>
      <dgm:spPr>
        <a:solidFill>
          <a:schemeClr val="accent4">
            <a:lumMod val="75000"/>
          </a:schemeClr>
        </a:solidFill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r>
            <a:rPr lang="en-GB" dirty="0"/>
            <a:t>4</a:t>
          </a:r>
        </a:p>
        <a:p>
          <a:r>
            <a:rPr lang="en-GB" dirty="0"/>
            <a:t>Can I use a short word instead of a long one?</a:t>
          </a:r>
        </a:p>
      </dgm:t>
    </dgm:pt>
    <dgm:pt modelId="{D2E9EFEB-DE47-4490-B4D9-844A7436BB33}" type="parTrans" cxnId="{2E7AAA5C-C590-4988-81DA-A6CDE5B924FA}">
      <dgm:prSet/>
      <dgm:spPr/>
      <dgm:t>
        <a:bodyPr/>
        <a:lstStyle/>
        <a:p>
          <a:endParaRPr lang="en-GB"/>
        </a:p>
      </dgm:t>
    </dgm:pt>
    <dgm:pt modelId="{275DA398-6E06-4274-9EE7-1E2AE08E3353}" type="sibTrans" cxnId="{2E7AAA5C-C590-4988-81DA-A6CDE5B924FA}">
      <dgm:prSet/>
      <dgm:spPr/>
      <dgm:t>
        <a:bodyPr/>
        <a:lstStyle/>
        <a:p>
          <a:endParaRPr lang="en-GB"/>
        </a:p>
      </dgm:t>
    </dgm:pt>
    <dgm:pt modelId="{48E63569-722B-4D81-9767-89AA62649004}">
      <dgm:prSet/>
      <dgm:spPr>
        <a:solidFill>
          <a:schemeClr val="accent5">
            <a:lumMod val="75000"/>
          </a:schemeClr>
        </a:solidFill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r>
            <a:rPr lang="en-GB" dirty="0"/>
            <a:t>5</a:t>
          </a:r>
        </a:p>
        <a:p>
          <a:r>
            <a:rPr lang="en-GB" dirty="0"/>
            <a:t>Have I used active rather than passive voice?</a:t>
          </a:r>
        </a:p>
      </dgm:t>
    </dgm:pt>
    <dgm:pt modelId="{A4A25390-4458-495D-8150-EB4FACD9D59F}" type="parTrans" cxnId="{A0B3430E-26AD-464C-8F41-96E4E710FA81}">
      <dgm:prSet/>
      <dgm:spPr/>
      <dgm:t>
        <a:bodyPr/>
        <a:lstStyle/>
        <a:p>
          <a:endParaRPr lang="en-GB"/>
        </a:p>
      </dgm:t>
    </dgm:pt>
    <dgm:pt modelId="{C537B9DE-4F9E-437E-A0F0-521AD9099DA6}" type="sibTrans" cxnId="{A0B3430E-26AD-464C-8F41-96E4E710FA81}">
      <dgm:prSet/>
      <dgm:spPr/>
      <dgm:t>
        <a:bodyPr/>
        <a:lstStyle/>
        <a:p>
          <a:endParaRPr lang="en-GB"/>
        </a:p>
      </dgm:t>
    </dgm:pt>
    <dgm:pt modelId="{C1B9EAD3-748A-487E-BFF2-52F9B3A1A602}">
      <dgm:prSet/>
      <dgm:spPr>
        <a:solidFill>
          <a:schemeClr val="accent6">
            <a:lumMod val="75000"/>
          </a:schemeClr>
        </a:solidFill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r>
            <a:rPr lang="en-GB" dirty="0"/>
            <a:t>6</a:t>
          </a:r>
        </a:p>
        <a:p>
          <a:r>
            <a:rPr lang="en-GB" dirty="0"/>
            <a:t>Have I read and re-read for waffle, mistakes and red herrings?</a:t>
          </a:r>
        </a:p>
      </dgm:t>
    </dgm:pt>
    <dgm:pt modelId="{9E48776A-4DED-4241-85F7-C70CD2500CF9}" type="parTrans" cxnId="{CC9F7FA4-A6A8-40D6-B65D-320366C7FF9F}">
      <dgm:prSet/>
      <dgm:spPr/>
      <dgm:t>
        <a:bodyPr/>
        <a:lstStyle/>
        <a:p>
          <a:endParaRPr lang="en-GB"/>
        </a:p>
      </dgm:t>
    </dgm:pt>
    <dgm:pt modelId="{8B84C262-C5C3-4F9E-A957-F1F930540496}" type="sibTrans" cxnId="{CC9F7FA4-A6A8-40D6-B65D-320366C7FF9F}">
      <dgm:prSet/>
      <dgm:spPr/>
      <dgm:t>
        <a:bodyPr/>
        <a:lstStyle/>
        <a:p>
          <a:endParaRPr lang="en-GB"/>
        </a:p>
      </dgm:t>
    </dgm:pt>
    <dgm:pt modelId="{E583E5D8-989E-48E5-A254-F02985F8A25B}" type="pres">
      <dgm:prSet presAssocID="{BAB8DE8A-44FD-4B92-9F8A-BC0B713EB731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0EFB5994-C0CB-4F80-9A6C-BD8D5BF70EF8}" type="pres">
      <dgm:prSet presAssocID="{E9F448E3-328D-4060-BC46-17175AA2878E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07F58E5-A663-462A-ACC8-6113501F4DCD}" type="pres">
      <dgm:prSet presAssocID="{59A3C3E1-F434-4609-BE3C-564F6DEAF0B5}" presName="sibTrans" presStyleLbl="sibTrans2D1" presStyleIdx="0" presStyleCnt="5"/>
      <dgm:spPr/>
      <dgm:t>
        <a:bodyPr/>
        <a:lstStyle/>
        <a:p>
          <a:endParaRPr lang="en-GB"/>
        </a:p>
      </dgm:t>
    </dgm:pt>
    <dgm:pt modelId="{87E90E4B-A8AD-4017-A7B9-54E817E1A472}" type="pres">
      <dgm:prSet presAssocID="{59A3C3E1-F434-4609-BE3C-564F6DEAF0B5}" presName="connectorText" presStyleLbl="sibTrans2D1" presStyleIdx="0" presStyleCnt="5"/>
      <dgm:spPr/>
      <dgm:t>
        <a:bodyPr/>
        <a:lstStyle/>
        <a:p>
          <a:endParaRPr lang="en-GB"/>
        </a:p>
      </dgm:t>
    </dgm:pt>
    <dgm:pt modelId="{B0F7C2D2-841A-492B-8E78-4108E52C1AF7}" type="pres">
      <dgm:prSet presAssocID="{8C5A23AA-3224-41D5-A7A6-C0868A22BB8D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5C2940F-0500-4D50-9E62-64DDE040EC45}" type="pres">
      <dgm:prSet presAssocID="{8F3BDA07-F160-403C-AE47-5F535BAB24D4}" presName="sibTrans" presStyleLbl="sibTrans2D1" presStyleIdx="1" presStyleCnt="5"/>
      <dgm:spPr/>
      <dgm:t>
        <a:bodyPr/>
        <a:lstStyle/>
        <a:p>
          <a:endParaRPr lang="en-GB"/>
        </a:p>
      </dgm:t>
    </dgm:pt>
    <dgm:pt modelId="{14064621-71E8-4888-A6B3-87F731BB8DA5}" type="pres">
      <dgm:prSet presAssocID="{8F3BDA07-F160-403C-AE47-5F535BAB24D4}" presName="connectorText" presStyleLbl="sibTrans2D1" presStyleIdx="1" presStyleCnt="5"/>
      <dgm:spPr/>
      <dgm:t>
        <a:bodyPr/>
        <a:lstStyle/>
        <a:p>
          <a:endParaRPr lang="en-GB"/>
        </a:p>
      </dgm:t>
    </dgm:pt>
    <dgm:pt modelId="{F03113C0-ED80-445E-A81B-49B6CCA68399}" type="pres">
      <dgm:prSet presAssocID="{3FA3631C-794A-4C71-9FA1-BD6A8B62D082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7D80F46-2918-4923-81AC-FC842AACDEC0}" type="pres">
      <dgm:prSet presAssocID="{3DC90E20-E67F-47C8-BAD8-4504DA458DAE}" presName="sibTrans" presStyleLbl="sibTrans2D1" presStyleIdx="2" presStyleCnt="5"/>
      <dgm:spPr/>
      <dgm:t>
        <a:bodyPr/>
        <a:lstStyle/>
        <a:p>
          <a:endParaRPr lang="en-GB"/>
        </a:p>
      </dgm:t>
    </dgm:pt>
    <dgm:pt modelId="{740E2041-28F0-422E-B7D8-718138394C15}" type="pres">
      <dgm:prSet presAssocID="{3DC90E20-E67F-47C8-BAD8-4504DA458DAE}" presName="connectorText" presStyleLbl="sibTrans2D1" presStyleIdx="2" presStyleCnt="5"/>
      <dgm:spPr/>
      <dgm:t>
        <a:bodyPr/>
        <a:lstStyle/>
        <a:p>
          <a:endParaRPr lang="en-GB"/>
        </a:p>
      </dgm:t>
    </dgm:pt>
    <dgm:pt modelId="{0BEED1FD-4F78-4770-9D2A-7CD1D211519E}" type="pres">
      <dgm:prSet presAssocID="{C7301CD3-FA62-4DF8-AB61-81DE67806FB8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58C27A1-2D3E-49EE-B493-CB6C6E30D4A7}" type="pres">
      <dgm:prSet presAssocID="{275DA398-6E06-4274-9EE7-1E2AE08E3353}" presName="sibTrans" presStyleLbl="sibTrans2D1" presStyleIdx="3" presStyleCnt="5"/>
      <dgm:spPr/>
      <dgm:t>
        <a:bodyPr/>
        <a:lstStyle/>
        <a:p>
          <a:endParaRPr lang="en-GB"/>
        </a:p>
      </dgm:t>
    </dgm:pt>
    <dgm:pt modelId="{CA750B76-7F96-4890-9EF8-D2F60A09B1DE}" type="pres">
      <dgm:prSet presAssocID="{275DA398-6E06-4274-9EE7-1E2AE08E3353}" presName="connectorText" presStyleLbl="sibTrans2D1" presStyleIdx="3" presStyleCnt="5"/>
      <dgm:spPr/>
      <dgm:t>
        <a:bodyPr/>
        <a:lstStyle/>
        <a:p>
          <a:endParaRPr lang="en-GB"/>
        </a:p>
      </dgm:t>
    </dgm:pt>
    <dgm:pt modelId="{BAA523D3-109C-4774-99CB-908D12C2CDF8}" type="pres">
      <dgm:prSet presAssocID="{48E63569-722B-4D81-9767-89AA62649004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7B4988E-EA71-4AC9-82CC-2DCCE9A43AD7}" type="pres">
      <dgm:prSet presAssocID="{C537B9DE-4F9E-437E-A0F0-521AD9099DA6}" presName="sibTrans" presStyleLbl="sibTrans2D1" presStyleIdx="4" presStyleCnt="5"/>
      <dgm:spPr/>
      <dgm:t>
        <a:bodyPr/>
        <a:lstStyle/>
        <a:p>
          <a:endParaRPr lang="en-GB"/>
        </a:p>
      </dgm:t>
    </dgm:pt>
    <dgm:pt modelId="{5A452150-7E37-4A9A-B12B-0261B0EE1C96}" type="pres">
      <dgm:prSet presAssocID="{C537B9DE-4F9E-437E-A0F0-521AD9099DA6}" presName="connectorText" presStyleLbl="sibTrans2D1" presStyleIdx="4" presStyleCnt="5"/>
      <dgm:spPr/>
      <dgm:t>
        <a:bodyPr/>
        <a:lstStyle/>
        <a:p>
          <a:endParaRPr lang="en-GB"/>
        </a:p>
      </dgm:t>
    </dgm:pt>
    <dgm:pt modelId="{17920B3F-99CE-42A4-87CD-4C173BA23C1F}" type="pres">
      <dgm:prSet presAssocID="{C1B9EAD3-748A-487E-BFF2-52F9B3A1A602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4FB5E42-3151-47B8-B9D8-F89F6EDEDDCB}" type="presOf" srcId="{275DA398-6E06-4274-9EE7-1E2AE08E3353}" destId="{858C27A1-2D3E-49EE-B493-CB6C6E30D4A7}" srcOrd="0" destOrd="0" presId="urn:microsoft.com/office/officeart/2005/8/layout/process2"/>
    <dgm:cxn modelId="{0D0844CC-6F9B-4B5A-A530-DCE646A2B5FC}" srcId="{BAB8DE8A-44FD-4B92-9F8A-BC0B713EB731}" destId="{8C5A23AA-3224-41D5-A7A6-C0868A22BB8D}" srcOrd="1" destOrd="0" parTransId="{0D80A8B9-D0EC-4E51-BF9B-38687B3FA0ED}" sibTransId="{8F3BDA07-F160-403C-AE47-5F535BAB24D4}"/>
    <dgm:cxn modelId="{A0B3430E-26AD-464C-8F41-96E4E710FA81}" srcId="{BAB8DE8A-44FD-4B92-9F8A-BC0B713EB731}" destId="{48E63569-722B-4D81-9767-89AA62649004}" srcOrd="4" destOrd="0" parTransId="{A4A25390-4458-495D-8150-EB4FACD9D59F}" sibTransId="{C537B9DE-4F9E-437E-A0F0-521AD9099DA6}"/>
    <dgm:cxn modelId="{88B83287-1CA6-4486-B39A-C0EAE704E491}" type="presOf" srcId="{59A3C3E1-F434-4609-BE3C-564F6DEAF0B5}" destId="{87E90E4B-A8AD-4017-A7B9-54E817E1A472}" srcOrd="1" destOrd="0" presId="urn:microsoft.com/office/officeart/2005/8/layout/process2"/>
    <dgm:cxn modelId="{740DC7A3-C53B-4946-9514-8F16C1EDAFDC}" type="presOf" srcId="{48E63569-722B-4D81-9767-89AA62649004}" destId="{BAA523D3-109C-4774-99CB-908D12C2CDF8}" srcOrd="0" destOrd="0" presId="urn:microsoft.com/office/officeart/2005/8/layout/process2"/>
    <dgm:cxn modelId="{AC6FC4E6-5BF5-4B34-8B69-8D0A9C4E0B3F}" type="presOf" srcId="{C537B9DE-4F9E-437E-A0F0-521AD9099DA6}" destId="{5A452150-7E37-4A9A-B12B-0261B0EE1C96}" srcOrd="1" destOrd="0" presId="urn:microsoft.com/office/officeart/2005/8/layout/process2"/>
    <dgm:cxn modelId="{0CE71B15-F69E-41DA-BDC9-493DC5CAA0EC}" type="presOf" srcId="{59A3C3E1-F434-4609-BE3C-564F6DEAF0B5}" destId="{F07F58E5-A663-462A-ACC8-6113501F4DCD}" srcOrd="0" destOrd="0" presId="urn:microsoft.com/office/officeart/2005/8/layout/process2"/>
    <dgm:cxn modelId="{9092B15A-D7A2-4324-A088-CD90521BB855}" type="presOf" srcId="{3DC90E20-E67F-47C8-BAD8-4504DA458DAE}" destId="{77D80F46-2918-4923-81AC-FC842AACDEC0}" srcOrd="0" destOrd="0" presId="urn:microsoft.com/office/officeart/2005/8/layout/process2"/>
    <dgm:cxn modelId="{3FDF6DA9-AA87-4C31-8B9B-44714292EA05}" type="presOf" srcId="{8F3BDA07-F160-403C-AE47-5F535BAB24D4}" destId="{14064621-71E8-4888-A6B3-87F731BB8DA5}" srcOrd="1" destOrd="0" presId="urn:microsoft.com/office/officeart/2005/8/layout/process2"/>
    <dgm:cxn modelId="{8D987966-08FE-40E6-A98A-CBCDA64ABC1C}" type="presOf" srcId="{C537B9DE-4F9E-437E-A0F0-521AD9099DA6}" destId="{D7B4988E-EA71-4AC9-82CC-2DCCE9A43AD7}" srcOrd="0" destOrd="0" presId="urn:microsoft.com/office/officeart/2005/8/layout/process2"/>
    <dgm:cxn modelId="{5F8FFD68-28B3-4154-A19A-44C3AAA4A0F9}" type="presOf" srcId="{E9F448E3-328D-4060-BC46-17175AA2878E}" destId="{0EFB5994-C0CB-4F80-9A6C-BD8D5BF70EF8}" srcOrd="0" destOrd="0" presId="urn:microsoft.com/office/officeart/2005/8/layout/process2"/>
    <dgm:cxn modelId="{C9BC8B4C-82F6-4135-88BB-2E5F6A7DF97D}" type="presOf" srcId="{3FA3631C-794A-4C71-9FA1-BD6A8B62D082}" destId="{F03113C0-ED80-445E-A81B-49B6CCA68399}" srcOrd="0" destOrd="0" presId="urn:microsoft.com/office/officeart/2005/8/layout/process2"/>
    <dgm:cxn modelId="{ADB27724-1F4A-4072-97EB-7F66357C2696}" srcId="{BAB8DE8A-44FD-4B92-9F8A-BC0B713EB731}" destId="{3FA3631C-794A-4C71-9FA1-BD6A8B62D082}" srcOrd="2" destOrd="0" parTransId="{65892F1D-105A-4358-8E99-8BBA52271F5F}" sibTransId="{3DC90E20-E67F-47C8-BAD8-4504DA458DAE}"/>
    <dgm:cxn modelId="{C8FD4E08-53C3-4BB9-AF31-84A584AB8C59}" type="presOf" srcId="{8F3BDA07-F160-403C-AE47-5F535BAB24D4}" destId="{45C2940F-0500-4D50-9E62-64DDE040EC45}" srcOrd="0" destOrd="0" presId="urn:microsoft.com/office/officeart/2005/8/layout/process2"/>
    <dgm:cxn modelId="{EA77AED3-CA95-4FDA-BCB4-FF3E6864B0A8}" type="presOf" srcId="{275DA398-6E06-4274-9EE7-1E2AE08E3353}" destId="{CA750B76-7F96-4890-9EF8-D2F60A09B1DE}" srcOrd="1" destOrd="0" presId="urn:microsoft.com/office/officeart/2005/8/layout/process2"/>
    <dgm:cxn modelId="{CC9F7FA4-A6A8-40D6-B65D-320366C7FF9F}" srcId="{BAB8DE8A-44FD-4B92-9F8A-BC0B713EB731}" destId="{C1B9EAD3-748A-487E-BFF2-52F9B3A1A602}" srcOrd="5" destOrd="0" parTransId="{9E48776A-4DED-4241-85F7-C70CD2500CF9}" sibTransId="{8B84C262-C5C3-4F9E-A957-F1F930540496}"/>
    <dgm:cxn modelId="{5C7FFABE-17A6-400A-90D9-BD6710CAE8DD}" type="presOf" srcId="{BAB8DE8A-44FD-4B92-9F8A-BC0B713EB731}" destId="{E583E5D8-989E-48E5-A254-F02985F8A25B}" srcOrd="0" destOrd="0" presId="urn:microsoft.com/office/officeart/2005/8/layout/process2"/>
    <dgm:cxn modelId="{03381C3D-A26C-487F-A420-05BE790024A9}" type="presOf" srcId="{8C5A23AA-3224-41D5-A7A6-C0868A22BB8D}" destId="{B0F7C2D2-841A-492B-8E78-4108E52C1AF7}" srcOrd="0" destOrd="0" presId="urn:microsoft.com/office/officeart/2005/8/layout/process2"/>
    <dgm:cxn modelId="{5D9200BE-AF2E-44AA-91B1-DE4374A4432C}" type="presOf" srcId="{3DC90E20-E67F-47C8-BAD8-4504DA458DAE}" destId="{740E2041-28F0-422E-B7D8-718138394C15}" srcOrd="1" destOrd="0" presId="urn:microsoft.com/office/officeart/2005/8/layout/process2"/>
    <dgm:cxn modelId="{408273AF-05B7-4CF8-9154-8706C211904D}" type="presOf" srcId="{C1B9EAD3-748A-487E-BFF2-52F9B3A1A602}" destId="{17920B3F-99CE-42A4-87CD-4C173BA23C1F}" srcOrd="0" destOrd="0" presId="urn:microsoft.com/office/officeart/2005/8/layout/process2"/>
    <dgm:cxn modelId="{5FA44EE1-CB1B-4A49-B688-5D43C5355FF4}" srcId="{BAB8DE8A-44FD-4B92-9F8A-BC0B713EB731}" destId="{E9F448E3-328D-4060-BC46-17175AA2878E}" srcOrd="0" destOrd="0" parTransId="{DD082288-B9E4-4FEF-8F61-C541FFA7ACC3}" sibTransId="{59A3C3E1-F434-4609-BE3C-564F6DEAF0B5}"/>
    <dgm:cxn modelId="{B20FEF54-4E0B-4819-8F10-2B00D7640FDB}" type="presOf" srcId="{C7301CD3-FA62-4DF8-AB61-81DE67806FB8}" destId="{0BEED1FD-4F78-4770-9D2A-7CD1D211519E}" srcOrd="0" destOrd="0" presId="urn:microsoft.com/office/officeart/2005/8/layout/process2"/>
    <dgm:cxn modelId="{2E7AAA5C-C590-4988-81DA-A6CDE5B924FA}" srcId="{BAB8DE8A-44FD-4B92-9F8A-BC0B713EB731}" destId="{C7301CD3-FA62-4DF8-AB61-81DE67806FB8}" srcOrd="3" destOrd="0" parTransId="{D2E9EFEB-DE47-4490-B4D9-844A7436BB33}" sibTransId="{275DA398-6E06-4274-9EE7-1E2AE08E3353}"/>
    <dgm:cxn modelId="{4CEE0BF2-261E-4383-B167-C52413D546FC}" type="presParOf" srcId="{E583E5D8-989E-48E5-A254-F02985F8A25B}" destId="{0EFB5994-C0CB-4F80-9A6C-BD8D5BF70EF8}" srcOrd="0" destOrd="0" presId="urn:microsoft.com/office/officeart/2005/8/layout/process2"/>
    <dgm:cxn modelId="{45101810-C541-429C-8856-501B3052A583}" type="presParOf" srcId="{E583E5D8-989E-48E5-A254-F02985F8A25B}" destId="{F07F58E5-A663-462A-ACC8-6113501F4DCD}" srcOrd="1" destOrd="0" presId="urn:microsoft.com/office/officeart/2005/8/layout/process2"/>
    <dgm:cxn modelId="{9524AABB-BC41-46D7-8030-81372DBA8409}" type="presParOf" srcId="{F07F58E5-A663-462A-ACC8-6113501F4DCD}" destId="{87E90E4B-A8AD-4017-A7B9-54E817E1A472}" srcOrd="0" destOrd="0" presId="urn:microsoft.com/office/officeart/2005/8/layout/process2"/>
    <dgm:cxn modelId="{BE43B6BB-4B3C-479F-BA5E-06EADFACE4A2}" type="presParOf" srcId="{E583E5D8-989E-48E5-A254-F02985F8A25B}" destId="{B0F7C2D2-841A-492B-8E78-4108E52C1AF7}" srcOrd="2" destOrd="0" presId="urn:microsoft.com/office/officeart/2005/8/layout/process2"/>
    <dgm:cxn modelId="{CBD58DDE-D587-42F9-BC5A-0BA8F4BCBB41}" type="presParOf" srcId="{E583E5D8-989E-48E5-A254-F02985F8A25B}" destId="{45C2940F-0500-4D50-9E62-64DDE040EC45}" srcOrd="3" destOrd="0" presId="urn:microsoft.com/office/officeart/2005/8/layout/process2"/>
    <dgm:cxn modelId="{590767A3-797A-416F-B96F-9C1B38E5F95C}" type="presParOf" srcId="{45C2940F-0500-4D50-9E62-64DDE040EC45}" destId="{14064621-71E8-4888-A6B3-87F731BB8DA5}" srcOrd="0" destOrd="0" presId="urn:microsoft.com/office/officeart/2005/8/layout/process2"/>
    <dgm:cxn modelId="{5ABC2F2E-38E6-43C6-BEAF-585B51BD252B}" type="presParOf" srcId="{E583E5D8-989E-48E5-A254-F02985F8A25B}" destId="{F03113C0-ED80-445E-A81B-49B6CCA68399}" srcOrd="4" destOrd="0" presId="urn:microsoft.com/office/officeart/2005/8/layout/process2"/>
    <dgm:cxn modelId="{7143F7E0-D8C6-4504-AF0A-9D62F0DDA829}" type="presParOf" srcId="{E583E5D8-989E-48E5-A254-F02985F8A25B}" destId="{77D80F46-2918-4923-81AC-FC842AACDEC0}" srcOrd="5" destOrd="0" presId="urn:microsoft.com/office/officeart/2005/8/layout/process2"/>
    <dgm:cxn modelId="{4796B70D-B559-4B84-9FAB-17D2DE1E3932}" type="presParOf" srcId="{77D80F46-2918-4923-81AC-FC842AACDEC0}" destId="{740E2041-28F0-422E-B7D8-718138394C15}" srcOrd="0" destOrd="0" presId="urn:microsoft.com/office/officeart/2005/8/layout/process2"/>
    <dgm:cxn modelId="{1C05F1D2-E744-45DF-AC62-11B03C966688}" type="presParOf" srcId="{E583E5D8-989E-48E5-A254-F02985F8A25B}" destId="{0BEED1FD-4F78-4770-9D2A-7CD1D211519E}" srcOrd="6" destOrd="0" presId="urn:microsoft.com/office/officeart/2005/8/layout/process2"/>
    <dgm:cxn modelId="{732A3965-5331-42A0-ADC0-922E728D320A}" type="presParOf" srcId="{E583E5D8-989E-48E5-A254-F02985F8A25B}" destId="{858C27A1-2D3E-49EE-B493-CB6C6E30D4A7}" srcOrd="7" destOrd="0" presId="urn:microsoft.com/office/officeart/2005/8/layout/process2"/>
    <dgm:cxn modelId="{C33F9305-1ACA-4616-B7E4-6F00CFE5E124}" type="presParOf" srcId="{858C27A1-2D3E-49EE-B493-CB6C6E30D4A7}" destId="{CA750B76-7F96-4890-9EF8-D2F60A09B1DE}" srcOrd="0" destOrd="0" presId="urn:microsoft.com/office/officeart/2005/8/layout/process2"/>
    <dgm:cxn modelId="{2772C7F0-7830-484C-80A1-C688E49D96A4}" type="presParOf" srcId="{E583E5D8-989E-48E5-A254-F02985F8A25B}" destId="{BAA523D3-109C-4774-99CB-908D12C2CDF8}" srcOrd="8" destOrd="0" presId="urn:microsoft.com/office/officeart/2005/8/layout/process2"/>
    <dgm:cxn modelId="{4B1AB84B-D7C0-466C-B04A-11A7632F731E}" type="presParOf" srcId="{E583E5D8-989E-48E5-A254-F02985F8A25B}" destId="{D7B4988E-EA71-4AC9-82CC-2DCCE9A43AD7}" srcOrd="9" destOrd="0" presId="urn:microsoft.com/office/officeart/2005/8/layout/process2"/>
    <dgm:cxn modelId="{DB3E6DD6-3518-45BF-97D5-64D50CBD94D8}" type="presParOf" srcId="{D7B4988E-EA71-4AC9-82CC-2DCCE9A43AD7}" destId="{5A452150-7E37-4A9A-B12B-0261B0EE1C96}" srcOrd="0" destOrd="0" presId="urn:microsoft.com/office/officeart/2005/8/layout/process2"/>
    <dgm:cxn modelId="{5C8DC9DB-E02F-45BE-A2D4-C11A97BD47BF}" type="presParOf" srcId="{E583E5D8-989E-48E5-A254-F02985F8A25B}" destId="{17920B3F-99CE-42A4-87CD-4C173BA23C1F}" srcOrd="1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FB5994-C0CB-4F80-9A6C-BD8D5BF70EF8}">
      <dsp:nvSpPr>
        <dsp:cNvPr id="0" name=""/>
        <dsp:cNvSpPr/>
      </dsp:nvSpPr>
      <dsp:spPr>
        <a:xfrm>
          <a:off x="3004613" y="1768"/>
          <a:ext cx="1534572" cy="524019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 extrusionH="76200">
          <a:bevelT/>
          <a:bevelB/>
          <a:extrusionClr>
            <a:schemeClr val="tx2">
              <a:lumMod val="60000"/>
              <a:lumOff val="40000"/>
            </a:schemeClr>
          </a:extrusion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/>
            <a:t>1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/>
            <a:t>Who is my reader?</a:t>
          </a:r>
        </a:p>
      </dsp:txBody>
      <dsp:txXfrm>
        <a:off x="3019961" y="17116"/>
        <a:ext cx="1503876" cy="493323"/>
      </dsp:txXfrm>
    </dsp:sp>
    <dsp:sp modelId="{F07F58E5-A663-462A-ACC8-6113501F4DCD}">
      <dsp:nvSpPr>
        <dsp:cNvPr id="0" name=""/>
        <dsp:cNvSpPr/>
      </dsp:nvSpPr>
      <dsp:spPr>
        <a:xfrm rot="5400000">
          <a:off x="3673646" y="538888"/>
          <a:ext cx="196507" cy="2358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600" kern="1200"/>
        </a:p>
      </dsp:txBody>
      <dsp:txXfrm rot="-5400000">
        <a:off x="3701158" y="558538"/>
        <a:ext cx="141484" cy="137555"/>
      </dsp:txXfrm>
    </dsp:sp>
    <dsp:sp modelId="{B0F7C2D2-841A-492B-8E78-4108E52C1AF7}">
      <dsp:nvSpPr>
        <dsp:cNvPr id="0" name=""/>
        <dsp:cNvSpPr/>
      </dsp:nvSpPr>
      <dsp:spPr>
        <a:xfrm>
          <a:off x="3004613" y="787797"/>
          <a:ext cx="1534572" cy="524019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 extrusionH="76200">
          <a:bevelT/>
          <a:bevelB/>
          <a:extrusionClr>
            <a:schemeClr val="accent2">
              <a:lumMod val="60000"/>
              <a:lumOff val="40000"/>
            </a:schemeClr>
          </a:extrusion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/>
            <a:t>2 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/>
            <a:t>What is my main message?</a:t>
          </a:r>
        </a:p>
      </dsp:txBody>
      <dsp:txXfrm>
        <a:off x="3019961" y="803145"/>
        <a:ext cx="1503876" cy="493323"/>
      </dsp:txXfrm>
    </dsp:sp>
    <dsp:sp modelId="{45C2940F-0500-4D50-9E62-64DDE040EC45}">
      <dsp:nvSpPr>
        <dsp:cNvPr id="0" name=""/>
        <dsp:cNvSpPr/>
      </dsp:nvSpPr>
      <dsp:spPr>
        <a:xfrm rot="5400000">
          <a:off x="3673646" y="1324916"/>
          <a:ext cx="196507" cy="2358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600" kern="1200"/>
        </a:p>
      </dsp:txBody>
      <dsp:txXfrm rot="-5400000">
        <a:off x="3701158" y="1344566"/>
        <a:ext cx="141484" cy="137555"/>
      </dsp:txXfrm>
    </dsp:sp>
    <dsp:sp modelId="{F03113C0-ED80-445E-A81B-49B6CCA68399}">
      <dsp:nvSpPr>
        <dsp:cNvPr id="0" name=""/>
        <dsp:cNvSpPr/>
      </dsp:nvSpPr>
      <dsp:spPr>
        <a:xfrm>
          <a:off x="3004613" y="1573826"/>
          <a:ext cx="1534572" cy="524019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/>
            <a:t>3.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/>
            <a:t>How will I structure my writing?</a:t>
          </a:r>
        </a:p>
      </dsp:txBody>
      <dsp:txXfrm>
        <a:off x="3019961" y="1589174"/>
        <a:ext cx="1503876" cy="493323"/>
      </dsp:txXfrm>
    </dsp:sp>
    <dsp:sp modelId="{77D80F46-2918-4923-81AC-FC842AACDEC0}">
      <dsp:nvSpPr>
        <dsp:cNvPr id="0" name=""/>
        <dsp:cNvSpPr/>
      </dsp:nvSpPr>
      <dsp:spPr>
        <a:xfrm rot="5400000">
          <a:off x="3673646" y="2110945"/>
          <a:ext cx="196507" cy="2358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600" kern="1200"/>
        </a:p>
      </dsp:txBody>
      <dsp:txXfrm rot="-5400000">
        <a:off x="3701158" y="2130595"/>
        <a:ext cx="141484" cy="137555"/>
      </dsp:txXfrm>
    </dsp:sp>
    <dsp:sp modelId="{0BEED1FD-4F78-4770-9D2A-7CD1D211519E}">
      <dsp:nvSpPr>
        <dsp:cNvPr id="0" name=""/>
        <dsp:cNvSpPr/>
      </dsp:nvSpPr>
      <dsp:spPr>
        <a:xfrm>
          <a:off x="3004613" y="2359854"/>
          <a:ext cx="1534572" cy="524019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/>
            <a:t>4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/>
            <a:t>Can I use a short word instead of a long one?</a:t>
          </a:r>
        </a:p>
      </dsp:txBody>
      <dsp:txXfrm>
        <a:off x="3019961" y="2375202"/>
        <a:ext cx="1503876" cy="493323"/>
      </dsp:txXfrm>
    </dsp:sp>
    <dsp:sp modelId="{858C27A1-2D3E-49EE-B493-CB6C6E30D4A7}">
      <dsp:nvSpPr>
        <dsp:cNvPr id="0" name=""/>
        <dsp:cNvSpPr/>
      </dsp:nvSpPr>
      <dsp:spPr>
        <a:xfrm rot="5400000">
          <a:off x="3673646" y="2896974"/>
          <a:ext cx="196507" cy="2358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600" kern="1200"/>
        </a:p>
      </dsp:txBody>
      <dsp:txXfrm rot="-5400000">
        <a:off x="3701158" y="2916624"/>
        <a:ext cx="141484" cy="137555"/>
      </dsp:txXfrm>
    </dsp:sp>
    <dsp:sp modelId="{BAA523D3-109C-4774-99CB-908D12C2CDF8}">
      <dsp:nvSpPr>
        <dsp:cNvPr id="0" name=""/>
        <dsp:cNvSpPr/>
      </dsp:nvSpPr>
      <dsp:spPr>
        <a:xfrm>
          <a:off x="3004613" y="3145883"/>
          <a:ext cx="1534572" cy="524019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/>
            <a:t>5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/>
            <a:t>Have I used active rather than passive voice?</a:t>
          </a:r>
        </a:p>
      </dsp:txBody>
      <dsp:txXfrm>
        <a:off x="3019961" y="3161231"/>
        <a:ext cx="1503876" cy="493323"/>
      </dsp:txXfrm>
    </dsp:sp>
    <dsp:sp modelId="{D7B4988E-EA71-4AC9-82CC-2DCCE9A43AD7}">
      <dsp:nvSpPr>
        <dsp:cNvPr id="0" name=""/>
        <dsp:cNvSpPr/>
      </dsp:nvSpPr>
      <dsp:spPr>
        <a:xfrm rot="5400000">
          <a:off x="3673646" y="3683003"/>
          <a:ext cx="196507" cy="2358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600" kern="1200"/>
        </a:p>
      </dsp:txBody>
      <dsp:txXfrm rot="-5400000">
        <a:off x="3701158" y="3702653"/>
        <a:ext cx="141484" cy="137555"/>
      </dsp:txXfrm>
    </dsp:sp>
    <dsp:sp modelId="{17920B3F-99CE-42A4-87CD-4C173BA23C1F}">
      <dsp:nvSpPr>
        <dsp:cNvPr id="0" name=""/>
        <dsp:cNvSpPr/>
      </dsp:nvSpPr>
      <dsp:spPr>
        <a:xfrm>
          <a:off x="3004613" y="3931912"/>
          <a:ext cx="1534572" cy="524019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/>
            <a:t>6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/>
            <a:t>Have I read and re-read for waffle, mistakes and red herrings?</a:t>
          </a:r>
        </a:p>
      </dsp:txBody>
      <dsp:txXfrm>
        <a:off x="3019961" y="3947260"/>
        <a:ext cx="1503876" cy="4933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AD1F73-1FE8-4FB3-ADBE-61B75E657D04}">
      <dsp:nvSpPr>
        <dsp:cNvPr id="0" name=""/>
        <dsp:cNvSpPr/>
      </dsp:nvSpPr>
      <dsp:spPr>
        <a:xfrm>
          <a:off x="0" y="88029"/>
          <a:ext cx="5486400" cy="835200"/>
        </a:xfrm>
        <a:prstGeom prst="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 extrusionH="76200">
          <a:bevelT/>
          <a:extrusionClr>
            <a:schemeClr val="accent2">
              <a:lumMod val="75000"/>
            </a:schemeClr>
          </a:extrusion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117856" rIns="206248" bIns="117856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900" b="0" kern="1200" dirty="0"/>
            <a:t>And don't forget..</a:t>
          </a:r>
          <a:endParaRPr lang="en-GB" sz="2900" kern="1200" dirty="0"/>
        </a:p>
      </dsp:txBody>
      <dsp:txXfrm>
        <a:off x="0" y="88029"/>
        <a:ext cx="5486400" cy="835200"/>
      </dsp:txXfrm>
    </dsp:sp>
    <dsp:sp modelId="{AC20329E-E4A9-43E3-BE00-0D10C65E6488}">
      <dsp:nvSpPr>
        <dsp:cNvPr id="0" name=""/>
        <dsp:cNvSpPr/>
      </dsp:nvSpPr>
      <dsp:spPr>
        <a:xfrm>
          <a:off x="0" y="943132"/>
          <a:ext cx="5486400" cy="214933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686" tIns="154686" rIns="206248" bIns="232029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900" b="0" kern="1200" dirty="0"/>
            <a:t>Spelling and grammar</a:t>
          </a:r>
          <a:endParaRPr lang="en-GB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900" b="0" kern="1200" dirty="0" smtClean="0"/>
            <a:t>Libel</a:t>
          </a:r>
          <a:endParaRPr lang="en-GB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900" b="0" kern="1200" dirty="0" smtClean="0"/>
            <a:t>Plagiarism (q</a:t>
          </a:r>
          <a:r>
            <a:rPr lang="en-GB" sz="2900" b="0" kern="1200" dirty="0"/>
            <a:t>uotes and opinions of others clearly attributed?)</a:t>
          </a:r>
          <a:endParaRPr lang="en-GB" sz="2900" kern="1200" dirty="0"/>
        </a:p>
      </dsp:txBody>
      <dsp:txXfrm>
        <a:off x="0" y="943132"/>
        <a:ext cx="5486400" cy="21493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FB5994-C0CB-4F80-9A6C-BD8D5BF70EF8}">
      <dsp:nvSpPr>
        <dsp:cNvPr id="0" name=""/>
        <dsp:cNvSpPr/>
      </dsp:nvSpPr>
      <dsp:spPr>
        <a:xfrm>
          <a:off x="3004613" y="1768"/>
          <a:ext cx="1534572" cy="524019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 extrusionH="76200">
          <a:bevelT/>
          <a:bevelB/>
          <a:extrusionClr>
            <a:schemeClr val="tx2">
              <a:lumMod val="60000"/>
              <a:lumOff val="40000"/>
            </a:schemeClr>
          </a:extrusion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/>
            <a:t>1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/>
            <a:t>Who is my reader?</a:t>
          </a:r>
        </a:p>
      </dsp:txBody>
      <dsp:txXfrm>
        <a:off x="3019961" y="17116"/>
        <a:ext cx="1503876" cy="493323"/>
      </dsp:txXfrm>
    </dsp:sp>
    <dsp:sp modelId="{F07F58E5-A663-462A-ACC8-6113501F4DCD}">
      <dsp:nvSpPr>
        <dsp:cNvPr id="0" name=""/>
        <dsp:cNvSpPr/>
      </dsp:nvSpPr>
      <dsp:spPr>
        <a:xfrm rot="5400000">
          <a:off x="3673646" y="538888"/>
          <a:ext cx="196507" cy="2358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600" kern="1200"/>
        </a:p>
      </dsp:txBody>
      <dsp:txXfrm rot="-5400000">
        <a:off x="3701158" y="558538"/>
        <a:ext cx="141484" cy="137555"/>
      </dsp:txXfrm>
    </dsp:sp>
    <dsp:sp modelId="{B0F7C2D2-841A-492B-8E78-4108E52C1AF7}">
      <dsp:nvSpPr>
        <dsp:cNvPr id="0" name=""/>
        <dsp:cNvSpPr/>
      </dsp:nvSpPr>
      <dsp:spPr>
        <a:xfrm>
          <a:off x="3004613" y="787797"/>
          <a:ext cx="1534572" cy="524019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 extrusionH="76200">
          <a:bevelT/>
          <a:bevelB/>
          <a:extrusionClr>
            <a:schemeClr val="accent2">
              <a:lumMod val="60000"/>
              <a:lumOff val="40000"/>
            </a:schemeClr>
          </a:extrusion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/>
            <a:t>2 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/>
            <a:t>What is my main message?</a:t>
          </a:r>
        </a:p>
      </dsp:txBody>
      <dsp:txXfrm>
        <a:off x="3019961" y="803145"/>
        <a:ext cx="1503876" cy="493323"/>
      </dsp:txXfrm>
    </dsp:sp>
    <dsp:sp modelId="{45C2940F-0500-4D50-9E62-64DDE040EC45}">
      <dsp:nvSpPr>
        <dsp:cNvPr id="0" name=""/>
        <dsp:cNvSpPr/>
      </dsp:nvSpPr>
      <dsp:spPr>
        <a:xfrm rot="5400000">
          <a:off x="3673646" y="1324916"/>
          <a:ext cx="196507" cy="2358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600" kern="1200"/>
        </a:p>
      </dsp:txBody>
      <dsp:txXfrm rot="-5400000">
        <a:off x="3701158" y="1344566"/>
        <a:ext cx="141484" cy="137555"/>
      </dsp:txXfrm>
    </dsp:sp>
    <dsp:sp modelId="{F03113C0-ED80-445E-A81B-49B6CCA68399}">
      <dsp:nvSpPr>
        <dsp:cNvPr id="0" name=""/>
        <dsp:cNvSpPr/>
      </dsp:nvSpPr>
      <dsp:spPr>
        <a:xfrm>
          <a:off x="3004613" y="1573826"/>
          <a:ext cx="1534572" cy="524019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/>
            <a:t>3.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/>
            <a:t>How will I structure my writing?</a:t>
          </a:r>
        </a:p>
      </dsp:txBody>
      <dsp:txXfrm>
        <a:off x="3019961" y="1589174"/>
        <a:ext cx="1503876" cy="493323"/>
      </dsp:txXfrm>
    </dsp:sp>
    <dsp:sp modelId="{77D80F46-2918-4923-81AC-FC842AACDEC0}">
      <dsp:nvSpPr>
        <dsp:cNvPr id="0" name=""/>
        <dsp:cNvSpPr/>
      </dsp:nvSpPr>
      <dsp:spPr>
        <a:xfrm rot="5400000">
          <a:off x="3673646" y="2110945"/>
          <a:ext cx="196507" cy="2358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600" kern="1200"/>
        </a:p>
      </dsp:txBody>
      <dsp:txXfrm rot="-5400000">
        <a:off x="3701158" y="2130595"/>
        <a:ext cx="141484" cy="137555"/>
      </dsp:txXfrm>
    </dsp:sp>
    <dsp:sp modelId="{0BEED1FD-4F78-4770-9D2A-7CD1D211519E}">
      <dsp:nvSpPr>
        <dsp:cNvPr id="0" name=""/>
        <dsp:cNvSpPr/>
      </dsp:nvSpPr>
      <dsp:spPr>
        <a:xfrm>
          <a:off x="3004613" y="2359854"/>
          <a:ext cx="1534572" cy="524019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/>
            <a:t>4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/>
            <a:t>Can I use a short word instead of a long one?</a:t>
          </a:r>
        </a:p>
      </dsp:txBody>
      <dsp:txXfrm>
        <a:off x="3019961" y="2375202"/>
        <a:ext cx="1503876" cy="493323"/>
      </dsp:txXfrm>
    </dsp:sp>
    <dsp:sp modelId="{858C27A1-2D3E-49EE-B493-CB6C6E30D4A7}">
      <dsp:nvSpPr>
        <dsp:cNvPr id="0" name=""/>
        <dsp:cNvSpPr/>
      </dsp:nvSpPr>
      <dsp:spPr>
        <a:xfrm rot="5400000">
          <a:off x="3673646" y="2896974"/>
          <a:ext cx="196507" cy="2358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600" kern="1200"/>
        </a:p>
      </dsp:txBody>
      <dsp:txXfrm rot="-5400000">
        <a:off x="3701158" y="2916624"/>
        <a:ext cx="141484" cy="137555"/>
      </dsp:txXfrm>
    </dsp:sp>
    <dsp:sp modelId="{BAA523D3-109C-4774-99CB-908D12C2CDF8}">
      <dsp:nvSpPr>
        <dsp:cNvPr id="0" name=""/>
        <dsp:cNvSpPr/>
      </dsp:nvSpPr>
      <dsp:spPr>
        <a:xfrm>
          <a:off x="3004613" y="3145883"/>
          <a:ext cx="1534572" cy="524019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/>
            <a:t>5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/>
            <a:t>Have I used active rather than passive voice?</a:t>
          </a:r>
        </a:p>
      </dsp:txBody>
      <dsp:txXfrm>
        <a:off x="3019961" y="3161231"/>
        <a:ext cx="1503876" cy="493323"/>
      </dsp:txXfrm>
    </dsp:sp>
    <dsp:sp modelId="{D7B4988E-EA71-4AC9-82CC-2DCCE9A43AD7}">
      <dsp:nvSpPr>
        <dsp:cNvPr id="0" name=""/>
        <dsp:cNvSpPr/>
      </dsp:nvSpPr>
      <dsp:spPr>
        <a:xfrm rot="5400000">
          <a:off x="3673646" y="3683003"/>
          <a:ext cx="196507" cy="2358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600" kern="1200"/>
        </a:p>
      </dsp:txBody>
      <dsp:txXfrm rot="-5400000">
        <a:off x="3701158" y="3702653"/>
        <a:ext cx="141484" cy="137555"/>
      </dsp:txXfrm>
    </dsp:sp>
    <dsp:sp modelId="{17920B3F-99CE-42A4-87CD-4C173BA23C1F}">
      <dsp:nvSpPr>
        <dsp:cNvPr id="0" name=""/>
        <dsp:cNvSpPr/>
      </dsp:nvSpPr>
      <dsp:spPr>
        <a:xfrm>
          <a:off x="3004613" y="3931912"/>
          <a:ext cx="1534572" cy="524019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/>
            <a:t>6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/>
            <a:t>Have I read and re-read for waffle, mistakes and red herrings?</a:t>
          </a:r>
        </a:p>
      </dsp:txBody>
      <dsp:txXfrm>
        <a:off x="3019961" y="3947260"/>
        <a:ext cx="1503876" cy="4933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9838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90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9838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C2ACB229-D463-4CAC-B38C-E519895D6FB5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004813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9838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714875"/>
            <a:ext cx="48910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 smtClean="0"/>
              <a:t>Klik for at redigere teksttypografierne i masteren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9838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550906C7-A428-4E2D-B3E6-2575385A4ED3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165703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 b="1">
                <a:solidFill>
                  <a:srgbClr val="6E6E6F"/>
                </a:solidFill>
                <a:latin typeface="Calibri" pitchFamily="34" charset="0"/>
                <a:cs typeface="Times New Roman" pitchFamily="18" charset="0"/>
              </a:defRPr>
            </a:lvl1pPr>
            <a:lvl2pPr marL="742950" indent="-285750">
              <a:defRPr sz="4400" b="1">
                <a:solidFill>
                  <a:srgbClr val="6E6E6F"/>
                </a:solidFill>
                <a:latin typeface="Calibri" pitchFamily="34" charset="0"/>
                <a:cs typeface="Times New Roman" pitchFamily="18" charset="0"/>
              </a:defRPr>
            </a:lvl2pPr>
            <a:lvl3pPr marL="1143000" indent="-228600">
              <a:defRPr sz="4400" b="1">
                <a:solidFill>
                  <a:srgbClr val="6E6E6F"/>
                </a:solidFill>
                <a:latin typeface="Calibri" pitchFamily="34" charset="0"/>
                <a:cs typeface="Times New Roman" pitchFamily="18" charset="0"/>
              </a:defRPr>
            </a:lvl3pPr>
            <a:lvl4pPr marL="1600200" indent="-228600">
              <a:defRPr sz="4400" b="1">
                <a:solidFill>
                  <a:srgbClr val="6E6E6F"/>
                </a:solidFill>
                <a:latin typeface="Calibri" pitchFamily="34" charset="0"/>
                <a:cs typeface="Times New Roman" pitchFamily="18" charset="0"/>
              </a:defRPr>
            </a:lvl4pPr>
            <a:lvl5pPr marL="2057400" indent="-228600">
              <a:defRPr sz="4400" b="1">
                <a:solidFill>
                  <a:srgbClr val="6E6E6F"/>
                </a:solidFill>
                <a:latin typeface="Calibri" pitchFamily="34" charset="0"/>
                <a:cs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E6E6F"/>
                </a:solidFill>
                <a:latin typeface="Calibri" pitchFamily="34" charset="0"/>
                <a:cs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E6E6F"/>
                </a:solidFill>
                <a:latin typeface="Calibri" pitchFamily="34" charset="0"/>
                <a:cs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E6E6F"/>
                </a:solidFill>
                <a:latin typeface="Calibri" pitchFamily="34" charset="0"/>
                <a:cs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E6E6F"/>
                </a:solidFill>
                <a:latin typeface="Calibri" pitchFamily="34" charset="0"/>
                <a:cs typeface="Times New Roman" pitchFamily="18" charset="0"/>
              </a:defRPr>
            </a:lvl9pPr>
          </a:lstStyle>
          <a:p>
            <a:fld id="{2C98ACA0-21C8-4B56-A292-2D30131BCE0B}" type="slidenum">
              <a:rPr lang="da-DK" sz="1200" b="0" smtClean="0">
                <a:solidFill>
                  <a:schemeClr val="tx1"/>
                </a:solidFill>
                <a:latin typeface="Times New Roman" pitchFamily="18" charset="0"/>
              </a:rPr>
              <a:pPr/>
              <a:t>1</a:t>
            </a:fld>
            <a:endParaRPr lang="da-DK" sz="1200" b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47725" y="744538"/>
            <a:ext cx="3417888" cy="2563812"/>
          </a:xfrm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3640138"/>
            <a:ext cx="4891088" cy="5541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z="100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 b="1">
                <a:solidFill>
                  <a:srgbClr val="6E6E6F"/>
                </a:solidFill>
                <a:latin typeface="Calibri" pitchFamily="34" charset="0"/>
                <a:cs typeface="Times New Roman" pitchFamily="18" charset="0"/>
              </a:defRPr>
            </a:lvl1pPr>
            <a:lvl2pPr marL="742950" indent="-285750">
              <a:defRPr sz="4400" b="1">
                <a:solidFill>
                  <a:srgbClr val="6E6E6F"/>
                </a:solidFill>
                <a:latin typeface="Calibri" pitchFamily="34" charset="0"/>
                <a:cs typeface="Times New Roman" pitchFamily="18" charset="0"/>
              </a:defRPr>
            </a:lvl2pPr>
            <a:lvl3pPr marL="1143000" indent="-228600">
              <a:defRPr sz="4400" b="1">
                <a:solidFill>
                  <a:srgbClr val="6E6E6F"/>
                </a:solidFill>
                <a:latin typeface="Calibri" pitchFamily="34" charset="0"/>
                <a:cs typeface="Times New Roman" pitchFamily="18" charset="0"/>
              </a:defRPr>
            </a:lvl3pPr>
            <a:lvl4pPr marL="1600200" indent="-228600">
              <a:defRPr sz="4400" b="1">
                <a:solidFill>
                  <a:srgbClr val="6E6E6F"/>
                </a:solidFill>
                <a:latin typeface="Calibri" pitchFamily="34" charset="0"/>
                <a:cs typeface="Times New Roman" pitchFamily="18" charset="0"/>
              </a:defRPr>
            </a:lvl4pPr>
            <a:lvl5pPr marL="2057400" indent="-228600">
              <a:defRPr sz="4400" b="1">
                <a:solidFill>
                  <a:srgbClr val="6E6E6F"/>
                </a:solidFill>
                <a:latin typeface="Calibri" pitchFamily="34" charset="0"/>
                <a:cs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E6E6F"/>
                </a:solidFill>
                <a:latin typeface="Calibri" pitchFamily="34" charset="0"/>
                <a:cs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E6E6F"/>
                </a:solidFill>
                <a:latin typeface="Calibri" pitchFamily="34" charset="0"/>
                <a:cs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E6E6F"/>
                </a:solidFill>
                <a:latin typeface="Calibri" pitchFamily="34" charset="0"/>
                <a:cs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E6E6F"/>
                </a:solidFill>
                <a:latin typeface="Calibri" pitchFamily="34" charset="0"/>
                <a:cs typeface="Times New Roman" pitchFamily="18" charset="0"/>
              </a:defRPr>
            </a:lvl9pPr>
          </a:lstStyle>
          <a:p>
            <a:fld id="{5932774F-B3F2-40E4-8B2C-7D4DBAEF48A2}" type="slidenum">
              <a:rPr lang="da-DK" sz="1200" b="0" smtClean="0">
                <a:solidFill>
                  <a:schemeClr val="tx1"/>
                </a:solidFill>
                <a:latin typeface="Times New Roman" pitchFamily="18" charset="0"/>
              </a:rPr>
              <a:pPr/>
              <a:t>11</a:t>
            </a:fld>
            <a:endParaRPr lang="da-DK" sz="1200" b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744538"/>
            <a:ext cx="4964112" cy="3722687"/>
          </a:xfrm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 txBox="1">
            <a:spLocks noGrp="1" noChangeArrowheads="1"/>
          </p:cNvSpPr>
          <p:nvPr/>
        </p:nvSpPr>
        <p:spPr bwMode="auto">
          <a:xfrm>
            <a:off x="3779838" y="9429750"/>
            <a:ext cx="288925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4400" b="1">
                <a:solidFill>
                  <a:srgbClr val="6E6E6F"/>
                </a:solidFill>
                <a:latin typeface="Calibri" pitchFamily="34" charset="0"/>
                <a:cs typeface="Times New Roman" pitchFamily="18" charset="0"/>
              </a:defRPr>
            </a:lvl1pPr>
            <a:lvl2pPr marL="742950" indent="-285750">
              <a:defRPr sz="4400" b="1">
                <a:solidFill>
                  <a:srgbClr val="6E6E6F"/>
                </a:solidFill>
                <a:latin typeface="Calibri" pitchFamily="34" charset="0"/>
                <a:cs typeface="Times New Roman" pitchFamily="18" charset="0"/>
              </a:defRPr>
            </a:lvl2pPr>
            <a:lvl3pPr marL="1143000" indent="-228600">
              <a:defRPr sz="4400" b="1">
                <a:solidFill>
                  <a:srgbClr val="6E6E6F"/>
                </a:solidFill>
                <a:latin typeface="Calibri" pitchFamily="34" charset="0"/>
                <a:cs typeface="Times New Roman" pitchFamily="18" charset="0"/>
              </a:defRPr>
            </a:lvl3pPr>
            <a:lvl4pPr marL="1600200" indent="-228600">
              <a:defRPr sz="4400" b="1">
                <a:solidFill>
                  <a:srgbClr val="6E6E6F"/>
                </a:solidFill>
                <a:latin typeface="Calibri" pitchFamily="34" charset="0"/>
                <a:cs typeface="Times New Roman" pitchFamily="18" charset="0"/>
              </a:defRPr>
            </a:lvl4pPr>
            <a:lvl5pPr marL="2057400" indent="-228600">
              <a:defRPr sz="4400" b="1">
                <a:solidFill>
                  <a:srgbClr val="6E6E6F"/>
                </a:solidFill>
                <a:latin typeface="Calibri" pitchFamily="34" charset="0"/>
                <a:cs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E6E6F"/>
                </a:solidFill>
                <a:latin typeface="Calibri" pitchFamily="34" charset="0"/>
                <a:cs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E6E6F"/>
                </a:solidFill>
                <a:latin typeface="Calibri" pitchFamily="34" charset="0"/>
                <a:cs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E6E6F"/>
                </a:solidFill>
                <a:latin typeface="Calibri" pitchFamily="34" charset="0"/>
                <a:cs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E6E6F"/>
                </a:solidFill>
                <a:latin typeface="Calibri" pitchFamily="34" charset="0"/>
                <a:cs typeface="Times New Roman" pitchFamily="18" charset="0"/>
              </a:defRPr>
            </a:lvl9pPr>
          </a:lstStyle>
          <a:p>
            <a:pPr algn="r"/>
            <a:fld id="{8512D37C-4C43-4AB8-A2B3-E05ABD21CD98}" type="slidenum">
              <a:rPr lang="da-DK" sz="1200" b="0">
                <a:solidFill>
                  <a:schemeClr val="tx1"/>
                </a:solidFill>
                <a:latin typeface="Times New Roman" pitchFamily="18" charset="0"/>
              </a:rPr>
              <a:pPr algn="r"/>
              <a:t>12</a:t>
            </a:fld>
            <a:endParaRPr lang="da-DK" sz="12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744538"/>
            <a:ext cx="4964112" cy="3722687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 b="1">
                <a:solidFill>
                  <a:srgbClr val="6E6E6F"/>
                </a:solidFill>
                <a:latin typeface="Calibri" pitchFamily="34" charset="0"/>
                <a:cs typeface="Times New Roman" pitchFamily="18" charset="0"/>
              </a:defRPr>
            </a:lvl1pPr>
            <a:lvl2pPr marL="742950" indent="-285750">
              <a:defRPr sz="4400" b="1">
                <a:solidFill>
                  <a:srgbClr val="6E6E6F"/>
                </a:solidFill>
                <a:latin typeface="Calibri" pitchFamily="34" charset="0"/>
                <a:cs typeface="Times New Roman" pitchFamily="18" charset="0"/>
              </a:defRPr>
            </a:lvl2pPr>
            <a:lvl3pPr marL="1143000" indent="-228600">
              <a:defRPr sz="4400" b="1">
                <a:solidFill>
                  <a:srgbClr val="6E6E6F"/>
                </a:solidFill>
                <a:latin typeface="Calibri" pitchFamily="34" charset="0"/>
                <a:cs typeface="Times New Roman" pitchFamily="18" charset="0"/>
              </a:defRPr>
            </a:lvl3pPr>
            <a:lvl4pPr marL="1600200" indent="-228600">
              <a:defRPr sz="4400" b="1">
                <a:solidFill>
                  <a:srgbClr val="6E6E6F"/>
                </a:solidFill>
                <a:latin typeface="Calibri" pitchFamily="34" charset="0"/>
                <a:cs typeface="Times New Roman" pitchFamily="18" charset="0"/>
              </a:defRPr>
            </a:lvl4pPr>
            <a:lvl5pPr marL="2057400" indent="-228600">
              <a:defRPr sz="4400" b="1">
                <a:solidFill>
                  <a:srgbClr val="6E6E6F"/>
                </a:solidFill>
                <a:latin typeface="Calibri" pitchFamily="34" charset="0"/>
                <a:cs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E6E6F"/>
                </a:solidFill>
                <a:latin typeface="Calibri" pitchFamily="34" charset="0"/>
                <a:cs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E6E6F"/>
                </a:solidFill>
                <a:latin typeface="Calibri" pitchFamily="34" charset="0"/>
                <a:cs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E6E6F"/>
                </a:solidFill>
                <a:latin typeface="Calibri" pitchFamily="34" charset="0"/>
                <a:cs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E6E6F"/>
                </a:solidFill>
                <a:latin typeface="Calibri" pitchFamily="34" charset="0"/>
                <a:cs typeface="Times New Roman" pitchFamily="18" charset="0"/>
              </a:defRPr>
            </a:lvl9pPr>
          </a:lstStyle>
          <a:p>
            <a:fld id="{69966654-DC22-4705-966E-ED45FB07837F}" type="slidenum">
              <a:rPr lang="da-DK" sz="1200" b="0" smtClean="0">
                <a:solidFill>
                  <a:schemeClr val="tx1"/>
                </a:solidFill>
                <a:latin typeface="Times New Roman" pitchFamily="18" charset="0"/>
              </a:rPr>
              <a:pPr/>
              <a:t>13</a:t>
            </a:fld>
            <a:endParaRPr lang="da-DK" sz="1200" b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744538"/>
            <a:ext cx="4964112" cy="3722687"/>
          </a:xfrm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 b="1">
                <a:solidFill>
                  <a:srgbClr val="6E6E6F"/>
                </a:solidFill>
                <a:latin typeface="Calibri" pitchFamily="34" charset="0"/>
                <a:cs typeface="Times New Roman" pitchFamily="18" charset="0"/>
              </a:defRPr>
            </a:lvl1pPr>
            <a:lvl2pPr marL="742950" indent="-285750">
              <a:defRPr sz="4400" b="1">
                <a:solidFill>
                  <a:srgbClr val="6E6E6F"/>
                </a:solidFill>
                <a:latin typeface="Calibri" pitchFamily="34" charset="0"/>
                <a:cs typeface="Times New Roman" pitchFamily="18" charset="0"/>
              </a:defRPr>
            </a:lvl2pPr>
            <a:lvl3pPr marL="1143000" indent="-228600">
              <a:defRPr sz="4400" b="1">
                <a:solidFill>
                  <a:srgbClr val="6E6E6F"/>
                </a:solidFill>
                <a:latin typeface="Calibri" pitchFamily="34" charset="0"/>
                <a:cs typeface="Times New Roman" pitchFamily="18" charset="0"/>
              </a:defRPr>
            </a:lvl3pPr>
            <a:lvl4pPr marL="1600200" indent="-228600">
              <a:defRPr sz="4400" b="1">
                <a:solidFill>
                  <a:srgbClr val="6E6E6F"/>
                </a:solidFill>
                <a:latin typeface="Calibri" pitchFamily="34" charset="0"/>
                <a:cs typeface="Times New Roman" pitchFamily="18" charset="0"/>
              </a:defRPr>
            </a:lvl4pPr>
            <a:lvl5pPr marL="2057400" indent="-228600">
              <a:defRPr sz="4400" b="1">
                <a:solidFill>
                  <a:srgbClr val="6E6E6F"/>
                </a:solidFill>
                <a:latin typeface="Calibri" pitchFamily="34" charset="0"/>
                <a:cs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E6E6F"/>
                </a:solidFill>
                <a:latin typeface="Calibri" pitchFamily="34" charset="0"/>
                <a:cs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E6E6F"/>
                </a:solidFill>
                <a:latin typeface="Calibri" pitchFamily="34" charset="0"/>
                <a:cs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E6E6F"/>
                </a:solidFill>
                <a:latin typeface="Calibri" pitchFamily="34" charset="0"/>
                <a:cs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E6E6F"/>
                </a:solidFill>
                <a:latin typeface="Calibri" pitchFamily="34" charset="0"/>
                <a:cs typeface="Times New Roman" pitchFamily="18" charset="0"/>
              </a:defRPr>
            </a:lvl9pPr>
          </a:lstStyle>
          <a:p>
            <a:fld id="{F4400792-180C-4F2A-9DA8-7A311CDD8805}" type="slidenum">
              <a:rPr lang="da-DK" sz="1200" b="0" smtClean="0">
                <a:solidFill>
                  <a:schemeClr val="tx1"/>
                </a:solidFill>
                <a:latin typeface="Times New Roman" pitchFamily="18" charset="0"/>
              </a:rPr>
              <a:pPr/>
              <a:t>14</a:t>
            </a:fld>
            <a:endParaRPr lang="da-DK" sz="1200" b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744538"/>
            <a:ext cx="4964112" cy="3722687"/>
          </a:xfrm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 b="1">
                <a:solidFill>
                  <a:srgbClr val="6E6E6F"/>
                </a:solidFill>
                <a:latin typeface="Calibri" pitchFamily="34" charset="0"/>
                <a:cs typeface="Times New Roman" pitchFamily="18" charset="0"/>
              </a:defRPr>
            </a:lvl1pPr>
            <a:lvl2pPr marL="742950" indent="-285750">
              <a:defRPr sz="4400" b="1">
                <a:solidFill>
                  <a:srgbClr val="6E6E6F"/>
                </a:solidFill>
                <a:latin typeface="Calibri" pitchFamily="34" charset="0"/>
                <a:cs typeface="Times New Roman" pitchFamily="18" charset="0"/>
              </a:defRPr>
            </a:lvl2pPr>
            <a:lvl3pPr marL="1143000" indent="-228600">
              <a:defRPr sz="4400" b="1">
                <a:solidFill>
                  <a:srgbClr val="6E6E6F"/>
                </a:solidFill>
                <a:latin typeface="Calibri" pitchFamily="34" charset="0"/>
                <a:cs typeface="Times New Roman" pitchFamily="18" charset="0"/>
              </a:defRPr>
            </a:lvl3pPr>
            <a:lvl4pPr marL="1600200" indent="-228600">
              <a:defRPr sz="4400" b="1">
                <a:solidFill>
                  <a:srgbClr val="6E6E6F"/>
                </a:solidFill>
                <a:latin typeface="Calibri" pitchFamily="34" charset="0"/>
                <a:cs typeface="Times New Roman" pitchFamily="18" charset="0"/>
              </a:defRPr>
            </a:lvl4pPr>
            <a:lvl5pPr marL="2057400" indent="-228600">
              <a:defRPr sz="4400" b="1">
                <a:solidFill>
                  <a:srgbClr val="6E6E6F"/>
                </a:solidFill>
                <a:latin typeface="Calibri" pitchFamily="34" charset="0"/>
                <a:cs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E6E6F"/>
                </a:solidFill>
                <a:latin typeface="Calibri" pitchFamily="34" charset="0"/>
                <a:cs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E6E6F"/>
                </a:solidFill>
                <a:latin typeface="Calibri" pitchFamily="34" charset="0"/>
                <a:cs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E6E6F"/>
                </a:solidFill>
                <a:latin typeface="Calibri" pitchFamily="34" charset="0"/>
                <a:cs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E6E6F"/>
                </a:solidFill>
                <a:latin typeface="Calibri" pitchFamily="34" charset="0"/>
                <a:cs typeface="Times New Roman" pitchFamily="18" charset="0"/>
              </a:defRPr>
            </a:lvl9pPr>
          </a:lstStyle>
          <a:p>
            <a:fld id="{8C47CC59-B807-4D0D-B767-853EDF12D550}" type="slidenum">
              <a:rPr lang="da-DK" sz="1200" b="0" smtClean="0">
                <a:solidFill>
                  <a:schemeClr val="tx1"/>
                </a:solidFill>
                <a:latin typeface="Times New Roman" pitchFamily="18" charset="0"/>
              </a:rPr>
              <a:pPr/>
              <a:t>23</a:t>
            </a:fld>
            <a:endParaRPr lang="da-DK" sz="1200" b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 b="1">
                <a:solidFill>
                  <a:srgbClr val="6E6E6F"/>
                </a:solidFill>
                <a:latin typeface="Calibri" pitchFamily="34" charset="0"/>
                <a:cs typeface="Times New Roman" pitchFamily="18" charset="0"/>
              </a:defRPr>
            </a:lvl1pPr>
            <a:lvl2pPr marL="742950" indent="-285750">
              <a:defRPr sz="4400" b="1">
                <a:solidFill>
                  <a:srgbClr val="6E6E6F"/>
                </a:solidFill>
                <a:latin typeface="Calibri" pitchFamily="34" charset="0"/>
                <a:cs typeface="Times New Roman" pitchFamily="18" charset="0"/>
              </a:defRPr>
            </a:lvl2pPr>
            <a:lvl3pPr marL="1143000" indent="-228600">
              <a:defRPr sz="4400" b="1">
                <a:solidFill>
                  <a:srgbClr val="6E6E6F"/>
                </a:solidFill>
                <a:latin typeface="Calibri" pitchFamily="34" charset="0"/>
                <a:cs typeface="Times New Roman" pitchFamily="18" charset="0"/>
              </a:defRPr>
            </a:lvl3pPr>
            <a:lvl4pPr marL="1600200" indent="-228600">
              <a:defRPr sz="4400" b="1">
                <a:solidFill>
                  <a:srgbClr val="6E6E6F"/>
                </a:solidFill>
                <a:latin typeface="Calibri" pitchFamily="34" charset="0"/>
                <a:cs typeface="Times New Roman" pitchFamily="18" charset="0"/>
              </a:defRPr>
            </a:lvl4pPr>
            <a:lvl5pPr marL="2057400" indent="-228600">
              <a:defRPr sz="4400" b="1">
                <a:solidFill>
                  <a:srgbClr val="6E6E6F"/>
                </a:solidFill>
                <a:latin typeface="Calibri" pitchFamily="34" charset="0"/>
                <a:cs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E6E6F"/>
                </a:solidFill>
                <a:latin typeface="Calibri" pitchFamily="34" charset="0"/>
                <a:cs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E6E6F"/>
                </a:solidFill>
                <a:latin typeface="Calibri" pitchFamily="34" charset="0"/>
                <a:cs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E6E6F"/>
                </a:solidFill>
                <a:latin typeface="Calibri" pitchFamily="34" charset="0"/>
                <a:cs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E6E6F"/>
                </a:solidFill>
                <a:latin typeface="Calibri" pitchFamily="34" charset="0"/>
                <a:cs typeface="Times New Roman" pitchFamily="18" charset="0"/>
              </a:defRPr>
            </a:lvl9pPr>
          </a:lstStyle>
          <a:p>
            <a:fld id="{23FC2439-0564-41E0-9AD0-7489378955D5}" type="slidenum">
              <a:rPr lang="da-DK" sz="1200" b="0" smtClean="0">
                <a:solidFill>
                  <a:schemeClr val="tx1"/>
                </a:solidFill>
                <a:latin typeface="Times New Roman" pitchFamily="18" charset="0"/>
              </a:rPr>
              <a:pPr/>
              <a:t>29</a:t>
            </a:fld>
            <a:endParaRPr lang="da-DK" sz="1200" b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1202" name="Rectangle 7"/>
          <p:cNvSpPr txBox="1">
            <a:spLocks noGrp="1" noChangeArrowheads="1"/>
          </p:cNvSpPr>
          <p:nvPr/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4400" b="1">
                <a:solidFill>
                  <a:srgbClr val="6E6E6F"/>
                </a:solidFill>
                <a:latin typeface="Calibri" pitchFamily="34" charset="0"/>
                <a:cs typeface="Times New Roman" pitchFamily="18" charset="0"/>
              </a:defRPr>
            </a:lvl1pPr>
            <a:lvl2pPr marL="742950" indent="-285750">
              <a:defRPr sz="4400" b="1">
                <a:solidFill>
                  <a:srgbClr val="6E6E6F"/>
                </a:solidFill>
                <a:latin typeface="Calibri" pitchFamily="34" charset="0"/>
                <a:cs typeface="Times New Roman" pitchFamily="18" charset="0"/>
              </a:defRPr>
            </a:lvl2pPr>
            <a:lvl3pPr marL="1143000" indent="-228600">
              <a:defRPr sz="4400" b="1">
                <a:solidFill>
                  <a:srgbClr val="6E6E6F"/>
                </a:solidFill>
                <a:latin typeface="Calibri" pitchFamily="34" charset="0"/>
                <a:cs typeface="Times New Roman" pitchFamily="18" charset="0"/>
              </a:defRPr>
            </a:lvl3pPr>
            <a:lvl4pPr marL="1600200" indent="-228600">
              <a:defRPr sz="4400" b="1">
                <a:solidFill>
                  <a:srgbClr val="6E6E6F"/>
                </a:solidFill>
                <a:latin typeface="Calibri" pitchFamily="34" charset="0"/>
                <a:cs typeface="Times New Roman" pitchFamily="18" charset="0"/>
              </a:defRPr>
            </a:lvl4pPr>
            <a:lvl5pPr marL="2057400" indent="-228600">
              <a:defRPr sz="4400" b="1">
                <a:solidFill>
                  <a:srgbClr val="6E6E6F"/>
                </a:solidFill>
                <a:latin typeface="Calibri" pitchFamily="34" charset="0"/>
                <a:cs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E6E6F"/>
                </a:solidFill>
                <a:latin typeface="Calibri" pitchFamily="34" charset="0"/>
                <a:cs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E6E6F"/>
                </a:solidFill>
                <a:latin typeface="Calibri" pitchFamily="34" charset="0"/>
                <a:cs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E6E6F"/>
                </a:solidFill>
                <a:latin typeface="Calibri" pitchFamily="34" charset="0"/>
                <a:cs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E6E6F"/>
                </a:solidFill>
                <a:latin typeface="Calibri" pitchFamily="34" charset="0"/>
                <a:cs typeface="Times New Roman" pitchFamily="18" charset="0"/>
              </a:defRPr>
            </a:lvl9pPr>
          </a:lstStyle>
          <a:p>
            <a:pPr algn="r"/>
            <a:fld id="{72289640-E1B5-489F-8739-77B1EEC42D61}" type="slidenum">
              <a:rPr lang="en-GB" sz="1200" b="0">
                <a:solidFill>
                  <a:schemeClr val="tx1"/>
                </a:solidFill>
                <a:latin typeface="Arial" charset="0"/>
                <a:cs typeface="Arial" charset="0"/>
              </a:rPr>
              <a:pPr algn="r"/>
              <a:t>29</a:t>
            </a:fld>
            <a:endParaRPr lang="en-GB" sz="1200" b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744538"/>
            <a:ext cx="4964112" cy="3722687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 b="1">
                <a:solidFill>
                  <a:srgbClr val="6E6E6F"/>
                </a:solidFill>
                <a:latin typeface="Calibri" pitchFamily="34" charset="0"/>
                <a:cs typeface="Times New Roman" pitchFamily="18" charset="0"/>
              </a:defRPr>
            </a:lvl1pPr>
            <a:lvl2pPr marL="742950" indent="-285750">
              <a:defRPr sz="4400" b="1">
                <a:solidFill>
                  <a:srgbClr val="6E6E6F"/>
                </a:solidFill>
                <a:latin typeface="Calibri" pitchFamily="34" charset="0"/>
                <a:cs typeface="Times New Roman" pitchFamily="18" charset="0"/>
              </a:defRPr>
            </a:lvl2pPr>
            <a:lvl3pPr marL="1143000" indent="-228600">
              <a:defRPr sz="4400" b="1">
                <a:solidFill>
                  <a:srgbClr val="6E6E6F"/>
                </a:solidFill>
                <a:latin typeface="Calibri" pitchFamily="34" charset="0"/>
                <a:cs typeface="Times New Roman" pitchFamily="18" charset="0"/>
              </a:defRPr>
            </a:lvl3pPr>
            <a:lvl4pPr marL="1600200" indent="-228600">
              <a:defRPr sz="4400" b="1">
                <a:solidFill>
                  <a:srgbClr val="6E6E6F"/>
                </a:solidFill>
                <a:latin typeface="Calibri" pitchFamily="34" charset="0"/>
                <a:cs typeface="Times New Roman" pitchFamily="18" charset="0"/>
              </a:defRPr>
            </a:lvl4pPr>
            <a:lvl5pPr marL="2057400" indent="-228600">
              <a:defRPr sz="4400" b="1">
                <a:solidFill>
                  <a:srgbClr val="6E6E6F"/>
                </a:solidFill>
                <a:latin typeface="Calibri" pitchFamily="34" charset="0"/>
                <a:cs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E6E6F"/>
                </a:solidFill>
                <a:latin typeface="Calibri" pitchFamily="34" charset="0"/>
                <a:cs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E6E6F"/>
                </a:solidFill>
                <a:latin typeface="Calibri" pitchFamily="34" charset="0"/>
                <a:cs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E6E6F"/>
                </a:solidFill>
                <a:latin typeface="Calibri" pitchFamily="34" charset="0"/>
                <a:cs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E6E6F"/>
                </a:solidFill>
                <a:latin typeface="Calibri" pitchFamily="34" charset="0"/>
                <a:cs typeface="Times New Roman" pitchFamily="18" charset="0"/>
              </a:defRPr>
            </a:lvl9pPr>
          </a:lstStyle>
          <a:p>
            <a:fld id="{838EEE95-D437-46B2-B166-82E7C0ACAD78}" type="slidenum">
              <a:rPr lang="da-DK" sz="1200" b="0" smtClean="0">
                <a:solidFill>
                  <a:schemeClr val="tx1"/>
                </a:solidFill>
                <a:latin typeface="Times New Roman" pitchFamily="18" charset="0"/>
              </a:rPr>
              <a:pPr/>
              <a:t>4</a:t>
            </a:fld>
            <a:endParaRPr lang="da-DK" sz="1200" b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744538"/>
            <a:ext cx="4964112" cy="3722687"/>
          </a:xfrm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 b="1">
                <a:solidFill>
                  <a:srgbClr val="6E6E6F"/>
                </a:solidFill>
                <a:latin typeface="Calibri" pitchFamily="34" charset="0"/>
                <a:cs typeface="Times New Roman" pitchFamily="18" charset="0"/>
              </a:defRPr>
            </a:lvl1pPr>
            <a:lvl2pPr marL="742950" indent="-285750">
              <a:defRPr sz="4400" b="1">
                <a:solidFill>
                  <a:srgbClr val="6E6E6F"/>
                </a:solidFill>
                <a:latin typeface="Calibri" pitchFamily="34" charset="0"/>
                <a:cs typeface="Times New Roman" pitchFamily="18" charset="0"/>
              </a:defRPr>
            </a:lvl2pPr>
            <a:lvl3pPr marL="1143000" indent="-228600">
              <a:defRPr sz="4400" b="1">
                <a:solidFill>
                  <a:srgbClr val="6E6E6F"/>
                </a:solidFill>
                <a:latin typeface="Calibri" pitchFamily="34" charset="0"/>
                <a:cs typeface="Times New Roman" pitchFamily="18" charset="0"/>
              </a:defRPr>
            </a:lvl3pPr>
            <a:lvl4pPr marL="1600200" indent="-228600">
              <a:defRPr sz="4400" b="1">
                <a:solidFill>
                  <a:srgbClr val="6E6E6F"/>
                </a:solidFill>
                <a:latin typeface="Calibri" pitchFamily="34" charset="0"/>
                <a:cs typeface="Times New Roman" pitchFamily="18" charset="0"/>
              </a:defRPr>
            </a:lvl4pPr>
            <a:lvl5pPr marL="2057400" indent="-228600">
              <a:defRPr sz="4400" b="1">
                <a:solidFill>
                  <a:srgbClr val="6E6E6F"/>
                </a:solidFill>
                <a:latin typeface="Calibri" pitchFamily="34" charset="0"/>
                <a:cs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E6E6F"/>
                </a:solidFill>
                <a:latin typeface="Calibri" pitchFamily="34" charset="0"/>
                <a:cs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E6E6F"/>
                </a:solidFill>
                <a:latin typeface="Calibri" pitchFamily="34" charset="0"/>
                <a:cs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E6E6F"/>
                </a:solidFill>
                <a:latin typeface="Calibri" pitchFamily="34" charset="0"/>
                <a:cs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E6E6F"/>
                </a:solidFill>
                <a:latin typeface="Calibri" pitchFamily="34" charset="0"/>
                <a:cs typeface="Times New Roman" pitchFamily="18" charset="0"/>
              </a:defRPr>
            </a:lvl9pPr>
          </a:lstStyle>
          <a:p>
            <a:fld id="{92F3C525-71CD-4EFD-BED9-4B4F9DB24FA3}" type="slidenum">
              <a:rPr lang="da-DK" sz="1200" b="0" smtClean="0">
                <a:solidFill>
                  <a:schemeClr val="tx1"/>
                </a:solidFill>
                <a:latin typeface="Times New Roman" pitchFamily="18" charset="0"/>
              </a:rPr>
              <a:pPr/>
              <a:t>5</a:t>
            </a:fld>
            <a:endParaRPr lang="da-DK" sz="1200" b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744538"/>
            <a:ext cx="4964112" cy="3722687"/>
          </a:xfrm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 b="1">
                <a:solidFill>
                  <a:srgbClr val="6E6E6F"/>
                </a:solidFill>
                <a:latin typeface="Calibri" pitchFamily="34" charset="0"/>
                <a:cs typeface="Times New Roman" pitchFamily="18" charset="0"/>
              </a:defRPr>
            </a:lvl1pPr>
            <a:lvl2pPr marL="742950" indent="-285750">
              <a:defRPr sz="4400" b="1">
                <a:solidFill>
                  <a:srgbClr val="6E6E6F"/>
                </a:solidFill>
                <a:latin typeface="Calibri" pitchFamily="34" charset="0"/>
                <a:cs typeface="Times New Roman" pitchFamily="18" charset="0"/>
              </a:defRPr>
            </a:lvl2pPr>
            <a:lvl3pPr marL="1143000" indent="-228600">
              <a:defRPr sz="4400" b="1">
                <a:solidFill>
                  <a:srgbClr val="6E6E6F"/>
                </a:solidFill>
                <a:latin typeface="Calibri" pitchFamily="34" charset="0"/>
                <a:cs typeface="Times New Roman" pitchFamily="18" charset="0"/>
              </a:defRPr>
            </a:lvl3pPr>
            <a:lvl4pPr marL="1600200" indent="-228600">
              <a:defRPr sz="4400" b="1">
                <a:solidFill>
                  <a:srgbClr val="6E6E6F"/>
                </a:solidFill>
                <a:latin typeface="Calibri" pitchFamily="34" charset="0"/>
                <a:cs typeface="Times New Roman" pitchFamily="18" charset="0"/>
              </a:defRPr>
            </a:lvl4pPr>
            <a:lvl5pPr marL="2057400" indent="-228600">
              <a:defRPr sz="4400" b="1">
                <a:solidFill>
                  <a:srgbClr val="6E6E6F"/>
                </a:solidFill>
                <a:latin typeface="Calibri" pitchFamily="34" charset="0"/>
                <a:cs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E6E6F"/>
                </a:solidFill>
                <a:latin typeface="Calibri" pitchFamily="34" charset="0"/>
                <a:cs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E6E6F"/>
                </a:solidFill>
                <a:latin typeface="Calibri" pitchFamily="34" charset="0"/>
                <a:cs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E6E6F"/>
                </a:solidFill>
                <a:latin typeface="Calibri" pitchFamily="34" charset="0"/>
                <a:cs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E6E6F"/>
                </a:solidFill>
                <a:latin typeface="Calibri" pitchFamily="34" charset="0"/>
                <a:cs typeface="Times New Roman" pitchFamily="18" charset="0"/>
              </a:defRPr>
            </a:lvl9pPr>
          </a:lstStyle>
          <a:p>
            <a:fld id="{1D90FC2F-7026-4BD5-A341-9CD7A2EB1E49}" type="slidenum">
              <a:rPr lang="da-DK" sz="1200" b="0" smtClean="0">
                <a:solidFill>
                  <a:schemeClr val="tx1"/>
                </a:solidFill>
                <a:latin typeface="Times New Roman" pitchFamily="18" charset="0"/>
              </a:rPr>
              <a:pPr/>
              <a:t>6</a:t>
            </a:fld>
            <a:endParaRPr lang="da-DK" sz="1200" b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744538"/>
            <a:ext cx="4964112" cy="3722687"/>
          </a:xfrm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 txBox="1">
            <a:spLocks noGrp="1" noChangeArrowheads="1"/>
          </p:cNvSpPr>
          <p:nvPr/>
        </p:nvSpPr>
        <p:spPr bwMode="auto">
          <a:xfrm>
            <a:off x="3779838" y="9429750"/>
            <a:ext cx="288925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4400" b="1">
                <a:solidFill>
                  <a:srgbClr val="6E6E6F"/>
                </a:solidFill>
                <a:latin typeface="Calibri" pitchFamily="34" charset="0"/>
                <a:cs typeface="Times New Roman" pitchFamily="18" charset="0"/>
              </a:defRPr>
            </a:lvl1pPr>
            <a:lvl2pPr marL="742950" indent="-285750">
              <a:defRPr sz="4400" b="1">
                <a:solidFill>
                  <a:srgbClr val="6E6E6F"/>
                </a:solidFill>
                <a:latin typeface="Calibri" pitchFamily="34" charset="0"/>
                <a:cs typeface="Times New Roman" pitchFamily="18" charset="0"/>
              </a:defRPr>
            </a:lvl2pPr>
            <a:lvl3pPr marL="1143000" indent="-228600">
              <a:defRPr sz="4400" b="1">
                <a:solidFill>
                  <a:srgbClr val="6E6E6F"/>
                </a:solidFill>
                <a:latin typeface="Calibri" pitchFamily="34" charset="0"/>
                <a:cs typeface="Times New Roman" pitchFamily="18" charset="0"/>
              </a:defRPr>
            </a:lvl3pPr>
            <a:lvl4pPr marL="1600200" indent="-228600">
              <a:defRPr sz="4400" b="1">
                <a:solidFill>
                  <a:srgbClr val="6E6E6F"/>
                </a:solidFill>
                <a:latin typeface="Calibri" pitchFamily="34" charset="0"/>
                <a:cs typeface="Times New Roman" pitchFamily="18" charset="0"/>
              </a:defRPr>
            </a:lvl4pPr>
            <a:lvl5pPr marL="2057400" indent="-228600">
              <a:defRPr sz="4400" b="1">
                <a:solidFill>
                  <a:srgbClr val="6E6E6F"/>
                </a:solidFill>
                <a:latin typeface="Calibri" pitchFamily="34" charset="0"/>
                <a:cs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E6E6F"/>
                </a:solidFill>
                <a:latin typeface="Calibri" pitchFamily="34" charset="0"/>
                <a:cs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E6E6F"/>
                </a:solidFill>
                <a:latin typeface="Calibri" pitchFamily="34" charset="0"/>
                <a:cs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E6E6F"/>
                </a:solidFill>
                <a:latin typeface="Calibri" pitchFamily="34" charset="0"/>
                <a:cs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E6E6F"/>
                </a:solidFill>
                <a:latin typeface="Calibri" pitchFamily="34" charset="0"/>
                <a:cs typeface="Times New Roman" pitchFamily="18" charset="0"/>
              </a:defRPr>
            </a:lvl9pPr>
          </a:lstStyle>
          <a:p>
            <a:pPr algn="r"/>
            <a:fld id="{44951621-10B4-43EA-82F0-21C83CE14937}" type="slidenum">
              <a:rPr lang="da-DK" sz="1200" b="0">
                <a:solidFill>
                  <a:schemeClr val="tx1"/>
                </a:solidFill>
                <a:latin typeface="Times New Roman" pitchFamily="18" charset="0"/>
              </a:rPr>
              <a:pPr algn="r"/>
              <a:t>7</a:t>
            </a:fld>
            <a:endParaRPr lang="da-DK" sz="12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4275" name="Rectangle 7"/>
          <p:cNvSpPr txBox="1">
            <a:spLocks noGrp="1" noChangeArrowheads="1"/>
          </p:cNvSpPr>
          <p:nvPr/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4400" b="1">
                <a:solidFill>
                  <a:srgbClr val="6E6E6F"/>
                </a:solidFill>
                <a:latin typeface="Calibri" pitchFamily="34" charset="0"/>
                <a:cs typeface="Times New Roman" pitchFamily="18" charset="0"/>
              </a:defRPr>
            </a:lvl1pPr>
            <a:lvl2pPr marL="742950" indent="-285750">
              <a:defRPr sz="4400" b="1">
                <a:solidFill>
                  <a:srgbClr val="6E6E6F"/>
                </a:solidFill>
                <a:latin typeface="Calibri" pitchFamily="34" charset="0"/>
                <a:cs typeface="Times New Roman" pitchFamily="18" charset="0"/>
              </a:defRPr>
            </a:lvl2pPr>
            <a:lvl3pPr marL="1143000" indent="-228600">
              <a:defRPr sz="4400" b="1">
                <a:solidFill>
                  <a:srgbClr val="6E6E6F"/>
                </a:solidFill>
                <a:latin typeface="Calibri" pitchFamily="34" charset="0"/>
                <a:cs typeface="Times New Roman" pitchFamily="18" charset="0"/>
              </a:defRPr>
            </a:lvl3pPr>
            <a:lvl4pPr marL="1600200" indent="-228600">
              <a:defRPr sz="4400" b="1">
                <a:solidFill>
                  <a:srgbClr val="6E6E6F"/>
                </a:solidFill>
                <a:latin typeface="Calibri" pitchFamily="34" charset="0"/>
                <a:cs typeface="Times New Roman" pitchFamily="18" charset="0"/>
              </a:defRPr>
            </a:lvl4pPr>
            <a:lvl5pPr marL="2057400" indent="-228600">
              <a:defRPr sz="4400" b="1">
                <a:solidFill>
                  <a:srgbClr val="6E6E6F"/>
                </a:solidFill>
                <a:latin typeface="Calibri" pitchFamily="34" charset="0"/>
                <a:cs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E6E6F"/>
                </a:solidFill>
                <a:latin typeface="Calibri" pitchFamily="34" charset="0"/>
                <a:cs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E6E6F"/>
                </a:solidFill>
                <a:latin typeface="Calibri" pitchFamily="34" charset="0"/>
                <a:cs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E6E6F"/>
                </a:solidFill>
                <a:latin typeface="Calibri" pitchFamily="34" charset="0"/>
                <a:cs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E6E6F"/>
                </a:solidFill>
                <a:latin typeface="Calibri" pitchFamily="34" charset="0"/>
                <a:cs typeface="Times New Roman" pitchFamily="18" charset="0"/>
              </a:defRPr>
            </a:lvl9pPr>
          </a:lstStyle>
          <a:p>
            <a:pPr algn="r"/>
            <a:fld id="{99D04667-EAD6-477B-A1D4-E0943A8C0C21}" type="slidenum">
              <a:rPr lang="en-GB" sz="1200" b="0">
                <a:solidFill>
                  <a:schemeClr val="tx1"/>
                </a:solidFill>
                <a:latin typeface="Arial" charset="0"/>
                <a:cs typeface="Arial" charset="0"/>
              </a:rPr>
              <a:pPr algn="r"/>
              <a:t>7</a:t>
            </a:fld>
            <a:endParaRPr lang="en-GB" sz="1200" b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542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744538"/>
            <a:ext cx="4964112" cy="3722687"/>
          </a:xfrm>
          <a:ln/>
        </p:spPr>
      </p:sp>
      <p:sp>
        <p:nvSpPr>
          <p:cNvPr id="542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779838" y="9429750"/>
            <a:ext cx="288925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4400" b="1">
                <a:solidFill>
                  <a:srgbClr val="6E6E6F"/>
                </a:solidFill>
                <a:latin typeface="Calibri" pitchFamily="34" charset="0"/>
                <a:cs typeface="Times New Roman" pitchFamily="18" charset="0"/>
              </a:defRPr>
            </a:lvl1pPr>
            <a:lvl2pPr marL="742950" indent="-285750">
              <a:defRPr sz="4400" b="1">
                <a:solidFill>
                  <a:srgbClr val="6E6E6F"/>
                </a:solidFill>
                <a:latin typeface="Calibri" pitchFamily="34" charset="0"/>
                <a:cs typeface="Times New Roman" pitchFamily="18" charset="0"/>
              </a:defRPr>
            </a:lvl2pPr>
            <a:lvl3pPr marL="1143000" indent="-228600">
              <a:defRPr sz="4400" b="1">
                <a:solidFill>
                  <a:srgbClr val="6E6E6F"/>
                </a:solidFill>
                <a:latin typeface="Calibri" pitchFamily="34" charset="0"/>
                <a:cs typeface="Times New Roman" pitchFamily="18" charset="0"/>
              </a:defRPr>
            </a:lvl3pPr>
            <a:lvl4pPr marL="1600200" indent="-228600">
              <a:defRPr sz="4400" b="1">
                <a:solidFill>
                  <a:srgbClr val="6E6E6F"/>
                </a:solidFill>
                <a:latin typeface="Calibri" pitchFamily="34" charset="0"/>
                <a:cs typeface="Times New Roman" pitchFamily="18" charset="0"/>
              </a:defRPr>
            </a:lvl4pPr>
            <a:lvl5pPr marL="2057400" indent="-228600">
              <a:defRPr sz="4400" b="1">
                <a:solidFill>
                  <a:srgbClr val="6E6E6F"/>
                </a:solidFill>
                <a:latin typeface="Calibri" pitchFamily="34" charset="0"/>
                <a:cs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E6E6F"/>
                </a:solidFill>
                <a:latin typeface="Calibri" pitchFamily="34" charset="0"/>
                <a:cs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E6E6F"/>
                </a:solidFill>
                <a:latin typeface="Calibri" pitchFamily="34" charset="0"/>
                <a:cs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E6E6F"/>
                </a:solidFill>
                <a:latin typeface="Calibri" pitchFamily="34" charset="0"/>
                <a:cs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E6E6F"/>
                </a:solidFill>
                <a:latin typeface="Calibri" pitchFamily="34" charset="0"/>
                <a:cs typeface="Times New Roman" pitchFamily="18" charset="0"/>
              </a:defRPr>
            </a:lvl9pPr>
          </a:lstStyle>
          <a:p>
            <a:pPr algn="r"/>
            <a:fld id="{F77E3018-2625-4150-B02B-1FD8789625BD}" type="slidenum">
              <a:rPr lang="da-DK" sz="1200" b="0">
                <a:solidFill>
                  <a:schemeClr val="tx1"/>
                </a:solidFill>
                <a:latin typeface="Times New Roman" pitchFamily="18" charset="0"/>
              </a:rPr>
              <a:pPr algn="r"/>
              <a:t>9</a:t>
            </a:fld>
            <a:endParaRPr lang="da-DK" sz="12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8371" name="Rectangle 7"/>
          <p:cNvSpPr txBox="1">
            <a:spLocks noGrp="1" noChangeArrowheads="1"/>
          </p:cNvSpPr>
          <p:nvPr/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4400" b="1">
                <a:solidFill>
                  <a:srgbClr val="6E6E6F"/>
                </a:solidFill>
                <a:latin typeface="Calibri" pitchFamily="34" charset="0"/>
                <a:cs typeface="Times New Roman" pitchFamily="18" charset="0"/>
              </a:defRPr>
            </a:lvl1pPr>
            <a:lvl2pPr marL="742950" indent="-285750">
              <a:defRPr sz="4400" b="1">
                <a:solidFill>
                  <a:srgbClr val="6E6E6F"/>
                </a:solidFill>
                <a:latin typeface="Calibri" pitchFamily="34" charset="0"/>
                <a:cs typeface="Times New Roman" pitchFamily="18" charset="0"/>
              </a:defRPr>
            </a:lvl2pPr>
            <a:lvl3pPr marL="1143000" indent="-228600">
              <a:defRPr sz="4400" b="1">
                <a:solidFill>
                  <a:srgbClr val="6E6E6F"/>
                </a:solidFill>
                <a:latin typeface="Calibri" pitchFamily="34" charset="0"/>
                <a:cs typeface="Times New Roman" pitchFamily="18" charset="0"/>
              </a:defRPr>
            </a:lvl3pPr>
            <a:lvl4pPr marL="1600200" indent="-228600">
              <a:defRPr sz="4400" b="1">
                <a:solidFill>
                  <a:srgbClr val="6E6E6F"/>
                </a:solidFill>
                <a:latin typeface="Calibri" pitchFamily="34" charset="0"/>
                <a:cs typeface="Times New Roman" pitchFamily="18" charset="0"/>
              </a:defRPr>
            </a:lvl4pPr>
            <a:lvl5pPr marL="2057400" indent="-228600">
              <a:defRPr sz="4400" b="1">
                <a:solidFill>
                  <a:srgbClr val="6E6E6F"/>
                </a:solidFill>
                <a:latin typeface="Calibri" pitchFamily="34" charset="0"/>
                <a:cs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E6E6F"/>
                </a:solidFill>
                <a:latin typeface="Calibri" pitchFamily="34" charset="0"/>
                <a:cs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E6E6F"/>
                </a:solidFill>
                <a:latin typeface="Calibri" pitchFamily="34" charset="0"/>
                <a:cs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E6E6F"/>
                </a:solidFill>
                <a:latin typeface="Calibri" pitchFamily="34" charset="0"/>
                <a:cs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E6E6F"/>
                </a:solidFill>
                <a:latin typeface="Calibri" pitchFamily="34" charset="0"/>
                <a:cs typeface="Times New Roman" pitchFamily="18" charset="0"/>
              </a:defRPr>
            </a:lvl9pPr>
          </a:lstStyle>
          <a:p>
            <a:pPr algn="r"/>
            <a:fld id="{0FB0ED6D-7F2A-4C7A-AFFC-70A7DD9D7A67}" type="slidenum">
              <a:rPr lang="en-GB" sz="1200" b="0">
                <a:solidFill>
                  <a:schemeClr val="tx1"/>
                </a:solidFill>
                <a:latin typeface="Arial" charset="0"/>
                <a:cs typeface="Arial" charset="0"/>
              </a:rPr>
              <a:pPr algn="r"/>
              <a:t>9</a:t>
            </a:fld>
            <a:endParaRPr lang="en-GB" sz="1200" b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58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744538"/>
            <a:ext cx="4964112" cy="3722687"/>
          </a:xfrm>
          <a:ln/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 descr="Front_Top_A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7" descr="IMP_Logo_White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"/>
            <a:ext cx="2514600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2"/>
          <p:cNvSpPr>
            <a:spLocks noChangeArrowheads="1"/>
          </p:cNvSpPr>
          <p:nvPr userDrawn="1"/>
        </p:nvSpPr>
        <p:spPr bwMode="auto">
          <a:xfrm>
            <a:off x="857250" y="3429000"/>
            <a:ext cx="75247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n-US" sz="6600">
              <a:solidFill>
                <a:srgbClr val="C51538"/>
              </a:solidFill>
            </a:endParaRP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38200" y="2438400"/>
            <a:ext cx="7543800" cy="533400"/>
          </a:xfrm>
        </p:spPr>
        <p:txBody>
          <a:bodyPr anchor="t"/>
          <a:lstStyle>
            <a:lvl1pPr>
              <a:defRPr sz="6600"/>
            </a:lvl1pPr>
          </a:lstStyle>
          <a:p>
            <a:r>
              <a:rPr lang="da-DK"/>
              <a:t>Click to edit Master title style</a:t>
            </a:r>
          </a:p>
        </p:txBody>
      </p:sp>
      <p:sp>
        <p:nvSpPr>
          <p:cNvPr id="10250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5562600"/>
            <a:ext cx="7543800" cy="228600"/>
          </a:xfrm>
        </p:spPr>
        <p:txBody>
          <a:bodyPr/>
          <a:lstStyle>
            <a:lvl1pPr>
              <a:defRPr sz="4000"/>
            </a:lvl1pPr>
          </a:lstStyle>
          <a:p>
            <a:r>
              <a:rPr lang="da-DK"/>
              <a:t>Name of speaker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838200" y="6553200"/>
            <a:ext cx="7543800" cy="228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600" b="0">
                <a:solidFill>
                  <a:srgbClr val="6A6F77"/>
                </a:solidFill>
              </a:defRPr>
            </a:lvl1pPr>
          </a:lstStyle>
          <a:p>
            <a:pPr>
              <a:defRPr/>
            </a:pPr>
            <a:r>
              <a:rPr lang="da-DK"/>
              <a:t>sdfgafgafga</a:t>
            </a: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8610600" y="6648450"/>
            <a:ext cx="419100" cy="1524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6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CAD7C36-97D8-4415-94BB-1B5287C96A83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767632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autoUpdateAnimBg="0"/>
      <p:bldP spid="10250" grpId="0" build="p" autoUpdateAnimBg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574457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6050" y="609600"/>
            <a:ext cx="18859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609600"/>
            <a:ext cx="55054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596681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805507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953496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43100"/>
            <a:ext cx="3695700" cy="4457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943100"/>
            <a:ext cx="3695700" cy="4457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045171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577349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36707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579001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265943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843258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9" descr="Second_Top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9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609600"/>
            <a:ext cx="75438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Click to edit Master title style</a:t>
            </a:r>
          </a:p>
        </p:txBody>
      </p:sp>
      <p:sp>
        <p:nvSpPr>
          <p:cNvPr id="1050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943100"/>
            <a:ext cx="754380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</a:p>
        </p:txBody>
      </p:sp>
      <p:pic>
        <p:nvPicPr>
          <p:cNvPr id="1029" name="Picture 40" descr="IMP_Logo_2Colour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0650"/>
            <a:ext cx="152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" grpId="0"/>
      <p:bldP spid="1050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5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5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5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5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5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C5153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C51538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C51538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C51538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C51538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800" b="1">
          <a:solidFill>
            <a:srgbClr val="C51538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800" b="1">
          <a:solidFill>
            <a:srgbClr val="C51538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800" b="1">
          <a:solidFill>
            <a:srgbClr val="C51538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800" b="1">
          <a:solidFill>
            <a:srgbClr val="C51538"/>
          </a:solidFill>
          <a:latin typeface="Calibri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defRPr sz="4400" b="1">
          <a:solidFill>
            <a:srgbClr val="040404"/>
          </a:solidFill>
          <a:latin typeface="+mn-lt"/>
          <a:ea typeface="+mn-ea"/>
          <a:cs typeface="+mn-cs"/>
        </a:defRPr>
      </a:lvl1pPr>
      <a:lvl2pPr marL="571500" indent="-1905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rgbClr val="040404"/>
          </a:solidFill>
          <a:latin typeface="+mn-lt"/>
        </a:defRPr>
      </a:lvl2pPr>
      <a:lvl3pPr marL="952500" indent="-190500" algn="l" rtl="0" eaLnBrk="0" fontAlgn="base" hangingPunct="0">
        <a:spcBef>
          <a:spcPct val="20000"/>
        </a:spcBef>
        <a:spcAft>
          <a:spcPct val="0"/>
        </a:spcAft>
        <a:buChar char="»"/>
        <a:defRPr sz="2800" b="1">
          <a:solidFill>
            <a:srgbClr val="040404"/>
          </a:solidFill>
          <a:latin typeface="+mn-lt"/>
        </a:defRPr>
      </a:lvl3pPr>
      <a:lvl4pPr marL="1333500" indent="-1905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 b="1">
          <a:solidFill>
            <a:srgbClr val="040404"/>
          </a:solidFill>
          <a:latin typeface="+mn-lt"/>
        </a:defRPr>
      </a:lvl4pPr>
      <a:lvl5pPr marL="1727200" indent="-203200" algn="l" rtl="0" eaLnBrk="0" fontAlgn="base" hangingPunct="0">
        <a:spcBef>
          <a:spcPct val="20000"/>
        </a:spcBef>
        <a:spcAft>
          <a:spcPct val="0"/>
        </a:spcAft>
        <a:buChar char="°"/>
        <a:defRPr sz="2400" b="1">
          <a:solidFill>
            <a:srgbClr val="040404"/>
          </a:solidFill>
          <a:latin typeface="+mn-lt"/>
        </a:defRPr>
      </a:lvl5pPr>
      <a:lvl6pPr marL="2184400" indent="-203200" algn="l" rtl="0" fontAlgn="base">
        <a:spcBef>
          <a:spcPct val="20000"/>
        </a:spcBef>
        <a:spcAft>
          <a:spcPct val="0"/>
        </a:spcAft>
        <a:buChar char="°"/>
        <a:defRPr sz="2400" b="1">
          <a:solidFill>
            <a:srgbClr val="040404"/>
          </a:solidFill>
          <a:latin typeface="+mn-lt"/>
        </a:defRPr>
      </a:lvl6pPr>
      <a:lvl7pPr marL="2641600" indent="-203200" algn="l" rtl="0" fontAlgn="base">
        <a:spcBef>
          <a:spcPct val="20000"/>
        </a:spcBef>
        <a:spcAft>
          <a:spcPct val="0"/>
        </a:spcAft>
        <a:buChar char="°"/>
        <a:defRPr sz="2400" b="1">
          <a:solidFill>
            <a:srgbClr val="040404"/>
          </a:solidFill>
          <a:latin typeface="+mn-lt"/>
        </a:defRPr>
      </a:lvl7pPr>
      <a:lvl8pPr marL="3098800" indent="-203200" algn="l" rtl="0" fontAlgn="base">
        <a:spcBef>
          <a:spcPct val="20000"/>
        </a:spcBef>
        <a:spcAft>
          <a:spcPct val="0"/>
        </a:spcAft>
        <a:buChar char="°"/>
        <a:defRPr sz="2400" b="1">
          <a:solidFill>
            <a:srgbClr val="040404"/>
          </a:solidFill>
          <a:latin typeface="+mn-lt"/>
        </a:defRPr>
      </a:lvl8pPr>
      <a:lvl9pPr marL="3556000" indent="-203200" algn="l" rtl="0" fontAlgn="base">
        <a:spcBef>
          <a:spcPct val="20000"/>
        </a:spcBef>
        <a:spcAft>
          <a:spcPct val="0"/>
        </a:spcAft>
        <a:buChar char="°"/>
        <a:defRPr sz="2400" b="1">
          <a:solidFill>
            <a:srgbClr val="040404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Original_work" TargetMode="External"/><Relationship Id="rId2" Type="http://schemas.openxmlformats.org/officeDocument/2006/relationships/hyperlink" Target="http://en.wikipedia.org/wiki/Author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g.easton@imperial.ac.uk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2438400"/>
            <a:ext cx="7543800" cy="1134616"/>
          </a:xfrm>
        </p:spPr>
        <p:txBody>
          <a:bodyPr/>
          <a:lstStyle/>
          <a:p>
            <a:pPr eaLnBrk="1" hangingPunct="1"/>
            <a:r>
              <a:rPr lang="en-GB" sz="6000" b="0" dirty="0" smtClean="0">
                <a:latin typeface="Arial" pitchFamily="34" charset="0"/>
                <a:cs typeface="Arial" pitchFamily="34" charset="0"/>
              </a:rPr>
              <a:t>Academic honesty</a:t>
            </a:r>
          </a:p>
        </p:txBody>
      </p:sp>
      <p:sp>
        <p:nvSpPr>
          <p:cNvPr id="15362" name="Rectangle 15"/>
          <p:cNvSpPr>
            <a:spLocks noGrp="1" noChangeArrowheads="1"/>
          </p:cNvSpPr>
          <p:nvPr>
            <p:ph type="subTitle" idx="1"/>
          </p:nvPr>
        </p:nvSpPr>
        <p:spPr>
          <a:xfrm>
            <a:off x="900113" y="4365105"/>
            <a:ext cx="7543800" cy="648071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b="0" dirty="0" smtClean="0">
                <a:latin typeface="Arial" pitchFamily="34" charset="0"/>
                <a:cs typeface="Arial" pitchFamily="34" charset="0"/>
              </a:rPr>
              <a:t>Alison McGregor &amp; Graham Easton</a:t>
            </a:r>
          </a:p>
          <a:p>
            <a:pPr eaLnBrk="1" hangingPunct="1">
              <a:lnSpc>
                <a:spcPct val="80000"/>
              </a:lnSpc>
            </a:pPr>
            <a:endParaRPr lang="en-US" sz="2000" b="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900113" y="1341438"/>
            <a:ext cx="7543800" cy="638175"/>
          </a:xfrm>
        </p:spPr>
        <p:txBody>
          <a:bodyPr/>
          <a:lstStyle/>
          <a:p>
            <a:pPr eaLnBrk="1" hangingPunct="1"/>
            <a:r>
              <a:rPr lang="en-GB" sz="3200" smtClean="0"/>
              <a:t>Structures argument clearly </a:t>
            </a:r>
            <a:r>
              <a:rPr lang="en-GB" smtClean="0"/>
              <a:t/>
            </a:r>
            <a:br>
              <a:rPr lang="en-GB" smtClean="0"/>
            </a:br>
            <a:endParaRPr lang="en-GB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 eaLnBrk="1" hangingPunct="1">
              <a:buFont typeface="Arial" pitchFamily="34" charset="0"/>
              <a:buChar char="•"/>
              <a:defRPr/>
            </a:pPr>
            <a:r>
              <a:rPr lang="en-GB" sz="3200" b="0" dirty="0"/>
              <a:t>Outlines view/position clearly at beginning</a:t>
            </a:r>
          </a:p>
          <a:p>
            <a:pPr marL="571500" indent="-571500" eaLnBrk="1" hangingPunct="1">
              <a:buFont typeface="Arial" pitchFamily="34" charset="0"/>
              <a:buChar char="•"/>
              <a:defRPr/>
            </a:pPr>
            <a:r>
              <a:rPr lang="en-GB" sz="3200" b="0" dirty="0"/>
              <a:t>Uses paragraphs to make separate points</a:t>
            </a:r>
          </a:p>
          <a:p>
            <a:pPr marL="571500" indent="-571500" eaLnBrk="1" hangingPunct="1">
              <a:buFont typeface="Arial" pitchFamily="34" charset="0"/>
              <a:buChar char="•"/>
              <a:defRPr/>
            </a:pPr>
            <a:r>
              <a:rPr lang="en-GB" sz="3200" b="0" dirty="0"/>
              <a:t>Signposts flow of argument to </a:t>
            </a:r>
            <a:r>
              <a:rPr lang="en-GB" sz="3200" b="0" dirty="0" smtClean="0"/>
              <a:t>reader</a:t>
            </a:r>
          </a:p>
          <a:p>
            <a:pPr marL="571500" indent="-571500" eaLnBrk="1" hangingPunct="1">
              <a:buFont typeface="Arial" pitchFamily="34" charset="0"/>
              <a:buChar char="•"/>
              <a:defRPr/>
            </a:pPr>
            <a:r>
              <a:rPr lang="en-GB" sz="3200" b="0" dirty="0" smtClean="0"/>
              <a:t>Beginning, middle and end</a:t>
            </a:r>
          </a:p>
          <a:p>
            <a:pPr marL="571500" indent="-571500" eaLnBrk="1" hangingPunct="1">
              <a:buFont typeface="Arial" pitchFamily="34" charset="0"/>
              <a:buChar char="•"/>
              <a:defRPr/>
            </a:pPr>
            <a:r>
              <a:rPr lang="en-GB" sz="3200" b="0" dirty="0" smtClean="0"/>
              <a:t>Don’t forget to conclude or introduce</a:t>
            </a:r>
            <a:endParaRPr lang="en-GB" sz="3200" b="0" dirty="0"/>
          </a:p>
          <a:p>
            <a:pPr eaLnBrk="1" hangingPunct="1">
              <a:defRPr/>
            </a:pP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4800" smtClean="0"/>
              <a:t>Use simple words and short sentences</a:t>
            </a:r>
          </a:p>
          <a:p>
            <a:pPr eaLnBrk="1" hangingPunct="1">
              <a:lnSpc>
                <a:spcPct val="90000"/>
              </a:lnSpc>
            </a:pPr>
            <a:endParaRPr lang="en-GB" sz="4800" smtClean="0"/>
          </a:p>
          <a:p>
            <a:pPr eaLnBrk="1" hangingPunct="1">
              <a:lnSpc>
                <a:spcPct val="90000"/>
              </a:lnSpc>
            </a:pPr>
            <a:r>
              <a:rPr lang="en-GB" smtClean="0"/>
              <a:t>…</a:t>
            </a:r>
            <a:r>
              <a:rPr lang="en-GB" b="0" smtClean="0"/>
              <a:t>Could you use a short word instead?</a:t>
            </a:r>
          </a:p>
          <a:p>
            <a:pPr eaLnBrk="1" hangingPunct="1">
              <a:lnSpc>
                <a:spcPct val="90000"/>
              </a:lnSpc>
            </a:pPr>
            <a:r>
              <a:rPr lang="en-GB" b="0" smtClean="0"/>
              <a:t>Why use long words?</a:t>
            </a:r>
          </a:p>
        </p:txBody>
      </p:sp>
      <p:grpSp>
        <p:nvGrpSpPr>
          <p:cNvPr id="2" name="Group 3"/>
          <p:cNvGrpSpPr/>
          <p:nvPr/>
        </p:nvGrpSpPr>
        <p:grpSpPr>
          <a:xfrm>
            <a:off x="755576" y="620688"/>
            <a:ext cx="8136904" cy="720080"/>
            <a:chOff x="1978526" y="2112775"/>
            <a:chExt cx="1529346" cy="469153"/>
          </a:xfrm>
          <a:scene3d>
            <a:camera prst="orthographicFront"/>
            <a:lightRig rig="threePt" dir="t"/>
          </a:scene3d>
        </p:grpSpPr>
        <p:sp>
          <p:nvSpPr>
            <p:cNvPr id="5" name="Rounded Rectangle 4"/>
            <p:cNvSpPr/>
            <p:nvPr/>
          </p:nvSpPr>
          <p:spPr>
            <a:xfrm>
              <a:off x="1978526" y="2112775"/>
              <a:ext cx="1529346" cy="469153"/>
            </a:xfrm>
            <a:prstGeom prst="roundRect">
              <a:avLst>
                <a:gd name="adj" fmla="val 10000"/>
              </a:avLst>
            </a:prstGeom>
            <a:solidFill>
              <a:schemeClr val="accent4">
                <a:lumMod val="75000"/>
              </a:schemeClr>
            </a:solidFill>
            <a:sp3d>
              <a:bevelT/>
              <a:bevelB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ounded Rectangle 4"/>
            <p:cNvSpPr/>
            <p:nvPr/>
          </p:nvSpPr>
          <p:spPr>
            <a:xfrm>
              <a:off x="1992267" y="2126516"/>
              <a:ext cx="1501864" cy="44167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0480" tIns="30480" rIns="30480" bIns="30480" spcCol="1270" anchor="ctr"/>
            <a:lstStyle/>
            <a:p>
              <a:pPr algn="ctr" defTabSz="355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2800" dirty="0"/>
                <a:t>4. Can I use a short word instead of a long one?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953000" y="2362200"/>
            <a:ext cx="4191000" cy="1470025"/>
          </a:xfrm>
        </p:spPr>
        <p:txBody>
          <a:bodyPr anchor="t"/>
          <a:lstStyle/>
          <a:p>
            <a:pPr eaLnBrk="1" hangingPunct="1"/>
            <a:r>
              <a:rPr lang="en-US" sz="5400" smtClean="0"/>
              <a:t>The Structure of DNA</a:t>
            </a:r>
            <a:br>
              <a:rPr lang="en-US" sz="5400" smtClean="0"/>
            </a:br>
            <a:r>
              <a:rPr lang="en-US" sz="5400" smtClean="0"/>
              <a:t>Watson and Crick, </a:t>
            </a:r>
            <a:r>
              <a:rPr lang="en-US" sz="5400" i="1" smtClean="0"/>
              <a:t>Nature</a:t>
            </a:r>
            <a:r>
              <a:rPr lang="en-US" sz="5400" smtClean="0"/>
              <a:t>, 1953</a:t>
            </a:r>
          </a:p>
        </p:txBody>
      </p:sp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40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0"/>
            <a:ext cx="4191000" cy="189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smtClean="0"/>
              <a:t>Use active not passive</a:t>
            </a:r>
          </a:p>
          <a:p>
            <a:pPr eaLnBrk="1" hangingPunct="1">
              <a:lnSpc>
                <a:spcPct val="80000"/>
              </a:lnSpc>
            </a:pPr>
            <a:endParaRPr lang="en-GB" smtClean="0"/>
          </a:p>
          <a:p>
            <a:pPr eaLnBrk="1" hangingPunct="1">
              <a:lnSpc>
                <a:spcPct val="80000"/>
              </a:lnSpc>
            </a:pPr>
            <a:r>
              <a:rPr lang="en-GB" sz="4000" b="0" smtClean="0"/>
              <a:t>…Jim hits John</a:t>
            </a:r>
          </a:p>
          <a:p>
            <a:pPr eaLnBrk="1" hangingPunct="1">
              <a:lnSpc>
                <a:spcPct val="80000"/>
              </a:lnSpc>
            </a:pPr>
            <a:r>
              <a:rPr lang="en-GB" sz="4000" b="0" smtClean="0"/>
              <a:t>NOT</a:t>
            </a:r>
          </a:p>
          <a:p>
            <a:pPr eaLnBrk="1" hangingPunct="1">
              <a:lnSpc>
                <a:spcPct val="80000"/>
              </a:lnSpc>
            </a:pPr>
            <a:r>
              <a:rPr lang="en-GB" sz="4000" b="0" smtClean="0"/>
              <a:t>…John was hit by Jim</a:t>
            </a:r>
          </a:p>
          <a:p>
            <a:pPr eaLnBrk="1" hangingPunct="1">
              <a:lnSpc>
                <a:spcPct val="80000"/>
              </a:lnSpc>
            </a:pPr>
            <a:endParaRPr lang="en-GB" sz="4000" b="0" smtClean="0"/>
          </a:p>
          <a:p>
            <a:pPr eaLnBrk="1" hangingPunct="1">
              <a:lnSpc>
                <a:spcPct val="80000"/>
              </a:lnSpc>
            </a:pPr>
            <a:r>
              <a:rPr lang="en-GB" sz="4000" b="0" smtClean="0"/>
              <a:t>Active is shorter and clearer…</a:t>
            </a:r>
          </a:p>
        </p:txBody>
      </p:sp>
      <p:grpSp>
        <p:nvGrpSpPr>
          <p:cNvPr id="2" name="Group 3"/>
          <p:cNvGrpSpPr/>
          <p:nvPr/>
        </p:nvGrpSpPr>
        <p:grpSpPr>
          <a:xfrm>
            <a:off x="755576" y="620688"/>
            <a:ext cx="7560840" cy="720080"/>
            <a:chOff x="1978526" y="2816506"/>
            <a:chExt cx="1529346" cy="469153"/>
          </a:xfrm>
          <a:scene3d>
            <a:camera prst="orthographicFront"/>
            <a:lightRig rig="threePt" dir="t"/>
          </a:scene3d>
        </p:grpSpPr>
        <p:sp>
          <p:nvSpPr>
            <p:cNvPr id="5" name="Rounded Rectangle 4"/>
            <p:cNvSpPr/>
            <p:nvPr/>
          </p:nvSpPr>
          <p:spPr>
            <a:xfrm>
              <a:off x="1978526" y="2816506"/>
              <a:ext cx="1529346" cy="469153"/>
            </a:xfrm>
            <a:prstGeom prst="roundRect">
              <a:avLst>
                <a:gd name="adj" fmla="val 10000"/>
              </a:avLst>
            </a:prstGeom>
            <a:solidFill>
              <a:schemeClr val="accent5">
                <a:lumMod val="75000"/>
              </a:schemeClr>
            </a:solidFill>
            <a:sp3d>
              <a:bevelT/>
              <a:bevelB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ounded Rectangle 4"/>
            <p:cNvSpPr/>
            <p:nvPr/>
          </p:nvSpPr>
          <p:spPr>
            <a:xfrm>
              <a:off x="1992267" y="2830247"/>
              <a:ext cx="1501864" cy="44167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0480" tIns="30480" rIns="30480" bIns="30480" spcCol="1270" anchor="ctr"/>
            <a:lstStyle/>
            <a:p>
              <a:pPr algn="ctr" defTabSz="355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2800" dirty="0"/>
                <a:t>5. Have I used active rather than passive voice?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/>
            </a:r>
            <a:br>
              <a:rPr lang="en-GB" smtClean="0"/>
            </a:br>
            <a:endParaRPr lang="en-GB" smtClean="0"/>
          </a:p>
        </p:txBody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endParaRPr lang="en-GB" sz="4000" smtClean="0"/>
          </a:p>
          <a:p>
            <a:pPr eaLnBrk="1" hangingPunct="1">
              <a:lnSpc>
                <a:spcPct val="80000"/>
              </a:lnSpc>
            </a:pPr>
            <a:endParaRPr lang="en-GB" sz="4000" smtClean="0"/>
          </a:p>
          <a:p>
            <a:pPr eaLnBrk="1" hangingPunct="1">
              <a:lnSpc>
                <a:spcPct val="80000"/>
              </a:lnSpc>
            </a:pPr>
            <a:endParaRPr lang="en-GB" sz="4000" smtClean="0"/>
          </a:p>
          <a:p>
            <a:pPr eaLnBrk="1" hangingPunct="1">
              <a:lnSpc>
                <a:spcPct val="80000"/>
              </a:lnSpc>
            </a:pPr>
            <a:endParaRPr lang="en-GB" sz="4000" smtClean="0"/>
          </a:p>
          <a:p>
            <a:pPr eaLnBrk="1" hangingPunct="1">
              <a:lnSpc>
                <a:spcPct val="80000"/>
              </a:lnSpc>
            </a:pPr>
            <a:endParaRPr lang="en-GB" sz="4000" smtClean="0"/>
          </a:p>
          <a:p>
            <a:pPr eaLnBrk="1" hangingPunct="1">
              <a:lnSpc>
                <a:spcPct val="80000"/>
              </a:lnSpc>
            </a:pPr>
            <a:endParaRPr lang="en-GB" sz="2400" b="0" smtClean="0"/>
          </a:p>
          <a:p>
            <a:pPr eaLnBrk="1" hangingPunct="1">
              <a:lnSpc>
                <a:spcPct val="80000"/>
              </a:lnSpc>
            </a:pPr>
            <a:endParaRPr lang="en-GB" sz="2400" smtClean="0"/>
          </a:p>
          <a:p>
            <a:pPr eaLnBrk="1" hangingPunct="1">
              <a:lnSpc>
                <a:spcPct val="80000"/>
              </a:lnSpc>
            </a:pPr>
            <a:endParaRPr lang="en-GB" sz="4000" b="0" smtClean="0"/>
          </a:p>
          <a:p>
            <a:pPr eaLnBrk="1" hangingPunct="1">
              <a:lnSpc>
                <a:spcPct val="80000"/>
              </a:lnSpc>
            </a:pPr>
            <a:endParaRPr lang="en-GB" sz="4000" b="0" smtClean="0"/>
          </a:p>
          <a:p>
            <a:pPr eaLnBrk="1" hangingPunct="1">
              <a:lnSpc>
                <a:spcPct val="80000"/>
              </a:lnSpc>
            </a:pPr>
            <a:endParaRPr lang="en-GB" sz="3600" smtClean="0"/>
          </a:p>
        </p:txBody>
      </p:sp>
      <p:graphicFrame>
        <p:nvGraphicFramePr>
          <p:cNvPr id="9" name="Diagram 8"/>
          <p:cNvGraphicFramePr/>
          <p:nvPr/>
        </p:nvGraphicFramePr>
        <p:xfrm>
          <a:off x="1547664" y="2780928"/>
          <a:ext cx="54864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" name="Group 9"/>
          <p:cNvGrpSpPr/>
          <p:nvPr/>
        </p:nvGrpSpPr>
        <p:grpSpPr>
          <a:xfrm>
            <a:off x="755576" y="836712"/>
            <a:ext cx="7632848" cy="648072"/>
            <a:chOff x="1978526" y="3521821"/>
            <a:chExt cx="1529346" cy="469153"/>
          </a:xfrm>
          <a:scene3d>
            <a:camera prst="orthographicFront"/>
            <a:lightRig rig="threePt" dir="t"/>
          </a:scene3d>
        </p:grpSpPr>
        <p:sp>
          <p:nvSpPr>
            <p:cNvPr id="11" name="Rounded Rectangle 10"/>
            <p:cNvSpPr/>
            <p:nvPr/>
          </p:nvSpPr>
          <p:spPr>
            <a:xfrm>
              <a:off x="1978526" y="3521821"/>
              <a:ext cx="1529346" cy="469153"/>
            </a:xfrm>
            <a:prstGeom prst="roundRect">
              <a:avLst>
                <a:gd name="adj" fmla="val 10000"/>
              </a:avLst>
            </a:prstGeom>
            <a:solidFill>
              <a:schemeClr val="accent6">
                <a:lumMod val="75000"/>
              </a:schemeClr>
            </a:solidFill>
            <a:sp3d>
              <a:bevelT/>
              <a:bevelB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ounded Rectangle 4"/>
            <p:cNvSpPr/>
            <p:nvPr/>
          </p:nvSpPr>
          <p:spPr>
            <a:xfrm>
              <a:off x="1992267" y="3535562"/>
              <a:ext cx="1501864" cy="44167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0480" tIns="30480" rIns="30480" bIns="30480" spcCol="1270" anchor="ctr"/>
            <a:lstStyle/>
            <a:p>
              <a:pPr algn="ctr" defTabSz="355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2400" dirty="0"/>
                <a:t>Have I read and re-read for waffle, mistakes and red herrings?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>
          <a:xfrm>
            <a:off x="827088" y="1125538"/>
            <a:ext cx="7543800" cy="638175"/>
          </a:xfrm>
        </p:spPr>
        <p:txBody>
          <a:bodyPr/>
          <a:lstStyle/>
          <a:p>
            <a:pPr eaLnBrk="1" hangingPunct="1"/>
            <a:r>
              <a:rPr lang="en-GB" sz="3600" smtClean="0"/>
              <a:t>Uses references appropriately </a:t>
            </a:r>
            <a:br>
              <a:rPr lang="en-GB" sz="3600" smtClean="0"/>
            </a:br>
            <a:endParaRPr lang="en-GB" sz="360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 eaLnBrk="1" hangingPunct="1">
              <a:buFont typeface="Arial" pitchFamily="34" charset="0"/>
              <a:buChar char="•"/>
              <a:defRPr/>
            </a:pPr>
            <a:r>
              <a:rPr lang="en-GB" dirty="0"/>
              <a:t>Uses appropriate references to support key points</a:t>
            </a:r>
          </a:p>
          <a:p>
            <a:pPr marL="571500" indent="-571500" eaLnBrk="1" hangingPunct="1">
              <a:buFont typeface="Arial" pitchFamily="34" charset="0"/>
              <a:buChar char="•"/>
              <a:defRPr/>
            </a:pPr>
            <a:r>
              <a:rPr lang="en-GB" dirty="0"/>
              <a:t>References research/ideas (including the main paper discussed)</a:t>
            </a:r>
          </a:p>
          <a:p>
            <a:pPr eaLnBrk="1" hangingPunct="1">
              <a:defRPr/>
            </a:pPr>
            <a:endParaRPr lang="en-GB" dirty="0"/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smtClean="0"/>
              <a:t>6 steps to good writing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838200" y="1943100"/>
          <a:ext cx="7543800" cy="4457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smtClean="0"/>
              <a:t>Why is writing important?</a:t>
            </a:r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>
          <a:xfrm>
            <a:off x="838200" y="1943100"/>
            <a:ext cx="3373438" cy="4457700"/>
          </a:xfrm>
        </p:spPr>
        <p:txBody>
          <a:bodyPr/>
          <a:lstStyle/>
          <a:p>
            <a:pPr marL="571500" indent="-571500" eaLnBrk="1" hangingPunct="1">
              <a:buFontTx/>
              <a:buChar char="•"/>
            </a:pPr>
            <a:r>
              <a:rPr lang="en-GB" sz="2800" b="0" smtClean="0"/>
              <a:t>Communicating your message</a:t>
            </a:r>
          </a:p>
          <a:p>
            <a:pPr marL="571500" indent="-571500" eaLnBrk="1" hangingPunct="1">
              <a:buFontTx/>
              <a:buChar char="•"/>
            </a:pPr>
            <a:r>
              <a:rPr lang="en-GB" sz="2800" b="0" smtClean="0"/>
              <a:t>Getting published</a:t>
            </a:r>
          </a:p>
          <a:p>
            <a:pPr marL="571500" indent="-571500" eaLnBrk="1" hangingPunct="1">
              <a:buFontTx/>
              <a:buChar char="•"/>
            </a:pPr>
            <a:r>
              <a:rPr lang="en-GB" sz="2800" b="0" smtClean="0"/>
              <a:t>Entering debate</a:t>
            </a:r>
          </a:p>
          <a:p>
            <a:pPr marL="571500" indent="-571500" eaLnBrk="1" hangingPunct="1">
              <a:buFontTx/>
              <a:buChar char="•"/>
            </a:pPr>
            <a:r>
              <a:rPr lang="en-GB" sz="2800" b="0" smtClean="0"/>
              <a:t>Adding to scientific knowledge</a:t>
            </a:r>
          </a:p>
          <a:p>
            <a:pPr marL="571500" indent="-571500" eaLnBrk="1" hangingPunct="1">
              <a:buFontTx/>
              <a:buChar char="•"/>
            </a:pPr>
            <a:r>
              <a:rPr lang="en-GB" sz="2800" b="0" smtClean="0"/>
              <a:t>Marker of progress and acceptance of work</a:t>
            </a:r>
          </a:p>
        </p:txBody>
      </p:sp>
      <p:pic>
        <p:nvPicPr>
          <p:cNvPr id="36867" name="Picture 2" descr="http://www.cartoonstock.com/newscartoons/cartoonists/cga/lowres/cgan1559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133600"/>
            <a:ext cx="3959225" cy="394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Academic currency</a:t>
            </a:r>
          </a:p>
        </p:txBody>
      </p:sp>
      <p:pic>
        <p:nvPicPr>
          <p:cNvPr id="37890" name="Picture 2" descr="http://pfauresearchwrite.files.wordpress.com/2012/02/professor-ideal-gente-de-verda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492375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Picture 2" descr="http://www.accendomarkets.com/wp-content/uploads/2012/04/CurrencyTrad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636838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Plagiarism</a:t>
            </a:r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sz="2800" smtClean="0"/>
              <a:t>"wrongful appropriation" </a:t>
            </a:r>
          </a:p>
          <a:p>
            <a:pPr eaLnBrk="1" hangingPunct="1"/>
            <a:r>
              <a:rPr lang="en-GB" sz="2800" smtClean="0"/>
              <a:t>"close imitation" </a:t>
            </a:r>
          </a:p>
          <a:p>
            <a:pPr eaLnBrk="1" hangingPunct="1"/>
            <a:r>
              <a:rPr lang="en-GB" sz="2800" smtClean="0"/>
              <a:t>"purloining and publication" of another </a:t>
            </a:r>
            <a:r>
              <a:rPr lang="en-GB" sz="2800" smtClean="0">
                <a:hlinkClick r:id="rId2" action="ppaction://hlinkfile" tooltip="Author"/>
              </a:rPr>
              <a:t>author</a:t>
            </a:r>
            <a:r>
              <a:rPr lang="en-GB" sz="2800" smtClean="0"/>
              <a:t>'s "language, thoughts, ideas, or expressions," and the representation of them as one's own </a:t>
            </a:r>
            <a:r>
              <a:rPr lang="en-GB" sz="2800" smtClean="0">
                <a:hlinkClick r:id="rId3" action="ppaction://hlinkfile" tooltip="Original work"/>
              </a:rPr>
              <a:t>original work</a:t>
            </a:r>
            <a:endParaRPr lang="en-GB" sz="2800" smtClean="0"/>
          </a:p>
        </p:txBody>
      </p:sp>
      <p:sp>
        <p:nvSpPr>
          <p:cNvPr id="38915" name="TextBox 3"/>
          <p:cNvSpPr txBox="1">
            <a:spLocks noChangeArrowheads="1"/>
          </p:cNvSpPr>
          <p:nvPr/>
        </p:nvSpPr>
        <p:spPr bwMode="auto">
          <a:xfrm>
            <a:off x="5580063" y="5597525"/>
            <a:ext cx="30956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6E6E6F"/>
                </a:solidFill>
                <a:latin typeface="Calibri" pitchFamily="34" charset="0"/>
                <a:cs typeface="Times New Roman" pitchFamily="18" charset="0"/>
              </a:defRPr>
            </a:lvl1pPr>
            <a:lvl2pPr marL="742950" indent="-285750">
              <a:defRPr sz="4400" b="1">
                <a:solidFill>
                  <a:srgbClr val="6E6E6F"/>
                </a:solidFill>
                <a:latin typeface="Calibri" pitchFamily="34" charset="0"/>
                <a:cs typeface="Times New Roman" pitchFamily="18" charset="0"/>
              </a:defRPr>
            </a:lvl2pPr>
            <a:lvl3pPr marL="1143000" indent="-228600">
              <a:defRPr sz="4400" b="1">
                <a:solidFill>
                  <a:srgbClr val="6E6E6F"/>
                </a:solidFill>
                <a:latin typeface="Calibri" pitchFamily="34" charset="0"/>
                <a:cs typeface="Times New Roman" pitchFamily="18" charset="0"/>
              </a:defRPr>
            </a:lvl3pPr>
            <a:lvl4pPr marL="1600200" indent="-228600">
              <a:defRPr sz="4400" b="1">
                <a:solidFill>
                  <a:srgbClr val="6E6E6F"/>
                </a:solidFill>
                <a:latin typeface="Calibri" pitchFamily="34" charset="0"/>
                <a:cs typeface="Times New Roman" pitchFamily="18" charset="0"/>
              </a:defRPr>
            </a:lvl4pPr>
            <a:lvl5pPr marL="2057400" indent="-228600">
              <a:defRPr sz="4400" b="1">
                <a:solidFill>
                  <a:srgbClr val="6E6E6F"/>
                </a:solidFill>
                <a:latin typeface="Calibri" pitchFamily="34" charset="0"/>
                <a:cs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E6E6F"/>
                </a:solidFill>
                <a:latin typeface="Calibri" pitchFamily="34" charset="0"/>
                <a:cs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E6E6F"/>
                </a:solidFill>
                <a:latin typeface="Calibri" pitchFamily="34" charset="0"/>
                <a:cs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E6E6F"/>
                </a:solidFill>
                <a:latin typeface="Calibri" pitchFamily="34" charset="0"/>
                <a:cs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E6E6F"/>
                </a:solidFill>
                <a:latin typeface="Calibri" pitchFamily="34" charset="0"/>
                <a:cs typeface="Times New Roman" pitchFamily="18" charset="0"/>
              </a:defRPr>
            </a:lvl9pPr>
          </a:lstStyle>
          <a:p>
            <a:pPr algn="r"/>
            <a:r>
              <a:rPr lang="en-GB" sz="2400"/>
              <a:t>Oxford English Dictionary 1999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Academic communication</a:t>
            </a:r>
          </a:p>
        </p:txBody>
      </p:sp>
      <p:pic>
        <p:nvPicPr>
          <p:cNvPr id="1741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844675"/>
            <a:ext cx="5472113" cy="342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5001">
            <a:off x="6542088" y="2112963"/>
            <a:ext cx="18669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2" descr="http://profile.ak.fbcdn.net/hprofile-ak-snc4/hs450.snc4/50393_151335511288_2133950_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88110">
            <a:off x="5713413" y="3776663"/>
            <a:ext cx="190500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2" descr="http://www.eauc.org.uk/sorted/images/green_economy_report_larg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8064">
            <a:off x="4394200" y="4849813"/>
            <a:ext cx="1333500" cy="189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Good referencing</a:t>
            </a:r>
          </a:p>
        </p:txBody>
      </p:sp>
      <p:sp>
        <p:nvSpPr>
          <p:cNvPr id="399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Char char="•"/>
            </a:pPr>
            <a:r>
              <a:rPr lang="en-GB" sz="3600" b="0" smtClean="0"/>
              <a:t>Avoids plagiarism</a:t>
            </a:r>
          </a:p>
          <a:p>
            <a:pPr eaLnBrk="1" hangingPunct="1">
              <a:buFontTx/>
              <a:buChar char="•"/>
            </a:pPr>
            <a:r>
              <a:rPr lang="en-GB" sz="3600" b="0" smtClean="0"/>
              <a:t>Shows you’ve read field</a:t>
            </a:r>
          </a:p>
          <a:p>
            <a:pPr eaLnBrk="1" hangingPunct="1">
              <a:buFontTx/>
              <a:buChar char="•"/>
            </a:pPr>
            <a:r>
              <a:rPr lang="en-GB" sz="3600" b="0" smtClean="0"/>
              <a:t>Back up your points and arguments</a:t>
            </a:r>
          </a:p>
          <a:p>
            <a:pPr eaLnBrk="1" hangingPunct="1">
              <a:buFontTx/>
              <a:buChar char="•"/>
            </a:pPr>
            <a:r>
              <a:rPr lang="en-GB" sz="3600" b="0" smtClean="0"/>
              <a:t>Demonstrates deeper understanding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400" smtClean="0"/>
              <a:t>Managing your references</a:t>
            </a:r>
          </a:p>
        </p:txBody>
      </p:sp>
      <p:sp>
        <p:nvSpPr>
          <p:cNvPr id="40962" name="Content Placeholder 2"/>
          <p:cNvSpPr>
            <a:spLocks noGrp="1"/>
          </p:cNvSpPr>
          <p:nvPr>
            <p:ph idx="1"/>
          </p:nvPr>
        </p:nvSpPr>
        <p:spPr>
          <a:xfrm>
            <a:off x="827088" y="2400300"/>
            <a:ext cx="7543800" cy="445770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GB" sz="3600" smtClean="0"/>
              <a:t>End note</a:t>
            </a:r>
          </a:p>
          <a:p>
            <a:pPr eaLnBrk="1" hangingPunct="1">
              <a:buFontTx/>
              <a:buChar char="•"/>
            </a:pPr>
            <a:r>
              <a:rPr lang="en-GB" sz="3600" smtClean="0"/>
              <a:t>Ref works</a:t>
            </a:r>
          </a:p>
          <a:p>
            <a:pPr eaLnBrk="1" hangingPunct="1">
              <a:buFontTx/>
              <a:buChar char="•"/>
            </a:pPr>
            <a:r>
              <a:rPr lang="en-GB" sz="3600" smtClean="0"/>
              <a:t>Reference manager</a:t>
            </a:r>
          </a:p>
        </p:txBody>
      </p:sp>
      <p:pic>
        <p:nvPicPr>
          <p:cNvPr id="40963" name="Picture 2" descr="http://4.bp.blogspot.com/-CeSM835Oniw/TWVLRypL5eI/AAAAAAAABew/9bRVSRf8r94/s1600/refwork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4215">
            <a:off x="5895975" y="2946400"/>
            <a:ext cx="1938338" cy="200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z="4400" smtClean="0"/>
              <a:t>So how do you know?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pic>
        <p:nvPicPr>
          <p:cNvPr id="43010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Turnitin report</a:t>
            </a:r>
          </a:p>
        </p:txBody>
      </p:sp>
      <p:pic>
        <p:nvPicPr>
          <p:cNvPr id="4505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133600"/>
            <a:ext cx="8643938" cy="390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Paraphrasing</a:t>
            </a:r>
          </a:p>
        </p:txBody>
      </p:sp>
      <p:pic>
        <p:nvPicPr>
          <p:cNvPr id="4608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205038"/>
            <a:ext cx="3854450" cy="297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219450"/>
            <a:ext cx="3514725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838" y="1916113"/>
            <a:ext cx="36766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260350"/>
            <a:ext cx="5286375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6" name="TextBox 4"/>
          <p:cNvSpPr txBox="1">
            <a:spLocks noChangeArrowheads="1"/>
          </p:cNvSpPr>
          <p:nvPr/>
        </p:nvSpPr>
        <p:spPr bwMode="auto">
          <a:xfrm>
            <a:off x="468313" y="2349500"/>
            <a:ext cx="2159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6E6E6F"/>
                </a:solidFill>
                <a:latin typeface="Calibri" pitchFamily="34" charset="0"/>
                <a:cs typeface="Times New Roman" pitchFamily="18" charset="0"/>
              </a:defRPr>
            </a:lvl1pPr>
            <a:lvl2pPr marL="742950" indent="-285750">
              <a:defRPr sz="4400" b="1">
                <a:solidFill>
                  <a:srgbClr val="6E6E6F"/>
                </a:solidFill>
                <a:latin typeface="Calibri" pitchFamily="34" charset="0"/>
                <a:cs typeface="Times New Roman" pitchFamily="18" charset="0"/>
              </a:defRPr>
            </a:lvl2pPr>
            <a:lvl3pPr marL="1143000" indent="-228600">
              <a:defRPr sz="4400" b="1">
                <a:solidFill>
                  <a:srgbClr val="6E6E6F"/>
                </a:solidFill>
                <a:latin typeface="Calibri" pitchFamily="34" charset="0"/>
                <a:cs typeface="Times New Roman" pitchFamily="18" charset="0"/>
              </a:defRPr>
            </a:lvl3pPr>
            <a:lvl4pPr marL="1600200" indent="-228600">
              <a:defRPr sz="4400" b="1">
                <a:solidFill>
                  <a:srgbClr val="6E6E6F"/>
                </a:solidFill>
                <a:latin typeface="Calibri" pitchFamily="34" charset="0"/>
                <a:cs typeface="Times New Roman" pitchFamily="18" charset="0"/>
              </a:defRPr>
            </a:lvl4pPr>
            <a:lvl5pPr marL="2057400" indent="-228600">
              <a:defRPr sz="4400" b="1">
                <a:solidFill>
                  <a:srgbClr val="6E6E6F"/>
                </a:solidFill>
                <a:latin typeface="Calibri" pitchFamily="34" charset="0"/>
                <a:cs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E6E6F"/>
                </a:solidFill>
                <a:latin typeface="Calibri" pitchFamily="34" charset="0"/>
                <a:cs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E6E6F"/>
                </a:solidFill>
                <a:latin typeface="Calibri" pitchFamily="34" charset="0"/>
                <a:cs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E6E6F"/>
                </a:solidFill>
                <a:latin typeface="Calibri" pitchFamily="34" charset="0"/>
                <a:cs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E6E6F"/>
                </a:solidFill>
                <a:latin typeface="Calibri" pitchFamily="34" charset="0"/>
                <a:cs typeface="Times New Roman" pitchFamily="18" charset="0"/>
              </a:defRPr>
            </a:lvl9pPr>
          </a:lstStyle>
          <a:p>
            <a:r>
              <a:rPr lang="en-GB" sz="2400"/>
              <a:t>Beware of what you think we won’t find!</a:t>
            </a: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Tips </a:t>
            </a:r>
          </a:p>
        </p:txBody>
      </p:sp>
      <p:sp>
        <p:nvSpPr>
          <p:cNvPr id="481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sz="2800" b="0" smtClean="0"/>
              <a:t>Secret is good writing skills</a:t>
            </a:r>
          </a:p>
          <a:p>
            <a:pPr eaLnBrk="1" hangingPunct="1"/>
            <a:r>
              <a:rPr lang="en-GB" sz="2800" b="0" smtClean="0"/>
              <a:t>Good referencing</a:t>
            </a:r>
          </a:p>
          <a:p>
            <a:pPr eaLnBrk="1" hangingPunct="1"/>
            <a:r>
              <a:rPr lang="en-GB" sz="2800" b="0" smtClean="0"/>
              <a:t>Allow time to do assignments</a:t>
            </a:r>
          </a:p>
          <a:p>
            <a:pPr eaLnBrk="1" hangingPunct="1"/>
            <a:r>
              <a:rPr lang="en-GB" sz="2800" b="0" smtClean="0"/>
              <a:t>Plan essays and structure them before you start writing</a:t>
            </a:r>
          </a:p>
          <a:p>
            <a:pPr eaLnBrk="1" hangingPunct="1"/>
            <a:r>
              <a:rPr lang="en-GB" sz="2800" b="0" smtClean="0"/>
              <a:t>Avoid pasting references after you’ve written your text</a:t>
            </a:r>
          </a:p>
          <a:p>
            <a:pPr eaLnBrk="1" hangingPunct="1"/>
            <a:r>
              <a:rPr lang="en-GB" sz="2800" b="0" smtClean="0"/>
              <a:t>If you need a direct quote use quotation marks</a:t>
            </a:r>
          </a:p>
          <a:p>
            <a:pPr eaLnBrk="1" hangingPunct="1"/>
            <a:r>
              <a:rPr lang="en-GB" sz="2800" b="0" smtClean="0"/>
              <a:t>Be honest, if in doubt reference</a:t>
            </a:r>
          </a:p>
          <a:p>
            <a:pPr eaLnBrk="1" hangingPunct="1"/>
            <a:endParaRPr lang="en-GB" smtClean="0"/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Learning more</a:t>
            </a:r>
          </a:p>
        </p:txBody>
      </p:sp>
      <p:sp>
        <p:nvSpPr>
          <p:cNvPr id="491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Char char="•"/>
            </a:pPr>
            <a:r>
              <a:rPr lang="en-GB" sz="2800" smtClean="0"/>
              <a:t>On line plagiarism courses </a:t>
            </a:r>
          </a:p>
          <a:p>
            <a:pPr eaLnBrk="1" hangingPunct="1">
              <a:buFontTx/>
              <a:buChar char="•"/>
            </a:pPr>
            <a:r>
              <a:rPr lang="en-GB" sz="2800" smtClean="0"/>
              <a:t>Referencing courses</a:t>
            </a:r>
          </a:p>
          <a:p>
            <a:pPr eaLnBrk="1" hangingPunct="1">
              <a:buFontTx/>
              <a:buChar char="•"/>
            </a:pPr>
            <a:r>
              <a:rPr lang="en-GB" sz="2800" smtClean="0"/>
              <a:t>Academic writing lectures and courses</a:t>
            </a:r>
          </a:p>
          <a:p>
            <a:pPr eaLnBrk="1" hangingPunct="1"/>
            <a:endParaRPr lang="en-GB" sz="2800" smtClean="0"/>
          </a:p>
          <a:p>
            <a:pPr eaLnBrk="1" hangingPunct="1"/>
            <a:endParaRPr lang="en-GB" sz="2800" smtClean="0"/>
          </a:p>
          <a:p>
            <a:pPr eaLnBrk="1" hangingPunct="1"/>
            <a:endParaRPr lang="en-GB" sz="2800" smtClean="0"/>
          </a:p>
          <a:p>
            <a:pPr eaLnBrk="1" hangingPunct="1"/>
            <a:r>
              <a:rPr lang="en-GB" sz="2800" smtClean="0"/>
              <a:t>http://www3.imperial.ac.uk/library/subjectsandsupport/workshops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 lIns="91440" tIns="45720" rIns="91440" bIns="45720" anchor="ctr"/>
          <a:lstStyle/>
          <a:p>
            <a:pPr eaLnBrk="1" hangingPunct="1"/>
            <a:r>
              <a:rPr lang="en-GB" sz="6600" smtClean="0"/>
              <a:t>Thank you</a:t>
            </a:r>
          </a:p>
        </p:txBody>
      </p:sp>
      <p:sp>
        <p:nvSpPr>
          <p:cNvPr id="50178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1676400" y="4194175"/>
            <a:ext cx="6783388" cy="1727200"/>
          </a:xfrm>
        </p:spPr>
        <p:txBody>
          <a:bodyPr lIns="91440" tIns="45720" rIns="91440" bIns="45720"/>
          <a:lstStyle/>
          <a:p>
            <a:pPr eaLnBrk="1" hangingPunct="1"/>
            <a:r>
              <a:rPr lang="en-GB" sz="4000" smtClean="0">
                <a:hlinkClick r:id="rId3"/>
              </a:rPr>
              <a:t>g.easton@imperial.ac.uk</a:t>
            </a:r>
            <a:endParaRPr lang="en-GB" sz="4000" smtClean="0"/>
          </a:p>
          <a:p>
            <a:pPr eaLnBrk="1" hangingPunct="1"/>
            <a:r>
              <a:rPr lang="en-GB" sz="4000" smtClean="0"/>
              <a:t>a.mcgregor@imperial.ac.uk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0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0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0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7" grpId="0"/>
      <p:bldP spid="5017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smtClean="0"/>
              <a:t>6 steps to good writing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838200" y="1943100"/>
          <a:ext cx="7543800" cy="4457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sz="4400" smtClean="0"/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 sz="4800" smtClean="0"/>
          </a:p>
          <a:p>
            <a:pPr eaLnBrk="1" hangingPunct="1"/>
            <a:r>
              <a:rPr lang="en-GB" sz="4800" b="0" smtClean="0"/>
              <a:t>Write for the reader, not you</a:t>
            </a:r>
          </a:p>
          <a:p>
            <a:pPr eaLnBrk="1" hangingPunct="1"/>
            <a:endParaRPr lang="en-GB" sz="4800" b="0" smtClean="0"/>
          </a:p>
          <a:p>
            <a:pPr eaLnBrk="1" hangingPunct="1"/>
            <a:r>
              <a:rPr lang="en-GB" smtClean="0"/>
              <a:t>…imagine who your reader is…speak to him or her. Who is your reader?</a:t>
            </a:r>
          </a:p>
        </p:txBody>
      </p:sp>
      <p:grpSp>
        <p:nvGrpSpPr>
          <p:cNvPr id="2" name="Group 4"/>
          <p:cNvGrpSpPr/>
          <p:nvPr/>
        </p:nvGrpSpPr>
        <p:grpSpPr>
          <a:xfrm>
            <a:off x="899592" y="692696"/>
            <a:ext cx="6768752" cy="720080"/>
            <a:chOff x="1978526" y="1583"/>
            <a:chExt cx="1529346" cy="469153"/>
          </a:xfrm>
          <a:scene3d>
            <a:camera prst="orthographicFront"/>
            <a:lightRig rig="threePt" dir="t"/>
          </a:scene3d>
        </p:grpSpPr>
        <p:sp>
          <p:nvSpPr>
            <p:cNvPr id="6" name="Rounded Rectangle 5"/>
            <p:cNvSpPr/>
            <p:nvPr/>
          </p:nvSpPr>
          <p:spPr>
            <a:xfrm>
              <a:off x="1978526" y="1583"/>
              <a:ext cx="1529346" cy="469153"/>
            </a:xfrm>
            <a:prstGeom prst="roundRect">
              <a:avLst>
                <a:gd name="adj" fmla="val 10000"/>
              </a:avLst>
            </a:prstGeom>
            <a:solidFill>
              <a:schemeClr val="tx2">
                <a:lumMod val="60000"/>
                <a:lumOff val="40000"/>
              </a:schemeClr>
            </a:solidFill>
            <a:sp3d extrusionH="76200">
              <a:bevelT/>
              <a:bevelB/>
              <a:extrusionClr>
                <a:schemeClr val="tx2">
                  <a:lumMod val="60000"/>
                  <a:lumOff val="40000"/>
                </a:schemeClr>
              </a:extrusion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1992267" y="15324"/>
              <a:ext cx="1501864" cy="44167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0480" tIns="30480" rIns="30480" bIns="30480" spcCol="1270" anchor="ctr"/>
            <a:lstStyle/>
            <a:p>
              <a:pPr algn="ctr" defTabSz="355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3600" dirty="0"/>
                <a:t>1. Who is my reader?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400" smtClean="0"/>
              <a:t/>
            </a:r>
            <a:br>
              <a:rPr lang="en-GB" sz="4400" smtClean="0"/>
            </a:br>
            <a:r>
              <a:rPr lang="en-GB" sz="4400" smtClean="0"/>
              <a:t/>
            </a:r>
            <a:br>
              <a:rPr lang="en-GB" sz="4400" smtClean="0"/>
            </a:br>
            <a:endParaRPr lang="en-GB" sz="4400" smtClean="0"/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z="3200" b="0" smtClean="0"/>
              <a:t>What is my main message?</a:t>
            </a:r>
          </a:p>
          <a:p>
            <a:pPr eaLnBrk="1" hangingPunct="1"/>
            <a:endParaRPr lang="en-GB" sz="3200" smtClean="0"/>
          </a:p>
          <a:p>
            <a:pPr eaLnBrk="1" hangingPunct="1"/>
            <a:r>
              <a:rPr lang="en-GB" sz="3200" b="0" smtClean="0"/>
              <a:t>Can you sum up in one sentence? </a:t>
            </a:r>
          </a:p>
          <a:p>
            <a:pPr eaLnBrk="1" hangingPunct="1"/>
            <a:endParaRPr lang="en-GB" sz="3200" b="0" smtClean="0"/>
          </a:p>
          <a:p>
            <a:pPr eaLnBrk="1" hangingPunct="1"/>
            <a:r>
              <a:rPr lang="en-GB" sz="3200" b="0" smtClean="0"/>
              <a:t>Make it relevant for your audience</a:t>
            </a:r>
          </a:p>
          <a:p>
            <a:pPr eaLnBrk="1" hangingPunct="1"/>
            <a:endParaRPr lang="en-GB" sz="3200" b="0" smtClean="0"/>
          </a:p>
          <a:p>
            <a:pPr eaLnBrk="1" hangingPunct="1"/>
            <a:r>
              <a:rPr lang="en-GB" sz="3200" b="0" smtClean="0"/>
              <a:t>If stuck, try to explain it to someone from your audience {mum/friend/peer/professor} </a:t>
            </a:r>
          </a:p>
          <a:p>
            <a:pPr eaLnBrk="1" hangingPunct="1"/>
            <a:endParaRPr lang="en-GB" sz="3200" b="0" smtClean="0"/>
          </a:p>
        </p:txBody>
      </p:sp>
      <p:grpSp>
        <p:nvGrpSpPr>
          <p:cNvPr id="2" name="Group 3"/>
          <p:cNvGrpSpPr/>
          <p:nvPr/>
        </p:nvGrpSpPr>
        <p:grpSpPr>
          <a:xfrm>
            <a:off x="1331640" y="764704"/>
            <a:ext cx="6336704" cy="648072"/>
            <a:chOff x="1978526" y="705314"/>
            <a:chExt cx="1529346" cy="469153"/>
          </a:xfrm>
          <a:scene3d>
            <a:camera prst="orthographicFront"/>
            <a:lightRig rig="threePt" dir="t"/>
          </a:scene3d>
        </p:grpSpPr>
        <p:sp>
          <p:nvSpPr>
            <p:cNvPr id="5" name="Rounded Rectangle 4"/>
            <p:cNvSpPr/>
            <p:nvPr/>
          </p:nvSpPr>
          <p:spPr>
            <a:xfrm>
              <a:off x="1978526" y="705314"/>
              <a:ext cx="1529346" cy="469153"/>
            </a:xfrm>
            <a:prstGeom prst="roundRect">
              <a:avLst>
                <a:gd name="adj" fmla="val 10000"/>
              </a:avLst>
            </a:prstGeom>
            <a:solidFill>
              <a:schemeClr val="accent2">
                <a:lumMod val="75000"/>
              </a:schemeClr>
            </a:solidFill>
            <a:sp3d extrusionH="76200">
              <a:bevelT/>
              <a:bevelB/>
              <a:extrusionClr>
                <a:schemeClr val="accent2">
                  <a:lumMod val="60000"/>
                  <a:lumOff val="40000"/>
                </a:schemeClr>
              </a:extrusion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ounded Rectangle 4"/>
            <p:cNvSpPr/>
            <p:nvPr/>
          </p:nvSpPr>
          <p:spPr>
            <a:xfrm>
              <a:off x="1992267" y="719055"/>
              <a:ext cx="1501864" cy="44167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0480" tIns="30480" rIns="30480" bIns="30480" spcCol="1270" anchor="ctr"/>
            <a:lstStyle/>
            <a:p>
              <a:pPr algn="ctr" defTabSz="355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3600" dirty="0"/>
                <a:t>2. What is my main message?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endParaRPr lang="en-GB" sz="4400" smtClean="0"/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sz="3600" smtClean="0"/>
              <a:t>Use a clear structure</a:t>
            </a:r>
          </a:p>
          <a:p>
            <a:pPr eaLnBrk="1" hangingPunct="1">
              <a:lnSpc>
                <a:spcPct val="80000"/>
              </a:lnSpc>
            </a:pPr>
            <a:endParaRPr lang="en-GB" sz="3600" smtClean="0"/>
          </a:p>
          <a:p>
            <a:pPr eaLnBrk="1" hangingPunct="1">
              <a:lnSpc>
                <a:spcPct val="80000"/>
              </a:lnSpc>
            </a:pPr>
            <a:endParaRPr lang="en-GB" sz="3200" b="0" smtClean="0"/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GB" sz="3200" b="0" smtClean="0"/>
              <a:t>Show the reader where they are going.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GB" sz="3200" b="0" smtClean="0"/>
              <a:t>Signpost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GB" sz="3200" b="0" smtClean="0"/>
              <a:t>Give a clear summary </a:t>
            </a:r>
          </a:p>
          <a:p>
            <a:pPr eaLnBrk="1" hangingPunct="1">
              <a:lnSpc>
                <a:spcPct val="80000"/>
              </a:lnSpc>
            </a:pPr>
            <a:endParaRPr lang="en-GB" sz="3200" b="0" smtClean="0"/>
          </a:p>
          <a:p>
            <a:pPr eaLnBrk="1" hangingPunct="1">
              <a:lnSpc>
                <a:spcPct val="80000"/>
              </a:lnSpc>
            </a:pPr>
            <a:r>
              <a:rPr lang="en-GB" sz="3200" b="0" smtClean="0"/>
              <a:t>What structure will you use?</a:t>
            </a:r>
          </a:p>
        </p:txBody>
      </p:sp>
      <p:grpSp>
        <p:nvGrpSpPr>
          <p:cNvPr id="2" name="Group 6"/>
          <p:cNvGrpSpPr/>
          <p:nvPr/>
        </p:nvGrpSpPr>
        <p:grpSpPr>
          <a:xfrm>
            <a:off x="539552" y="620688"/>
            <a:ext cx="7904450" cy="718646"/>
            <a:chOff x="2006390" y="561951"/>
            <a:chExt cx="1529346" cy="469153"/>
          </a:xfrm>
          <a:scene3d>
            <a:camera prst="orthographicFront"/>
            <a:lightRig rig="threePt" dir="t"/>
          </a:scene3d>
        </p:grpSpPr>
        <p:sp>
          <p:nvSpPr>
            <p:cNvPr id="8" name="Rounded Rectangle 7"/>
            <p:cNvSpPr/>
            <p:nvPr/>
          </p:nvSpPr>
          <p:spPr>
            <a:xfrm>
              <a:off x="2006390" y="561951"/>
              <a:ext cx="1529346" cy="469153"/>
            </a:xfrm>
            <a:prstGeom prst="roundRect">
              <a:avLst>
                <a:gd name="adj" fmla="val 10000"/>
              </a:avLst>
            </a:prstGeom>
            <a:solidFill>
              <a:schemeClr val="accent3">
                <a:lumMod val="75000"/>
              </a:schemeClr>
            </a:solidFill>
            <a:sp3d>
              <a:bevelT/>
              <a:bevelB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2020322" y="561951"/>
              <a:ext cx="1501864" cy="44167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0480" tIns="30480" rIns="30480" bIns="30480" spcCol="1270" anchor="ctr"/>
            <a:lstStyle/>
            <a:p>
              <a:pPr algn="ctr" defTabSz="355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3600" dirty="0"/>
                <a:t>3. How will I structure my writing?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1440" tIns="45720" rIns="91440" bIns="45720" anchor="ctr"/>
          <a:lstStyle/>
          <a:p>
            <a:pPr algn="ctr" eaLnBrk="1" hangingPunct="1"/>
            <a:r>
              <a:rPr lang="en-GB" sz="4400" smtClean="0"/>
              <a:t/>
            </a:r>
            <a:br>
              <a:rPr lang="en-GB" sz="4400" smtClean="0"/>
            </a:br>
            <a:r>
              <a:rPr lang="en-GB" sz="3200" smtClean="0"/>
              <a:t>Basic structure of scientific article: IMRAD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lIns="91440" tIns="45720" rIns="91440" bIns="45720"/>
          <a:lstStyle/>
          <a:p>
            <a:pPr algn="ctr" eaLnBrk="1" hangingPunct="1"/>
            <a:r>
              <a:rPr lang="en-GB" smtClean="0"/>
              <a:t>Inverted pyramid</a:t>
            </a:r>
          </a:p>
        </p:txBody>
      </p:sp>
      <p:sp>
        <p:nvSpPr>
          <p:cNvPr id="53252" name="AutoShape 4"/>
          <p:cNvSpPr>
            <a:spLocks noChangeArrowheads="1"/>
          </p:cNvSpPr>
          <p:nvPr/>
        </p:nvSpPr>
        <p:spPr bwMode="auto">
          <a:xfrm rot="10800000">
            <a:off x="2700338" y="2852738"/>
            <a:ext cx="3649662" cy="3671887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 b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1" grpId="0"/>
      <p:bldP spid="3584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1440" tIns="45720" rIns="91440" bIns="45720" anchor="ctr"/>
          <a:lstStyle/>
          <a:p>
            <a:pPr eaLnBrk="1" hangingPunct="1"/>
            <a:r>
              <a:rPr lang="en-GB" sz="4400" smtClean="0"/>
              <a:t/>
            </a:r>
            <a:br>
              <a:rPr lang="en-GB" sz="4400" smtClean="0"/>
            </a:br>
            <a:r>
              <a:rPr lang="en-GB" sz="4400" smtClean="0"/>
              <a:t>Structure of most news stories</a:t>
            </a:r>
            <a:br>
              <a:rPr lang="en-GB" sz="4400" smtClean="0"/>
            </a:br>
            <a:endParaRPr lang="en-GB" sz="4400" smtClean="0"/>
          </a:p>
        </p:txBody>
      </p:sp>
      <p:pic>
        <p:nvPicPr>
          <p:cNvPr id="38914" name="Picture 7" descr="news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7938" y="3246438"/>
            <a:ext cx="2078037" cy="2495550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8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3" grpId="0"/>
    </p:bldLst>
  </p:timing>
</p:sld>
</file>

<file path=ppt/theme/theme1.xml><?xml version="1.0" encoding="utf-8"?>
<a:theme xmlns:a="http://schemas.openxmlformats.org/drawingml/2006/main" name="Standarddesign">
  <a:themeElements>
    <a:clrScheme name="Standarddesign 2">
      <a:dk1>
        <a:srgbClr val="6C7070"/>
      </a:dk1>
      <a:lt1>
        <a:srgbClr val="FFFFFF"/>
      </a:lt1>
      <a:dk2>
        <a:srgbClr val="003D81"/>
      </a:dk2>
      <a:lt2>
        <a:srgbClr val="009067"/>
      </a:lt2>
      <a:accent1>
        <a:srgbClr val="C51638"/>
      </a:accent1>
      <a:accent2>
        <a:srgbClr val="47226C"/>
      </a:accent2>
      <a:accent3>
        <a:srgbClr val="FFFFFF"/>
      </a:accent3>
      <a:accent4>
        <a:srgbClr val="5B5F5F"/>
      </a:accent4>
      <a:accent5>
        <a:srgbClr val="DFABAE"/>
      </a:accent5>
      <a:accent6>
        <a:srgbClr val="3F1E61"/>
      </a:accent6>
      <a:hlink>
        <a:srgbClr val="003966"/>
      </a:hlink>
      <a:folHlink>
        <a:srgbClr val="E68E26"/>
      </a:folHlink>
    </a:clrScheme>
    <a:fontScheme name="Standard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4400" b="1" i="0" u="none" strike="noStrike" cap="none" normalizeH="0" baseline="0" smtClean="0">
            <a:ln>
              <a:noFill/>
            </a:ln>
            <a:solidFill>
              <a:srgbClr val="6E6E6F"/>
            </a:solidFill>
            <a:effectLst/>
            <a:latin typeface="Calibri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4400" b="1" i="0" u="none" strike="noStrike" cap="none" normalizeH="0" baseline="0" smtClean="0">
            <a:ln>
              <a:noFill/>
            </a:ln>
            <a:solidFill>
              <a:srgbClr val="6E6E6F"/>
            </a:solidFill>
            <a:effectLst/>
            <a:latin typeface="Calibri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6C7070"/>
        </a:dk1>
        <a:lt1>
          <a:srgbClr val="FFFFFF"/>
        </a:lt1>
        <a:dk2>
          <a:srgbClr val="003D81"/>
        </a:dk2>
        <a:lt2>
          <a:srgbClr val="009067"/>
        </a:lt2>
        <a:accent1>
          <a:srgbClr val="C51638"/>
        </a:accent1>
        <a:accent2>
          <a:srgbClr val="47226C"/>
        </a:accent2>
        <a:accent3>
          <a:srgbClr val="FFFFFF"/>
        </a:accent3>
        <a:accent4>
          <a:srgbClr val="5B5F5F"/>
        </a:accent4>
        <a:accent5>
          <a:srgbClr val="DFABAE"/>
        </a:accent5>
        <a:accent6>
          <a:srgbClr val="3F1E61"/>
        </a:accent6>
        <a:hlink>
          <a:srgbClr val="003966"/>
        </a:hlink>
        <a:folHlink>
          <a:srgbClr val="E68E2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2520</TotalTime>
  <Words>586</Words>
  <Application>Microsoft Office PowerPoint</Application>
  <PresentationFormat>On-screen Show (4:3)</PresentationFormat>
  <Paragraphs>151</Paragraphs>
  <Slides>29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Calibri</vt:lpstr>
      <vt:lpstr>Times New Roman</vt:lpstr>
      <vt:lpstr>Arial</vt:lpstr>
      <vt:lpstr>Wingdings</vt:lpstr>
      <vt:lpstr>Standarddesign</vt:lpstr>
      <vt:lpstr>Academic honesty</vt:lpstr>
      <vt:lpstr>Academic communication</vt:lpstr>
      <vt:lpstr>6 steps to good writing</vt:lpstr>
      <vt:lpstr>PowerPoint Presentation</vt:lpstr>
      <vt:lpstr>  </vt:lpstr>
      <vt:lpstr>PowerPoint Presentation</vt:lpstr>
      <vt:lpstr> Basic structure of scientific article: IMRAD</vt:lpstr>
      <vt:lpstr>PowerPoint Presentation</vt:lpstr>
      <vt:lpstr> Structure of most news stories </vt:lpstr>
      <vt:lpstr>Structures argument clearly  </vt:lpstr>
      <vt:lpstr>PowerPoint Presentation</vt:lpstr>
      <vt:lpstr>The Structure of DNA Watson and Crick, Nature, 1953</vt:lpstr>
      <vt:lpstr>PowerPoint Presentation</vt:lpstr>
      <vt:lpstr> </vt:lpstr>
      <vt:lpstr>Uses references appropriately  </vt:lpstr>
      <vt:lpstr>6 steps to good writing</vt:lpstr>
      <vt:lpstr>Why is writing important?</vt:lpstr>
      <vt:lpstr>Academic currency</vt:lpstr>
      <vt:lpstr>Plagiarism</vt:lpstr>
      <vt:lpstr>Good referencing</vt:lpstr>
      <vt:lpstr>Managing your references</vt:lpstr>
      <vt:lpstr>PowerPoint Presentation</vt:lpstr>
      <vt:lpstr>PowerPoint Presentation</vt:lpstr>
      <vt:lpstr>Turnitin report</vt:lpstr>
      <vt:lpstr>Paraphrasing</vt:lpstr>
      <vt:lpstr>PowerPoint Presentation</vt:lpstr>
      <vt:lpstr>Tips </vt:lpstr>
      <vt:lpstr>Learning more</vt:lpstr>
      <vt:lpstr>Thank you</vt:lpstr>
    </vt:vector>
  </TitlesOfParts>
  <Company>Publications Communications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Imperial College London</dc:title>
  <dc:creator>Easton, Graham P</dc:creator>
  <cp:lastModifiedBy>Shiel, Nuala</cp:lastModifiedBy>
  <cp:revision>201</cp:revision>
  <dcterms:modified xsi:type="dcterms:W3CDTF">2012-10-05T16:02:11Z</dcterms:modified>
</cp:coreProperties>
</file>