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8" r:id="rId1"/>
  </p:sldMasterIdLst>
  <p:notesMasterIdLst>
    <p:notesMasterId r:id="rId66"/>
  </p:notesMasterIdLst>
  <p:handoutMasterIdLst>
    <p:handoutMasterId r:id="rId67"/>
  </p:handoutMasterIdLst>
  <p:sldIdLst>
    <p:sldId id="256" r:id="rId2"/>
    <p:sldId id="286" r:id="rId3"/>
    <p:sldId id="258" r:id="rId4"/>
    <p:sldId id="259" r:id="rId5"/>
    <p:sldId id="464" r:id="rId6"/>
    <p:sldId id="465" r:id="rId7"/>
    <p:sldId id="260" r:id="rId8"/>
    <p:sldId id="466" r:id="rId9"/>
    <p:sldId id="461"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311" r:id="rId28"/>
    <p:sldId id="262" r:id="rId29"/>
    <p:sldId id="484" r:id="rId30"/>
    <p:sldId id="485" r:id="rId31"/>
    <p:sldId id="486" r:id="rId32"/>
    <p:sldId id="487" r:id="rId33"/>
    <p:sldId id="488" r:id="rId34"/>
    <p:sldId id="489" r:id="rId35"/>
    <p:sldId id="490" r:id="rId36"/>
    <p:sldId id="491" r:id="rId37"/>
    <p:sldId id="492" r:id="rId38"/>
    <p:sldId id="344" r:id="rId39"/>
    <p:sldId id="393" r:id="rId40"/>
    <p:sldId id="283" r:id="rId41"/>
    <p:sldId id="263" r:id="rId42"/>
    <p:sldId id="493" r:id="rId43"/>
    <p:sldId id="494" r:id="rId44"/>
    <p:sldId id="495" r:id="rId45"/>
    <p:sldId id="496" r:id="rId46"/>
    <p:sldId id="497" r:id="rId47"/>
    <p:sldId id="505" r:id="rId48"/>
    <p:sldId id="503" r:id="rId49"/>
    <p:sldId id="504" r:id="rId50"/>
    <p:sldId id="502" r:id="rId51"/>
    <p:sldId id="399" r:id="rId52"/>
    <p:sldId id="400" r:id="rId53"/>
    <p:sldId id="405" r:id="rId54"/>
    <p:sldId id="407" r:id="rId55"/>
    <p:sldId id="411" r:id="rId56"/>
    <p:sldId id="412" r:id="rId57"/>
    <p:sldId id="416" r:id="rId58"/>
    <p:sldId id="452" r:id="rId59"/>
    <p:sldId id="417" r:id="rId60"/>
    <p:sldId id="431" r:id="rId61"/>
    <p:sldId id="459" r:id="rId62"/>
    <p:sldId id="419" r:id="rId63"/>
    <p:sldId id="421" r:id="rId64"/>
    <p:sldId id="430" r:id="rId65"/>
  </p:sldIdLst>
  <p:sldSz cx="9144000" cy="6858000" type="screen4x3"/>
  <p:notesSz cx="6858000" cy="9144000"/>
  <p:custShowLst>
    <p:custShow name="Custom Show 3" id="0">
      <p:sldLst>
        <p:sld r:id="rId2"/>
        <p:sld r:id="rId4"/>
        <p:sld r:id="rId5"/>
        <p:sld r:id="rId8"/>
        <p:sld r:id="rId29"/>
        <p:sld r:id="rId42"/>
        <p:sld r:id="rId41"/>
      </p:sldLst>
    </p:custShow>
  </p:custShowLst>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FFCC00"/>
    <a:srgbClr val="00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75580" autoAdjust="0"/>
  </p:normalViewPr>
  <p:slideViewPr>
    <p:cSldViewPr>
      <p:cViewPr>
        <p:scale>
          <a:sx n="50" d="100"/>
          <a:sy n="50" d="100"/>
        </p:scale>
        <p:origin x="-6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2"/>
    </p:cViewPr>
  </p:sorterViewPr>
  <p:notesViewPr>
    <p:cSldViewPr>
      <p:cViewPr>
        <p:scale>
          <a:sx n="75" d="100"/>
          <a:sy n="75" d="100"/>
        </p:scale>
        <p:origin x="-1320"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42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2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42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7422DD-304E-441F-9CD4-7B2D8E9C9246}" type="slidenum">
              <a:rPr lang="en-GB"/>
              <a:pPr>
                <a:defRPr/>
              </a:pPr>
              <a:t>‹#›</a:t>
            </a:fld>
            <a:endParaRPr lang="en-GB"/>
          </a:p>
        </p:txBody>
      </p:sp>
    </p:spTree>
    <p:extLst>
      <p:ext uri="{BB962C8B-B14F-4D97-AF65-F5344CB8AC3E}">
        <p14:creationId xmlns:p14="http://schemas.microsoft.com/office/powerpoint/2010/main" val="876210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96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27E21A4-B5EA-4B83-AF14-12DA4C5C10F5}" type="slidenum">
              <a:rPr lang="en-GB"/>
              <a:pPr>
                <a:defRPr/>
              </a:pPr>
              <a:t>‹#›</a:t>
            </a:fld>
            <a:endParaRPr lang="en-GB"/>
          </a:p>
        </p:txBody>
      </p:sp>
    </p:spTree>
    <p:extLst>
      <p:ext uri="{BB962C8B-B14F-4D97-AF65-F5344CB8AC3E}">
        <p14:creationId xmlns:p14="http://schemas.microsoft.com/office/powerpoint/2010/main" val="3429768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FB7C3A-949E-4A11-8941-DCC1CB9DF041}" type="slidenum">
              <a:rPr lang="en-GB" sz="1200" smtClean="0"/>
              <a:pPr/>
              <a:t>1</a:t>
            </a:fld>
            <a:endParaRPr lang="en-GB" sz="1200" smtClean="0"/>
          </a:p>
        </p:txBody>
      </p:sp>
      <p:sp>
        <p:nvSpPr>
          <p:cNvPr id="70659" name="Rectangle 1026"/>
          <p:cNvSpPr>
            <a:spLocks noChangeArrowheads="1" noTextEdit="1"/>
          </p:cNvSpPr>
          <p:nvPr>
            <p:ph type="sldImg"/>
          </p:nvPr>
        </p:nvSpPr>
        <p:spPr>
          <a:ln/>
        </p:spPr>
      </p:sp>
      <p:sp>
        <p:nvSpPr>
          <p:cNvPr id="706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0CB653-9A9A-46F3-96D2-946DC23CD932}" type="slidenum">
              <a:rPr lang="en-GB" sz="1200" smtClean="0"/>
              <a:pPr/>
              <a:t>12</a:t>
            </a:fld>
            <a:endParaRPr lang="en-GB" sz="1200"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E749C4-1C5D-41D2-8D35-76F92278B14A}" type="slidenum">
              <a:rPr lang="en-GB" sz="1200" smtClean="0"/>
              <a:pPr/>
              <a:t>13</a:t>
            </a:fld>
            <a:endParaRPr lang="en-GB" sz="1200"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A396D6-AAA7-41AE-99DA-8F4CFCF5474E}" type="slidenum">
              <a:rPr lang="en-GB" sz="1200" smtClean="0"/>
              <a:pPr/>
              <a:t>14</a:t>
            </a:fld>
            <a:endParaRPr lang="en-GB" sz="1200"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E7224C-8DA0-42D0-88EE-03EF0E37F7C5}" type="slidenum">
              <a:rPr lang="en-GB" sz="1200" smtClean="0"/>
              <a:pPr/>
              <a:t>15</a:t>
            </a:fld>
            <a:endParaRPr lang="en-GB" sz="1200"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FB6E86-336E-42EA-964E-D267A3E90391}" type="slidenum">
              <a:rPr lang="en-GB" sz="1200" smtClean="0"/>
              <a:pPr/>
              <a:t>16</a:t>
            </a:fld>
            <a:endParaRPr lang="en-GB" sz="1200"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F8CD09-097E-436B-B79A-5570FB9DBCEE}" type="slidenum">
              <a:rPr lang="en-GB" sz="1200" smtClean="0"/>
              <a:pPr/>
              <a:t>17</a:t>
            </a:fld>
            <a:endParaRPr lang="en-GB" sz="1200"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4AE56C-21B1-4D64-8026-C0AA0C62C959}" type="slidenum">
              <a:rPr lang="en-GB" sz="1200" smtClean="0"/>
              <a:pPr/>
              <a:t>19</a:t>
            </a:fld>
            <a:endParaRPr lang="en-GB" sz="1200"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B2AEDD-0BC7-4B86-8514-9E42CAB52CDF}" type="slidenum">
              <a:rPr lang="en-GB" sz="1200" smtClean="0"/>
              <a:pPr/>
              <a:t>22</a:t>
            </a:fld>
            <a:endParaRPr lang="en-GB" sz="1200"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52EA9-8800-4E8F-BF1B-B39EABCB17D9}" type="slidenum">
              <a:rPr lang="en-GB" sz="1200" smtClean="0"/>
              <a:pPr/>
              <a:t>23</a:t>
            </a:fld>
            <a:endParaRPr lang="en-GB"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A46541-3E0B-468C-85B9-90FF054F6322}" type="slidenum">
              <a:rPr lang="en-GB" sz="1200" smtClean="0"/>
              <a:pPr/>
              <a:t>25</a:t>
            </a:fld>
            <a:endParaRPr lang="en-GB" sz="1200" smtClean="0"/>
          </a:p>
        </p:txBody>
      </p:sp>
      <p:sp>
        <p:nvSpPr>
          <p:cNvPr id="89091" name="Rectangle 1026"/>
          <p:cNvSpPr>
            <a:spLocks noChangeArrowheads="1" noTextEdit="1"/>
          </p:cNvSpPr>
          <p:nvPr>
            <p:ph type="sldImg"/>
          </p:nvPr>
        </p:nvSpPr>
        <p:spPr>
          <a:ln/>
        </p:spPr>
      </p:sp>
      <p:sp>
        <p:nvSpPr>
          <p:cNvPr id="890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smtClean="0"/>
              <a:t>So although good nutrition is important to help prevent the consequences of ageing it also may become harder to achieve.</a:t>
            </a:r>
          </a:p>
          <a:p>
            <a:r>
              <a:rPr lang="en-GB" sz="1600" smtClean="0"/>
              <a:t>There are many other factors that can affect how people eat in older age group</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7A923B-A3BE-42A3-8DB7-DC670ADFC525}" type="slidenum">
              <a:rPr lang="en-GB" sz="1200" smtClean="0"/>
              <a:pPr/>
              <a:t>2</a:t>
            </a:fld>
            <a:endParaRPr lang="en-GB" sz="1200"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7FE6EC-FCD5-45D0-ABD4-EF4FFB0FFB54}" type="slidenum">
              <a:rPr lang="en-GB" sz="1200" smtClean="0"/>
              <a:pPr/>
              <a:t>27</a:t>
            </a:fld>
            <a:endParaRPr lang="en-GB" sz="1200"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smtClean="0"/>
              <a:t>Taste and smell deteriorate</a:t>
            </a:r>
            <a:r>
              <a:rPr lang="en-GB" sz="1600" smtClean="0">
                <a:sym typeface="Symbol" pitchFamily="18" charset="2"/>
              </a:rPr>
              <a:t> with age. </a:t>
            </a:r>
            <a:r>
              <a:rPr lang="en-GB" sz="1600" smtClean="0"/>
              <a:t>Noticeable by 60 yrs, deteriorates significantly after 70 yrs.  Contributes to appetite loss by decline in pleasantness of food.  </a:t>
            </a:r>
          </a:p>
          <a:p>
            <a:r>
              <a:rPr lang="en-GB" sz="1600" smtClean="0"/>
              <a:t>Cause not fully understood. Drugs can alter taste and smell. Enhancing food flavour has been shown to increase intake and body weight.</a:t>
            </a:r>
            <a:endParaRPr lang="en-GB" sz="1600" baseline="30000" smtClean="0"/>
          </a:p>
          <a:p>
            <a:endParaRPr lang="en-GB" sz="1600" baseline="30000" smtClean="0"/>
          </a:p>
          <a:p>
            <a:r>
              <a:rPr lang="en-GB" sz="1600" smtClean="0"/>
              <a:t>Teeth may be lost, Older people have less of their own teeth.  Only 35% of people over 75 yr dentate (any of own teeth). </a:t>
            </a:r>
          </a:p>
          <a:p>
            <a:r>
              <a:rPr lang="en-GB" sz="1600" smtClean="0"/>
              <a:t> The more natural teeth present the less chewing problems occur.  </a:t>
            </a:r>
          </a:p>
          <a:p>
            <a:r>
              <a:rPr lang="en-GB" sz="1600" smtClean="0"/>
              <a:t>Edentate people shown to consume less energy, calcium, iron, vits A, C, E &amp; B complex, fibre and protein. Edentate people have lower BMI’s</a:t>
            </a:r>
            <a:endParaRPr lang="en-GB" sz="1000" smtClean="0"/>
          </a:p>
          <a:p>
            <a:endParaRPr lang="en-GB" sz="1000" baseline="30000" smtClean="0"/>
          </a:p>
          <a:p>
            <a:endParaRPr lang="en-GB" smtClean="0"/>
          </a:p>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6F479C-8AEB-48CE-BC74-C66E54C8056B}" type="slidenum">
              <a:rPr lang="en-GB" sz="1200" smtClean="0"/>
              <a:pPr/>
              <a:t>28</a:t>
            </a:fld>
            <a:endParaRPr lang="en-GB" sz="1200"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6D1FB-C606-4D20-97BB-248BE9F67CC5}" type="slidenum">
              <a:rPr lang="en-GB" sz="1200" smtClean="0"/>
              <a:pPr/>
              <a:t>29</a:t>
            </a:fld>
            <a:endParaRPr lang="en-GB" sz="1200"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9C14F5-375D-42AF-8CB6-E57FABA76018}" type="slidenum">
              <a:rPr lang="en-GB" sz="1200" smtClean="0"/>
              <a:pPr/>
              <a:t>30</a:t>
            </a:fld>
            <a:endParaRPr lang="en-GB"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BCD1F2-126F-415A-AE85-1F868B471A84}" type="slidenum">
              <a:rPr lang="en-GB" sz="1200" smtClean="0"/>
              <a:pPr/>
              <a:t>31</a:t>
            </a:fld>
            <a:endParaRPr lang="en-GB" sz="1200"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smtClean="0">
                <a:sym typeface="Symbol" pitchFamily="18" charset="2"/>
              </a:rPr>
              <a:t> with age.</a:t>
            </a:r>
            <a:r>
              <a:rPr lang="en-GB" sz="1600" baseline="30000" smtClean="0">
                <a:sym typeface="Symbol" pitchFamily="18" charset="2"/>
              </a:rPr>
              <a:t>13</a:t>
            </a:r>
            <a:endParaRPr lang="en-GB" sz="1600" smtClean="0"/>
          </a:p>
          <a:p>
            <a:r>
              <a:rPr lang="en-GB" sz="1600" smtClean="0"/>
              <a:t>Noticeable by 60 yrs, deteriorates significantly after 70 yrs.</a:t>
            </a:r>
          </a:p>
          <a:p>
            <a:r>
              <a:rPr lang="en-GB" sz="1600" smtClean="0"/>
              <a:t>Contributes to appetite loss by decline in pleasantness of food.</a:t>
            </a:r>
          </a:p>
          <a:p>
            <a:r>
              <a:rPr lang="en-GB" sz="1600" smtClean="0"/>
              <a:t>Cause not fully understood.</a:t>
            </a:r>
          </a:p>
          <a:p>
            <a:r>
              <a:rPr lang="en-GB" sz="1600" smtClean="0"/>
              <a:t>Drugs can alter taste and smell.</a:t>
            </a:r>
          </a:p>
          <a:p>
            <a:r>
              <a:rPr lang="en-GB" sz="1600" smtClean="0"/>
              <a:t>Enhancing food flavour has been shown to increase intake and body weight.</a:t>
            </a:r>
            <a:r>
              <a:rPr lang="en-GB" sz="1600" baseline="30000" smtClean="0"/>
              <a:t>15</a:t>
            </a:r>
            <a:endParaRPr lang="en-GB" baseline="30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06552D-C018-4794-A71F-2A9E02433696}" type="slidenum">
              <a:rPr lang="en-GB" sz="1200" smtClean="0"/>
              <a:pPr/>
              <a:t>32</a:t>
            </a:fld>
            <a:endParaRPr lang="en-GB" sz="1200"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EF401C-6407-476A-BFC5-89C4D4C34F67}" type="slidenum">
              <a:rPr lang="en-GB" sz="1200" smtClean="0"/>
              <a:pPr/>
              <a:t>33</a:t>
            </a:fld>
            <a:endParaRPr lang="en-GB" sz="1200"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0243F7-C67A-4A12-A97A-61652996A242}" type="slidenum">
              <a:rPr lang="en-GB" sz="1200" smtClean="0"/>
              <a:pPr/>
              <a:t>34</a:t>
            </a:fld>
            <a:endParaRPr lang="en-GB" sz="1200"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F4AED5-E462-40AC-8B2C-7453F1C58597}" type="slidenum">
              <a:rPr lang="en-GB" sz="1200" smtClean="0"/>
              <a:pPr/>
              <a:t>35</a:t>
            </a:fld>
            <a:endParaRPr lang="en-GB" sz="1200"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1BD6CA-44FC-4B4C-9705-1A87F39B8E2A}" type="slidenum">
              <a:rPr lang="en-GB" sz="1200" smtClean="0"/>
              <a:pPr/>
              <a:t>36</a:t>
            </a:fld>
            <a:endParaRPr lang="en-GB" sz="1200"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AEA257-19F2-443E-AAD6-0681BA94B95A}" type="slidenum">
              <a:rPr lang="en-GB" sz="1200" smtClean="0"/>
              <a:pPr/>
              <a:t>3</a:t>
            </a:fld>
            <a:endParaRPr lang="en-GB" sz="1200"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GB" smtClean="0"/>
              <a:t>13% in 1971 to 16% in 2003 and is projected to rise to 23% in 2031</a:t>
            </a:r>
          </a:p>
          <a:p>
            <a:pPr>
              <a:spcBef>
                <a:spcPts val="500"/>
              </a:spcBef>
              <a:spcAft>
                <a:spcPts val="500"/>
              </a:spcAft>
            </a:pPr>
            <a:r>
              <a:rPr lang="en-GB" smtClean="0"/>
              <a:t>Average age rose to 38.4 years in 2003</a:t>
            </a:r>
          </a:p>
          <a:p>
            <a:pPr>
              <a:spcBef>
                <a:spcPts val="500"/>
              </a:spcBef>
              <a:spcAft>
                <a:spcPts val="500"/>
              </a:spcAft>
            </a:pPr>
            <a:r>
              <a:rPr lang="en-GB" smtClean="0"/>
              <a:t>1.9% in 2002 are over 85 years, predicted to be 3.8% by 2031.</a:t>
            </a:r>
          </a:p>
          <a:p>
            <a:r>
              <a:rPr lang="en-GB" smtClean="0"/>
              <a:t>5,523 people over 100 years in 1996, estimated to increase to 39,000 in 2036.</a:t>
            </a:r>
            <a:r>
              <a:rPr lang="en-GB" baseline="30000" smtClean="0"/>
              <a:t>2</a:t>
            </a:r>
            <a:endParaRPr lang="en-GB" smtClean="0"/>
          </a:p>
          <a:p>
            <a:r>
              <a:rPr lang="en-GB" smtClean="0"/>
              <a:t>Approximately 7% of elderly population are from different ethnic minority groups.</a:t>
            </a:r>
            <a:r>
              <a:rPr lang="en-GB" baseline="30000" smtClean="0"/>
              <a:t>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9B7F01-CF00-43D1-92BE-47AC84B1293A}" type="slidenum">
              <a:rPr lang="en-GB" sz="1200" smtClean="0"/>
              <a:pPr/>
              <a:t>37</a:t>
            </a:fld>
            <a:endParaRPr lang="en-GB" sz="1200"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0689A7-87ED-4F62-A408-B01C265E1DA3}" type="slidenum">
              <a:rPr lang="en-GB" sz="1200" smtClean="0"/>
              <a:pPr/>
              <a:t>38</a:t>
            </a:fld>
            <a:endParaRPr lang="en-GB" sz="1200"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A593F5-132C-45EB-96C4-35FC1FFD3C62}" type="slidenum">
              <a:rPr lang="en-GB" sz="1200" smtClean="0"/>
              <a:pPr/>
              <a:t>39</a:t>
            </a:fld>
            <a:endParaRPr lang="en-GB" sz="1200"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Mary has talked about the nutritional consequences of ageing.  Now going to carry this forward to the population we see in hospital.  I work on the Elderly medicine unit at Charing Cross Hospital which covers the acutely ill elderly as well as the more medically stable pts who are undergoing rehab or waiting for placement.</a:t>
            </a:r>
          </a:p>
          <a:p>
            <a:r>
              <a:rPr lang="en-GB" smtClean="0"/>
              <a:t>We will look at nutritional health problems and how we can improve the nutritional status of elderly pts in hospital and potentially decrease length of stay and reduce morbidity.</a:t>
            </a:r>
          </a:p>
          <a:p>
            <a:endParaRPr lang="en-GB" smtClean="0"/>
          </a:p>
          <a:p>
            <a:r>
              <a:rPr lang="en-GB" smtClean="0"/>
              <a:t>So what are the common health problems related to nutrition that we see in hospital?</a:t>
            </a:r>
          </a:p>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D75D0E-80E1-47DC-9FC2-92E12232B1E6}" type="slidenum">
              <a:rPr lang="en-GB" sz="1200" smtClean="0"/>
              <a:pPr/>
              <a:t>40</a:t>
            </a:fld>
            <a:endParaRPr lang="en-GB" sz="1200"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2B5599-38E0-490C-81CB-511C10D8A09A}" type="slidenum">
              <a:rPr lang="en-GB" sz="1200" smtClean="0"/>
              <a:pPr/>
              <a:t>41</a:t>
            </a:fld>
            <a:endParaRPr lang="en-GB" sz="1200"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5F111F-97E0-4130-8662-0DA1159715E1}" type="slidenum">
              <a:rPr lang="en-GB" sz="1200" smtClean="0"/>
              <a:pPr/>
              <a:t>42</a:t>
            </a:fld>
            <a:endParaRPr lang="en-GB" sz="1200"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20F863-E2E1-4F68-AE0F-994082BE9A37}" type="slidenum">
              <a:rPr lang="en-GB" sz="1200" smtClean="0"/>
              <a:pPr/>
              <a:t>43</a:t>
            </a:fld>
            <a:endParaRPr lang="en-GB" sz="1200"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B6287F-9037-4850-802F-D88D815EAD80}" type="slidenum">
              <a:rPr lang="en-GB" sz="1200" smtClean="0"/>
              <a:pPr/>
              <a:t>44</a:t>
            </a:fld>
            <a:endParaRPr lang="en-GB"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2CBB7E-0D74-4A0D-9672-18BCAC92E989}" type="slidenum">
              <a:rPr lang="en-GB" sz="1200" smtClean="0"/>
              <a:pPr/>
              <a:t>51</a:t>
            </a:fld>
            <a:endParaRPr lang="en-GB" sz="1200"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 </a:t>
            </a:r>
          </a:p>
        </p:txBody>
      </p:sp>
      <p:sp>
        <p:nvSpPr>
          <p:cNvPr id="108549" name="Text Box 4"/>
          <p:cNvSpPr txBox="1">
            <a:spLocks noChangeArrowheads="1"/>
          </p:cNvSpPr>
          <p:nvPr/>
        </p:nvSpPr>
        <p:spPr bwMode="auto">
          <a:xfrm>
            <a:off x="1143000" y="4800600"/>
            <a:ext cx="4343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900"/>
              <a:t>Much emphasis has been placed on the issue of obesity but when you look at vulnerable groups such as the elderly, malnutrition is a serious problem.</a:t>
            </a:r>
          </a:p>
          <a:p>
            <a:pPr>
              <a:spcBef>
                <a:spcPct val="50000"/>
              </a:spcBef>
            </a:pPr>
            <a:r>
              <a:rPr lang="en-GB" sz="900"/>
              <a:t>Just to give you a bigger picture of how malnutrition affects the elderly in hospital.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07701C-6B62-41DF-957F-C3398AF55FF8}" type="slidenum">
              <a:rPr lang="en-GB" sz="1200" smtClean="0"/>
              <a:pPr/>
              <a:t>52</a:t>
            </a:fld>
            <a:endParaRPr lang="en-GB" sz="1200"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NICE guidance now recommends all patients are screened for nutritional status on admission to hospital</a:t>
            </a:r>
          </a:p>
          <a:p>
            <a:endParaRPr lang="en-GB" smtClean="0"/>
          </a:p>
          <a:p>
            <a:r>
              <a:rPr lang="en-GB" smtClean="0"/>
              <a:t>HOW?</a:t>
            </a:r>
          </a:p>
          <a:p>
            <a:r>
              <a:rPr lang="en-GB" smtClean="0"/>
              <a:t>Two key questions:</a:t>
            </a:r>
          </a:p>
          <a:p>
            <a:r>
              <a:rPr lang="en-GB" smtClean="0"/>
              <a:t>Recent weight loss</a:t>
            </a:r>
          </a:p>
          <a:p>
            <a:r>
              <a:rPr lang="en-GB" smtClean="0"/>
              <a:t>Reduced food intake</a:t>
            </a:r>
          </a:p>
          <a:p>
            <a:endParaRPr lang="en-GB" smtClean="0"/>
          </a:p>
          <a:p>
            <a:r>
              <a:rPr lang="en-GB" smtClean="0"/>
              <a:t>More on screening thurs pm</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B4CFA10-B38B-4B50-AA87-B68C2904777F}" type="slidenum">
              <a:rPr lang="en-GB" sz="1200" smtClean="0"/>
              <a:pPr/>
              <a:t>4</a:t>
            </a:fld>
            <a:endParaRPr lang="en-GB" sz="1200"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charset="0"/>
              </a:rPr>
              <a:t>In 2002, 63% of 65-74 year olds and 72% of people aged over 75 years report a long-standing illness. Almost two thirds of general and acute hospital beds are used by people aged over 65 years, and people over 75 years have on average significantly longer hospital stays</a:t>
            </a:r>
          </a:p>
          <a:p>
            <a:endParaRPr lang="en-GB" smtClean="0">
              <a:latin typeface="Arial" charset="0"/>
            </a:endParaRPr>
          </a:p>
          <a:p>
            <a:r>
              <a:rPr lang="en-GB" sz="1100" smtClean="0"/>
              <a:t>40% of NHS &amp; 50% of SS spending was on people over 65 in 1998/99.</a:t>
            </a:r>
            <a:r>
              <a:rPr lang="en-GB" sz="1100" baseline="30000" smtClean="0"/>
              <a:t>21</a:t>
            </a:r>
          </a:p>
          <a:p>
            <a:r>
              <a:rPr lang="en-GB" sz="1100" smtClean="0"/>
              <a:t>700,000 people estimated to have dementia, and risk increases with age - 1 in 20 over 65 yrs, 1 in 5 over 80 years.</a:t>
            </a:r>
            <a:r>
              <a:rPr lang="en-GB" sz="1100" baseline="30000" smtClean="0"/>
              <a:t>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ED03F2-0324-4F80-B9F5-2125591542DD}" type="slidenum">
              <a:rPr lang="en-GB" sz="1200" smtClean="0"/>
              <a:pPr/>
              <a:t>53</a:t>
            </a:fld>
            <a:endParaRPr lang="en-GB" sz="1200"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Lab tests are not helpful</a:t>
            </a:r>
          </a:p>
          <a:p>
            <a:endParaRPr lang="en-GB" smtClean="0"/>
          </a:p>
          <a:p>
            <a:r>
              <a:rPr lang="en-GB" smtClean="0"/>
              <a:t>e.g. albumin – reduced due to acute illness – better marker of illness and related to mortality</a:t>
            </a: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A5AC5D-A43C-4602-9DA7-66ED182DF25A}" type="slidenum">
              <a:rPr lang="en-GB" sz="1200" smtClean="0"/>
              <a:pPr/>
              <a:t>54</a:t>
            </a:fld>
            <a:endParaRPr lang="en-GB" sz="1200"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Studies show that many people go into hospital well nourished but come out malnourished.</a:t>
            </a:r>
          </a:p>
          <a:p>
            <a:r>
              <a:rPr lang="en-GB" smtClean="0"/>
              <a:t>Vital to monitor all patients:</a:t>
            </a:r>
          </a:p>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447B74-41DD-472E-A389-2207BF1C4DF3}" type="slidenum">
              <a:rPr lang="en-GB" sz="1200" smtClean="0"/>
              <a:pPr/>
              <a:t>55</a:t>
            </a:fld>
            <a:endParaRPr lang="en-GB" sz="1200"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0A2B43-1043-4CC6-BE8F-733854F666FA}" type="slidenum">
              <a:rPr lang="en-GB" sz="1200" smtClean="0"/>
              <a:pPr/>
              <a:t>56</a:t>
            </a:fld>
            <a:endParaRPr lang="en-GB" sz="1200"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Over the last 10 years major efforts have been put into improving hospital food.</a:t>
            </a:r>
          </a:p>
          <a:p>
            <a:endParaRPr lang="en-GB" smtClean="0"/>
          </a:p>
          <a:p>
            <a:r>
              <a:rPr lang="en-GB" smtClean="0"/>
              <a:t>Standards for nutritional content</a:t>
            </a:r>
          </a:p>
          <a:p>
            <a:r>
              <a:rPr lang="en-GB" smtClean="0"/>
              <a:t>Hospitals are judged on their food provision</a:t>
            </a:r>
          </a:p>
          <a:p>
            <a:r>
              <a:rPr lang="en-GB" smtClean="0"/>
              <a:t>Patients are encouraged to comment</a:t>
            </a:r>
          </a:p>
          <a:p>
            <a:r>
              <a:rPr lang="en-GB" smtClean="0"/>
              <a:t>Patient groups keen to publicise deficiencies.</a:t>
            </a: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D9517A-F0E9-4C18-9820-EF265E3F8DC1}" type="slidenum">
              <a:rPr lang="en-GB" sz="1200" smtClean="0"/>
              <a:pPr/>
              <a:t>57</a:t>
            </a:fld>
            <a:endParaRPr lang="en-GB" sz="1200"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Adding fat, oil and CHO to meals can increase energy intake by 20%</a:t>
            </a:r>
          </a:p>
          <a:p>
            <a:r>
              <a:rPr lang="en-GB" smtClean="0"/>
              <a:t>ETOH on drug charts.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F6A35A-DDC2-4B5A-9EDA-7CA2E65FDFEC}" type="slidenum">
              <a:rPr lang="en-GB" sz="1200" smtClean="0"/>
              <a:pPr/>
              <a:t>58</a:t>
            </a:fld>
            <a:endParaRPr lang="en-GB" sz="1200"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Another initiative to combat malnutrition is the red tray system. By serving food on red trays to those identified as malnourished allows all staff to easily recognise who needs help at mealtimes.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9A571F-97FA-4072-9FD4-D2C2FEFD0001}" type="slidenum">
              <a:rPr lang="en-GB" sz="1200" smtClean="0"/>
              <a:pPr/>
              <a:t>59</a:t>
            </a:fld>
            <a:endParaRPr lang="en-GB" sz="1200"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Latest research published by ourselves in Feb 2006 suggests that eating in a dining room rather than bedside significantly increases energy intake. Created dining rooms on all elderly med wards a means of promoting intake, part of rehab experience, sociability.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357031-3387-4EC2-A82A-2CAD6D16C617}" type="slidenum">
              <a:rPr lang="en-GB" sz="1200" smtClean="0"/>
              <a:pPr/>
              <a:t>60</a:t>
            </a:fld>
            <a:endParaRPr lang="en-GB" sz="1200"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120kcal difference at one meal.</a:t>
            </a:r>
          </a:p>
          <a:p>
            <a:r>
              <a:rPr lang="en-GB" smtClean="0"/>
              <a:t>This is significant</a:t>
            </a:r>
          </a:p>
          <a:p>
            <a:r>
              <a:rPr lang="en-GB" smtClean="0"/>
              <a:t>Could be 250+kcal /day</a:t>
            </a:r>
          </a:p>
          <a:p>
            <a:r>
              <a:rPr lang="en-GB" smtClean="0"/>
              <a:t>1750kcal / week</a:t>
            </a:r>
          </a:p>
          <a:p>
            <a:r>
              <a:rPr lang="en-GB" smtClean="0"/>
              <a:t>Approx 2kg weight loss in a month</a:t>
            </a:r>
          </a:p>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B89B8C-C32E-4A97-8CAC-2A9F3E04C3C9}" type="slidenum">
              <a:rPr lang="en-GB" sz="1200" smtClean="0"/>
              <a:pPr/>
              <a:t>61</a:t>
            </a:fld>
            <a:endParaRPr lang="en-GB" sz="1200"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All non-urgent activity such as ward and drug rounds and routine tests should not be allowed to happen during mealtimes.</a:t>
            </a:r>
          </a:p>
          <a:p>
            <a:endParaRPr lang="en-GB" smtClean="0"/>
          </a:p>
          <a:p>
            <a:r>
              <a:rPr lang="en-GB" smtClean="0"/>
              <a:t>Allows pts to eat their meals without being interrupted by other activity and gives ward staff time needed to help pts eat.</a:t>
            </a:r>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354709-030E-4521-A7DF-F20FF8982DEE}" type="slidenum">
              <a:rPr lang="en-GB" sz="1200" smtClean="0"/>
              <a:pPr/>
              <a:t>62</a:t>
            </a:fld>
            <a:endParaRPr lang="en-GB" sz="1200"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One of the other tools we use is the use of nutritional supplements.</a:t>
            </a:r>
          </a:p>
          <a:p>
            <a:r>
              <a:rPr lang="en-GB" smtClean="0"/>
              <a:t>Have been shown to increase energy intake</a:t>
            </a:r>
          </a:p>
          <a:p>
            <a:endParaRPr lang="en-GB" smtClean="0"/>
          </a:p>
          <a:p>
            <a:r>
              <a:rPr lang="en-GB" smtClean="0"/>
              <a:t>Tasting session. Red and Green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745177-8E4D-41DC-AF3E-04DAB8D1A6E0}" type="slidenum">
              <a:rPr lang="en-GB" sz="1200" smtClean="0"/>
              <a:pPr/>
              <a:t>6</a:t>
            </a:fld>
            <a:endParaRPr lang="en-GB" sz="1200"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549733-F85A-4C59-8700-A338C3F6FE8E}" type="slidenum">
              <a:rPr lang="en-GB" sz="1200" smtClean="0"/>
              <a:pPr/>
              <a:t>63</a:t>
            </a:fld>
            <a:endParaRPr lang="en-GB" sz="1200"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If all the measures mentioned don’t work or the patient is NBM,</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537AB8-8F88-4F19-AAAF-64D9900039C6}" type="slidenum">
              <a:rPr lang="en-GB" sz="1200" smtClean="0"/>
              <a:pPr/>
              <a:t>64</a:t>
            </a:fld>
            <a:endParaRPr lang="en-GB" sz="1200"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A4A7C3-AFBF-49D7-BCA1-8FA33A013181}" type="slidenum">
              <a:rPr lang="en-GB" sz="1200" smtClean="0"/>
              <a:pPr/>
              <a:t>7</a:t>
            </a:fld>
            <a:endParaRPr lang="en-GB" sz="1200"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30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6098AA-11D5-4357-9F5E-9943D706BCF0}" type="slidenum">
              <a:rPr lang="en-GB" sz="1200" smtClean="0"/>
              <a:pPr/>
              <a:t>8</a:t>
            </a:fld>
            <a:endParaRPr lang="en-GB" sz="1200"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E90B30-41AC-4B8E-B2DB-64B942FABAF9}" type="slidenum">
              <a:rPr lang="en-GB" sz="1200" smtClean="0"/>
              <a:pPr/>
              <a:t>10</a:t>
            </a:fld>
            <a:endParaRPr lang="en-GB" sz="1200"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B3FE27-BB3B-4722-85BA-FB33BC768850}" type="slidenum">
              <a:rPr lang="en-GB" sz="1200" smtClean="0"/>
              <a:pPr/>
              <a:t>11</a:t>
            </a:fld>
            <a:endParaRPr lang="en-GB" sz="1200"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667EB9A8-D0D2-4B56-8A56-6217115B46E6}" type="slidenum">
              <a:rPr lang="en-GB"/>
              <a:pPr>
                <a:defRPr/>
              </a:pPr>
              <a:t>‹#›</a:t>
            </a:fld>
            <a:endParaRPr lang="en-GB"/>
          </a:p>
        </p:txBody>
      </p:sp>
    </p:spTree>
    <p:extLst>
      <p:ext uri="{BB962C8B-B14F-4D97-AF65-F5344CB8AC3E}">
        <p14:creationId xmlns:p14="http://schemas.microsoft.com/office/powerpoint/2010/main" val="314072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3EDC76-A93F-4E4A-967A-9045CDA0294C}" type="slidenum">
              <a:rPr lang="en-GB"/>
              <a:pPr>
                <a:defRPr/>
              </a:pPr>
              <a:t>‹#›</a:t>
            </a:fld>
            <a:endParaRPr lang="en-GB"/>
          </a:p>
        </p:txBody>
      </p:sp>
    </p:spTree>
    <p:extLst>
      <p:ext uri="{BB962C8B-B14F-4D97-AF65-F5344CB8AC3E}">
        <p14:creationId xmlns:p14="http://schemas.microsoft.com/office/powerpoint/2010/main" val="399350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2954AB-050F-48D8-9307-D0C11E89EAB2}" type="slidenum">
              <a:rPr lang="en-GB"/>
              <a:pPr>
                <a:defRPr/>
              </a:pPr>
              <a:t>‹#›</a:t>
            </a:fld>
            <a:endParaRPr lang="en-GB"/>
          </a:p>
        </p:txBody>
      </p:sp>
    </p:spTree>
    <p:extLst>
      <p:ext uri="{BB962C8B-B14F-4D97-AF65-F5344CB8AC3E}">
        <p14:creationId xmlns:p14="http://schemas.microsoft.com/office/powerpoint/2010/main" val="55783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GB" noProof="0" smtClean="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34FA565-E7B0-4B02-A6F3-4A8B15CB5468}" type="slidenum">
              <a:rPr lang="en-GB"/>
              <a:pPr>
                <a:defRPr/>
              </a:pPr>
              <a:t>‹#›</a:t>
            </a:fld>
            <a:endParaRPr lang="en-GB"/>
          </a:p>
        </p:txBody>
      </p:sp>
    </p:spTree>
    <p:extLst>
      <p:ext uri="{BB962C8B-B14F-4D97-AF65-F5344CB8AC3E}">
        <p14:creationId xmlns:p14="http://schemas.microsoft.com/office/powerpoint/2010/main" val="19823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60C045AB-AC96-4702-B700-E3E78A1191B0}" type="slidenum">
              <a:rPr lang="en-GB"/>
              <a:pPr>
                <a:defRPr/>
              </a:pPr>
              <a:t>‹#›</a:t>
            </a:fld>
            <a:endParaRPr lang="en-GB"/>
          </a:p>
        </p:txBody>
      </p:sp>
    </p:spTree>
    <p:extLst>
      <p:ext uri="{BB962C8B-B14F-4D97-AF65-F5344CB8AC3E}">
        <p14:creationId xmlns:p14="http://schemas.microsoft.com/office/powerpoint/2010/main" val="211928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DD1F5D-0BBE-4CA7-884A-AAF08762B921}" type="slidenum">
              <a:rPr lang="en-GB"/>
              <a:pPr>
                <a:defRPr/>
              </a:pPr>
              <a:t>‹#›</a:t>
            </a:fld>
            <a:endParaRPr lang="en-GB"/>
          </a:p>
        </p:txBody>
      </p:sp>
    </p:spTree>
    <p:extLst>
      <p:ext uri="{BB962C8B-B14F-4D97-AF65-F5344CB8AC3E}">
        <p14:creationId xmlns:p14="http://schemas.microsoft.com/office/powerpoint/2010/main" val="365451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04A76BF-3113-4DCC-83DE-8AE45F16665C}" type="slidenum">
              <a:rPr lang="en-GB"/>
              <a:pPr>
                <a:defRPr/>
              </a:pPr>
              <a:t>‹#›</a:t>
            </a:fld>
            <a:endParaRPr lang="en-GB"/>
          </a:p>
        </p:txBody>
      </p:sp>
    </p:spTree>
    <p:extLst>
      <p:ext uri="{BB962C8B-B14F-4D97-AF65-F5344CB8AC3E}">
        <p14:creationId xmlns:p14="http://schemas.microsoft.com/office/powerpoint/2010/main" val="318966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60CD67F-29E9-4A0C-9E49-F917D8E51AA8}" type="slidenum">
              <a:rPr lang="en-GB"/>
              <a:pPr>
                <a:defRPr/>
              </a:pPr>
              <a:t>‹#›</a:t>
            </a:fld>
            <a:endParaRPr lang="en-GB"/>
          </a:p>
        </p:txBody>
      </p:sp>
    </p:spTree>
    <p:extLst>
      <p:ext uri="{BB962C8B-B14F-4D97-AF65-F5344CB8AC3E}">
        <p14:creationId xmlns:p14="http://schemas.microsoft.com/office/powerpoint/2010/main" val="39424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81DC3C4-7A21-439F-82F1-447A5B1844CC}" type="slidenum">
              <a:rPr lang="en-GB"/>
              <a:pPr>
                <a:defRPr/>
              </a:pPr>
              <a:t>‹#›</a:t>
            </a:fld>
            <a:endParaRPr lang="en-GB"/>
          </a:p>
        </p:txBody>
      </p:sp>
    </p:spTree>
    <p:extLst>
      <p:ext uri="{BB962C8B-B14F-4D97-AF65-F5344CB8AC3E}">
        <p14:creationId xmlns:p14="http://schemas.microsoft.com/office/powerpoint/2010/main" val="1755605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F8B91C-2CD5-499A-B622-98A85ED43407}" type="slidenum">
              <a:rPr lang="en-GB"/>
              <a:pPr>
                <a:defRPr/>
              </a:pPr>
              <a:t>‹#›</a:t>
            </a:fld>
            <a:endParaRPr lang="en-GB"/>
          </a:p>
        </p:txBody>
      </p:sp>
    </p:spTree>
    <p:extLst>
      <p:ext uri="{BB962C8B-B14F-4D97-AF65-F5344CB8AC3E}">
        <p14:creationId xmlns:p14="http://schemas.microsoft.com/office/powerpoint/2010/main" val="32759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A03AFA-D568-45F4-82B6-BB9C40352022}" type="slidenum">
              <a:rPr lang="en-GB"/>
              <a:pPr>
                <a:defRPr/>
              </a:pPr>
              <a:t>‹#›</a:t>
            </a:fld>
            <a:endParaRPr lang="en-GB"/>
          </a:p>
        </p:txBody>
      </p:sp>
    </p:spTree>
    <p:extLst>
      <p:ext uri="{BB962C8B-B14F-4D97-AF65-F5344CB8AC3E}">
        <p14:creationId xmlns:p14="http://schemas.microsoft.com/office/powerpoint/2010/main" val="104666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B9BBDE-7359-4FA2-AA25-948F6CCCB730}" type="slidenum">
              <a:rPr lang="en-GB"/>
              <a:pPr>
                <a:defRPr/>
              </a:pPr>
              <a:t>‹#›</a:t>
            </a:fld>
            <a:endParaRPr lang="en-GB"/>
          </a:p>
        </p:txBody>
      </p:sp>
    </p:spTree>
    <p:extLst>
      <p:ext uri="{BB962C8B-B14F-4D97-AF65-F5344CB8AC3E}">
        <p14:creationId xmlns:p14="http://schemas.microsoft.com/office/powerpoint/2010/main" val="318706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479E28F-031F-4B58-BD86-5451A730B0E5}" type="slidenum">
              <a:rPr lang="en-GB"/>
              <a:pPr>
                <a:defRPr/>
              </a:pPr>
              <a:t>‹#›</a:t>
            </a:fld>
            <a:endParaRPr lang="en-GB"/>
          </a:p>
        </p:txBody>
      </p:sp>
    </p:spTree>
    <p:extLst>
      <p:ext uri="{BB962C8B-B14F-4D97-AF65-F5344CB8AC3E}">
        <p14:creationId xmlns:p14="http://schemas.microsoft.com/office/powerpoint/2010/main" val="356690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1A2A78B-553D-46EE-89B6-10DBB3B62656}" type="slidenum">
              <a:rPr lang="en-GB"/>
              <a:pPr>
                <a:defRPr/>
              </a:pPr>
              <a:t>‹#›</a:t>
            </a:fld>
            <a:endParaRPr lang="en-GB"/>
          </a:p>
        </p:txBody>
      </p:sp>
    </p:spTree>
    <p:extLst>
      <p:ext uri="{BB962C8B-B14F-4D97-AF65-F5344CB8AC3E}">
        <p14:creationId xmlns:p14="http://schemas.microsoft.com/office/powerpoint/2010/main" val="112888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F104FB5-9830-44E8-AC46-5422C250F23E}" type="slidenum">
              <a:rPr lang="en-GB"/>
              <a:pPr>
                <a:defRPr/>
              </a:pPr>
              <a:t>‹#›</a:t>
            </a:fld>
            <a:endParaRPr lang="en-GB"/>
          </a:p>
        </p:txBody>
      </p:sp>
    </p:spTree>
    <p:extLst>
      <p:ext uri="{BB962C8B-B14F-4D97-AF65-F5344CB8AC3E}">
        <p14:creationId xmlns:p14="http://schemas.microsoft.com/office/powerpoint/2010/main" val="409863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DA47A8C-692B-42F8-B10F-64EEF09BEDA8}" type="slidenum">
              <a:rPr lang="en-GB"/>
              <a:pPr>
                <a:defRPr/>
              </a:pPr>
              <a:t>‹#›</a:t>
            </a:fld>
            <a:endParaRPr lang="en-GB"/>
          </a:p>
        </p:txBody>
      </p:sp>
    </p:spTree>
    <p:extLst>
      <p:ext uri="{BB962C8B-B14F-4D97-AF65-F5344CB8AC3E}">
        <p14:creationId xmlns:p14="http://schemas.microsoft.com/office/powerpoint/2010/main" val="2516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9F87471-F3B0-4E21-B113-4801739A5882}" type="slidenum">
              <a:rPr lang="en-GB"/>
              <a:pPr>
                <a:defRPr/>
              </a:pPr>
              <a:t>‹#›</a:t>
            </a:fld>
            <a:endParaRPr lang="en-GB"/>
          </a:p>
        </p:txBody>
      </p:sp>
    </p:spTree>
    <p:extLst>
      <p:ext uri="{BB962C8B-B14F-4D97-AF65-F5344CB8AC3E}">
        <p14:creationId xmlns:p14="http://schemas.microsoft.com/office/powerpoint/2010/main" val="260721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5D063457-E3DF-409F-A4F2-5924C40CC90B}" type="slidenum">
              <a:rPr lang="en-GB"/>
              <a:pPr>
                <a:defRPr/>
              </a:pPr>
              <a:t>‹#›</a:t>
            </a:fld>
            <a:endParaRPr lang="en-GB"/>
          </a:p>
        </p:txBody>
      </p:sp>
    </p:spTree>
    <p:extLst>
      <p:ext uri="{BB962C8B-B14F-4D97-AF65-F5344CB8AC3E}">
        <p14:creationId xmlns:p14="http://schemas.microsoft.com/office/powerpoint/2010/main" val="418917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n-GB"/>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endParaRPr lang="en-GB"/>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5FE12C9D-1D30-492F-9D64-F7F8C7D42C5C}" type="slidenum">
              <a:rPr lang="en-GB"/>
              <a:pPr>
                <a:defRPr/>
              </a:pPr>
              <a:t>‹#›</a:t>
            </a:fld>
            <a:endParaRPr lang="en-GB"/>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95" r:id="rId1"/>
    <p:sldLayoutId id="2147483779" r:id="rId2"/>
    <p:sldLayoutId id="2147483780" r:id="rId3"/>
    <p:sldLayoutId id="2147483781" r:id="rId4"/>
    <p:sldLayoutId id="2147483782" r:id="rId5"/>
    <p:sldLayoutId id="2147483783" r:id="rId6"/>
    <p:sldLayoutId id="2147483784" r:id="rId7"/>
    <p:sldLayoutId id="2147483785" r:id="rId8"/>
    <p:sldLayoutId id="2147483796"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timing>
    <p:tnLst>
      <p:par>
        <p:cTn id="1" dur="indefinite" restart="never" nodeType="tmRoot"/>
      </p:par>
    </p:tnLst>
  </p:timing>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buChar char="•"/>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6.wmf"/><Relationship Id="rId3" Type="http://schemas.openxmlformats.org/officeDocument/2006/relationships/notesSlide" Target="../notesSlides/notesSlide20.xml"/><Relationship Id="rId7" Type="http://schemas.openxmlformats.org/officeDocument/2006/relationships/image" Target="../media/image23.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4.wmf"/><Relationship Id="rId1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1.png"/><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5.png"/><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image" Target="../media/image36.png"/><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7.png"/><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4.xml"/><Relationship Id="rId7" Type="http://schemas.openxmlformats.org/officeDocument/2006/relationships/image" Target="../media/image50.w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49.wmf"/><Relationship Id="rId4" Type="http://schemas.openxmlformats.org/officeDocument/2006/relationships/oleObject" Target="../embeddings/oleObject17.bin"/><Relationship Id="rId9" Type="http://schemas.openxmlformats.org/officeDocument/2006/relationships/image" Target="../media/image51.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file:///\\ic.ac.uk\homes\mhi\Imperial%20Teaching%2011\Red%20Tray%20System%201.wmv" TargetMode="Externa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file:///\\ic.ac.uk\homes\mhi\Imperial%20Teaching%2011\Protected%20Mealtimes%202.wmv" TargetMode="Externa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vmlDrawing" Target="../drawings/vmlDrawing11.vml"/><Relationship Id="rId5" Type="http://schemas.openxmlformats.org/officeDocument/2006/relationships/image" Target="../media/image56.wmf"/><Relationship Id="rId4" Type="http://schemas.openxmlformats.org/officeDocument/2006/relationships/oleObject" Target="../embeddings/oleObject20.bin"/></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5950" y="620713"/>
            <a:ext cx="7772400" cy="771525"/>
          </a:xfrm>
        </p:spPr>
        <p:txBody>
          <a:bodyPr>
            <a:noAutofit/>
          </a:bodyPr>
          <a:lstStyle/>
          <a:p>
            <a:pPr eaLnBrk="1" fontAlgn="auto" hangingPunct="1">
              <a:spcAft>
                <a:spcPts val="0"/>
              </a:spcAft>
              <a:defRPr/>
            </a:pPr>
            <a:r>
              <a:rPr lang="en-GB" sz="4800" cap="none" dirty="0" smtClean="0">
                <a:latin typeface="+mn-lt"/>
              </a:rPr>
              <a:t>Nutrition for elderly people</a:t>
            </a:r>
            <a:endParaRPr lang="en-GB" sz="4800" cap="none" dirty="0" smtClean="0">
              <a:latin typeface="+mn-lt"/>
            </a:endParaRPr>
          </a:p>
        </p:txBody>
      </p:sp>
      <p:sp>
        <p:nvSpPr>
          <p:cNvPr id="4099" name="Rectangle 3"/>
          <p:cNvSpPr>
            <a:spLocks noGrp="1" noChangeArrowheads="1"/>
          </p:cNvSpPr>
          <p:nvPr>
            <p:ph type="body" sz="half" idx="1"/>
          </p:nvPr>
        </p:nvSpPr>
        <p:spPr>
          <a:xfrm>
            <a:off x="685800" y="2844800"/>
            <a:ext cx="3810000" cy="2887663"/>
          </a:xfrm>
        </p:spPr>
        <p:txBody>
          <a:bodyPr/>
          <a:lstStyle/>
          <a:p>
            <a:pPr marL="3175" indent="-3175" algn="ctr" eaLnBrk="1" hangingPunct="1">
              <a:buFontTx/>
              <a:buNone/>
            </a:pPr>
            <a:r>
              <a:rPr lang="en-GB" sz="3200" b="0" dirty="0" smtClean="0"/>
              <a:t>Dr Mary </a:t>
            </a:r>
            <a:r>
              <a:rPr lang="en-GB" sz="3200" b="0" dirty="0" err="1" smtClean="0"/>
              <a:t>Hickson</a:t>
            </a:r>
            <a:r>
              <a:rPr lang="en-GB" sz="3200" b="0" dirty="0" smtClean="0"/>
              <a:t> </a:t>
            </a:r>
          </a:p>
          <a:p>
            <a:pPr marL="3175" indent="-3175" algn="ctr" eaLnBrk="1" hangingPunct="1">
              <a:buFontTx/>
              <a:buNone/>
            </a:pPr>
            <a:endParaRPr lang="en-GB" sz="2800" b="0" dirty="0" smtClean="0"/>
          </a:p>
          <a:p>
            <a:pPr marL="3175" indent="-3175" algn="ctr" eaLnBrk="1" hangingPunct="1">
              <a:buFontTx/>
              <a:buNone/>
            </a:pPr>
            <a:r>
              <a:rPr lang="en-GB" sz="2800" b="0" dirty="0" smtClean="0"/>
              <a:t>Department of Nutrition and Dietetics</a:t>
            </a:r>
            <a:endParaRPr lang="en-GB" sz="3600" b="0" dirty="0" smtClean="0"/>
          </a:p>
        </p:txBody>
      </p:sp>
      <p:pic>
        <p:nvPicPr>
          <p:cNvPr id="4100" name="Picture 8" descr="old lady and ve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87900" y="2073275"/>
            <a:ext cx="3600450" cy="409257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401638"/>
            <a:ext cx="8434388" cy="1371600"/>
          </a:xfrm>
        </p:spPr>
        <p:txBody>
          <a:bodyPr>
            <a:normAutofit fontScale="90000"/>
          </a:bodyPr>
          <a:lstStyle/>
          <a:p>
            <a:pPr eaLnBrk="1" fontAlgn="auto" hangingPunct="1">
              <a:spcAft>
                <a:spcPts val="0"/>
              </a:spcAft>
              <a:defRPr/>
            </a:pPr>
            <a:r>
              <a:rPr lang="en-GB" dirty="0" smtClean="0"/>
              <a:t>Changes in body composition during starvation and disease</a:t>
            </a:r>
          </a:p>
        </p:txBody>
      </p:sp>
      <p:sp>
        <p:nvSpPr>
          <p:cNvPr id="13315" name="Rectangle 3"/>
          <p:cNvSpPr>
            <a:spLocks noGrp="1" noChangeArrowheads="1"/>
          </p:cNvSpPr>
          <p:nvPr>
            <p:ph idx="1"/>
          </p:nvPr>
        </p:nvSpPr>
        <p:spPr>
          <a:xfrm>
            <a:off x="457200" y="2151063"/>
            <a:ext cx="7620000" cy="4373562"/>
          </a:xfrm>
        </p:spPr>
        <p:txBody>
          <a:bodyPr/>
          <a:lstStyle/>
          <a:p>
            <a:pPr marL="0" indent="0" eaLnBrk="1" hangingPunct="1">
              <a:buFont typeface="Arial" charset="0"/>
              <a:buNone/>
            </a:pPr>
            <a:r>
              <a:rPr lang="en-GB" sz="2800" smtClean="0"/>
              <a:t>Starvation - loss of lean and fat mass</a:t>
            </a:r>
          </a:p>
          <a:p>
            <a:pPr marL="0" indent="0" eaLnBrk="1" hangingPunct="1">
              <a:buFont typeface="Arial" charset="0"/>
              <a:buNone/>
            </a:pPr>
            <a:r>
              <a:rPr lang="en-GB" sz="2800" smtClean="0"/>
              <a:t>Disease may also contribute to changes in body composition - increased FFM loss, changes in hydration, FFM loss but stable weight.</a:t>
            </a:r>
          </a:p>
          <a:p>
            <a:pPr marL="0" indent="0" eaLnBrk="1" hangingPunct="1">
              <a:buFont typeface="Arial" charset="0"/>
              <a:buNone/>
            </a:pPr>
            <a:r>
              <a:rPr lang="en-GB" sz="2800" smtClean="0"/>
              <a:t>In the elderly the size of these losses may be greater as they are in addition to age-related losses.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eaLnBrk="1" fontAlgn="auto" hangingPunct="1">
              <a:spcAft>
                <a:spcPts val="0"/>
              </a:spcAft>
              <a:defRPr/>
            </a:pPr>
            <a:r>
              <a:rPr lang="en-GB" sz="3500" smtClean="0"/>
              <a:t>Difference in %FFM in old and young subjects with different BMI's</a:t>
            </a:r>
            <a:endParaRPr lang="en-GB" smtClean="0"/>
          </a:p>
        </p:txBody>
      </p:sp>
      <p:graphicFrame>
        <p:nvGraphicFramePr>
          <p:cNvPr id="14339" name="Object 3"/>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14341" r:id="rId4" imgW="7773074" imgH="4115157" progId="Excel.Chart.8">
                  <p:embed/>
                </p:oleObj>
              </mc:Choice>
              <mc:Fallback>
                <p:oleObj r:id="rId4" imgW="7773074" imgH="4115157"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Text Box 4"/>
          <p:cNvSpPr txBox="1">
            <a:spLocks noChangeArrowheads="1"/>
          </p:cNvSpPr>
          <p:nvPr/>
        </p:nvSpPr>
        <p:spPr bwMode="auto">
          <a:xfrm>
            <a:off x="609600" y="6172200"/>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a:t>X Hebuterne et al. 2001, </a:t>
            </a:r>
            <a:r>
              <a:rPr lang="en-GB" sz="2000" i="1">
                <a:latin typeface="Arial" charset="0"/>
              </a:rPr>
              <a:t>Curr Opin Clin Nutr Met Care</a:t>
            </a:r>
            <a:r>
              <a:rPr lang="en-GB" sz="2000">
                <a:latin typeface="Arial" charset="0"/>
              </a:rPr>
              <a:t> </a:t>
            </a:r>
            <a:r>
              <a:rPr lang="en-GB" sz="2000"/>
              <a:t>4, 295-300.</a:t>
            </a:r>
            <a:endParaRPr lang="en-GB" sz="2000" baseline="30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1143000"/>
          </a:xfrm>
        </p:spPr>
        <p:txBody>
          <a:bodyPr/>
          <a:lstStyle/>
          <a:p>
            <a:pPr eaLnBrk="1" fontAlgn="auto" hangingPunct="1">
              <a:spcAft>
                <a:spcPts val="0"/>
              </a:spcAft>
              <a:defRPr/>
            </a:pPr>
            <a:r>
              <a:rPr lang="en-GB" smtClean="0"/>
              <a:t>Aetiology of weight loss</a:t>
            </a:r>
          </a:p>
        </p:txBody>
      </p:sp>
      <p:sp>
        <p:nvSpPr>
          <p:cNvPr id="15363" name="Rectangle 3"/>
          <p:cNvSpPr>
            <a:spLocks noGrp="1" noChangeArrowheads="1"/>
          </p:cNvSpPr>
          <p:nvPr>
            <p:ph idx="1"/>
          </p:nvPr>
        </p:nvSpPr>
        <p:spPr>
          <a:xfrm>
            <a:off x="685800" y="1600200"/>
            <a:ext cx="7772400" cy="4114800"/>
          </a:xfrm>
        </p:spPr>
        <p:txBody>
          <a:bodyPr/>
          <a:lstStyle/>
          <a:p>
            <a:pPr marL="0" indent="0" eaLnBrk="1" hangingPunct="1">
              <a:buFont typeface="Arial" charset="0"/>
              <a:buNone/>
            </a:pPr>
            <a:r>
              <a:rPr lang="en-GB" sz="2800" b="0" smtClean="0"/>
              <a:t>Wasting - negative energy balance, due to reduced food intake.  Linked to appetite loss.</a:t>
            </a:r>
          </a:p>
        </p:txBody>
      </p:sp>
      <p:sp>
        <p:nvSpPr>
          <p:cNvPr id="15364" name="Text Box 4"/>
          <p:cNvSpPr txBox="1">
            <a:spLocks noChangeArrowheads="1"/>
          </p:cNvSpPr>
          <p:nvPr/>
        </p:nvSpPr>
        <p:spPr bwMode="auto">
          <a:xfrm>
            <a:off x="395288" y="6308725"/>
            <a:ext cx="844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4. Roubenoff R (1999) </a:t>
            </a:r>
            <a:r>
              <a:rPr lang="en-GB" i="1"/>
              <a:t>J. Nutr.</a:t>
            </a:r>
            <a:r>
              <a:rPr lang="en-GB"/>
              <a:t> </a:t>
            </a:r>
            <a:r>
              <a:rPr lang="en-GB" b="1"/>
              <a:t>129</a:t>
            </a:r>
            <a:r>
              <a:rPr lang="en-GB"/>
              <a:t>, (1S Suppl) 256S-259S</a:t>
            </a:r>
            <a:r>
              <a:rPr lang="en-US"/>
              <a:t> </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tarvation metabolis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73175" y="0"/>
            <a:ext cx="6454775"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1143000"/>
          </a:xfrm>
        </p:spPr>
        <p:txBody>
          <a:bodyPr/>
          <a:lstStyle/>
          <a:p>
            <a:pPr eaLnBrk="1" fontAlgn="auto" hangingPunct="1">
              <a:spcAft>
                <a:spcPts val="0"/>
              </a:spcAft>
              <a:defRPr/>
            </a:pPr>
            <a:r>
              <a:rPr lang="en-GB" smtClean="0"/>
              <a:t>Aetiology of weight loss</a:t>
            </a:r>
          </a:p>
        </p:txBody>
      </p:sp>
      <p:sp>
        <p:nvSpPr>
          <p:cNvPr id="26627" name="Rectangle 3"/>
          <p:cNvSpPr>
            <a:spLocks noGrp="1" noChangeArrowheads="1"/>
          </p:cNvSpPr>
          <p:nvPr>
            <p:ph idx="1"/>
          </p:nvPr>
        </p:nvSpPr>
        <p:spPr>
          <a:xfrm>
            <a:off x="685800" y="1600200"/>
            <a:ext cx="7772400" cy="4114800"/>
          </a:xfrm>
        </p:spPr>
        <p:txBody>
          <a:bodyPr rtlCol="0">
            <a:normAutofit/>
          </a:bodyPr>
          <a:lstStyle/>
          <a:p>
            <a:pPr marL="0" indent="0" eaLnBrk="1" fontAlgn="auto" hangingPunct="1">
              <a:buFont typeface="Arial" pitchFamily="34" charset="0"/>
              <a:buChar char="•"/>
              <a:defRPr/>
            </a:pPr>
            <a:r>
              <a:rPr lang="en-GB" sz="2800" b="0" dirty="0" smtClean="0">
                <a:solidFill>
                  <a:schemeClr val="bg1">
                    <a:lumMod val="65000"/>
                  </a:schemeClr>
                </a:solidFill>
              </a:rPr>
              <a:t>Wasting - negative energy balance, due to reduced food intake.  Linked to appetite loss.</a:t>
            </a:r>
          </a:p>
          <a:p>
            <a:pPr marL="0" indent="0" eaLnBrk="1" fontAlgn="auto" hangingPunct="1">
              <a:buFont typeface="Arial" pitchFamily="34" charset="0"/>
              <a:buChar char="•"/>
              <a:defRPr/>
            </a:pPr>
            <a:r>
              <a:rPr lang="en-GB" sz="2800" b="0" dirty="0" smtClean="0"/>
              <a:t>Cachexia - acute immune response (TNF, cytokines), increased REE, protein catabolism.</a:t>
            </a:r>
          </a:p>
        </p:txBody>
      </p:sp>
      <p:sp>
        <p:nvSpPr>
          <p:cNvPr id="17412" name="Text Box 5"/>
          <p:cNvSpPr txBox="1">
            <a:spLocks noChangeArrowheads="1"/>
          </p:cNvSpPr>
          <p:nvPr/>
        </p:nvSpPr>
        <p:spPr bwMode="auto">
          <a:xfrm>
            <a:off x="349250" y="6284913"/>
            <a:ext cx="844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4. Roubenoff R (1999) </a:t>
            </a:r>
            <a:r>
              <a:rPr lang="en-GB" i="1"/>
              <a:t>J. Nutr.</a:t>
            </a:r>
            <a:r>
              <a:rPr lang="en-GB"/>
              <a:t> </a:t>
            </a:r>
            <a:r>
              <a:rPr lang="en-GB" b="1"/>
              <a:t>129</a:t>
            </a:r>
            <a:r>
              <a:rPr lang="en-GB"/>
              <a:t>, (1S Suppl) 256S-259S</a:t>
            </a:r>
            <a:r>
              <a:rPr lang="en-US"/>
              <a:t> </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GB" dirty="0" smtClean="0"/>
              <a:t>Cachexia</a:t>
            </a:r>
          </a:p>
        </p:txBody>
      </p:sp>
      <p:grpSp>
        <p:nvGrpSpPr>
          <p:cNvPr id="18435" name="Group 3"/>
          <p:cNvGrpSpPr>
            <a:grpSpLocks/>
          </p:cNvGrpSpPr>
          <p:nvPr/>
        </p:nvGrpSpPr>
        <p:grpSpPr bwMode="auto">
          <a:xfrm>
            <a:off x="900113" y="1628775"/>
            <a:ext cx="7416800" cy="5040313"/>
            <a:chOff x="1119" y="1253"/>
            <a:chExt cx="3483" cy="2613"/>
          </a:xfrm>
        </p:grpSpPr>
        <p:grpSp>
          <p:nvGrpSpPr>
            <p:cNvPr id="18437" name="Group 4"/>
            <p:cNvGrpSpPr>
              <a:grpSpLocks/>
            </p:cNvGrpSpPr>
            <p:nvPr/>
          </p:nvGrpSpPr>
          <p:grpSpPr bwMode="auto">
            <a:xfrm>
              <a:off x="1680" y="3552"/>
              <a:ext cx="2199" cy="314"/>
              <a:chOff x="1785" y="3523"/>
              <a:chExt cx="2199" cy="314"/>
            </a:xfrm>
          </p:grpSpPr>
          <p:sp>
            <p:nvSpPr>
              <p:cNvPr id="18500" name="Rectangle 5"/>
              <p:cNvSpPr>
                <a:spLocks noChangeArrowheads="1"/>
              </p:cNvSpPr>
              <p:nvPr/>
            </p:nvSpPr>
            <p:spPr bwMode="auto">
              <a:xfrm>
                <a:off x="1785" y="3523"/>
                <a:ext cx="2199" cy="314"/>
              </a:xfrm>
              <a:prstGeom prst="rect">
                <a:avLst/>
              </a:prstGeom>
              <a:solidFill>
                <a:srgbClr val="FFFFFF"/>
              </a:solidFill>
              <a:ln w="6350">
                <a:solidFill>
                  <a:srgbClr val="FF0000"/>
                </a:solidFill>
                <a:miter lim="800000"/>
                <a:headEnd/>
                <a:tailEnd/>
              </a:ln>
            </p:spPr>
            <p:txBody>
              <a:bodyPr/>
              <a:lstStyle/>
              <a:p>
                <a:endParaRPr lang="en-US"/>
              </a:p>
            </p:txBody>
          </p:sp>
          <p:sp>
            <p:nvSpPr>
              <p:cNvPr id="18501" name="Rectangle 6"/>
              <p:cNvSpPr>
                <a:spLocks noChangeArrowheads="1"/>
              </p:cNvSpPr>
              <p:nvPr/>
            </p:nvSpPr>
            <p:spPr bwMode="auto">
              <a:xfrm>
                <a:off x="2027" y="3549"/>
                <a:ext cx="17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b="1">
                    <a:solidFill>
                      <a:srgbClr val="FF0000"/>
                    </a:solidFill>
                    <a:latin typeface="Arial" charset="0"/>
                  </a:rPr>
                  <a:t>Weakness, disability, reduced</a:t>
                </a:r>
                <a:endParaRPr lang="en-GB"/>
              </a:p>
            </p:txBody>
          </p:sp>
          <p:sp>
            <p:nvSpPr>
              <p:cNvPr id="18502" name="Rectangle 7"/>
              <p:cNvSpPr>
                <a:spLocks noChangeArrowheads="1"/>
              </p:cNvSpPr>
              <p:nvPr/>
            </p:nvSpPr>
            <p:spPr bwMode="auto">
              <a:xfrm>
                <a:off x="1860" y="3687"/>
                <a:ext cx="20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b="1">
                    <a:solidFill>
                      <a:srgbClr val="FF0000"/>
                    </a:solidFill>
                    <a:latin typeface="Arial" charset="0"/>
                  </a:rPr>
                  <a:t>function and reduced independence</a:t>
                </a:r>
                <a:endParaRPr lang="en-GB"/>
              </a:p>
            </p:txBody>
          </p:sp>
        </p:grpSp>
        <p:grpSp>
          <p:nvGrpSpPr>
            <p:cNvPr id="18438" name="Group 8"/>
            <p:cNvGrpSpPr>
              <a:grpSpLocks/>
            </p:cNvGrpSpPr>
            <p:nvPr/>
          </p:nvGrpSpPr>
          <p:grpSpPr bwMode="auto">
            <a:xfrm>
              <a:off x="1119" y="1253"/>
              <a:ext cx="3483" cy="2057"/>
              <a:chOff x="1119" y="1253"/>
              <a:chExt cx="3483" cy="2057"/>
            </a:xfrm>
          </p:grpSpPr>
          <p:sp>
            <p:nvSpPr>
              <p:cNvPr id="18439" name="Rectangle 9"/>
              <p:cNvSpPr>
                <a:spLocks noChangeArrowheads="1"/>
              </p:cNvSpPr>
              <p:nvPr/>
            </p:nvSpPr>
            <p:spPr bwMode="auto">
              <a:xfrm>
                <a:off x="2285" y="1256"/>
                <a:ext cx="1056" cy="190"/>
              </a:xfrm>
              <a:prstGeom prst="rect">
                <a:avLst/>
              </a:prstGeom>
              <a:solidFill>
                <a:srgbClr val="FFFFFF"/>
              </a:solidFill>
              <a:ln w="6350">
                <a:solidFill>
                  <a:srgbClr val="000000"/>
                </a:solidFill>
                <a:miter lim="800000"/>
                <a:headEnd/>
                <a:tailEnd/>
              </a:ln>
            </p:spPr>
            <p:txBody>
              <a:bodyPr/>
              <a:lstStyle/>
              <a:p>
                <a:endParaRPr lang="en-US"/>
              </a:p>
            </p:txBody>
          </p:sp>
          <p:sp>
            <p:nvSpPr>
              <p:cNvPr id="18440" name="Rectangle 10"/>
              <p:cNvSpPr>
                <a:spLocks noChangeArrowheads="1"/>
              </p:cNvSpPr>
              <p:nvPr/>
            </p:nvSpPr>
            <p:spPr bwMode="auto">
              <a:xfrm>
                <a:off x="2487" y="1253"/>
                <a:ext cx="6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2000" b="1">
                    <a:solidFill>
                      <a:srgbClr val="000000"/>
                    </a:solidFill>
                    <a:latin typeface="Arial" charset="0"/>
                  </a:rPr>
                  <a:t>Disease</a:t>
                </a:r>
                <a:endParaRPr lang="en-GB" sz="2000"/>
              </a:p>
            </p:txBody>
          </p:sp>
          <p:sp>
            <p:nvSpPr>
              <p:cNvPr id="18441" name="Rectangle 11"/>
              <p:cNvSpPr>
                <a:spLocks noChangeArrowheads="1"/>
              </p:cNvSpPr>
              <p:nvPr/>
            </p:nvSpPr>
            <p:spPr bwMode="auto">
              <a:xfrm>
                <a:off x="2044" y="1603"/>
                <a:ext cx="1511" cy="204"/>
              </a:xfrm>
              <a:prstGeom prst="rect">
                <a:avLst/>
              </a:prstGeom>
              <a:solidFill>
                <a:srgbClr val="FFFFFF"/>
              </a:solidFill>
              <a:ln w="6350">
                <a:solidFill>
                  <a:srgbClr val="000000"/>
                </a:solidFill>
                <a:miter lim="800000"/>
                <a:headEnd/>
                <a:tailEnd/>
              </a:ln>
            </p:spPr>
            <p:txBody>
              <a:bodyPr/>
              <a:lstStyle/>
              <a:p>
                <a:endParaRPr lang="en-US"/>
              </a:p>
            </p:txBody>
          </p:sp>
          <p:sp>
            <p:nvSpPr>
              <p:cNvPr id="18442" name="Rectangle 12"/>
              <p:cNvSpPr>
                <a:spLocks noChangeArrowheads="1"/>
              </p:cNvSpPr>
              <p:nvPr/>
            </p:nvSpPr>
            <p:spPr bwMode="auto">
              <a:xfrm>
                <a:off x="2093" y="1634"/>
                <a:ext cx="7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Increased TNF</a:t>
                </a:r>
                <a:endParaRPr lang="en-GB"/>
              </a:p>
            </p:txBody>
          </p:sp>
          <p:sp>
            <p:nvSpPr>
              <p:cNvPr id="18443" name="Rectangle 13"/>
              <p:cNvSpPr>
                <a:spLocks noChangeArrowheads="1"/>
              </p:cNvSpPr>
              <p:nvPr/>
            </p:nvSpPr>
            <p:spPr bwMode="auto">
              <a:xfrm>
                <a:off x="2881" y="1622"/>
                <a:ext cx="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Symbol" pitchFamily="18" charset="2"/>
                  </a:rPr>
                  <a:t>a</a:t>
                </a:r>
                <a:endParaRPr lang="en-GB"/>
              </a:p>
            </p:txBody>
          </p:sp>
          <p:sp>
            <p:nvSpPr>
              <p:cNvPr id="18444" name="Rectangle 14"/>
              <p:cNvSpPr>
                <a:spLocks noChangeArrowheads="1"/>
              </p:cNvSpPr>
              <p:nvPr/>
            </p:nvSpPr>
            <p:spPr bwMode="auto">
              <a:xfrm>
                <a:off x="2950" y="1634"/>
                <a:ext cx="5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 IL-1, IL-6</a:t>
                </a:r>
                <a:endParaRPr lang="en-GB"/>
              </a:p>
            </p:txBody>
          </p:sp>
          <p:sp>
            <p:nvSpPr>
              <p:cNvPr id="18445" name="Rectangle 15"/>
              <p:cNvSpPr>
                <a:spLocks noChangeArrowheads="1"/>
              </p:cNvSpPr>
              <p:nvPr/>
            </p:nvSpPr>
            <p:spPr bwMode="auto">
              <a:xfrm>
                <a:off x="1119" y="2082"/>
                <a:ext cx="648" cy="342"/>
              </a:xfrm>
              <a:prstGeom prst="rect">
                <a:avLst/>
              </a:prstGeom>
              <a:solidFill>
                <a:srgbClr val="FFFFFF"/>
              </a:solidFill>
              <a:ln w="6350">
                <a:solidFill>
                  <a:srgbClr val="000000"/>
                </a:solidFill>
                <a:miter lim="800000"/>
                <a:headEnd/>
                <a:tailEnd/>
              </a:ln>
            </p:spPr>
            <p:txBody>
              <a:bodyPr/>
              <a:lstStyle/>
              <a:p>
                <a:endParaRPr lang="en-US"/>
              </a:p>
            </p:txBody>
          </p:sp>
          <p:sp>
            <p:nvSpPr>
              <p:cNvPr id="18446" name="Rectangle 16"/>
              <p:cNvSpPr>
                <a:spLocks noChangeArrowheads="1"/>
              </p:cNvSpPr>
              <p:nvPr/>
            </p:nvSpPr>
            <p:spPr bwMode="auto">
              <a:xfrm>
                <a:off x="1214" y="2101"/>
                <a:ext cx="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Symbol" pitchFamily="18" charset="2"/>
                  </a:rPr>
                  <a:t>­</a:t>
                </a:r>
                <a:endParaRPr lang="en-GB"/>
              </a:p>
            </p:txBody>
          </p:sp>
          <p:sp>
            <p:nvSpPr>
              <p:cNvPr id="18447" name="Rectangle 17"/>
              <p:cNvSpPr>
                <a:spLocks noChangeArrowheads="1"/>
              </p:cNvSpPr>
              <p:nvPr/>
            </p:nvSpPr>
            <p:spPr bwMode="auto">
              <a:xfrm>
                <a:off x="1282" y="2113"/>
                <a:ext cx="41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 muscle</a:t>
                </a:r>
                <a:endParaRPr lang="en-GB"/>
              </a:p>
            </p:txBody>
          </p:sp>
          <p:sp>
            <p:nvSpPr>
              <p:cNvPr id="18448" name="Rectangle 18"/>
              <p:cNvSpPr>
                <a:spLocks noChangeArrowheads="1"/>
              </p:cNvSpPr>
              <p:nvPr/>
            </p:nvSpPr>
            <p:spPr bwMode="auto">
              <a:xfrm>
                <a:off x="1166" y="2250"/>
                <a:ext cx="58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breakdown</a:t>
                </a:r>
                <a:endParaRPr lang="en-GB"/>
              </a:p>
            </p:txBody>
          </p:sp>
          <p:sp>
            <p:nvSpPr>
              <p:cNvPr id="18449" name="Rectangle 19"/>
              <p:cNvSpPr>
                <a:spLocks noChangeArrowheads="1"/>
              </p:cNvSpPr>
              <p:nvPr/>
            </p:nvSpPr>
            <p:spPr bwMode="auto">
              <a:xfrm>
                <a:off x="2044" y="2076"/>
                <a:ext cx="555" cy="348"/>
              </a:xfrm>
              <a:prstGeom prst="rect">
                <a:avLst/>
              </a:prstGeom>
              <a:solidFill>
                <a:srgbClr val="FFFFFF"/>
              </a:solidFill>
              <a:ln w="6350">
                <a:solidFill>
                  <a:srgbClr val="000000"/>
                </a:solidFill>
                <a:miter lim="800000"/>
                <a:headEnd/>
                <a:tailEnd/>
              </a:ln>
            </p:spPr>
            <p:txBody>
              <a:bodyPr/>
              <a:lstStyle/>
              <a:p>
                <a:endParaRPr lang="en-US"/>
              </a:p>
            </p:txBody>
          </p:sp>
          <p:sp>
            <p:nvSpPr>
              <p:cNvPr id="18450" name="Rectangle 20"/>
              <p:cNvSpPr>
                <a:spLocks noChangeArrowheads="1"/>
              </p:cNvSpPr>
              <p:nvPr/>
            </p:nvSpPr>
            <p:spPr bwMode="auto">
              <a:xfrm>
                <a:off x="2092" y="2095"/>
                <a:ext cx="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Symbol" pitchFamily="18" charset="2"/>
                  </a:rPr>
                  <a:t>¯</a:t>
                </a:r>
                <a:endParaRPr lang="en-GB"/>
              </a:p>
            </p:txBody>
          </p:sp>
          <p:sp>
            <p:nvSpPr>
              <p:cNvPr id="18451" name="Rectangle 21"/>
              <p:cNvSpPr>
                <a:spLocks noChangeArrowheads="1"/>
              </p:cNvSpPr>
              <p:nvPr/>
            </p:nvSpPr>
            <p:spPr bwMode="auto">
              <a:xfrm>
                <a:off x="2160" y="2107"/>
                <a:ext cx="41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 Muscle</a:t>
                </a:r>
                <a:endParaRPr lang="en-GB"/>
              </a:p>
            </p:txBody>
          </p:sp>
          <p:sp>
            <p:nvSpPr>
              <p:cNvPr id="18452" name="Rectangle 22"/>
              <p:cNvSpPr>
                <a:spLocks noChangeArrowheads="1"/>
              </p:cNvSpPr>
              <p:nvPr/>
            </p:nvSpPr>
            <p:spPr bwMode="auto">
              <a:xfrm>
                <a:off x="2176" y="2244"/>
                <a:ext cx="3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repair</a:t>
                </a:r>
                <a:endParaRPr lang="en-GB"/>
              </a:p>
            </p:txBody>
          </p:sp>
          <p:sp>
            <p:nvSpPr>
              <p:cNvPr id="18453" name="Rectangle 23"/>
              <p:cNvSpPr>
                <a:spLocks noChangeArrowheads="1"/>
              </p:cNvSpPr>
              <p:nvPr/>
            </p:nvSpPr>
            <p:spPr bwMode="auto">
              <a:xfrm>
                <a:off x="2845" y="2076"/>
                <a:ext cx="586" cy="190"/>
              </a:xfrm>
              <a:prstGeom prst="rect">
                <a:avLst/>
              </a:prstGeom>
              <a:solidFill>
                <a:srgbClr val="FFFFFF"/>
              </a:solidFill>
              <a:ln w="6350">
                <a:solidFill>
                  <a:srgbClr val="000000"/>
                </a:solidFill>
                <a:miter lim="800000"/>
                <a:headEnd/>
                <a:tailEnd/>
              </a:ln>
            </p:spPr>
            <p:txBody>
              <a:bodyPr/>
              <a:lstStyle/>
              <a:p>
                <a:endParaRPr lang="en-US"/>
              </a:p>
            </p:txBody>
          </p:sp>
          <p:sp>
            <p:nvSpPr>
              <p:cNvPr id="18454" name="Rectangle 24"/>
              <p:cNvSpPr>
                <a:spLocks noChangeArrowheads="1"/>
              </p:cNvSpPr>
              <p:nvPr/>
            </p:nvSpPr>
            <p:spPr bwMode="auto">
              <a:xfrm>
                <a:off x="2887" y="2095"/>
                <a:ext cx="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Symbol" pitchFamily="18" charset="2"/>
                  </a:rPr>
                  <a:t>¯</a:t>
                </a:r>
                <a:endParaRPr lang="en-GB"/>
              </a:p>
            </p:txBody>
          </p:sp>
          <p:sp>
            <p:nvSpPr>
              <p:cNvPr id="18455" name="Rectangle 25"/>
              <p:cNvSpPr>
                <a:spLocks noChangeArrowheads="1"/>
              </p:cNvSpPr>
              <p:nvPr/>
            </p:nvSpPr>
            <p:spPr bwMode="auto">
              <a:xfrm>
                <a:off x="2955" y="2107"/>
                <a:ext cx="4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 appetite</a:t>
                </a:r>
                <a:endParaRPr lang="en-GB"/>
              </a:p>
            </p:txBody>
          </p:sp>
          <p:sp>
            <p:nvSpPr>
              <p:cNvPr id="18456" name="Rectangle 26"/>
              <p:cNvSpPr>
                <a:spLocks noChangeArrowheads="1"/>
              </p:cNvSpPr>
              <p:nvPr/>
            </p:nvSpPr>
            <p:spPr bwMode="auto">
              <a:xfrm>
                <a:off x="3893" y="2082"/>
                <a:ext cx="709" cy="310"/>
              </a:xfrm>
              <a:prstGeom prst="rect">
                <a:avLst/>
              </a:prstGeom>
              <a:solidFill>
                <a:srgbClr val="FFFFFF"/>
              </a:solidFill>
              <a:ln w="6350">
                <a:solidFill>
                  <a:srgbClr val="000000"/>
                </a:solidFill>
                <a:miter lim="800000"/>
                <a:headEnd/>
                <a:tailEnd/>
              </a:ln>
            </p:spPr>
            <p:txBody>
              <a:bodyPr/>
              <a:lstStyle/>
              <a:p>
                <a:endParaRPr lang="en-US"/>
              </a:p>
            </p:txBody>
          </p:sp>
          <p:sp>
            <p:nvSpPr>
              <p:cNvPr id="18457" name="Rectangle 27"/>
              <p:cNvSpPr>
                <a:spLocks noChangeArrowheads="1"/>
              </p:cNvSpPr>
              <p:nvPr/>
            </p:nvSpPr>
            <p:spPr bwMode="auto">
              <a:xfrm>
                <a:off x="4018" y="2101"/>
                <a:ext cx="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Symbol" pitchFamily="18" charset="2"/>
                  </a:rPr>
                  <a:t>­</a:t>
                </a:r>
                <a:endParaRPr lang="en-GB"/>
              </a:p>
            </p:txBody>
          </p:sp>
          <p:sp>
            <p:nvSpPr>
              <p:cNvPr id="18458" name="Rectangle 28"/>
              <p:cNvSpPr>
                <a:spLocks noChangeArrowheads="1"/>
              </p:cNvSpPr>
              <p:nvPr/>
            </p:nvSpPr>
            <p:spPr bwMode="auto">
              <a:xfrm>
                <a:off x="4086" y="2113"/>
                <a:ext cx="41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 Energy</a:t>
                </a:r>
                <a:endParaRPr lang="en-GB"/>
              </a:p>
            </p:txBody>
          </p:sp>
          <p:sp>
            <p:nvSpPr>
              <p:cNvPr id="18459" name="Rectangle 29"/>
              <p:cNvSpPr>
                <a:spLocks noChangeArrowheads="1"/>
              </p:cNvSpPr>
              <p:nvPr/>
            </p:nvSpPr>
            <p:spPr bwMode="auto">
              <a:xfrm>
                <a:off x="3946" y="2250"/>
                <a:ext cx="6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Expenditure</a:t>
                </a:r>
                <a:endParaRPr lang="en-GB"/>
              </a:p>
            </p:txBody>
          </p:sp>
          <p:sp>
            <p:nvSpPr>
              <p:cNvPr id="18460" name="Rectangle 30"/>
              <p:cNvSpPr>
                <a:spLocks noChangeArrowheads="1"/>
              </p:cNvSpPr>
              <p:nvPr/>
            </p:nvSpPr>
            <p:spPr bwMode="auto">
              <a:xfrm>
                <a:off x="2845" y="2391"/>
                <a:ext cx="586" cy="177"/>
              </a:xfrm>
              <a:prstGeom prst="rect">
                <a:avLst/>
              </a:prstGeom>
              <a:solidFill>
                <a:srgbClr val="FFFFFF"/>
              </a:solidFill>
              <a:ln w="6350">
                <a:solidFill>
                  <a:srgbClr val="000000"/>
                </a:solidFill>
                <a:miter lim="800000"/>
                <a:headEnd/>
                <a:tailEnd/>
              </a:ln>
            </p:spPr>
            <p:txBody>
              <a:bodyPr/>
              <a:lstStyle/>
              <a:p>
                <a:endParaRPr lang="en-US"/>
              </a:p>
            </p:txBody>
          </p:sp>
          <p:sp>
            <p:nvSpPr>
              <p:cNvPr id="18461" name="Rectangle 31"/>
              <p:cNvSpPr>
                <a:spLocks noChangeArrowheads="1"/>
              </p:cNvSpPr>
              <p:nvPr/>
            </p:nvSpPr>
            <p:spPr bwMode="auto">
              <a:xfrm>
                <a:off x="2934" y="2410"/>
                <a:ext cx="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Symbol" pitchFamily="18" charset="2"/>
                  </a:rPr>
                  <a:t>¯</a:t>
                </a:r>
                <a:endParaRPr lang="en-GB"/>
              </a:p>
            </p:txBody>
          </p:sp>
          <p:sp>
            <p:nvSpPr>
              <p:cNvPr id="18462" name="Rectangle 32"/>
              <p:cNvSpPr>
                <a:spLocks noChangeArrowheads="1"/>
              </p:cNvSpPr>
              <p:nvPr/>
            </p:nvSpPr>
            <p:spPr bwMode="auto">
              <a:xfrm>
                <a:off x="3002" y="2422"/>
                <a:ext cx="3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 Intake</a:t>
                </a:r>
                <a:endParaRPr lang="en-GB"/>
              </a:p>
            </p:txBody>
          </p:sp>
          <p:sp>
            <p:nvSpPr>
              <p:cNvPr id="18463" name="Rectangle 33"/>
              <p:cNvSpPr>
                <a:spLocks noChangeArrowheads="1"/>
              </p:cNvSpPr>
              <p:nvPr/>
            </p:nvSpPr>
            <p:spPr bwMode="auto">
              <a:xfrm>
                <a:off x="2722" y="2675"/>
                <a:ext cx="720" cy="177"/>
              </a:xfrm>
              <a:prstGeom prst="rect">
                <a:avLst/>
              </a:prstGeom>
              <a:solidFill>
                <a:srgbClr val="FFFFFF"/>
              </a:solidFill>
              <a:ln w="6350">
                <a:solidFill>
                  <a:srgbClr val="000000"/>
                </a:solidFill>
                <a:miter lim="800000"/>
                <a:headEnd/>
                <a:tailEnd/>
              </a:ln>
            </p:spPr>
            <p:txBody>
              <a:bodyPr/>
              <a:lstStyle/>
              <a:p>
                <a:endParaRPr lang="en-US"/>
              </a:p>
            </p:txBody>
          </p:sp>
          <p:sp>
            <p:nvSpPr>
              <p:cNvPr id="18464" name="Rectangle 34"/>
              <p:cNvSpPr>
                <a:spLocks noChangeArrowheads="1"/>
              </p:cNvSpPr>
              <p:nvPr/>
            </p:nvSpPr>
            <p:spPr bwMode="auto">
              <a:xfrm>
                <a:off x="2789" y="2704"/>
                <a:ext cx="6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Weight loss</a:t>
                </a:r>
                <a:endParaRPr lang="en-GB"/>
              </a:p>
            </p:txBody>
          </p:sp>
          <p:sp>
            <p:nvSpPr>
              <p:cNvPr id="18465" name="Rectangle 35"/>
              <p:cNvSpPr>
                <a:spLocks noChangeArrowheads="1"/>
              </p:cNvSpPr>
              <p:nvPr/>
            </p:nvSpPr>
            <p:spPr bwMode="auto">
              <a:xfrm>
                <a:off x="2290" y="3117"/>
                <a:ext cx="939" cy="193"/>
              </a:xfrm>
              <a:prstGeom prst="rect">
                <a:avLst/>
              </a:prstGeom>
              <a:solidFill>
                <a:srgbClr val="FFFFFF"/>
              </a:solidFill>
              <a:ln w="6350">
                <a:solidFill>
                  <a:srgbClr val="000000"/>
                </a:solidFill>
                <a:miter lim="800000"/>
                <a:headEnd/>
                <a:tailEnd/>
              </a:ln>
            </p:spPr>
            <p:txBody>
              <a:bodyPr/>
              <a:lstStyle/>
              <a:p>
                <a:endParaRPr lang="en-US"/>
              </a:p>
            </p:txBody>
          </p:sp>
          <p:sp>
            <p:nvSpPr>
              <p:cNvPr id="18466" name="Rectangle 36"/>
              <p:cNvSpPr>
                <a:spLocks noChangeArrowheads="1"/>
              </p:cNvSpPr>
              <p:nvPr/>
            </p:nvSpPr>
            <p:spPr bwMode="auto">
              <a:xfrm>
                <a:off x="2358" y="3146"/>
                <a:ext cx="8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500">
                    <a:solidFill>
                      <a:srgbClr val="000000"/>
                    </a:solidFill>
                    <a:latin typeface="Arial" charset="0"/>
                  </a:rPr>
                  <a:t>MUSCLE LOSS</a:t>
                </a:r>
                <a:endParaRPr lang="en-GB"/>
              </a:p>
            </p:txBody>
          </p:sp>
          <p:grpSp>
            <p:nvGrpSpPr>
              <p:cNvPr id="18467" name="Group 37"/>
              <p:cNvGrpSpPr>
                <a:grpSpLocks/>
              </p:cNvGrpSpPr>
              <p:nvPr/>
            </p:nvGrpSpPr>
            <p:grpSpPr bwMode="auto">
              <a:xfrm>
                <a:off x="2760" y="1455"/>
                <a:ext cx="69" cy="134"/>
                <a:chOff x="2779" y="1450"/>
                <a:chExt cx="69" cy="134"/>
              </a:xfrm>
            </p:grpSpPr>
            <p:sp>
              <p:nvSpPr>
                <p:cNvPr id="27716" name="Rectangle 38"/>
                <p:cNvSpPr>
                  <a:spLocks noChangeArrowheads="1"/>
                </p:cNvSpPr>
                <p:nvPr/>
              </p:nvSpPr>
              <p:spPr bwMode="auto">
                <a:xfrm>
                  <a:off x="2806" y="1450"/>
                  <a:ext cx="16" cy="88"/>
                </a:xfrm>
                <a:prstGeom prst="rect">
                  <a:avLst/>
                </a:prstGeom>
                <a:solidFill>
                  <a:schemeClr val="accent3">
                    <a:lumMod val="75000"/>
                  </a:schemeClr>
                </a:solidFill>
                <a:ln>
                  <a:noFill/>
                </a:ln>
                <a:extLst/>
              </p:spPr>
              <p:txBody>
                <a:bodyPr/>
                <a:lstStyle/>
                <a:p>
                  <a:pPr>
                    <a:defRPr/>
                  </a:pPr>
                  <a:endParaRPr lang="en-US"/>
                </a:p>
              </p:txBody>
            </p:sp>
            <p:sp>
              <p:nvSpPr>
                <p:cNvPr id="27717" name="Freeform 39"/>
                <p:cNvSpPr>
                  <a:spLocks/>
                </p:cNvSpPr>
                <p:nvPr/>
              </p:nvSpPr>
              <p:spPr bwMode="auto">
                <a:xfrm>
                  <a:off x="2779" y="1514"/>
                  <a:ext cx="69" cy="70"/>
                </a:xfrm>
                <a:custGeom>
                  <a:avLst/>
                  <a:gdLst>
                    <a:gd name="T0" fmla="*/ 0 w 137"/>
                    <a:gd name="T1" fmla="*/ 0 h 141"/>
                    <a:gd name="T2" fmla="*/ 69 w 137"/>
                    <a:gd name="T3" fmla="*/ 141 h 141"/>
                    <a:gd name="T4" fmla="*/ 137 w 137"/>
                    <a:gd name="T5" fmla="*/ 0 h 141"/>
                    <a:gd name="T6" fmla="*/ 69 w 137"/>
                    <a:gd name="T7" fmla="*/ 45 h 141"/>
                    <a:gd name="T8" fmla="*/ 0 w 137"/>
                    <a:gd name="T9" fmla="*/ 0 h 141"/>
                    <a:gd name="T10" fmla="*/ 0 60000 65536"/>
                    <a:gd name="T11" fmla="*/ 0 60000 65536"/>
                    <a:gd name="T12" fmla="*/ 0 60000 65536"/>
                    <a:gd name="T13" fmla="*/ 0 60000 65536"/>
                    <a:gd name="T14" fmla="*/ 0 60000 65536"/>
                    <a:gd name="T15" fmla="*/ 0 w 137"/>
                    <a:gd name="T16" fmla="*/ 0 h 141"/>
                    <a:gd name="T17" fmla="*/ 137 w 137"/>
                    <a:gd name="T18" fmla="*/ 141 h 141"/>
                  </a:gdLst>
                  <a:ahLst/>
                  <a:cxnLst>
                    <a:cxn ang="T10">
                      <a:pos x="T0" y="T1"/>
                    </a:cxn>
                    <a:cxn ang="T11">
                      <a:pos x="T2" y="T3"/>
                    </a:cxn>
                    <a:cxn ang="T12">
                      <a:pos x="T4" y="T5"/>
                    </a:cxn>
                    <a:cxn ang="T13">
                      <a:pos x="T6" y="T7"/>
                    </a:cxn>
                    <a:cxn ang="T14">
                      <a:pos x="T8" y="T9"/>
                    </a:cxn>
                  </a:cxnLst>
                  <a:rect l="T15" t="T16" r="T17" b="T18"/>
                  <a:pathLst>
                    <a:path w="137" h="141">
                      <a:moveTo>
                        <a:pt x="0" y="0"/>
                      </a:moveTo>
                      <a:lnTo>
                        <a:pt x="69" y="141"/>
                      </a:lnTo>
                      <a:lnTo>
                        <a:pt x="137" y="0"/>
                      </a:lnTo>
                      <a:lnTo>
                        <a:pt x="69" y="45"/>
                      </a:lnTo>
                      <a:lnTo>
                        <a:pt x="0" y="0"/>
                      </a:lnTo>
                      <a:close/>
                    </a:path>
                  </a:pathLst>
                </a:custGeom>
                <a:solidFill>
                  <a:schemeClr val="accent3">
                    <a:lumMod val="75000"/>
                  </a:schemeClr>
                </a:solidFill>
                <a:ln>
                  <a:noFill/>
                </a:ln>
                <a:extLst/>
              </p:spPr>
              <p:txBody>
                <a:bodyPr/>
                <a:lstStyle/>
                <a:p>
                  <a:pPr>
                    <a:defRPr/>
                  </a:pPr>
                  <a:endParaRPr lang="en-US"/>
                </a:p>
              </p:txBody>
            </p:sp>
          </p:grpSp>
          <p:grpSp>
            <p:nvGrpSpPr>
              <p:cNvPr id="18468" name="Group 40"/>
              <p:cNvGrpSpPr>
                <a:grpSpLocks/>
              </p:cNvGrpSpPr>
              <p:nvPr/>
            </p:nvGrpSpPr>
            <p:grpSpPr bwMode="auto">
              <a:xfrm>
                <a:off x="1736" y="1817"/>
                <a:ext cx="895" cy="274"/>
                <a:chOff x="1755" y="1812"/>
                <a:chExt cx="895" cy="274"/>
              </a:xfrm>
            </p:grpSpPr>
            <p:sp>
              <p:nvSpPr>
                <p:cNvPr id="27714" name="Freeform 41"/>
                <p:cNvSpPr>
                  <a:spLocks/>
                </p:cNvSpPr>
                <p:nvPr/>
              </p:nvSpPr>
              <p:spPr bwMode="auto">
                <a:xfrm>
                  <a:off x="1796" y="1812"/>
                  <a:ext cx="854" cy="254"/>
                </a:xfrm>
                <a:custGeom>
                  <a:avLst/>
                  <a:gdLst>
                    <a:gd name="T0" fmla="*/ 1708 w 1708"/>
                    <a:gd name="T1" fmla="*/ 30 h 510"/>
                    <a:gd name="T2" fmla="*/ 1700 w 1708"/>
                    <a:gd name="T3" fmla="*/ 0 h 510"/>
                    <a:gd name="T4" fmla="*/ 0 w 1708"/>
                    <a:gd name="T5" fmla="*/ 480 h 510"/>
                    <a:gd name="T6" fmla="*/ 7 w 1708"/>
                    <a:gd name="T7" fmla="*/ 510 h 510"/>
                    <a:gd name="T8" fmla="*/ 1708 w 1708"/>
                    <a:gd name="T9" fmla="*/ 30 h 510"/>
                    <a:gd name="T10" fmla="*/ 0 60000 65536"/>
                    <a:gd name="T11" fmla="*/ 0 60000 65536"/>
                    <a:gd name="T12" fmla="*/ 0 60000 65536"/>
                    <a:gd name="T13" fmla="*/ 0 60000 65536"/>
                    <a:gd name="T14" fmla="*/ 0 60000 65536"/>
                    <a:gd name="T15" fmla="*/ 0 w 1708"/>
                    <a:gd name="T16" fmla="*/ 0 h 510"/>
                    <a:gd name="T17" fmla="*/ 1708 w 1708"/>
                    <a:gd name="T18" fmla="*/ 510 h 510"/>
                  </a:gdLst>
                  <a:ahLst/>
                  <a:cxnLst>
                    <a:cxn ang="T10">
                      <a:pos x="T0" y="T1"/>
                    </a:cxn>
                    <a:cxn ang="T11">
                      <a:pos x="T2" y="T3"/>
                    </a:cxn>
                    <a:cxn ang="T12">
                      <a:pos x="T4" y="T5"/>
                    </a:cxn>
                    <a:cxn ang="T13">
                      <a:pos x="T6" y="T7"/>
                    </a:cxn>
                    <a:cxn ang="T14">
                      <a:pos x="T8" y="T9"/>
                    </a:cxn>
                  </a:cxnLst>
                  <a:rect l="T15" t="T16" r="T17" b="T18"/>
                  <a:pathLst>
                    <a:path w="1708" h="510">
                      <a:moveTo>
                        <a:pt x="1708" y="30"/>
                      </a:moveTo>
                      <a:lnTo>
                        <a:pt x="1700" y="0"/>
                      </a:lnTo>
                      <a:lnTo>
                        <a:pt x="0" y="480"/>
                      </a:lnTo>
                      <a:lnTo>
                        <a:pt x="7" y="510"/>
                      </a:lnTo>
                      <a:lnTo>
                        <a:pt x="1708" y="30"/>
                      </a:lnTo>
                      <a:close/>
                    </a:path>
                  </a:pathLst>
                </a:custGeom>
                <a:solidFill>
                  <a:schemeClr val="accent3">
                    <a:lumMod val="75000"/>
                  </a:schemeClr>
                </a:solidFill>
                <a:ln>
                  <a:noFill/>
                </a:ln>
                <a:extLst/>
              </p:spPr>
              <p:txBody>
                <a:bodyPr/>
                <a:lstStyle/>
                <a:p>
                  <a:pPr>
                    <a:defRPr/>
                  </a:pPr>
                  <a:endParaRPr lang="en-US"/>
                </a:p>
              </p:txBody>
            </p:sp>
            <p:sp>
              <p:nvSpPr>
                <p:cNvPr id="27715" name="Freeform 42"/>
                <p:cNvSpPr>
                  <a:spLocks/>
                </p:cNvSpPr>
                <p:nvPr/>
              </p:nvSpPr>
              <p:spPr bwMode="auto">
                <a:xfrm>
                  <a:off x="1755" y="2019"/>
                  <a:ext cx="75" cy="67"/>
                </a:xfrm>
                <a:custGeom>
                  <a:avLst/>
                  <a:gdLst>
                    <a:gd name="T0" fmla="*/ 114 w 150"/>
                    <a:gd name="T1" fmla="*/ 0 h 135"/>
                    <a:gd name="T2" fmla="*/ 0 w 150"/>
                    <a:gd name="T3" fmla="*/ 105 h 135"/>
                    <a:gd name="T4" fmla="*/ 150 w 150"/>
                    <a:gd name="T5" fmla="*/ 135 h 135"/>
                    <a:gd name="T6" fmla="*/ 90 w 150"/>
                    <a:gd name="T7" fmla="*/ 80 h 135"/>
                    <a:gd name="T8" fmla="*/ 114 w 150"/>
                    <a:gd name="T9" fmla="*/ 0 h 135"/>
                    <a:gd name="T10" fmla="*/ 0 60000 65536"/>
                    <a:gd name="T11" fmla="*/ 0 60000 65536"/>
                    <a:gd name="T12" fmla="*/ 0 60000 65536"/>
                    <a:gd name="T13" fmla="*/ 0 60000 65536"/>
                    <a:gd name="T14" fmla="*/ 0 60000 65536"/>
                    <a:gd name="T15" fmla="*/ 0 w 150"/>
                    <a:gd name="T16" fmla="*/ 0 h 135"/>
                    <a:gd name="T17" fmla="*/ 150 w 150"/>
                    <a:gd name="T18" fmla="*/ 135 h 135"/>
                  </a:gdLst>
                  <a:ahLst/>
                  <a:cxnLst>
                    <a:cxn ang="T10">
                      <a:pos x="T0" y="T1"/>
                    </a:cxn>
                    <a:cxn ang="T11">
                      <a:pos x="T2" y="T3"/>
                    </a:cxn>
                    <a:cxn ang="T12">
                      <a:pos x="T4" y="T5"/>
                    </a:cxn>
                    <a:cxn ang="T13">
                      <a:pos x="T6" y="T7"/>
                    </a:cxn>
                    <a:cxn ang="T14">
                      <a:pos x="T8" y="T9"/>
                    </a:cxn>
                  </a:cxnLst>
                  <a:rect l="T15" t="T16" r="T17" b="T18"/>
                  <a:pathLst>
                    <a:path w="150" h="135">
                      <a:moveTo>
                        <a:pt x="114" y="0"/>
                      </a:moveTo>
                      <a:lnTo>
                        <a:pt x="0" y="105"/>
                      </a:lnTo>
                      <a:lnTo>
                        <a:pt x="150" y="135"/>
                      </a:lnTo>
                      <a:lnTo>
                        <a:pt x="90" y="80"/>
                      </a:lnTo>
                      <a:lnTo>
                        <a:pt x="114" y="0"/>
                      </a:lnTo>
                      <a:close/>
                    </a:path>
                  </a:pathLst>
                </a:custGeom>
                <a:solidFill>
                  <a:schemeClr val="accent3">
                    <a:lumMod val="75000"/>
                  </a:schemeClr>
                </a:solidFill>
                <a:ln>
                  <a:noFill/>
                </a:ln>
                <a:extLst/>
              </p:spPr>
              <p:txBody>
                <a:bodyPr/>
                <a:lstStyle/>
                <a:p>
                  <a:pPr>
                    <a:defRPr/>
                  </a:pPr>
                  <a:endParaRPr lang="en-US"/>
                </a:p>
              </p:txBody>
            </p:sp>
          </p:grpSp>
          <p:grpSp>
            <p:nvGrpSpPr>
              <p:cNvPr id="18469" name="Group 43"/>
              <p:cNvGrpSpPr>
                <a:grpSpLocks/>
              </p:cNvGrpSpPr>
              <p:nvPr/>
            </p:nvGrpSpPr>
            <p:grpSpPr bwMode="auto">
              <a:xfrm>
                <a:off x="2290" y="1817"/>
                <a:ext cx="436" cy="259"/>
                <a:chOff x="2309" y="1812"/>
                <a:chExt cx="436" cy="259"/>
              </a:xfrm>
            </p:grpSpPr>
            <p:sp>
              <p:nvSpPr>
                <p:cNvPr id="27712" name="Freeform 44"/>
                <p:cNvSpPr>
                  <a:spLocks/>
                </p:cNvSpPr>
                <p:nvPr/>
              </p:nvSpPr>
              <p:spPr bwMode="auto">
                <a:xfrm>
                  <a:off x="2345" y="1812"/>
                  <a:ext cx="400" cy="244"/>
                </a:xfrm>
                <a:custGeom>
                  <a:avLst/>
                  <a:gdLst>
                    <a:gd name="T0" fmla="*/ 800 w 800"/>
                    <a:gd name="T1" fmla="*/ 27 h 487"/>
                    <a:gd name="T2" fmla="*/ 785 w 800"/>
                    <a:gd name="T3" fmla="*/ 0 h 487"/>
                    <a:gd name="T4" fmla="*/ 0 w 800"/>
                    <a:gd name="T5" fmla="*/ 460 h 487"/>
                    <a:gd name="T6" fmla="*/ 16 w 800"/>
                    <a:gd name="T7" fmla="*/ 487 h 487"/>
                    <a:gd name="T8" fmla="*/ 800 w 800"/>
                    <a:gd name="T9" fmla="*/ 27 h 487"/>
                    <a:gd name="T10" fmla="*/ 0 60000 65536"/>
                    <a:gd name="T11" fmla="*/ 0 60000 65536"/>
                    <a:gd name="T12" fmla="*/ 0 60000 65536"/>
                    <a:gd name="T13" fmla="*/ 0 60000 65536"/>
                    <a:gd name="T14" fmla="*/ 0 60000 65536"/>
                    <a:gd name="T15" fmla="*/ 0 w 800"/>
                    <a:gd name="T16" fmla="*/ 0 h 487"/>
                    <a:gd name="T17" fmla="*/ 800 w 800"/>
                    <a:gd name="T18" fmla="*/ 487 h 487"/>
                  </a:gdLst>
                  <a:ahLst/>
                  <a:cxnLst>
                    <a:cxn ang="T10">
                      <a:pos x="T0" y="T1"/>
                    </a:cxn>
                    <a:cxn ang="T11">
                      <a:pos x="T2" y="T3"/>
                    </a:cxn>
                    <a:cxn ang="T12">
                      <a:pos x="T4" y="T5"/>
                    </a:cxn>
                    <a:cxn ang="T13">
                      <a:pos x="T6" y="T7"/>
                    </a:cxn>
                    <a:cxn ang="T14">
                      <a:pos x="T8" y="T9"/>
                    </a:cxn>
                  </a:cxnLst>
                  <a:rect l="T15" t="T16" r="T17" b="T18"/>
                  <a:pathLst>
                    <a:path w="800" h="487">
                      <a:moveTo>
                        <a:pt x="800" y="27"/>
                      </a:moveTo>
                      <a:lnTo>
                        <a:pt x="785" y="0"/>
                      </a:lnTo>
                      <a:lnTo>
                        <a:pt x="0" y="460"/>
                      </a:lnTo>
                      <a:lnTo>
                        <a:pt x="16" y="487"/>
                      </a:lnTo>
                      <a:lnTo>
                        <a:pt x="800" y="27"/>
                      </a:lnTo>
                      <a:close/>
                    </a:path>
                  </a:pathLst>
                </a:custGeom>
                <a:solidFill>
                  <a:schemeClr val="accent3">
                    <a:lumMod val="75000"/>
                  </a:schemeClr>
                </a:solidFill>
                <a:ln>
                  <a:noFill/>
                </a:ln>
                <a:extLst/>
              </p:spPr>
              <p:txBody>
                <a:bodyPr/>
                <a:lstStyle/>
                <a:p>
                  <a:pPr>
                    <a:defRPr/>
                  </a:pPr>
                  <a:endParaRPr lang="en-US"/>
                </a:p>
              </p:txBody>
            </p:sp>
            <p:sp>
              <p:nvSpPr>
                <p:cNvPr id="27713" name="Freeform 45"/>
                <p:cNvSpPr>
                  <a:spLocks/>
                </p:cNvSpPr>
                <p:nvPr/>
              </p:nvSpPr>
              <p:spPr bwMode="auto">
                <a:xfrm>
                  <a:off x="2309" y="2005"/>
                  <a:ext cx="77" cy="66"/>
                </a:xfrm>
                <a:custGeom>
                  <a:avLst/>
                  <a:gdLst>
                    <a:gd name="T0" fmla="*/ 84 w 152"/>
                    <a:gd name="T1" fmla="*/ 0 h 131"/>
                    <a:gd name="T2" fmla="*/ 0 w 152"/>
                    <a:gd name="T3" fmla="*/ 131 h 131"/>
                    <a:gd name="T4" fmla="*/ 152 w 152"/>
                    <a:gd name="T5" fmla="*/ 122 h 131"/>
                    <a:gd name="T6" fmla="*/ 81 w 152"/>
                    <a:gd name="T7" fmla="*/ 84 h 131"/>
                    <a:gd name="T8" fmla="*/ 84 w 152"/>
                    <a:gd name="T9" fmla="*/ 0 h 131"/>
                    <a:gd name="T10" fmla="*/ 0 60000 65536"/>
                    <a:gd name="T11" fmla="*/ 0 60000 65536"/>
                    <a:gd name="T12" fmla="*/ 0 60000 65536"/>
                    <a:gd name="T13" fmla="*/ 0 60000 65536"/>
                    <a:gd name="T14" fmla="*/ 0 60000 65536"/>
                    <a:gd name="T15" fmla="*/ 0 w 152"/>
                    <a:gd name="T16" fmla="*/ 0 h 131"/>
                    <a:gd name="T17" fmla="*/ 152 w 152"/>
                    <a:gd name="T18" fmla="*/ 131 h 131"/>
                  </a:gdLst>
                  <a:ahLst/>
                  <a:cxnLst>
                    <a:cxn ang="T10">
                      <a:pos x="T0" y="T1"/>
                    </a:cxn>
                    <a:cxn ang="T11">
                      <a:pos x="T2" y="T3"/>
                    </a:cxn>
                    <a:cxn ang="T12">
                      <a:pos x="T4" y="T5"/>
                    </a:cxn>
                    <a:cxn ang="T13">
                      <a:pos x="T6" y="T7"/>
                    </a:cxn>
                    <a:cxn ang="T14">
                      <a:pos x="T8" y="T9"/>
                    </a:cxn>
                  </a:cxnLst>
                  <a:rect l="T15" t="T16" r="T17" b="T18"/>
                  <a:pathLst>
                    <a:path w="152" h="131">
                      <a:moveTo>
                        <a:pt x="84" y="0"/>
                      </a:moveTo>
                      <a:lnTo>
                        <a:pt x="0" y="131"/>
                      </a:lnTo>
                      <a:lnTo>
                        <a:pt x="152" y="122"/>
                      </a:lnTo>
                      <a:lnTo>
                        <a:pt x="81" y="84"/>
                      </a:lnTo>
                      <a:lnTo>
                        <a:pt x="84" y="0"/>
                      </a:lnTo>
                      <a:close/>
                    </a:path>
                  </a:pathLst>
                </a:custGeom>
                <a:solidFill>
                  <a:schemeClr val="accent3">
                    <a:lumMod val="75000"/>
                  </a:schemeClr>
                </a:solidFill>
                <a:ln>
                  <a:noFill/>
                </a:ln>
                <a:extLst/>
              </p:spPr>
              <p:txBody>
                <a:bodyPr/>
                <a:lstStyle/>
                <a:p>
                  <a:pPr>
                    <a:defRPr/>
                  </a:pPr>
                  <a:endParaRPr lang="en-US"/>
                </a:p>
              </p:txBody>
            </p:sp>
          </p:grpSp>
          <p:grpSp>
            <p:nvGrpSpPr>
              <p:cNvPr id="18470" name="Group 46"/>
              <p:cNvGrpSpPr>
                <a:grpSpLocks/>
              </p:cNvGrpSpPr>
              <p:nvPr/>
            </p:nvGrpSpPr>
            <p:grpSpPr bwMode="auto">
              <a:xfrm>
                <a:off x="3028" y="1817"/>
                <a:ext cx="896" cy="275"/>
                <a:chOff x="3047" y="1812"/>
                <a:chExt cx="896" cy="275"/>
              </a:xfrm>
            </p:grpSpPr>
            <p:sp>
              <p:nvSpPr>
                <p:cNvPr id="27710" name="Freeform 47"/>
                <p:cNvSpPr>
                  <a:spLocks/>
                </p:cNvSpPr>
                <p:nvPr/>
              </p:nvSpPr>
              <p:spPr bwMode="auto">
                <a:xfrm>
                  <a:off x="3047" y="1812"/>
                  <a:ext cx="854" cy="253"/>
                </a:xfrm>
                <a:custGeom>
                  <a:avLst/>
                  <a:gdLst>
                    <a:gd name="T0" fmla="*/ 8 w 1708"/>
                    <a:gd name="T1" fmla="*/ 0 h 510"/>
                    <a:gd name="T2" fmla="*/ 0 w 1708"/>
                    <a:gd name="T3" fmla="*/ 30 h 510"/>
                    <a:gd name="T4" fmla="*/ 1700 w 1708"/>
                    <a:gd name="T5" fmla="*/ 510 h 510"/>
                    <a:gd name="T6" fmla="*/ 1708 w 1708"/>
                    <a:gd name="T7" fmla="*/ 480 h 510"/>
                    <a:gd name="T8" fmla="*/ 8 w 1708"/>
                    <a:gd name="T9" fmla="*/ 0 h 510"/>
                    <a:gd name="T10" fmla="*/ 0 60000 65536"/>
                    <a:gd name="T11" fmla="*/ 0 60000 65536"/>
                    <a:gd name="T12" fmla="*/ 0 60000 65536"/>
                    <a:gd name="T13" fmla="*/ 0 60000 65536"/>
                    <a:gd name="T14" fmla="*/ 0 60000 65536"/>
                    <a:gd name="T15" fmla="*/ 0 w 1708"/>
                    <a:gd name="T16" fmla="*/ 0 h 510"/>
                    <a:gd name="T17" fmla="*/ 1708 w 1708"/>
                    <a:gd name="T18" fmla="*/ 510 h 510"/>
                  </a:gdLst>
                  <a:ahLst/>
                  <a:cxnLst>
                    <a:cxn ang="T10">
                      <a:pos x="T0" y="T1"/>
                    </a:cxn>
                    <a:cxn ang="T11">
                      <a:pos x="T2" y="T3"/>
                    </a:cxn>
                    <a:cxn ang="T12">
                      <a:pos x="T4" y="T5"/>
                    </a:cxn>
                    <a:cxn ang="T13">
                      <a:pos x="T6" y="T7"/>
                    </a:cxn>
                    <a:cxn ang="T14">
                      <a:pos x="T8" y="T9"/>
                    </a:cxn>
                  </a:cxnLst>
                  <a:rect l="T15" t="T16" r="T17" b="T18"/>
                  <a:pathLst>
                    <a:path w="1708" h="510">
                      <a:moveTo>
                        <a:pt x="8" y="0"/>
                      </a:moveTo>
                      <a:lnTo>
                        <a:pt x="0" y="30"/>
                      </a:lnTo>
                      <a:lnTo>
                        <a:pt x="1700" y="510"/>
                      </a:lnTo>
                      <a:lnTo>
                        <a:pt x="1708" y="480"/>
                      </a:lnTo>
                      <a:lnTo>
                        <a:pt x="8" y="0"/>
                      </a:lnTo>
                      <a:close/>
                    </a:path>
                  </a:pathLst>
                </a:custGeom>
                <a:solidFill>
                  <a:schemeClr val="accent3">
                    <a:lumMod val="75000"/>
                  </a:schemeClr>
                </a:solidFill>
                <a:ln>
                  <a:noFill/>
                </a:ln>
                <a:extLst/>
              </p:spPr>
              <p:txBody>
                <a:bodyPr/>
                <a:lstStyle/>
                <a:p>
                  <a:pPr>
                    <a:defRPr/>
                  </a:pPr>
                  <a:endParaRPr lang="en-US"/>
                </a:p>
              </p:txBody>
            </p:sp>
            <p:sp>
              <p:nvSpPr>
                <p:cNvPr id="27711" name="Freeform 48"/>
                <p:cNvSpPr>
                  <a:spLocks/>
                </p:cNvSpPr>
                <p:nvPr/>
              </p:nvSpPr>
              <p:spPr bwMode="auto">
                <a:xfrm>
                  <a:off x="3868" y="2017"/>
                  <a:ext cx="75" cy="68"/>
                </a:xfrm>
                <a:custGeom>
                  <a:avLst/>
                  <a:gdLst>
                    <a:gd name="T0" fmla="*/ 0 w 151"/>
                    <a:gd name="T1" fmla="*/ 136 h 136"/>
                    <a:gd name="T2" fmla="*/ 151 w 151"/>
                    <a:gd name="T3" fmla="*/ 104 h 136"/>
                    <a:gd name="T4" fmla="*/ 36 w 151"/>
                    <a:gd name="T5" fmla="*/ 0 h 136"/>
                    <a:gd name="T6" fmla="*/ 61 w 151"/>
                    <a:gd name="T7" fmla="*/ 79 h 136"/>
                    <a:gd name="T8" fmla="*/ 0 w 151"/>
                    <a:gd name="T9" fmla="*/ 136 h 136"/>
                    <a:gd name="T10" fmla="*/ 0 60000 65536"/>
                    <a:gd name="T11" fmla="*/ 0 60000 65536"/>
                    <a:gd name="T12" fmla="*/ 0 60000 65536"/>
                    <a:gd name="T13" fmla="*/ 0 60000 65536"/>
                    <a:gd name="T14" fmla="*/ 0 60000 65536"/>
                    <a:gd name="T15" fmla="*/ 0 w 151"/>
                    <a:gd name="T16" fmla="*/ 0 h 136"/>
                    <a:gd name="T17" fmla="*/ 151 w 151"/>
                    <a:gd name="T18" fmla="*/ 136 h 136"/>
                  </a:gdLst>
                  <a:ahLst/>
                  <a:cxnLst>
                    <a:cxn ang="T10">
                      <a:pos x="T0" y="T1"/>
                    </a:cxn>
                    <a:cxn ang="T11">
                      <a:pos x="T2" y="T3"/>
                    </a:cxn>
                    <a:cxn ang="T12">
                      <a:pos x="T4" y="T5"/>
                    </a:cxn>
                    <a:cxn ang="T13">
                      <a:pos x="T6" y="T7"/>
                    </a:cxn>
                    <a:cxn ang="T14">
                      <a:pos x="T8" y="T9"/>
                    </a:cxn>
                  </a:cxnLst>
                  <a:rect l="T15" t="T16" r="T17" b="T18"/>
                  <a:pathLst>
                    <a:path w="151" h="136">
                      <a:moveTo>
                        <a:pt x="0" y="136"/>
                      </a:moveTo>
                      <a:lnTo>
                        <a:pt x="151" y="104"/>
                      </a:lnTo>
                      <a:lnTo>
                        <a:pt x="36" y="0"/>
                      </a:lnTo>
                      <a:lnTo>
                        <a:pt x="61" y="79"/>
                      </a:lnTo>
                      <a:lnTo>
                        <a:pt x="0" y="136"/>
                      </a:lnTo>
                      <a:close/>
                    </a:path>
                  </a:pathLst>
                </a:custGeom>
                <a:solidFill>
                  <a:schemeClr val="accent3">
                    <a:lumMod val="75000"/>
                  </a:schemeClr>
                </a:solidFill>
                <a:ln>
                  <a:noFill/>
                </a:ln>
                <a:extLst/>
              </p:spPr>
              <p:txBody>
                <a:bodyPr/>
                <a:lstStyle/>
                <a:p>
                  <a:pPr>
                    <a:defRPr/>
                  </a:pPr>
                  <a:endParaRPr lang="en-US"/>
                </a:p>
              </p:txBody>
            </p:sp>
          </p:grpSp>
          <p:grpSp>
            <p:nvGrpSpPr>
              <p:cNvPr id="18471" name="Group 49"/>
              <p:cNvGrpSpPr>
                <a:grpSpLocks/>
              </p:cNvGrpSpPr>
              <p:nvPr/>
            </p:nvGrpSpPr>
            <p:grpSpPr bwMode="auto">
              <a:xfrm>
                <a:off x="2840" y="1819"/>
                <a:ext cx="272" cy="263"/>
                <a:chOff x="2859" y="1814"/>
                <a:chExt cx="272" cy="263"/>
              </a:xfrm>
            </p:grpSpPr>
            <p:sp>
              <p:nvSpPr>
                <p:cNvPr id="27708" name="Freeform 50"/>
                <p:cNvSpPr>
                  <a:spLocks/>
                </p:cNvSpPr>
                <p:nvPr/>
              </p:nvSpPr>
              <p:spPr bwMode="auto">
                <a:xfrm>
                  <a:off x="2859" y="1814"/>
                  <a:ext cx="244" cy="235"/>
                </a:xfrm>
                <a:custGeom>
                  <a:avLst/>
                  <a:gdLst>
                    <a:gd name="T0" fmla="*/ 20 w 488"/>
                    <a:gd name="T1" fmla="*/ 0 h 476"/>
                    <a:gd name="T2" fmla="*/ 0 w 488"/>
                    <a:gd name="T3" fmla="*/ 22 h 476"/>
                    <a:gd name="T4" fmla="*/ 467 w 488"/>
                    <a:gd name="T5" fmla="*/ 476 h 476"/>
                    <a:gd name="T6" fmla="*/ 488 w 488"/>
                    <a:gd name="T7" fmla="*/ 453 h 476"/>
                    <a:gd name="T8" fmla="*/ 20 w 488"/>
                    <a:gd name="T9" fmla="*/ 0 h 476"/>
                    <a:gd name="T10" fmla="*/ 0 60000 65536"/>
                    <a:gd name="T11" fmla="*/ 0 60000 65536"/>
                    <a:gd name="T12" fmla="*/ 0 60000 65536"/>
                    <a:gd name="T13" fmla="*/ 0 60000 65536"/>
                    <a:gd name="T14" fmla="*/ 0 60000 65536"/>
                    <a:gd name="T15" fmla="*/ 0 w 488"/>
                    <a:gd name="T16" fmla="*/ 0 h 476"/>
                    <a:gd name="T17" fmla="*/ 488 w 488"/>
                    <a:gd name="T18" fmla="*/ 476 h 476"/>
                  </a:gdLst>
                  <a:ahLst/>
                  <a:cxnLst>
                    <a:cxn ang="T10">
                      <a:pos x="T0" y="T1"/>
                    </a:cxn>
                    <a:cxn ang="T11">
                      <a:pos x="T2" y="T3"/>
                    </a:cxn>
                    <a:cxn ang="T12">
                      <a:pos x="T4" y="T5"/>
                    </a:cxn>
                    <a:cxn ang="T13">
                      <a:pos x="T6" y="T7"/>
                    </a:cxn>
                    <a:cxn ang="T14">
                      <a:pos x="T8" y="T9"/>
                    </a:cxn>
                  </a:cxnLst>
                  <a:rect l="T15" t="T16" r="T17" b="T18"/>
                  <a:pathLst>
                    <a:path w="488" h="476">
                      <a:moveTo>
                        <a:pt x="20" y="0"/>
                      </a:moveTo>
                      <a:lnTo>
                        <a:pt x="0" y="22"/>
                      </a:lnTo>
                      <a:lnTo>
                        <a:pt x="467" y="476"/>
                      </a:lnTo>
                      <a:lnTo>
                        <a:pt x="488" y="453"/>
                      </a:lnTo>
                      <a:lnTo>
                        <a:pt x="20" y="0"/>
                      </a:lnTo>
                      <a:close/>
                    </a:path>
                  </a:pathLst>
                </a:custGeom>
                <a:solidFill>
                  <a:schemeClr val="accent3">
                    <a:lumMod val="75000"/>
                  </a:schemeClr>
                </a:solidFill>
                <a:ln>
                  <a:noFill/>
                </a:ln>
                <a:extLst/>
              </p:spPr>
              <p:txBody>
                <a:bodyPr/>
                <a:lstStyle/>
                <a:p>
                  <a:pPr>
                    <a:defRPr/>
                  </a:pPr>
                  <a:endParaRPr lang="en-US"/>
                </a:p>
              </p:txBody>
            </p:sp>
            <p:sp>
              <p:nvSpPr>
                <p:cNvPr id="27709" name="Freeform 51"/>
                <p:cNvSpPr>
                  <a:spLocks/>
                </p:cNvSpPr>
                <p:nvPr/>
              </p:nvSpPr>
              <p:spPr bwMode="auto">
                <a:xfrm>
                  <a:off x="3057" y="2003"/>
                  <a:ext cx="74" cy="74"/>
                </a:xfrm>
                <a:custGeom>
                  <a:avLst/>
                  <a:gdLst>
                    <a:gd name="T0" fmla="*/ 0 w 148"/>
                    <a:gd name="T1" fmla="*/ 102 h 147"/>
                    <a:gd name="T2" fmla="*/ 148 w 148"/>
                    <a:gd name="T3" fmla="*/ 147 h 147"/>
                    <a:gd name="T4" fmla="*/ 95 w 148"/>
                    <a:gd name="T5" fmla="*/ 0 h 147"/>
                    <a:gd name="T6" fmla="*/ 80 w 148"/>
                    <a:gd name="T7" fmla="*/ 81 h 147"/>
                    <a:gd name="T8" fmla="*/ 0 w 148"/>
                    <a:gd name="T9" fmla="*/ 102 h 147"/>
                    <a:gd name="T10" fmla="*/ 0 60000 65536"/>
                    <a:gd name="T11" fmla="*/ 0 60000 65536"/>
                    <a:gd name="T12" fmla="*/ 0 60000 65536"/>
                    <a:gd name="T13" fmla="*/ 0 60000 65536"/>
                    <a:gd name="T14" fmla="*/ 0 60000 65536"/>
                    <a:gd name="T15" fmla="*/ 0 w 148"/>
                    <a:gd name="T16" fmla="*/ 0 h 147"/>
                    <a:gd name="T17" fmla="*/ 148 w 148"/>
                    <a:gd name="T18" fmla="*/ 147 h 147"/>
                  </a:gdLst>
                  <a:ahLst/>
                  <a:cxnLst>
                    <a:cxn ang="T10">
                      <a:pos x="T0" y="T1"/>
                    </a:cxn>
                    <a:cxn ang="T11">
                      <a:pos x="T2" y="T3"/>
                    </a:cxn>
                    <a:cxn ang="T12">
                      <a:pos x="T4" y="T5"/>
                    </a:cxn>
                    <a:cxn ang="T13">
                      <a:pos x="T6" y="T7"/>
                    </a:cxn>
                    <a:cxn ang="T14">
                      <a:pos x="T8" y="T9"/>
                    </a:cxn>
                  </a:cxnLst>
                  <a:rect l="T15" t="T16" r="T17" b="T18"/>
                  <a:pathLst>
                    <a:path w="148" h="147">
                      <a:moveTo>
                        <a:pt x="0" y="102"/>
                      </a:moveTo>
                      <a:lnTo>
                        <a:pt x="148" y="147"/>
                      </a:lnTo>
                      <a:lnTo>
                        <a:pt x="95" y="0"/>
                      </a:lnTo>
                      <a:lnTo>
                        <a:pt x="80" y="81"/>
                      </a:lnTo>
                      <a:lnTo>
                        <a:pt x="0" y="102"/>
                      </a:lnTo>
                      <a:close/>
                    </a:path>
                  </a:pathLst>
                </a:custGeom>
                <a:solidFill>
                  <a:schemeClr val="accent3">
                    <a:lumMod val="75000"/>
                  </a:schemeClr>
                </a:solidFill>
                <a:ln>
                  <a:noFill/>
                </a:ln>
                <a:extLst/>
              </p:spPr>
              <p:txBody>
                <a:bodyPr/>
                <a:lstStyle/>
                <a:p>
                  <a:pPr>
                    <a:defRPr/>
                  </a:pPr>
                  <a:endParaRPr lang="en-US"/>
                </a:p>
              </p:txBody>
            </p:sp>
          </p:grpSp>
          <p:grpSp>
            <p:nvGrpSpPr>
              <p:cNvPr id="18472" name="Group 52"/>
              <p:cNvGrpSpPr>
                <a:grpSpLocks/>
              </p:cNvGrpSpPr>
              <p:nvPr/>
            </p:nvGrpSpPr>
            <p:grpSpPr bwMode="auto">
              <a:xfrm>
                <a:off x="3077" y="2293"/>
                <a:ext cx="69" cy="106"/>
                <a:chOff x="3096" y="2288"/>
                <a:chExt cx="69" cy="106"/>
              </a:xfrm>
            </p:grpSpPr>
            <p:sp>
              <p:nvSpPr>
                <p:cNvPr id="27706" name="Rectangle 53"/>
                <p:cNvSpPr>
                  <a:spLocks noChangeArrowheads="1"/>
                </p:cNvSpPr>
                <p:nvPr/>
              </p:nvSpPr>
              <p:spPr bwMode="auto">
                <a:xfrm>
                  <a:off x="3123" y="2287"/>
                  <a:ext cx="16" cy="60"/>
                </a:xfrm>
                <a:prstGeom prst="rect">
                  <a:avLst/>
                </a:prstGeom>
                <a:solidFill>
                  <a:schemeClr val="accent3">
                    <a:lumMod val="75000"/>
                  </a:schemeClr>
                </a:solidFill>
                <a:ln>
                  <a:noFill/>
                </a:ln>
                <a:extLst/>
              </p:spPr>
              <p:txBody>
                <a:bodyPr/>
                <a:lstStyle/>
                <a:p>
                  <a:pPr>
                    <a:defRPr/>
                  </a:pPr>
                  <a:endParaRPr lang="en-US"/>
                </a:p>
              </p:txBody>
            </p:sp>
            <p:sp>
              <p:nvSpPr>
                <p:cNvPr id="27707" name="Freeform 54"/>
                <p:cNvSpPr>
                  <a:spLocks/>
                </p:cNvSpPr>
                <p:nvPr/>
              </p:nvSpPr>
              <p:spPr bwMode="auto">
                <a:xfrm>
                  <a:off x="3096" y="2324"/>
                  <a:ext cx="69" cy="70"/>
                </a:xfrm>
                <a:custGeom>
                  <a:avLst/>
                  <a:gdLst>
                    <a:gd name="T0" fmla="*/ 0 w 137"/>
                    <a:gd name="T1" fmla="*/ 0 h 140"/>
                    <a:gd name="T2" fmla="*/ 69 w 137"/>
                    <a:gd name="T3" fmla="*/ 140 h 140"/>
                    <a:gd name="T4" fmla="*/ 137 w 137"/>
                    <a:gd name="T5" fmla="*/ 0 h 140"/>
                    <a:gd name="T6" fmla="*/ 69 w 137"/>
                    <a:gd name="T7" fmla="*/ 45 h 140"/>
                    <a:gd name="T8" fmla="*/ 0 w 137"/>
                    <a:gd name="T9" fmla="*/ 0 h 140"/>
                    <a:gd name="T10" fmla="*/ 0 60000 65536"/>
                    <a:gd name="T11" fmla="*/ 0 60000 65536"/>
                    <a:gd name="T12" fmla="*/ 0 60000 65536"/>
                    <a:gd name="T13" fmla="*/ 0 60000 65536"/>
                    <a:gd name="T14" fmla="*/ 0 60000 65536"/>
                    <a:gd name="T15" fmla="*/ 0 w 137"/>
                    <a:gd name="T16" fmla="*/ 0 h 140"/>
                    <a:gd name="T17" fmla="*/ 137 w 137"/>
                    <a:gd name="T18" fmla="*/ 140 h 140"/>
                  </a:gdLst>
                  <a:ahLst/>
                  <a:cxnLst>
                    <a:cxn ang="T10">
                      <a:pos x="T0" y="T1"/>
                    </a:cxn>
                    <a:cxn ang="T11">
                      <a:pos x="T2" y="T3"/>
                    </a:cxn>
                    <a:cxn ang="T12">
                      <a:pos x="T4" y="T5"/>
                    </a:cxn>
                    <a:cxn ang="T13">
                      <a:pos x="T6" y="T7"/>
                    </a:cxn>
                    <a:cxn ang="T14">
                      <a:pos x="T8" y="T9"/>
                    </a:cxn>
                  </a:cxnLst>
                  <a:rect l="T15" t="T16" r="T17" b="T18"/>
                  <a:pathLst>
                    <a:path w="137" h="140">
                      <a:moveTo>
                        <a:pt x="0" y="0"/>
                      </a:moveTo>
                      <a:lnTo>
                        <a:pt x="69" y="140"/>
                      </a:lnTo>
                      <a:lnTo>
                        <a:pt x="137" y="0"/>
                      </a:lnTo>
                      <a:lnTo>
                        <a:pt x="69" y="45"/>
                      </a:lnTo>
                      <a:lnTo>
                        <a:pt x="0" y="0"/>
                      </a:lnTo>
                      <a:close/>
                    </a:path>
                  </a:pathLst>
                </a:custGeom>
                <a:solidFill>
                  <a:schemeClr val="accent3">
                    <a:lumMod val="75000"/>
                  </a:schemeClr>
                </a:solidFill>
                <a:ln>
                  <a:noFill/>
                </a:ln>
                <a:extLst/>
              </p:spPr>
              <p:txBody>
                <a:bodyPr/>
                <a:lstStyle/>
                <a:p>
                  <a:pPr>
                    <a:defRPr/>
                  </a:pPr>
                  <a:endParaRPr lang="en-US"/>
                </a:p>
              </p:txBody>
            </p:sp>
          </p:grpSp>
          <p:grpSp>
            <p:nvGrpSpPr>
              <p:cNvPr id="18473" name="Group 55"/>
              <p:cNvGrpSpPr>
                <a:grpSpLocks/>
              </p:cNvGrpSpPr>
              <p:nvPr/>
            </p:nvGrpSpPr>
            <p:grpSpPr bwMode="auto">
              <a:xfrm>
                <a:off x="3077" y="2575"/>
                <a:ext cx="69" cy="106"/>
                <a:chOff x="3096" y="2570"/>
                <a:chExt cx="69" cy="106"/>
              </a:xfrm>
            </p:grpSpPr>
            <p:sp>
              <p:nvSpPr>
                <p:cNvPr id="27704" name="Rectangle 56"/>
                <p:cNvSpPr>
                  <a:spLocks noChangeArrowheads="1"/>
                </p:cNvSpPr>
                <p:nvPr/>
              </p:nvSpPr>
              <p:spPr bwMode="auto">
                <a:xfrm>
                  <a:off x="3123" y="2570"/>
                  <a:ext cx="16" cy="59"/>
                </a:xfrm>
                <a:prstGeom prst="rect">
                  <a:avLst/>
                </a:prstGeom>
                <a:solidFill>
                  <a:schemeClr val="accent3">
                    <a:lumMod val="75000"/>
                  </a:schemeClr>
                </a:solidFill>
                <a:ln>
                  <a:noFill/>
                </a:ln>
                <a:extLst/>
              </p:spPr>
              <p:txBody>
                <a:bodyPr/>
                <a:lstStyle/>
                <a:p>
                  <a:pPr>
                    <a:defRPr/>
                  </a:pPr>
                  <a:endParaRPr lang="en-US"/>
                </a:p>
              </p:txBody>
            </p:sp>
            <p:sp>
              <p:nvSpPr>
                <p:cNvPr id="27705" name="Freeform 57"/>
                <p:cNvSpPr>
                  <a:spLocks/>
                </p:cNvSpPr>
                <p:nvPr/>
              </p:nvSpPr>
              <p:spPr bwMode="auto">
                <a:xfrm>
                  <a:off x="3096" y="2606"/>
                  <a:ext cx="69" cy="70"/>
                </a:xfrm>
                <a:custGeom>
                  <a:avLst/>
                  <a:gdLst>
                    <a:gd name="T0" fmla="*/ 0 w 137"/>
                    <a:gd name="T1" fmla="*/ 0 h 141"/>
                    <a:gd name="T2" fmla="*/ 69 w 137"/>
                    <a:gd name="T3" fmla="*/ 141 h 141"/>
                    <a:gd name="T4" fmla="*/ 137 w 137"/>
                    <a:gd name="T5" fmla="*/ 0 h 141"/>
                    <a:gd name="T6" fmla="*/ 69 w 137"/>
                    <a:gd name="T7" fmla="*/ 45 h 141"/>
                    <a:gd name="T8" fmla="*/ 0 w 137"/>
                    <a:gd name="T9" fmla="*/ 0 h 141"/>
                    <a:gd name="T10" fmla="*/ 0 60000 65536"/>
                    <a:gd name="T11" fmla="*/ 0 60000 65536"/>
                    <a:gd name="T12" fmla="*/ 0 60000 65536"/>
                    <a:gd name="T13" fmla="*/ 0 60000 65536"/>
                    <a:gd name="T14" fmla="*/ 0 60000 65536"/>
                    <a:gd name="T15" fmla="*/ 0 w 137"/>
                    <a:gd name="T16" fmla="*/ 0 h 141"/>
                    <a:gd name="T17" fmla="*/ 137 w 137"/>
                    <a:gd name="T18" fmla="*/ 141 h 141"/>
                  </a:gdLst>
                  <a:ahLst/>
                  <a:cxnLst>
                    <a:cxn ang="T10">
                      <a:pos x="T0" y="T1"/>
                    </a:cxn>
                    <a:cxn ang="T11">
                      <a:pos x="T2" y="T3"/>
                    </a:cxn>
                    <a:cxn ang="T12">
                      <a:pos x="T4" y="T5"/>
                    </a:cxn>
                    <a:cxn ang="T13">
                      <a:pos x="T6" y="T7"/>
                    </a:cxn>
                    <a:cxn ang="T14">
                      <a:pos x="T8" y="T9"/>
                    </a:cxn>
                  </a:cxnLst>
                  <a:rect l="T15" t="T16" r="T17" b="T18"/>
                  <a:pathLst>
                    <a:path w="137" h="141">
                      <a:moveTo>
                        <a:pt x="0" y="0"/>
                      </a:moveTo>
                      <a:lnTo>
                        <a:pt x="69" y="141"/>
                      </a:lnTo>
                      <a:lnTo>
                        <a:pt x="137" y="0"/>
                      </a:lnTo>
                      <a:lnTo>
                        <a:pt x="69" y="45"/>
                      </a:lnTo>
                      <a:lnTo>
                        <a:pt x="0" y="0"/>
                      </a:lnTo>
                      <a:close/>
                    </a:path>
                  </a:pathLst>
                </a:custGeom>
                <a:solidFill>
                  <a:schemeClr val="accent3">
                    <a:lumMod val="75000"/>
                  </a:schemeClr>
                </a:solidFill>
                <a:ln>
                  <a:noFill/>
                </a:ln>
                <a:extLst/>
              </p:spPr>
              <p:txBody>
                <a:bodyPr/>
                <a:lstStyle/>
                <a:p>
                  <a:pPr>
                    <a:defRPr/>
                  </a:pPr>
                  <a:endParaRPr lang="en-US"/>
                </a:p>
              </p:txBody>
            </p:sp>
          </p:grpSp>
          <p:grpSp>
            <p:nvGrpSpPr>
              <p:cNvPr id="18474" name="Group 58"/>
              <p:cNvGrpSpPr>
                <a:grpSpLocks/>
              </p:cNvGrpSpPr>
              <p:nvPr/>
            </p:nvGrpSpPr>
            <p:grpSpPr bwMode="auto">
              <a:xfrm>
                <a:off x="3077" y="2857"/>
                <a:ext cx="69" cy="246"/>
                <a:chOff x="3096" y="2852"/>
                <a:chExt cx="69" cy="246"/>
              </a:xfrm>
            </p:grpSpPr>
            <p:sp>
              <p:nvSpPr>
                <p:cNvPr id="27702" name="Rectangle 59"/>
                <p:cNvSpPr>
                  <a:spLocks noChangeArrowheads="1"/>
                </p:cNvSpPr>
                <p:nvPr/>
              </p:nvSpPr>
              <p:spPr bwMode="auto">
                <a:xfrm>
                  <a:off x="3123" y="2852"/>
                  <a:ext cx="16" cy="200"/>
                </a:xfrm>
                <a:prstGeom prst="rect">
                  <a:avLst/>
                </a:prstGeom>
                <a:solidFill>
                  <a:schemeClr val="accent3">
                    <a:lumMod val="75000"/>
                  </a:schemeClr>
                </a:solidFill>
                <a:ln>
                  <a:noFill/>
                </a:ln>
                <a:extLst/>
              </p:spPr>
              <p:txBody>
                <a:bodyPr/>
                <a:lstStyle/>
                <a:p>
                  <a:pPr>
                    <a:defRPr/>
                  </a:pPr>
                  <a:endParaRPr lang="en-US"/>
                </a:p>
              </p:txBody>
            </p:sp>
            <p:sp>
              <p:nvSpPr>
                <p:cNvPr id="27703" name="Freeform 60"/>
                <p:cNvSpPr>
                  <a:spLocks/>
                </p:cNvSpPr>
                <p:nvPr/>
              </p:nvSpPr>
              <p:spPr bwMode="auto">
                <a:xfrm>
                  <a:off x="3096" y="3028"/>
                  <a:ext cx="69" cy="70"/>
                </a:xfrm>
                <a:custGeom>
                  <a:avLst/>
                  <a:gdLst>
                    <a:gd name="T0" fmla="*/ 0 w 137"/>
                    <a:gd name="T1" fmla="*/ 0 h 141"/>
                    <a:gd name="T2" fmla="*/ 69 w 137"/>
                    <a:gd name="T3" fmla="*/ 141 h 141"/>
                    <a:gd name="T4" fmla="*/ 137 w 137"/>
                    <a:gd name="T5" fmla="*/ 0 h 141"/>
                    <a:gd name="T6" fmla="*/ 69 w 137"/>
                    <a:gd name="T7" fmla="*/ 45 h 141"/>
                    <a:gd name="T8" fmla="*/ 0 w 137"/>
                    <a:gd name="T9" fmla="*/ 0 h 141"/>
                    <a:gd name="T10" fmla="*/ 0 60000 65536"/>
                    <a:gd name="T11" fmla="*/ 0 60000 65536"/>
                    <a:gd name="T12" fmla="*/ 0 60000 65536"/>
                    <a:gd name="T13" fmla="*/ 0 60000 65536"/>
                    <a:gd name="T14" fmla="*/ 0 60000 65536"/>
                    <a:gd name="T15" fmla="*/ 0 w 137"/>
                    <a:gd name="T16" fmla="*/ 0 h 141"/>
                    <a:gd name="T17" fmla="*/ 137 w 137"/>
                    <a:gd name="T18" fmla="*/ 141 h 141"/>
                  </a:gdLst>
                  <a:ahLst/>
                  <a:cxnLst>
                    <a:cxn ang="T10">
                      <a:pos x="T0" y="T1"/>
                    </a:cxn>
                    <a:cxn ang="T11">
                      <a:pos x="T2" y="T3"/>
                    </a:cxn>
                    <a:cxn ang="T12">
                      <a:pos x="T4" y="T5"/>
                    </a:cxn>
                    <a:cxn ang="T13">
                      <a:pos x="T6" y="T7"/>
                    </a:cxn>
                    <a:cxn ang="T14">
                      <a:pos x="T8" y="T9"/>
                    </a:cxn>
                  </a:cxnLst>
                  <a:rect l="T15" t="T16" r="T17" b="T18"/>
                  <a:pathLst>
                    <a:path w="137" h="141">
                      <a:moveTo>
                        <a:pt x="0" y="0"/>
                      </a:moveTo>
                      <a:lnTo>
                        <a:pt x="69" y="141"/>
                      </a:lnTo>
                      <a:lnTo>
                        <a:pt x="137" y="0"/>
                      </a:lnTo>
                      <a:lnTo>
                        <a:pt x="69" y="45"/>
                      </a:lnTo>
                      <a:lnTo>
                        <a:pt x="0" y="0"/>
                      </a:lnTo>
                      <a:close/>
                    </a:path>
                  </a:pathLst>
                </a:custGeom>
                <a:solidFill>
                  <a:schemeClr val="accent3">
                    <a:lumMod val="75000"/>
                  </a:schemeClr>
                </a:solidFill>
                <a:ln>
                  <a:noFill/>
                </a:ln>
                <a:extLst/>
              </p:spPr>
              <p:txBody>
                <a:bodyPr/>
                <a:lstStyle/>
                <a:p>
                  <a:pPr>
                    <a:defRPr/>
                  </a:pPr>
                  <a:endParaRPr lang="en-US"/>
                </a:p>
              </p:txBody>
            </p:sp>
          </p:grpSp>
          <p:grpSp>
            <p:nvGrpSpPr>
              <p:cNvPr id="18475" name="Group 61"/>
              <p:cNvGrpSpPr>
                <a:grpSpLocks/>
              </p:cNvGrpSpPr>
              <p:nvPr/>
            </p:nvGrpSpPr>
            <p:grpSpPr bwMode="auto">
              <a:xfrm>
                <a:off x="3461" y="2385"/>
                <a:ext cx="437" cy="353"/>
                <a:chOff x="3480" y="2380"/>
                <a:chExt cx="437" cy="353"/>
              </a:xfrm>
            </p:grpSpPr>
            <p:sp>
              <p:nvSpPr>
                <p:cNvPr id="27700" name="Freeform 62"/>
                <p:cNvSpPr>
                  <a:spLocks/>
                </p:cNvSpPr>
                <p:nvPr/>
              </p:nvSpPr>
              <p:spPr bwMode="auto">
                <a:xfrm>
                  <a:off x="3511" y="2380"/>
                  <a:ext cx="406" cy="332"/>
                </a:xfrm>
                <a:custGeom>
                  <a:avLst/>
                  <a:gdLst>
                    <a:gd name="T0" fmla="*/ 811 w 811"/>
                    <a:gd name="T1" fmla="*/ 25 h 662"/>
                    <a:gd name="T2" fmla="*/ 792 w 811"/>
                    <a:gd name="T3" fmla="*/ 0 h 662"/>
                    <a:gd name="T4" fmla="*/ 0 w 811"/>
                    <a:gd name="T5" fmla="*/ 637 h 662"/>
                    <a:gd name="T6" fmla="*/ 19 w 811"/>
                    <a:gd name="T7" fmla="*/ 662 h 662"/>
                    <a:gd name="T8" fmla="*/ 811 w 811"/>
                    <a:gd name="T9" fmla="*/ 25 h 662"/>
                    <a:gd name="T10" fmla="*/ 0 60000 65536"/>
                    <a:gd name="T11" fmla="*/ 0 60000 65536"/>
                    <a:gd name="T12" fmla="*/ 0 60000 65536"/>
                    <a:gd name="T13" fmla="*/ 0 60000 65536"/>
                    <a:gd name="T14" fmla="*/ 0 60000 65536"/>
                    <a:gd name="T15" fmla="*/ 0 w 811"/>
                    <a:gd name="T16" fmla="*/ 0 h 662"/>
                    <a:gd name="T17" fmla="*/ 811 w 811"/>
                    <a:gd name="T18" fmla="*/ 662 h 662"/>
                  </a:gdLst>
                  <a:ahLst/>
                  <a:cxnLst>
                    <a:cxn ang="T10">
                      <a:pos x="T0" y="T1"/>
                    </a:cxn>
                    <a:cxn ang="T11">
                      <a:pos x="T2" y="T3"/>
                    </a:cxn>
                    <a:cxn ang="T12">
                      <a:pos x="T4" y="T5"/>
                    </a:cxn>
                    <a:cxn ang="T13">
                      <a:pos x="T6" y="T7"/>
                    </a:cxn>
                    <a:cxn ang="T14">
                      <a:pos x="T8" y="T9"/>
                    </a:cxn>
                  </a:cxnLst>
                  <a:rect l="T15" t="T16" r="T17" b="T18"/>
                  <a:pathLst>
                    <a:path w="811" h="662">
                      <a:moveTo>
                        <a:pt x="811" y="25"/>
                      </a:moveTo>
                      <a:lnTo>
                        <a:pt x="792" y="0"/>
                      </a:lnTo>
                      <a:lnTo>
                        <a:pt x="0" y="637"/>
                      </a:lnTo>
                      <a:lnTo>
                        <a:pt x="19" y="662"/>
                      </a:lnTo>
                      <a:lnTo>
                        <a:pt x="811" y="25"/>
                      </a:lnTo>
                      <a:close/>
                    </a:path>
                  </a:pathLst>
                </a:custGeom>
                <a:solidFill>
                  <a:schemeClr val="accent3">
                    <a:lumMod val="75000"/>
                  </a:schemeClr>
                </a:solidFill>
                <a:ln>
                  <a:noFill/>
                </a:ln>
                <a:extLst/>
              </p:spPr>
              <p:txBody>
                <a:bodyPr/>
                <a:lstStyle/>
                <a:p>
                  <a:pPr>
                    <a:defRPr/>
                  </a:pPr>
                  <a:endParaRPr lang="en-US"/>
                </a:p>
              </p:txBody>
            </p:sp>
            <p:sp>
              <p:nvSpPr>
                <p:cNvPr id="27701" name="Freeform 63"/>
                <p:cNvSpPr>
                  <a:spLocks/>
                </p:cNvSpPr>
                <p:nvPr/>
              </p:nvSpPr>
              <p:spPr bwMode="auto">
                <a:xfrm>
                  <a:off x="3480" y="2662"/>
                  <a:ext cx="76" cy="71"/>
                </a:xfrm>
                <a:custGeom>
                  <a:avLst/>
                  <a:gdLst>
                    <a:gd name="T0" fmla="*/ 65 w 150"/>
                    <a:gd name="T1" fmla="*/ 0 h 143"/>
                    <a:gd name="T2" fmla="*/ 0 w 150"/>
                    <a:gd name="T3" fmla="*/ 143 h 143"/>
                    <a:gd name="T4" fmla="*/ 150 w 150"/>
                    <a:gd name="T5" fmla="*/ 111 h 143"/>
                    <a:gd name="T6" fmla="*/ 73 w 150"/>
                    <a:gd name="T7" fmla="*/ 84 h 143"/>
                    <a:gd name="T8" fmla="*/ 65 w 150"/>
                    <a:gd name="T9" fmla="*/ 0 h 143"/>
                    <a:gd name="T10" fmla="*/ 0 60000 65536"/>
                    <a:gd name="T11" fmla="*/ 0 60000 65536"/>
                    <a:gd name="T12" fmla="*/ 0 60000 65536"/>
                    <a:gd name="T13" fmla="*/ 0 60000 65536"/>
                    <a:gd name="T14" fmla="*/ 0 60000 65536"/>
                    <a:gd name="T15" fmla="*/ 0 w 150"/>
                    <a:gd name="T16" fmla="*/ 0 h 143"/>
                    <a:gd name="T17" fmla="*/ 150 w 150"/>
                    <a:gd name="T18" fmla="*/ 143 h 143"/>
                  </a:gdLst>
                  <a:ahLst/>
                  <a:cxnLst>
                    <a:cxn ang="T10">
                      <a:pos x="T0" y="T1"/>
                    </a:cxn>
                    <a:cxn ang="T11">
                      <a:pos x="T2" y="T3"/>
                    </a:cxn>
                    <a:cxn ang="T12">
                      <a:pos x="T4" y="T5"/>
                    </a:cxn>
                    <a:cxn ang="T13">
                      <a:pos x="T6" y="T7"/>
                    </a:cxn>
                    <a:cxn ang="T14">
                      <a:pos x="T8" y="T9"/>
                    </a:cxn>
                  </a:cxnLst>
                  <a:rect l="T15" t="T16" r="T17" b="T18"/>
                  <a:pathLst>
                    <a:path w="150" h="143">
                      <a:moveTo>
                        <a:pt x="65" y="0"/>
                      </a:moveTo>
                      <a:lnTo>
                        <a:pt x="0" y="143"/>
                      </a:lnTo>
                      <a:lnTo>
                        <a:pt x="150" y="111"/>
                      </a:lnTo>
                      <a:lnTo>
                        <a:pt x="73" y="84"/>
                      </a:lnTo>
                      <a:lnTo>
                        <a:pt x="65" y="0"/>
                      </a:lnTo>
                      <a:close/>
                    </a:path>
                  </a:pathLst>
                </a:custGeom>
                <a:solidFill>
                  <a:schemeClr val="accent3">
                    <a:lumMod val="75000"/>
                  </a:schemeClr>
                </a:solidFill>
                <a:ln>
                  <a:noFill/>
                </a:ln>
                <a:extLst/>
              </p:spPr>
              <p:txBody>
                <a:bodyPr/>
                <a:lstStyle/>
                <a:p>
                  <a:pPr>
                    <a:defRPr/>
                  </a:pPr>
                  <a:endParaRPr lang="en-US"/>
                </a:p>
              </p:txBody>
            </p:sp>
          </p:grpSp>
          <p:grpSp>
            <p:nvGrpSpPr>
              <p:cNvPr id="18476" name="Group 64"/>
              <p:cNvGrpSpPr>
                <a:grpSpLocks/>
              </p:cNvGrpSpPr>
              <p:nvPr/>
            </p:nvGrpSpPr>
            <p:grpSpPr bwMode="auto">
              <a:xfrm>
                <a:off x="1730" y="2418"/>
                <a:ext cx="643" cy="685"/>
                <a:chOff x="1749" y="2413"/>
                <a:chExt cx="643" cy="685"/>
              </a:xfrm>
            </p:grpSpPr>
            <p:sp>
              <p:nvSpPr>
                <p:cNvPr id="27698" name="Freeform 65"/>
                <p:cNvSpPr>
                  <a:spLocks/>
                </p:cNvSpPr>
                <p:nvPr/>
              </p:nvSpPr>
              <p:spPr bwMode="auto">
                <a:xfrm>
                  <a:off x="1749" y="2413"/>
                  <a:ext cx="617" cy="658"/>
                </a:xfrm>
                <a:custGeom>
                  <a:avLst/>
                  <a:gdLst>
                    <a:gd name="T0" fmla="*/ 22 w 1234"/>
                    <a:gd name="T1" fmla="*/ 0 h 1317"/>
                    <a:gd name="T2" fmla="*/ 0 w 1234"/>
                    <a:gd name="T3" fmla="*/ 23 h 1317"/>
                    <a:gd name="T4" fmla="*/ 1212 w 1234"/>
                    <a:gd name="T5" fmla="*/ 1317 h 1317"/>
                    <a:gd name="T6" fmla="*/ 1234 w 1234"/>
                    <a:gd name="T7" fmla="*/ 1294 h 1317"/>
                    <a:gd name="T8" fmla="*/ 22 w 1234"/>
                    <a:gd name="T9" fmla="*/ 0 h 1317"/>
                    <a:gd name="T10" fmla="*/ 0 60000 65536"/>
                    <a:gd name="T11" fmla="*/ 0 60000 65536"/>
                    <a:gd name="T12" fmla="*/ 0 60000 65536"/>
                    <a:gd name="T13" fmla="*/ 0 60000 65536"/>
                    <a:gd name="T14" fmla="*/ 0 60000 65536"/>
                    <a:gd name="T15" fmla="*/ 0 w 1234"/>
                    <a:gd name="T16" fmla="*/ 0 h 1317"/>
                    <a:gd name="T17" fmla="*/ 1234 w 1234"/>
                    <a:gd name="T18" fmla="*/ 1317 h 1317"/>
                  </a:gdLst>
                  <a:ahLst/>
                  <a:cxnLst>
                    <a:cxn ang="T10">
                      <a:pos x="T0" y="T1"/>
                    </a:cxn>
                    <a:cxn ang="T11">
                      <a:pos x="T2" y="T3"/>
                    </a:cxn>
                    <a:cxn ang="T12">
                      <a:pos x="T4" y="T5"/>
                    </a:cxn>
                    <a:cxn ang="T13">
                      <a:pos x="T6" y="T7"/>
                    </a:cxn>
                    <a:cxn ang="T14">
                      <a:pos x="T8" y="T9"/>
                    </a:cxn>
                  </a:cxnLst>
                  <a:rect l="T15" t="T16" r="T17" b="T18"/>
                  <a:pathLst>
                    <a:path w="1234" h="1317">
                      <a:moveTo>
                        <a:pt x="22" y="0"/>
                      </a:moveTo>
                      <a:lnTo>
                        <a:pt x="0" y="23"/>
                      </a:lnTo>
                      <a:lnTo>
                        <a:pt x="1212" y="1317"/>
                      </a:lnTo>
                      <a:lnTo>
                        <a:pt x="1234" y="1294"/>
                      </a:lnTo>
                      <a:lnTo>
                        <a:pt x="22" y="0"/>
                      </a:lnTo>
                      <a:close/>
                    </a:path>
                  </a:pathLst>
                </a:custGeom>
                <a:solidFill>
                  <a:schemeClr val="accent3">
                    <a:lumMod val="75000"/>
                  </a:schemeClr>
                </a:solidFill>
                <a:ln>
                  <a:noFill/>
                </a:ln>
                <a:extLst/>
              </p:spPr>
              <p:txBody>
                <a:bodyPr/>
                <a:lstStyle/>
                <a:p>
                  <a:pPr>
                    <a:defRPr/>
                  </a:pPr>
                  <a:endParaRPr lang="en-US"/>
                </a:p>
              </p:txBody>
            </p:sp>
            <p:sp>
              <p:nvSpPr>
                <p:cNvPr id="27699" name="Freeform 66"/>
                <p:cNvSpPr>
                  <a:spLocks/>
                </p:cNvSpPr>
                <p:nvPr/>
              </p:nvSpPr>
              <p:spPr bwMode="auto">
                <a:xfrm>
                  <a:off x="2320" y="3024"/>
                  <a:ext cx="72" cy="74"/>
                </a:xfrm>
                <a:custGeom>
                  <a:avLst/>
                  <a:gdLst>
                    <a:gd name="T0" fmla="*/ 0 w 145"/>
                    <a:gd name="T1" fmla="*/ 97 h 150"/>
                    <a:gd name="T2" fmla="*/ 145 w 145"/>
                    <a:gd name="T3" fmla="*/ 150 h 150"/>
                    <a:gd name="T4" fmla="*/ 99 w 145"/>
                    <a:gd name="T5" fmla="*/ 0 h 150"/>
                    <a:gd name="T6" fmla="*/ 80 w 145"/>
                    <a:gd name="T7" fmla="*/ 80 h 150"/>
                    <a:gd name="T8" fmla="*/ 0 w 145"/>
                    <a:gd name="T9" fmla="*/ 97 h 150"/>
                    <a:gd name="T10" fmla="*/ 0 60000 65536"/>
                    <a:gd name="T11" fmla="*/ 0 60000 65536"/>
                    <a:gd name="T12" fmla="*/ 0 60000 65536"/>
                    <a:gd name="T13" fmla="*/ 0 60000 65536"/>
                    <a:gd name="T14" fmla="*/ 0 60000 65536"/>
                    <a:gd name="T15" fmla="*/ 0 w 145"/>
                    <a:gd name="T16" fmla="*/ 0 h 150"/>
                    <a:gd name="T17" fmla="*/ 145 w 145"/>
                    <a:gd name="T18" fmla="*/ 150 h 150"/>
                  </a:gdLst>
                  <a:ahLst/>
                  <a:cxnLst>
                    <a:cxn ang="T10">
                      <a:pos x="T0" y="T1"/>
                    </a:cxn>
                    <a:cxn ang="T11">
                      <a:pos x="T2" y="T3"/>
                    </a:cxn>
                    <a:cxn ang="T12">
                      <a:pos x="T4" y="T5"/>
                    </a:cxn>
                    <a:cxn ang="T13">
                      <a:pos x="T6" y="T7"/>
                    </a:cxn>
                    <a:cxn ang="T14">
                      <a:pos x="T8" y="T9"/>
                    </a:cxn>
                  </a:cxnLst>
                  <a:rect l="T15" t="T16" r="T17" b="T18"/>
                  <a:pathLst>
                    <a:path w="145" h="150">
                      <a:moveTo>
                        <a:pt x="0" y="97"/>
                      </a:moveTo>
                      <a:lnTo>
                        <a:pt x="145" y="150"/>
                      </a:lnTo>
                      <a:lnTo>
                        <a:pt x="99" y="0"/>
                      </a:lnTo>
                      <a:lnTo>
                        <a:pt x="80" y="80"/>
                      </a:lnTo>
                      <a:lnTo>
                        <a:pt x="0" y="97"/>
                      </a:lnTo>
                      <a:close/>
                    </a:path>
                  </a:pathLst>
                </a:custGeom>
                <a:solidFill>
                  <a:schemeClr val="accent3">
                    <a:lumMod val="75000"/>
                  </a:schemeClr>
                </a:solidFill>
                <a:ln>
                  <a:noFill/>
                </a:ln>
                <a:extLst/>
              </p:spPr>
              <p:txBody>
                <a:bodyPr/>
                <a:lstStyle/>
                <a:p>
                  <a:pPr>
                    <a:defRPr/>
                  </a:pPr>
                  <a:endParaRPr lang="en-US"/>
                </a:p>
              </p:txBody>
            </p:sp>
          </p:grpSp>
          <p:grpSp>
            <p:nvGrpSpPr>
              <p:cNvPr id="18477" name="Group 67"/>
              <p:cNvGrpSpPr>
                <a:grpSpLocks/>
              </p:cNvGrpSpPr>
              <p:nvPr/>
            </p:nvGrpSpPr>
            <p:grpSpPr bwMode="auto">
              <a:xfrm>
                <a:off x="2222" y="2420"/>
                <a:ext cx="296" cy="683"/>
                <a:chOff x="2241" y="2415"/>
                <a:chExt cx="296" cy="683"/>
              </a:xfrm>
            </p:grpSpPr>
            <p:sp>
              <p:nvSpPr>
                <p:cNvPr id="27696" name="Freeform 68"/>
                <p:cNvSpPr>
                  <a:spLocks/>
                </p:cNvSpPr>
                <p:nvPr/>
              </p:nvSpPr>
              <p:spPr bwMode="auto">
                <a:xfrm>
                  <a:off x="2241" y="2415"/>
                  <a:ext cx="280" cy="644"/>
                </a:xfrm>
                <a:custGeom>
                  <a:avLst/>
                  <a:gdLst>
                    <a:gd name="T0" fmla="*/ 29 w 561"/>
                    <a:gd name="T1" fmla="*/ 0 h 1289"/>
                    <a:gd name="T2" fmla="*/ 0 w 561"/>
                    <a:gd name="T3" fmla="*/ 13 h 1289"/>
                    <a:gd name="T4" fmla="*/ 533 w 561"/>
                    <a:gd name="T5" fmla="*/ 1289 h 1289"/>
                    <a:gd name="T6" fmla="*/ 561 w 561"/>
                    <a:gd name="T7" fmla="*/ 1276 h 1289"/>
                    <a:gd name="T8" fmla="*/ 29 w 561"/>
                    <a:gd name="T9" fmla="*/ 0 h 1289"/>
                    <a:gd name="T10" fmla="*/ 0 60000 65536"/>
                    <a:gd name="T11" fmla="*/ 0 60000 65536"/>
                    <a:gd name="T12" fmla="*/ 0 60000 65536"/>
                    <a:gd name="T13" fmla="*/ 0 60000 65536"/>
                    <a:gd name="T14" fmla="*/ 0 60000 65536"/>
                    <a:gd name="T15" fmla="*/ 0 w 561"/>
                    <a:gd name="T16" fmla="*/ 0 h 1289"/>
                    <a:gd name="T17" fmla="*/ 561 w 561"/>
                    <a:gd name="T18" fmla="*/ 1289 h 1289"/>
                  </a:gdLst>
                  <a:ahLst/>
                  <a:cxnLst>
                    <a:cxn ang="T10">
                      <a:pos x="T0" y="T1"/>
                    </a:cxn>
                    <a:cxn ang="T11">
                      <a:pos x="T2" y="T3"/>
                    </a:cxn>
                    <a:cxn ang="T12">
                      <a:pos x="T4" y="T5"/>
                    </a:cxn>
                    <a:cxn ang="T13">
                      <a:pos x="T6" y="T7"/>
                    </a:cxn>
                    <a:cxn ang="T14">
                      <a:pos x="T8" y="T9"/>
                    </a:cxn>
                  </a:cxnLst>
                  <a:rect l="T15" t="T16" r="T17" b="T18"/>
                  <a:pathLst>
                    <a:path w="561" h="1289">
                      <a:moveTo>
                        <a:pt x="29" y="0"/>
                      </a:moveTo>
                      <a:lnTo>
                        <a:pt x="0" y="13"/>
                      </a:lnTo>
                      <a:lnTo>
                        <a:pt x="533" y="1289"/>
                      </a:lnTo>
                      <a:lnTo>
                        <a:pt x="561" y="1276"/>
                      </a:lnTo>
                      <a:lnTo>
                        <a:pt x="29" y="0"/>
                      </a:lnTo>
                      <a:close/>
                    </a:path>
                  </a:pathLst>
                </a:custGeom>
                <a:solidFill>
                  <a:schemeClr val="accent3">
                    <a:lumMod val="75000"/>
                  </a:schemeClr>
                </a:solidFill>
                <a:ln>
                  <a:noFill/>
                </a:ln>
                <a:extLst/>
              </p:spPr>
              <p:txBody>
                <a:bodyPr/>
                <a:lstStyle/>
                <a:p>
                  <a:pPr>
                    <a:defRPr/>
                  </a:pPr>
                  <a:endParaRPr lang="en-US"/>
                </a:p>
              </p:txBody>
            </p:sp>
            <p:sp>
              <p:nvSpPr>
                <p:cNvPr id="27697" name="Freeform 69"/>
                <p:cNvSpPr>
                  <a:spLocks/>
                </p:cNvSpPr>
                <p:nvPr/>
              </p:nvSpPr>
              <p:spPr bwMode="auto">
                <a:xfrm>
                  <a:off x="2475" y="3020"/>
                  <a:ext cx="63" cy="78"/>
                </a:xfrm>
                <a:custGeom>
                  <a:avLst/>
                  <a:gdLst>
                    <a:gd name="T0" fmla="*/ 0 w 126"/>
                    <a:gd name="T1" fmla="*/ 56 h 157"/>
                    <a:gd name="T2" fmla="*/ 119 w 126"/>
                    <a:gd name="T3" fmla="*/ 157 h 157"/>
                    <a:gd name="T4" fmla="*/ 126 w 126"/>
                    <a:gd name="T5" fmla="*/ 0 h 157"/>
                    <a:gd name="T6" fmla="*/ 81 w 126"/>
                    <a:gd name="T7" fmla="*/ 69 h 157"/>
                    <a:gd name="T8" fmla="*/ 0 w 126"/>
                    <a:gd name="T9" fmla="*/ 56 h 157"/>
                    <a:gd name="T10" fmla="*/ 0 60000 65536"/>
                    <a:gd name="T11" fmla="*/ 0 60000 65536"/>
                    <a:gd name="T12" fmla="*/ 0 60000 65536"/>
                    <a:gd name="T13" fmla="*/ 0 60000 65536"/>
                    <a:gd name="T14" fmla="*/ 0 60000 65536"/>
                    <a:gd name="T15" fmla="*/ 0 w 126"/>
                    <a:gd name="T16" fmla="*/ 0 h 157"/>
                    <a:gd name="T17" fmla="*/ 126 w 126"/>
                    <a:gd name="T18" fmla="*/ 157 h 157"/>
                  </a:gdLst>
                  <a:ahLst/>
                  <a:cxnLst>
                    <a:cxn ang="T10">
                      <a:pos x="T0" y="T1"/>
                    </a:cxn>
                    <a:cxn ang="T11">
                      <a:pos x="T2" y="T3"/>
                    </a:cxn>
                    <a:cxn ang="T12">
                      <a:pos x="T4" y="T5"/>
                    </a:cxn>
                    <a:cxn ang="T13">
                      <a:pos x="T6" y="T7"/>
                    </a:cxn>
                    <a:cxn ang="T14">
                      <a:pos x="T8" y="T9"/>
                    </a:cxn>
                  </a:cxnLst>
                  <a:rect l="T15" t="T16" r="T17" b="T18"/>
                  <a:pathLst>
                    <a:path w="126" h="157">
                      <a:moveTo>
                        <a:pt x="0" y="56"/>
                      </a:moveTo>
                      <a:lnTo>
                        <a:pt x="119" y="157"/>
                      </a:lnTo>
                      <a:lnTo>
                        <a:pt x="126" y="0"/>
                      </a:lnTo>
                      <a:lnTo>
                        <a:pt x="81" y="69"/>
                      </a:lnTo>
                      <a:lnTo>
                        <a:pt x="0" y="56"/>
                      </a:lnTo>
                      <a:close/>
                    </a:path>
                  </a:pathLst>
                </a:custGeom>
                <a:solidFill>
                  <a:schemeClr val="accent3">
                    <a:lumMod val="75000"/>
                  </a:schemeClr>
                </a:solidFill>
                <a:ln>
                  <a:noFill/>
                </a:ln>
                <a:extLst/>
              </p:spPr>
              <p:txBody>
                <a:bodyPr/>
                <a:lstStyle/>
                <a:p>
                  <a:pPr>
                    <a:defRPr/>
                  </a:pPr>
                  <a:endParaRPr lang="en-US"/>
                </a:p>
              </p:txBody>
            </p:sp>
          </p:grpSp>
        </p:grpSp>
      </p:grpSp>
      <p:grpSp>
        <p:nvGrpSpPr>
          <p:cNvPr id="18" name="Group 70"/>
          <p:cNvGrpSpPr>
            <a:grpSpLocks/>
          </p:cNvGrpSpPr>
          <p:nvPr/>
        </p:nvGrpSpPr>
        <p:grpSpPr bwMode="auto">
          <a:xfrm>
            <a:off x="4387850" y="5605810"/>
            <a:ext cx="109538" cy="271462"/>
            <a:chOff x="2764" y="3337"/>
            <a:chExt cx="69" cy="171"/>
          </a:xfrm>
          <a:solidFill>
            <a:schemeClr val="accent3">
              <a:lumMod val="75000"/>
            </a:schemeClr>
          </a:solidFill>
        </p:grpSpPr>
        <p:sp>
          <p:nvSpPr>
            <p:cNvPr id="27653" name="Rectangle 71"/>
            <p:cNvSpPr>
              <a:spLocks noChangeArrowheads="1"/>
            </p:cNvSpPr>
            <p:nvPr/>
          </p:nvSpPr>
          <p:spPr bwMode="auto">
            <a:xfrm>
              <a:off x="2791" y="3337"/>
              <a:ext cx="15" cy="102"/>
            </a:xfrm>
            <a:prstGeom prst="rect">
              <a:avLst/>
            </a:prstGeom>
            <a:grpFill/>
            <a:ln>
              <a:noFill/>
            </a:ln>
            <a:extLst/>
          </p:spPr>
          <p:txBody>
            <a:bodyPr/>
            <a:lstStyle/>
            <a:p>
              <a:pPr>
                <a:defRPr/>
              </a:pPr>
              <a:endParaRPr lang="en-US"/>
            </a:p>
          </p:txBody>
        </p:sp>
        <p:sp>
          <p:nvSpPr>
            <p:cNvPr id="27654" name="Freeform 72"/>
            <p:cNvSpPr>
              <a:spLocks/>
            </p:cNvSpPr>
            <p:nvPr/>
          </p:nvSpPr>
          <p:spPr bwMode="auto">
            <a:xfrm>
              <a:off x="2764" y="3438"/>
              <a:ext cx="69" cy="70"/>
            </a:xfrm>
            <a:custGeom>
              <a:avLst/>
              <a:gdLst>
                <a:gd name="T0" fmla="*/ 0 w 137"/>
                <a:gd name="T1" fmla="*/ 0 h 141"/>
                <a:gd name="T2" fmla="*/ 69 w 137"/>
                <a:gd name="T3" fmla="*/ 141 h 141"/>
                <a:gd name="T4" fmla="*/ 137 w 137"/>
                <a:gd name="T5" fmla="*/ 0 h 141"/>
                <a:gd name="T6" fmla="*/ 0 w 137"/>
                <a:gd name="T7" fmla="*/ 0 h 141"/>
                <a:gd name="T8" fmla="*/ 0 60000 65536"/>
                <a:gd name="T9" fmla="*/ 0 60000 65536"/>
                <a:gd name="T10" fmla="*/ 0 60000 65536"/>
                <a:gd name="T11" fmla="*/ 0 60000 65536"/>
                <a:gd name="T12" fmla="*/ 0 w 137"/>
                <a:gd name="T13" fmla="*/ 0 h 141"/>
                <a:gd name="T14" fmla="*/ 137 w 137"/>
                <a:gd name="T15" fmla="*/ 141 h 141"/>
              </a:gdLst>
              <a:ahLst/>
              <a:cxnLst>
                <a:cxn ang="T8">
                  <a:pos x="T0" y="T1"/>
                </a:cxn>
                <a:cxn ang="T9">
                  <a:pos x="T2" y="T3"/>
                </a:cxn>
                <a:cxn ang="T10">
                  <a:pos x="T4" y="T5"/>
                </a:cxn>
                <a:cxn ang="T11">
                  <a:pos x="T6" y="T7"/>
                </a:cxn>
              </a:cxnLst>
              <a:rect l="T12" t="T13" r="T14" b="T15"/>
              <a:pathLst>
                <a:path w="137" h="141">
                  <a:moveTo>
                    <a:pt x="0" y="0"/>
                  </a:moveTo>
                  <a:lnTo>
                    <a:pt x="69" y="141"/>
                  </a:lnTo>
                  <a:lnTo>
                    <a:pt x="137" y="0"/>
                  </a:lnTo>
                  <a:lnTo>
                    <a:pt x="0" y="0"/>
                  </a:lnTo>
                  <a:close/>
                </a:path>
              </a:pathLst>
            </a:custGeom>
            <a:grpFill/>
            <a:ln>
              <a:noFill/>
            </a:ln>
            <a:extLst/>
          </p:spPr>
          <p:txBody>
            <a:bodyPr/>
            <a:lstStyle/>
            <a:p>
              <a:pPr>
                <a:defRPr/>
              </a:pP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143000"/>
          </a:xfrm>
        </p:spPr>
        <p:txBody>
          <a:bodyPr/>
          <a:lstStyle/>
          <a:p>
            <a:pPr eaLnBrk="1" fontAlgn="auto" hangingPunct="1">
              <a:spcAft>
                <a:spcPts val="0"/>
              </a:spcAft>
              <a:defRPr/>
            </a:pPr>
            <a:r>
              <a:rPr lang="en-GB" smtClean="0"/>
              <a:t>Aetiology of weight loss</a:t>
            </a:r>
          </a:p>
        </p:txBody>
      </p:sp>
      <p:sp>
        <p:nvSpPr>
          <p:cNvPr id="28675" name="Rectangle 3"/>
          <p:cNvSpPr>
            <a:spLocks noGrp="1" noChangeArrowheads="1"/>
          </p:cNvSpPr>
          <p:nvPr>
            <p:ph idx="1"/>
          </p:nvPr>
        </p:nvSpPr>
        <p:spPr>
          <a:xfrm>
            <a:off x="685800" y="1600200"/>
            <a:ext cx="7772400" cy="4114800"/>
          </a:xfrm>
        </p:spPr>
        <p:txBody>
          <a:bodyPr rtlCol="0">
            <a:noAutofit/>
          </a:bodyPr>
          <a:lstStyle/>
          <a:p>
            <a:pPr marL="0" indent="0" eaLnBrk="1" fontAlgn="auto" hangingPunct="1">
              <a:buFont typeface="Arial" pitchFamily="34" charset="0"/>
              <a:buChar char="•"/>
              <a:defRPr/>
            </a:pPr>
            <a:r>
              <a:rPr lang="en-GB" sz="2800" b="0" dirty="0" smtClean="0">
                <a:solidFill>
                  <a:schemeClr val="bg1">
                    <a:lumMod val="65000"/>
                  </a:schemeClr>
                </a:solidFill>
              </a:rPr>
              <a:t>Wasting - negative energy balance, due to reduced food intake.  Linked to appetite loss.</a:t>
            </a:r>
          </a:p>
          <a:p>
            <a:pPr marL="0" indent="0" eaLnBrk="1" fontAlgn="auto" hangingPunct="1">
              <a:buFont typeface="Arial" pitchFamily="34" charset="0"/>
              <a:buChar char="•"/>
              <a:defRPr/>
            </a:pPr>
            <a:r>
              <a:rPr lang="en-GB" sz="2800" b="0" dirty="0" smtClean="0">
                <a:solidFill>
                  <a:schemeClr val="bg1">
                    <a:lumMod val="65000"/>
                  </a:schemeClr>
                </a:solidFill>
              </a:rPr>
              <a:t>Cachexia - acute immune response (TNF, cytokines), increased REE, protein catabolism.</a:t>
            </a:r>
          </a:p>
          <a:p>
            <a:pPr marL="0" indent="0" eaLnBrk="1" fontAlgn="auto" hangingPunct="1">
              <a:buFont typeface="Arial" pitchFamily="34" charset="0"/>
              <a:buChar char="•"/>
              <a:defRPr/>
            </a:pPr>
            <a:r>
              <a:rPr lang="en-GB" sz="2800" b="0" dirty="0" err="1" smtClean="0"/>
              <a:t>Sarcopenia</a:t>
            </a:r>
            <a:r>
              <a:rPr lang="en-GB" sz="2800" b="0" dirty="0" smtClean="0"/>
              <a:t> - exact aetiology unknown.  Appears to be part of the ageing process.</a:t>
            </a:r>
          </a:p>
        </p:txBody>
      </p:sp>
      <p:sp>
        <p:nvSpPr>
          <p:cNvPr id="19460" name="Text Box 5"/>
          <p:cNvSpPr txBox="1">
            <a:spLocks noChangeArrowheads="1"/>
          </p:cNvSpPr>
          <p:nvPr/>
        </p:nvSpPr>
        <p:spPr bwMode="auto">
          <a:xfrm>
            <a:off x="395288" y="6308725"/>
            <a:ext cx="844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4. Roubenoff R (1999) </a:t>
            </a:r>
            <a:r>
              <a:rPr lang="en-GB" i="1"/>
              <a:t>J. Nutr.</a:t>
            </a:r>
            <a:r>
              <a:rPr lang="en-GB"/>
              <a:t> </a:t>
            </a:r>
            <a:r>
              <a:rPr lang="en-GB" b="1"/>
              <a:t>129</a:t>
            </a:r>
            <a:r>
              <a:rPr lang="en-GB"/>
              <a:t>, (1S Suppl) 256S-259S</a:t>
            </a:r>
            <a:r>
              <a:rPr lang="en-US"/>
              <a:t> </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GB" smtClean="0"/>
              <a:t>Factors influencing sarcopenia</a:t>
            </a:r>
          </a:p>
        </p:txBody>
      </p:sp>
      <p:sp>
        <p:nvSpPr>
          <p:cNvPr id="20483" name="Text Box 115"/>
          <p:cNvSpPr txBox="1">
            <a:spLocks noChangeArrowheads="1"/>
          </p:cNvSpPr>
          <p:nvPr/>
        </p:nvSpPr>
        <p:spPr bwMode="auto">
          <a:xfrm>
            <a:off x="3581400" y="1371600"/>
            <a:ext cx="2133600" cy="1189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ym typeface="Symbol" pitchFamily="18" charset="2"/>
              </a:rPr>
              <a:t></a:t>
            </a:r>
            <a:r>
              <a:rPr lang="en-GB" sz="1800"/>
              <a:t> CNS Input (loss of motor neurons, altered motor unit activation)</a:t>
            </a:r>
            <a:endParaRPr lang="en-GB" sz="1000"/>
          </a:p>
        </p:txBody>
      </p:sp>
      <p:sp>
        <p:nvSpPr>
          <p:cNvPr id="20484" name="Text Box 116"/>
          <p:cNvSpPr txBox="1">
            <a:spLocks noChangeArrowheads="1"/>
          </p:cNvSpPr>
          <p:nvPr/>
        </p:nvSpPr>
        <p:spPr bwMode="auto">
          <a:xfrm>
            <a:off x="6323013" y="3114675"/>
            <a:ext cx="1449387" cy="619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ym typeface="Symbol" pitchFamily="18" charset="2"/>
              </a:rPr>
              <a:t></a:t>
            </a:r>
            <a:r>
              <a:rPr lang="en-US" sz="1800"/>
              <a:t> Oestrogen/ androgen</a:t>
            </a:r>
            <a:endParaRPr lang="en-US" sz="1000"/>
          </a:p>
        </p:txBody>
      </p:sp>
      <p:sp>
        <p:nvSpPr>
          <p:cNvPr id="20485" name="Text Box 117"/>
          <p:cNvSpPr txBox="1">
            <a:spLocks noChangeArrowheads="1"/>
          </p:cNvSpPr>
          <p:nvPr/>
        </p:nvSpPr>
        <p:spPr bwMode="auto">
          <a:xfrm>
            <a:off x="1600200" y="2209800"/>
            <a:ext cx="1741488" cy="333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ym typeface="Symbol" pitchFamily="18" charset="2"/>
              </a:rPr>
              <a:t></a:t>
            </a:r>
            <a:r>
              <a:rPr lang="en-GB" sz="1800"/>
              <a:t> GH secretion</a:t>
            </a:r>
            <a:endParaRPr lang="en-GB" sz="1000"/>
          </a:p>
        </p:txBody>
      </p:sp>
      <p:sp>
        <p:nvSpPr>
          <p:cNvPr id="20486" name="Text Box 118"/>
          <p:cNvSpPr txBox="1">
            <a:spLocks noChangeArrowheads="1"/>
          </p:cNvSpPr>
          <p:nvPr/>
        </p:nvSpPr>
        <p:spPr bwMode="auto">
          <a:xfrm>
            <a:off x="1752600" y="3559175"/>
            <a:ext cx="1220788" cy="3317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ym typeface="Symbol" pitchFamily="18" charset="2"/>
              </a:rPr>
              <a:t></a:t>
            </a:r>
            <a:r>
              <a:rPr lang="en-GB" sz="1800"/>
              <a:t> Fat Mass</a:t>
            </a:r>
            <a:endParaRPr lang="en-GB" sz="1000"/>
          </a:p>
        </p:txBody>
      </p:sp>
      <p:sp>
        <p:nvSpPr>
          <p:cNvPr id="20487" name="Text Box 119"/>
          <p:cNvSpPr txBox="1">
            <a:spLocks noChangeArrowheads="1"/>
          </p:cNvSpPr>
          <p:nvPr/>
        </p:nvSpPr>
        <p:spPr bwMode="auto">
          <a:xfrm>
            <a:off x="1524000" y="5002213"/>
            <a:ext cx="1341438" cy="330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tx2"/>
                </a:solidFill>
                <a:sym typeface="Symbol" pitchFamily="18" charset="2"/>
              </a:rPr>
              <a:t></a:t>
            </a:r>
            <a:r>
              <a:rPr lang="en-GB" sz="1800">
                <a:solidFill>
                  <a:schemeClr val="tx2"/>
                </a:solidFill>
              </a:rPr>
              <a:t> Inactivity</a:t>
            </a:r>
            <a:endParaRPr lang="en-GB" sz="1000">
              <a:solidFill>
                <a:schemeClr val="tx2"/>
              </a:solidFill>
            </a:endParaRPr>
          </a:p>
        </p:txBody>
      </p:sp>
      <p:sp>
        <p:nvSpPr>
          <p:cNvPr id="20488" name="Text Box 120"/>
          <p:cNvSpPr txBox="1">
            <a:spLocks noChangeArrowheads="1"/>
          </p:cNvSpPr>
          <p:nvPr/>
        </p:nvSpPr>
        <p:spPr bwMode="auto">
          <a:xfrm>
            <a:off x="5943600" y="1981200"/>
            <a:ext cx="2057400" cy="6302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ym typeface="Symbol" pitchFamily="18" charset="2"/>
              </a:rPr>
              <a:t></a:t>
            </a:r>
            <a:r>
              <a:rPr lang="en-US" sz="1800"/>
              <a:t> Pro-inflammatory cytokines</a:t>
            </a:r>
            <a:endParaRPr lang="en-US" sz="1000"/>
          </a:p>
        </p:txBody>
      </p:sp>
      <p:grpSp>
        <p:nvGrpSpPr>
          <p:cNvPr id="20489" name="Group 146"/>
          <p:cNvGrpSpPr>
            <a:grpSpLocks/>
          </p:cNvGrpSpPr>
          <p:nvPr/>
        </p:nvGrpSpPr>
        <p:grpSpPr bwMode="auto">
          <a:xfrm>
            <a:off x="3406775" y="4668838"/>
            <a:ext cx="2917825" cy="1960562"/>
            <a:chOff x="2146" y="2941"/>
            <a:chExt cx="1838" cy="1235"/>
          </a:xfrm>
        </p:grpSpPr>
        <p:sp>
          <p:nvSpPr>
            <p:cNvPr id="20507" name="Rectangle 122"/>
            <p:cNvSpPr>
              <a:spLocks noChangeArrowheads="1"/>
            </p:cNvSpPr>
            <p:nvPr/>
          </p:nvSpPr>
          <p:spPr bwMode="auto">
            <a:xfrm>
              <a:off x="2146" y="2941"/>
              <a:ext cx="1838" cy="123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8" name="Text Box 123"/>
            <p:cNvSpPr txBox="1">
              <a:spLocks noChangeArrowheads="1"/>
            </p:cNvSpPr>
            <p:nvPr/>
          </p:nvSpPr>
          <p:spPr bwMode="auto">
            <a:xfrm>
              <a:off x="2214" y="3150"/>
              <a:ext cx="762" cy="2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Weakness</a:t>
              </a:r>
              <a:endParaRPr lang="en-US" sz="1000"/>
            </a:p>
          </p:txBody>
        </p:sp>
        <p:sp>
          <p:nvSpPr>
            <p:cNvPr id="20509" name="Text Box 124"/>
            <p:cNvSpPr txBox="1">
              <a:spLocks noChangeArrowheads="1"/>
            </p:cNvSpPr>
            <p:nvPr/>
          </p:nvSpPr>
          <p:spPr bwMode="auto">
            <a:xfrm>
              <a:off x="3072" y="2976"/>
              <a:ext cx="877" cy="38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ym typeface="Symbol" pitchFamily="18" charset="2"/>
                </a:rPr>
                <a:t></a:t>
              </a:r>
              <a:r>
                <a:rPr lang="en-GB" sz="1800"/>
                <a:t> Metabolic reserve</a:t>
              </a:r>
              <a:endParaRPr lang="en-GB">
                <a:latin typeface="Arial" charset="0"/>
              </a:endParaRPr>
            </a:p>
          </p:txBody>
        </p:sp>
        <p:sp>
          <p:nvSpPr>
            <p:cNvPr id="20510" name="Text Box 125"/>
            <p:cNvSpPr txBox="1">
              <a:spLocks noChangeArrowheads="1"/>
            </p:cNvSpPr>
            <p:nvPr/>
          </p:nvSpPr>
          <p:spPr bwMode="auto">
            <a:xfrm>
              <a:off x="2690" y="3569"/>
              <a:ext cx="766" cy="55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t>Disability,</a:t>
              </a:r>
            </a:p>
            <a:p>
              <a:pPr algn="ctr"/>
              <a:r>
                <a:rPr lang="en-US" sz="1800"/>
                <a:t>Morbidity,</a:t>
              </a:r>
            </a:p>
            <a:p>
              <a:pPr algn="ctr"/>
              <a:r>
                <a:rPr lang="en-US" sz="1800"/>
                <a:t>Mortality</a:t>
              </a:r>
              <a:endParaRPr lang="en-US" sz="1000"/>
            </a:p>
          </p:txBody>
        </p:sp>
        <p:sp>
          <p:nvSpPr>
            <p:cNvPr id="20511" name="Line 126"/>
            <p:cNvSpPr>
              <a:spLocks noChangeShapeType="1"/>
            </p:cNvSpPr>
            <p:nvPr/>
          </p:nvSpPr>
          <p:spPr bwMode="auto">
            <a:xfrm>
              <a:off x="2622" y="3360"/>
              <a:ext cx="272" cy="209"/>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12" name="Line 127"/>
            <p:cNvSpPr>
              <a:spLocks noChangeShapeType="1"/>
            </p:cNvSpPr>
            <p:nvPr/>
          </p:nvSpPr>
          <p:spPr bwMode="auto">
            <a:xfrm flipH="1">
              <a:off x="3167" y="3360"/>
              <a:ext cx="272" cy="209"/>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0490" name="Line 128"/>
          <p:cNvSpPr>
            <a:spLocks noChangeShapeType="1"/>
          </p:cNvSpPr>
          <p:nvPr/>
        </p:nvSpPr>
        <p:spPr bwMode="auto">
          <a:xfrm>
            <a:off x="2865438" y="5222875"/>
            <a:ext cx="541337" cy="0"/>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1" name="Line 129"/>
          <p:cNvSpPr>
            <a:spLocks noChangeShapeType="1"/>
          </p:cNvSpPr>
          <p:nvPr/>
        </p:nvSpPr>
        <p:spPr bwMode="auto">
          <a:xfrm flipV="1">
            <a:off x="2590800" y="4419600"/>
            <a:ext cx="685800" cy="5334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0492" name="Group 145"/>
          <p:cNvGrpSpPr>
            <a:grpSpLocks/>
          </p:cNvGrpSpPr>
          <p:nvPr/>
        </p:nvGrpSpPr>
        <p:grpSpPr bwMode="auto">
          <a:xfrm>
            <a:off x="3276600" y="3005138"/>
            <a:ext cx="2613025" cy="1441450"/>
            <a:chOff x="2064" y="1893"/>
            <a:chExt cx="1646" cy="908"/>
          </a:xfrm>
        </p:grpSpPr>
        <p:sp>
          <p:nvSpPr>
            <p:cNvPr id="20501" name="Rectangle 131"/>
            <p:cNvSpPr>
              <a:spLocks noChangeArrowheads="1"/>
            </p:cNvSpPr>
            <p:nvPr/>
          </p:nvSpPr>
          <p:spPr bwMode="auto">
            <a:xfrm>
              <a:off x="2064" y="1893"/>
              <a:ext cx="1646" cy="90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Text Box 132"/>
            <p:cNvSpPr txBox="1">
              <a:spLocks noChangeArrowheads="1"/>
            </p:cNvSpPr>
            <p:nvPr/>
          </p:nvSpPr>
          <p:spPr bwMode="auto">
            <a:xfrm>
              <a:off x="2256" y="2544"/>
              <a:ext cx="1269" cy="21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latin typeface="Arial" charset="0"/>
                </a:rPr>
                <a:t>SARCOPENIA</a:t>
              </a:r>
              <a:endParaRPr lang="en-GB" sz="1400" b="1">
                <a:latin typeface="Arial" charset="0"/>
              </a:endParaRPr>
            </a:p>
          </p:txBody>
        </p:sp>
        <p:sp>
          <p:nvSpPr>
            <p:cNvPr id="20503" name="Text Box 133"/>
            <p:cNvSpPr txBox="1">
              <a:spLocks noChangeArrowheads="1"/>
            </p:cNvSpPr>
            <p:nvPr/>
          </p:nvSpPr>
          <p:spPr bwMode="auto">
            <a:xfrm>
              <a:off x="2112" y="1963"/>
              <a:ext cx="714" cy="3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ym typeface="Symbol" pitchFamily="18" charset="2"/>
                </a:rPr>
                <a:t></a:t>
              </a:r>
              <a:r>
                <a:rPr lang="en-GB" sz="1800"/>
                <a:t> Muscle Mass</a:t>
              </a:r>
              <a:endParaRPr lang="en-GB">
                <a:latin typeface="Arial" charset="0"/>
              </a:endParaRPr>
            </a:p>
          </p:txBody>
        </p:sp>
        <p:sp>
          <p:nvSpPr>
            <p:cNvPr id="20504" name="Text Box 134"/>
            <p:cNvSpPr txBox="1">
              <a:spLocks noChangeArrowheads="1"/>
            </p:cNvSpPr>
            <p:nvPr/>
          </p:nvSpPr>
          <p:spPr bwMode="auto">
            <a:xfrm>
              <a:off x="2928" y="1963"/>
              <a:ext cx="714" cy="3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sym typeface="Symbol" pitchFamily="18" charset="2"/>
                </a:rPr>
                <a:t></a:t>
              </a:r>
              <a:r>
                <a:rPr lang="en-US" sz="1800"/>
                <a:t> Muscle Quality</a:t>
              </a:r>
              <a:endParaRPr lang="en-US" sz="1000"/>
            </a:p>
          </p:txBody>
        </p:sp>
        <p:sp>
          <p:nvSpPr>
            <p:cNvPr id="20505" name="Line 135"/>
            <p:cNvSpPr>
              <a:spLocks noChangeShapeType="1"/>
            </p:cNvSpPr>
            <p:nvPr/>
          </p:nvSpPr>
          <p:spPr bwMode="auto">
            <a:xfrm flipH="1">
              <a:off x="3143" y="2382"/>
              <a:ext cx="159" cy="14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06" name="Line 136"/>
            <p:cNvSpPr>
              <a:spLocks noChangeShapeType="1"/>
            </p:cNvSpPr>
            <p:nvPr/>
          </p:nvSpPr>
          <p:spPr bwMode="auto">
            <a:xfrm>
              <a:off x="2531" y="2382"/>
              <a:ext cx="159" cy="14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0493" name="Line 137"/>
          <p:cNvSpPr>
            <a:spLocks noChangeShapeType="1"/>
          </p:cNvSpPr>
          <p:nvPr/>
        </p:nvSpPr>
        <p:spPr bwMode="auto">
          <a:xfrm flipV="1">
            <a:off x="2325688" y="3890963"/>
            <a:ext cx="0" cy="1111250"/>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4" name="Line 138"/>
          <p:cNvSpPr>
            <a:spLocks noChangeShapeType="1"/>
          </p:cNvSpPr>
          <p:nvPr/>
        </p:nvSpPr>
        <p:spPr bwMode="auto">
          <a:xfrm flipV="1">
            <a:off x="2325688" y="2560638"/>
            <a:ext cx="431800" cy="998537"/>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5" name="Line 139"/>
          <p:cNvSpPr>
            <a:spLocks noChangeShapeType="1"/>
          </p:cNvSpPr>
          <p:nvPr/>
        </p:nvSpPr>
        <p:spPr bwMode="auto">
          <a:xfrm>
            <a:off x="3297238" y="2560638"/>
            <a:ext cx="325437" cy="4445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6" name="Line 140"/>
          <p:cNvSpPr>
            <a:spLocks noChangeShapeType="1"/>
          </p:cNvSpPr>
          <p:nvPr/>
        </p:nvSpPr>
        <p:spPr bwMode="auto">
          <a:xfrm>
            <a:off x="4594225" y="2560638"/>
            <a:ext cx="0" cy="4445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7" name="Line 141"/>
          <p:cNvSpPr>
            <a:spLocks noChangeShapeType="1"/>
          </p:cNvSpPr>
          <p:nvPr/>
        </p:nvSpPr>
        <p:spPr bwMode="auto">
          <a:xfrm flipH="1">
            <a:off x="5783263" y="2671763"/>
            <a:ext cx="215900" cy="3333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8" name="Line 142"/>
          <p:cNvSpPr>
            <a:spLocks noChangeShapeType="1"/>
          </p:cNvSpPr>
          <p:nvPr/>
        </p:nvSpPr>
        <p:spPr bwMode="auto">
          <a:xfrm flipH="1">
            <a:off x="5889625" y="3448050"/>
            <a:ext cx="433388"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9" name="Line 143"/>
          <p:cNvSpPr>
            <a:spLocks noChangeShapeType="1"/>
          </p:cNvSpPr>
          <p:nvPr/>
        </p:nvSpPr>
        <p:spPr bwMode="auto">
          <a:xfrm>
            <a:off x="4702175" y="4446588"/>
            <a:ext cx="0" cy="22225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500" name="Text Box 148"/>
          <p:cNvSpPr txBox="1">
            <a:spLocks noChangeArrowheads="1"/>
          </p:cNvSpPr>
          <p:nvPr/>
        </p:nvSpPr>
        <p:spPr bwMode="auto">
          <a:xfrm>
            <a:off x="6629400" y="5157788"/>
            <a:ext cx="2514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5. Roubenoff R (2000)</a:t>
            </a:r>
            <a:r>
              <a:rPr lang="en-GB" i="1"/>
              <a:t> J Clin Nutr</a:t>
            </a:r>
            <a:r>
              <a:rPr lang="en-GB"/>
              <a:t>  </a:t>
            </a:r>
            <a:r>
              <a:rPr lang="en-GB" b="1"/>
              <a:t>54</a:t>
            </a:r>
            <a:r>
              <a:rPr lang="en-GB"/>
              <a:t>, (Suppl 3) S40-S47.</a:t>
            </a:r>
            <a:r>
              <a:rPr lang="en-US"/>
              <a:t> </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err="1" smtClean="0"/>
              <a:t>sarcopenia</a:t>
            </a:r>
            <a:endParaRPr lang="en-GB" dirty="0"/>
          </a:p>
        </p:txBody>
      </p:sp>
      <p:sp>
        <p:nvSpPr>
          <p:cNvPr id="21507" name="Content Placeholder 2"/>
          <p:cNvSpPr>
            <a:spLocks noGrp="1"/>
          </p:cNvSpPr>
          <p:nvPr>
            <p:ph idx="1"/>
          </p:nvPr>
        </p:nvSpPr>
        <p:spPr/>
        <p:txBody>
          <a:bodyPr/>
          <a:lstStyle/>
          <a:p>
            <a:pPr marL="0" indent="0" eaLnBrk="1" hangingPunct="1">
              <a:buFont typeface="Arial" charset="0"/>
              <a:buNone/>
            </a:pPr>
            <a:r>
              <a:rPr lang="en-GB" smtClean="0"/>
              <a:t>FFM – decreases by between 2-5% per decade</a:t>
            </a:r>
          </a:p>
          <a:p>
            <a:pPr marL="0" indent="0" eaLnBrk="1" hangingPunct="1">
              <a:buFont typeface="Arial" charset="0"/>
              <a:buNone/>
            </a:pPr>
            <a:r>
              <a:rPr lang="en-GB" smtClean="0"/>
              <a:t>Mainly skeletal muscle</a:t>
            </a:r>
          </a:p>
          <a:p>
            <a:pPr marL="0" indent="0" eaLnBrk="1" hangingPunct="1">
              <a:buFont typeface="Arial" charset="0"/>
              <a:buNone/>
            </a:pPr>
            <a:r>
              <a:rPr lang="en-GB" smtClean="0"/>
              <a:t>Also bone and water</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048000"/>
            <a:ext cx="67691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FFM loss and morta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838200"/>
            <a:ext cx="8153400" cy="52705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0"/>
          <p:cNvSpPr>
            <a:spLocks noGrp="1" noChangeArrowheads="1"/>
          </p:cNvSpPr>
          <p:nvPr>
            <p:ph type="title"/>
          </p:nvPr>
        </p:nvSpPr>
        <p:spPr>
          <a:xfrm>
            <a:off x="685800" y="404813"/>
            <a:ext cx="7772400" cy="842962"/>
          </a:xfrm>
        </p:spPr>
        <p:txBody>
          <a:bodyPr/>
          <a:lstStyle/>
          <a:p>
            <a:pPr eaLnBrk="1" fontAlgn="auto" hangingPunct="1">
              <a:spcAft>
                <a:spcPts val="0"/>
              </a:spcAft>
              <a:defRPr/>
            </a:pPr>
            <a:r>
              <a:rPr lang="en-GB" dirty="0" smtClean="0"/>
              <a:t>Who are Elderly?</a:t>
            </a:r>
          </a:p>
        </p:txBody>
      </p:sp>
      <p:pic>
        <p:nvPicPr>
          <p:cNvPr id="5123" name="Picture 2058" descr="healthy old"/>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676400"/>
            <a:ext cx="3814763" cy="4953000"/>
          </a:xfrm>
        </p:spPr>
      </p:pic>
      <p:pic>
        <p:nvPicPr>
          <p:cNvPr id="5124" name="Picture 2054" descr="frail 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90800"/>
            <a:ext cx="43053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5613" cy="1371600"/>
          </a:xfrm>
        </p:spPr>
        <p:txBody>
          <a:bodyPr/>
          <a:lstStyle/>
          <a:p>
            <a:pPr eaLnBrk="1" fontAlgn="auto" hangingPunct="1">
              <a:spcAft>
                <a:spcPts val="0"/>
              </a:spcAft>
              <a:defRPr/>
            </a:pPr>
            <a:r>
              <a:rPr lang="en-GB" dirty="0" smtClean="0"/>
              <a:t>Bone mineral density</a:t>
            </a:r>
            <a:endParaRPr lang="en-GB" dirty="0"/>
          </a:p>
        </p:txBody>
      </p:sp>
      <p:sp>
        <p:nvSpPr>
          <p:cNvPr id="23555" name="Content Placeholder 2"/>
          <p:cNvSpPr>
            <a:spLocks noGrp="1"/>
          </p:cNvSpPr>
          <p:nvPr>
            <p:ph idx="1"/>
          </p:nvPr>
        </p:nvSpPr>
        <p:spPr>
          <a:xfrm>
            <a:off x="457200" y="1792288"/>
            <a:ext cx="7620000" cy="4373562"/>
          </a:xfrm>
        </p:spPr>
        <p:txBody>
          <a:bodyPr/>
          <a:lstStyle/>
          <a:p>
            <a:pPr marL="0" indent="0" eaLnBrk="1" hangingPunct="1">
              <a:buFont typeface="Arial" charset="0"/>
              <a:buNone/>
            </a:pPr>
            <a:r>
              <a:rPr lang="en-GB" smtClean="0"/>
              <a:t>Starts at 30yrs – rates of about 0.7-1%/yr up to 50yrs</a:t>
            </a:r>
          </a:p>
          <a:p>
            <a:pPr marL="0" indent="0" eaLnBrk="1" hangingPunct="1">
              <a:buFont typeface="Arial" charset="0"/>
              <a:buNone/>
            </a:pPr>
            <a:r>
              <a:rPr lang="en-GB" smtClean="0"/>
              <a:t>Increased rates in women post menopause – 2-3%/yr; </a:t>
            </a:r>
          </a:p>
          <a:p>
            <a:pPr marL="0" indent="0" eaLnBrk="1" hangingPunct="1">
              <a:buFont typeface="Arial" charset="0"/>
              <a:buNone/>
            </a:pPr>
            <a:r>
              <a:rPr lang="en-GB" smtClean="0"/>
              <a:t>Men continue at 0.7-1%/yr . </a:t>
            </a:r>
          </a:p>
          <a:p>
            <a:pPr marL="0" indent="0" eaLnBrk="1" hangingPunct="1">
              <a:buFont typeface="Arial" charset="0"/>
              <a:buNone/>
            </a:pPr>
            <a:r>
              <a:rPr lang="en-GB" smtClean="0"/>
              <a:t>By 65yrs there is an average loss of 20% bone mineral from 20yrs old.</a:t>
            </a:r>
          </a:p>
          <a:p>
            <a:pPr marL="0" indent="0" eaLnBrk="1" hangingPunct="1">
              <a:buFont typeface="Arial" charset="0"/>
              <a:buNone/>
            </a:pPr>
            <a:endParaRPr lang="en-GB" smtClean="0"/>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3" y="3551238"/>
            <a:ext cx="46466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Body water</a:t>
            </a:r>
            <a:endParaRPr lang="en-GB" dirty="0"/>
          </a:p>
        </p:txBody>
      </p:sp>
      <p:sp>
        <p:nvSpPr>
          <p:cNvPr id="24579" name="Content Placeholder 2"/>
          <p:cNvSpPr>
            <a:spLocks noGrp="1"/>
          </p:cNvSpPr>
          <p:nvPr>
            <p:ph idx="1"/>
          </p:nvPr>
        </p:nvSpPr>
        <p:spPr/>
        <p:txBody>
          <a:bodyPr/>
          <a:lstStyle/>
          <a:p>
            <a:pPr marL="457200" indent="-457200" eaLnBrk="1" hangingPunct="1"/>
            <a:r>
              <a:rPr lang="en-GB" sz="3200" b="0" smtClean="0"/>
              <a:t>Decline in renal function and thirst perception</a:t>
            </a:r>
          </a:p>
          <a:p>
            <a:pPr marL="457200" indent="-457200" eaLnBrk="1" hangingPunct="1"/>
            <a:r>
              <a:rPr lang="en-GB" sz="3200" b="0" smtClean="0"/>
              <a:t>Reduction of total body water</a:t>
            </a:r>
          </a:p>
          <a:p>
            <a:pPr marL="457200" indent="-457200" eaLnBrk="1" hangingPunct="1"/>
            <a:r>
              <a:rPr lang="en-GB" sz="3200" b="0" smtClean="0"/>
              <a:t>Decreases in parallel with the reduction of FFM</a:t>
            </a:r>
          </a:p>
          <a:p>
            <a:pPr marL="457200" indent="-457200" eaLnBrk="1" hangingPunct="1"/>
            <a:r>
              <a:rPr lang="en-GB" sz="3200" b="0" smtClean="0"/>
              <a:t>Reduction of 12% in people over 65 with respect to 19–34 year olds.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20713"/>
            <a:ext cx="8218488" cy="903287"/>
          </a:xfrm>
        </p:spPr>
        <p:txBody>
          <a:bodyPr/>
          <a:lstStyle/>
          <a:p>
            <a:pPr eaLnBrk="1" fontAlgn="auto" hangingPunct="1">
              <a:spcAft>
                <a:spcPts val="0"/>
              </a:spcAft>
              <a:defRPr/>
            </a:pPr>
            <a:r>
              <a:rPr lang="en-GB" dirty="0" smtClean="0"/>
              <a:t>Clinical implications</a:t>
            </a:r>
          </a:p>
        </p:txBody>
      </p:sp>
      <p:sp>
        <p:nvSpPr>
          <p:cNvPr id="25603" name="Rectangle 3"/>
          <p:cNvSpPr>
            <a:spLocks noGrp="1" noChangeArrowheads="1"/>
          </p:cNvSpPr>
          <p:nvPr>
            <p:ph idx="1"/>
          </p:nvPr>
        </p:nvSpPr>
        <p:spPr>
          <a:xfrm>
            <a:off x="457200" y="1752600"/>
            <a:ext cx="8075613" cy="4772025"/>
          </a:xfrm>
        </p:spPr>
        <p:txBody>
          <a:bodyPr/>
          <a:lstStyle/>
          <a:p>
            <a:pPr marL="457200" indent="-457200" eaLnBrk="1" hangingPunct="1">
              <a:lnSpc>
                <a:spcPct val="90000"/>
              </a:lnSpc>
            </a:pPr>
            <a:r>
              <a:rPr lang="en-GB" sz="2600" b="0" smtClean="0"/>
              <a:t>Decreased body energy stores after age 75yrs and increased risk of malnutrition</a:t>
            </a:r>
          </a:p>
          <a:p>
            <a:pPr marL="457200" indent="-457200" eaLnBrk="1" hangingPunct="1">
              <a:lnSpc>
                <a:spcPct val="90000"/>
              </a:lnSpc>
            </a:pPr>
            <a:r>
              <a:rPr lang="en-GB" sz="2600" b="0" smtClean="0"/>
              <a:t>Central accumulation of fat = risk of stroke, diabetes, hyperlipidaemia, heart disease and hypertension.</a:t>
            </a:r>
          </a:p>
          <a:p>
            <a:pPr marL="457200" indent="-457200" eaLnBrk="1" hangingPunct="1">
              <a:lnSpc>
                <a:spcPct val="90000"/>
              </a:lnSpc>
            </a:pPr>
            <a:r>
              <a:rPr lang="en-GB" sz="2600" b="0" smtClean="0"/>
              <a:t>Reduced muscle mass results in increasing weakness, affects mobility, respiratory function &amp; independence.</a:t>
            </a:r>
          </a:p>
          <a:p>
            <a:pPr marL="457200" indent="-457200" eaLnBrk="1" hangingPunct="1">
              <a:lnSpc>
                <a:spcPct val="90000"/>
              </a:lnSpc>
            </a:pPr>
            <a:r>
              <a:rPr lang="en-GB" sz="2600" b="0" smtClean="0"/>
              <a:t>Bone mineral loss = fragile bones and increased risk of fractures.</a:t>
            </a:r>
          </a:p>
          <a:p>
            <a:pPr marL="457200" indent="-457200" eaLnBrk="1" hangingPunct="1">
              <a:lnSpc>
                <a:spcPct val="90000"/>
              </a:lnSpc>
            </a:pPr>
            <a:r>
              <a:rPr lang="en-GB" sz="2600" b="0" smtClean="0"/>
              <a:t>Increased risk of dehydration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Malnutrition</a:t>
            </a:r>
            <a:endParaRPr lang="en-GB" dirty="0"/>
          </a:p>
        </p:txBody>
      </p:sp>
      <p:sp>
        <p:nvSpPr>
          <p:cNvPr id="26627" name="Content Placeholder 2"/>
          <p:cNvSpPr>
            <a:spLocks noGrp="1"/>
          </p:cNvSpPr>
          <p:nvPr>
            <p:ph idx="1"/>
          </p:nvPr>
        </p:nvSpPr>
        <p:spPr/>
        <p:txBody>
          <a:bodyPr/>
          <a:lstStyle/>
          <a:p>
            <a:pPr marL="0" indent="0" eaLnBrk="1" hangingPunct="1">
              <a:buFont typeface="Arial" charset="0"/>
              <a:buNone/>
            </a:pPr>
            <a:endParaRPr lang="en-US" smtClean="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557338"/>
            <a:ext cx="8666162"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47050" cy="973138"/>
          </a:xfrm>
        </p:spPr>
        <p:txBody>
          <a:bodyPr/>
          <a:lstStyle/>
          <a:p>
            <a:pPr eaLnBrk="1" fontAlgn="auto" hangingPunct="1">
              <a:spcAft>
                <a:spcPts val="0"/>
              </a:spcAft>
              <a:defRPr/>
            </a:pPr>
            <a:r>
              <a:rPr lang="en-GB" dirty="0" smtClean="0"/>
              <a:t>Nutritional requirements</a:t>
            </a:r>
            <a:endParaRPr lang="en-GB" dirty="0"/>
          </a:p>
        </p:txBody>
      </p:sp>
      <p:sp>
        <p:nvSpPr>
          <p:cNvPr id="27651" name="Content Placeholder 2"/>
          <p:cNvSpPr>
            <a:spLocks noGrp="1"/>
          </p:cNvSpPr>
          <p:nvPr>
            <p:ph idx="1"/>
          </p:nvPr>
        </p:nvSpPr>
        <p:spPr>
          <a:xfrm>
            <a:off x="396875" y="1555750"/>
            <a:ext cx="8351838" cy="5186363"/>
          </a:xfrm>
        </p:spPr>
        <p:txBody>
          <a:bodyPr/>
          <a:lstStyle/>
          <a:p>
            <a:pPr marL="457200" indent="-457200" eaLnBrk="1" hangingPunct="1">
              <a:spcBef>
                <a:spcPct val="0"/>
              </a:spcBef>
            </a:pPr>
            <a:r>
              <a:rPr lang="en-GB" sz="2600" b="0" smtClean="0"/>
              <a:t>Energy requirements decrease gradually after 50-60yrs - less active and the basal metabolic rate is reduced. </a:t>
            </a:r>
          </a:p>
          <a:p>
            <a:pPr marL="457200" indent="-457200" eaLnBrk="1" hangingPunct="1">
              <a:spcBef>
                <a:spcPct val="0"/>
              </a:spcBef>
            </a:pPr>
            <a:r>
              <a:rPr lang="en-GB" sz="2600" b="0" smtClean="0"/>
              <a:t>Protein - Debate continues – current consensus = no difference to younger adults</a:t>
            </a:r>
          </a:p>
          <a:p>
            <a:pPr marL="457200" indent="-457200" eaLnBrk="1" hangingPunct="1">
              <a:spcBef>
                <a:spcPct val="0"/>
              </a:spcBef>
            </a:pPr>
            <a:r>
              <a:rPr lang="en-GB" sz="2600" b="0" smtClean="0"/>
              <a:t>Vitamins and minerals – no differences</a:t>
            </a:r>
          </a:p>
          <a:p>
            <a:pPr marL="457200" indent="-457200" eaLnBrk="1" hangingPunct="1">
              <a:spcBef>
                <a:spcPct val="0"/>
              </a:spcBef>
            </a:pPr>
            <a:r>
              <a:rPr lang="en-GB" sz="2600" b="0" smtClean="0"/>
              <a:t>Iron - After the menopause, women’s requirement for iron is reduced to the same level as men.</a:t>
            </a:r>
          </a:p>
          <a:p>
            <a:pPr marL="457200" indent="-457200" eaLnBrk="1" hangingPunct="1">
              <a:spcBef>
                <a:spcPct val="0"/>
              </a:spcBef>
            </a:pPr>
            <a:r>
              <a:rPr lang="en-GB" sz="2600" b="0" smtClean="0"/>
              <a:t>Since energy needs reduce, but protein, vitamins and minerals requirements remain unchanged, there is a need for higher nutrient density diet.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364163" y="381000"/>
            <a:ext cx="3311525" cy="4776788"/>
          </a:xfrm>
        </p:spPr>
        <p:txBody>
          <a:bodyPr/>
          <a:lstStyle/>
          <a:p>
            <a:pPr eaLnBrk="1" fontAlgn="auto" hangingPunct="1">
              <a:spcAft>
                <a:spcPts val="0"/>
              </a:spcAft>
              <a:defRPr/>
            </a:pPr>
            <a:r>
              <a:rPr lang="en-GB" dirty="0" smtClean="0"/>
              <a:t>But with ageing good nutrition becomes harder to achieve</a:t>
            </a:r>
          </a:p>
        </p:txBody>
      </p:sp>
      <p:graphicFrame>
        <p:nvGraphicFramePr>
          <p:cNvPr id="28675" name="Object 2"/>
          <p:cNvGraphicFramePr>
            <a:graphicFrameLocks noGrp="1" noChangeAspect="1"/>
          </p:cNvGraphicFramePr>
          <p:nvPr>
            <p:ph idx="1"/>
          </p:nvPr>
        </p:nvGraphicFramePr>
        <p:xfrm>
          <a:off x="3059113" y="1989138"/>
          <a:ext cx="1747837" cy="4373562"/>
        </p:xfrm>
        <a:graphic>
          <a:graphicData uri="http://schemas.openxmlformats.org/presentationml/2006/ole">
            <mc:AlternateContent xmlns:mc="http://schemas.openxmlformats.org/markup-compatibility/2006">
              <mc:Choice xmlns:v="urn:schemas-microsoft-com:vml" Requires="v">
                <p:oleObj spid="_x0000_s28677" name="Clip" r:id="rId4" imgW="4579545" imgH="11455651" progId="MS_ClipArt_Gallery.2">
                  <p:embed/>
                </p:oleObj>
              </mc:Choice>
              <mc:Fallback>
                <p:oleObj name="Clip" r:id="rId4" imgW="4579545" imgH="11455651" progId="MS_ClipArt_Gallery.2">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989138"/>
                        <a:ext cx="1747837"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6" name="Object 3"/>
          <p:cNvGraphicFramePr>
            <a:graphicFrameLocks noChangeAspect="1"/>
          </p:cNvGraphicFramePr>
          <p:nvPr/>
        </p:nvGraphicFramePr>
        <p:xfrm>
          <a:off x="179388" y="260350"/>
          <a:ext cx="3128962" cy="3263900"/>
        </p:xfrm>
        <a:graphic>
          <a:graphicData uri="http://schemas.openxmlformats.org/presentationml/2006/ole">
            <mc:AlternateContent xmlns:mc="http://schemas.openxmlformats.org/markup-compatibility/2006">
              <mc:Choice xmlns:v="urn:schemas-microsoft-com:vml" Requires="v">
                <p:oleObj spid="_x0000_s28678" name="Clip" r:id="rId6" imgW="1171346" imgH="1221638" progId="MS_ClipArt_Gallery.2">
                  <p:embed/>
                </p:oleObj>
              </mc:Choice>
              <mc:Fallback>
                <p:oleObj name="Clip" r:id="rId6" imgW="1171346" imgH="1221638" progId="MS_ClipArt_Gallery.2">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60350"/>
                        <a:ext cx="312896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xfrm>
            <a:off x="457200" y="152400"/>
            <a:ext cx="8147050" cy="1371600"/>
          </a:xfrm>
          <a:extLst/>
        </p:spPr>
        <p:txBody>
          <a:bodyPr wrap="square" numCol="1" anchorCtr="0" compatLnSpc="1">
            <a:prstTxWarp prst="textNoShape">
              <a:avLst/>
            </a:prstTxWarp>
          </a:bodyPr>
          <a:lstStyle/>
          <a:p>
            <a:pPr eaLnBrk="1" fontAlgn="auto" hangingPunct="1">
              <a:spcAft>
                <a:spcPts val="0"/>
              </a:spcAft>
              <a:defRPr/>
            </a:pPr>
            <a:r>
              <a:rPr lang="en-GB" cap="none" smtClean="0"/>
              <a:t>Think of factors that influence nutrition</a:t>
            </a:r>
          </a:p>
        </p:txBody>
      </p:sp>
      <p:sp>
        <p:nvSpPr>
          <p:cNvPr id="29699" name="Rectangle 3"/>
          <p:cNvSpPr>
            <a:spLocks noGrp="1"/>
          </p:cNvSpPr>
          <p:nvPr>
            <p:ph type="body" idx="1"/>
          </p:nvPr>
        </p:nvSpPr>
        <p:spPr/>
        <p:txBody>
          <a:bodyPr/>
          <a:lstStyle/>
          <a:p>
            <a:pPr marL="0" indent="0" eaLnBrk="1" hangingPunct="1">
              <a:buFont typeface="Arial" charset="0"/>
              <a:buNone/>
            </a:pPr>
            <a:endParaRPr lang="en-GB" sz="2800" b="0" smtClean="0"/>
          </a:p>
          <a:p>
            <a:pPr marL="0" indent="0" eaLnBrk="1" hangingPunct="1">
              <a:buFont typeface="Arial" charset="0"/>
              <a:buNone/>
            </a:pPr>
            <a:r>
              <a:rPr lang="en-GB" sz="2800" b="0" smtClean="0"/>
              <a:t>Jot down as many factors you can think of that may affect nutrition in older people</a:t>
            </a:r>
          </a:p>
          <a:p>
            <a:pPr marL="0" indent="0" eaLnBrk="1" hangingPunct="1">
              <a:buFont typeface="Arial" charset="0"/>
              <a:buNone/>
            </a:pPr>
            <a:endParaRPr lang="en-GB" sz="2800" b="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6096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600"/>
              <a:t>Taste and Smell</a:t>
            </a:r>
            <a:endParaRPr lang="en-GB"/>
          </a:p>
        </p:txBody>
      </p:sp>
      <p:sp>
        <p:nvSpPr>
          <p:cNvPr id="30723" name="Text Box 3"/>
          <p:cNvSpPr txBox="1">
            <a:spLocks noChangeArrowheads="1"/>
          </p:cNvSpPr>
          <p:nvPr/>
        </p:nvSpPr>
        <p:spPr bwMode="auto">
          <a:xfrm>
            <a:off x="1524000" y="26670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600"/>
              <a:t>Teeth and oral health</a:t>
            </a:r>
          </a:p>
        </p:txBody>
      </p:sp>
      <p:sp>
        <p:nvSpPr>
          <p:cNvPr id="30724" name="Text Box 4"/>
          <p:cNvSpPr txBox="1">
            <a:spLocks noChangeArrowheads="1"/>
          </p:cNvSpPr>
          <p:nvPr/>
        </p:nvSpPr>
        <p:spPr bwMode="auto">
          <a:xfrm>
            <a:off x="457200" y="37338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600"/>
              <a:t>Medical conditions</a:t>
            </a:r>
            <a:endParaRPr lang="en-GB"/>
          </a:p>
        </p:txBody>
      </p:sp>
      <p:sp>
        <p:nvSpPr>
          <p:cNvPr id="30725" name="Text Box 5"/>
          <p:cNvSpPr txBox="1">
            <a:spLocks noChangeArrowheads="1"/>
          </p:cNvSpPr>
          <p:nvPr/>
        </p:nvSpPr>
        <p:spPr bwMode="auto">
          <a:xfrm>
            <a:off x="5638800" y="40386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600"/>
              <a:t>Social</a:t>
            </a:r>
            <a:r>
              <a:rPr lang="en-GB"/>
              <a:t> </a:t>
            </a:r>
            <a:r>
              <a:rPr lang="en-GB" sz="3600"/>
              <a:t>Factors</a:t>
            </a:r>
            <a:endParaRPr lang="en-GB"/>
          </a:p>
        </p:txBody>
      </p:sp>
      <p:sp>
        <p:nvSpPr>
          <p:cNvPr id="30726" name="Text Box 6"/>
          <p:cNvSpPr txBox="1">
            <a:spLocks noChangeArrowheads="1"/>
          </p:cNvSpPr>
          <p:nvPr/>
        </p:nvSpPr>
        <p:spPr bwMode="auto">
          <a:xfrm>
            <a:off x="2362200" y="55626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600"/>
              <a:t>Psychological factors</a:t>
            </a:r>
            <a:endParaRPr lang="en-GB"/>
          </a:p>
        </p:txBody>
      </p:sp>
      <p:graphicFrame>
        <p:nvGraphicFramePr>
          <p:cNvPr id="30727" name="Object 7"/>
          <p:cNvGraphicFramePr>
            <a:graphicFrameLocks noChangeAspect="1"/>
          </p:cNvGraphicFramePr>
          <p:nvPr/>
        </p:nvGraphicFramePr>
        <p:xfrm>
          <a:off x="304800" y="2057400"/>
          <a:ext cx="1295400" cy="1120775"/>
        </p:xfrm>
        <a:graphic>
          <a:graphicData uri="http://schemas.openxmlformats.org/presentationml/2006/ole">
            <mc:AlternateContent xmlns:mc="http://schemas.openxmlformats.org/markup-compatibility/2006">
              <mc:Choice xmlns:v="urn:schemas-microsoft-com:vml" Requires="v">
                <p:oleObj spid="_x0000_s30734" name="Clip" r:id="rId4" imgW="1860804" imgH="1611173" progId="MS_ClipArt_Gallery.2">
                  <p:embed/>
                </p:oleObj>
              </mc:Choice>
              <mc:Fallback>
                <p:oleObj name="Clip" r:id="rId4" imgW="1860804" imgH="1611173"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129540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3810000" y="457200"/>
          <a:ext cx="1119188" cy="2085975"/>
        </p:xfrm>
        <a:graphic>
          <a:graphicData uri="http://schemas.openxmlformats.org/presentationml/2006/ole">
            <mc:AlternateContent xmlns:mc="http://schemas.openxmlformats.org/markup-compatibility/2006">
              <mc:Choice xmlns:v="urn:schemas-microsoft-com:vml" Requires="v">
                <p:oleObj spid="_x0000_s30735" name="Clip" r:id="rId6" imgW="696773" imgH="1298448" progId="MS_ClipArt_Gallery.2">
                  <p:embed/>
                </p:oleObj>
              </mc:Choice>
              <mc:Fallback>
                <p:oleObj name="Clip" r:id="rId6" imgW="696773" imgH="1298448"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57200"/>
                        <a:ext cx="1119188"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9" name="Object 9"/>
          <p:cNvGraphicFramePr>
            <a:graphicFrameLocks noChangeAspect="1"/>
          </p:cNvGraphicFramePr>
          <p:nvPr/>
        </p:nvGraphicFramePr>
        <p:xfrm>
          <a:off x="685800" y="4419600"/>
          <a:ext cx="1295400" cy="1257300"/>
        </p:xfrm>
        <a:graphic>
          <a:graphicData uri="http://schemas.openxmlformats.org/presentationml/2006/ole">
            <mc:AlternateContent xmlns:mc="http://schemas.openxmlformats.org/markup-compatibility/2006">
              <mc:Choice xmlns:v="urn:schemas-microsoft-com:vml" Requires="v">
                <p:oleObj spid="_x0000_s30736" name="Clip" r:id="rId8" imgW="2091233" imgH="2029968" progId="MS_ClipArt_Gallery.2">
                  <p:embed/>
                </p:oleObj>
              </mc:Choice>
              <mc:Fallback>
                <p:oleObj name="Clip" r:id="rId8" imgW="2091233" imgH="2029968"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419600"/>
                        <a:ext cx="12954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0" name="Object 10"/>
          <p:cNvGraphicFramePr>
            <a:graphicFrameLocks noChangeAspect="1"/>
          </p:cNvGraphicFramePr>
          <p:nvPr/>
        </p:nvGraphicFramePr>
        <p:xfrm>
          <a:off x="4648200" y="3962400"/>
          <a:ext cx="858838" cy="946150"/>
        </p:xfrm>
        <a:graphic>
          <a:graphicData uri="http://schemas.openxmlformats.org/presentationml/2006/ole">
            <mc:AlternateContent xmlns:mc="http://schemas.openxmlformats.org/markup-compatibility/2006">
              <mc:Choice xmlns:v="urn:schemas-microsoft-com:vml" Requires="v">
                <p:oleObj spid="_x0000_s30737" name="Clip" r:id="rId10" imgW="258517" imgH="284094" progId="MS_ClipArt_Gallery.2">
                  <p:embed/>
                </p:oleObj>
              </mc:Choice>
              <mc:Fallback>
                <p:oleObj name="Clip" r:id="rId10" imgW="258517" imgH="284094" progId="MS_ClipArt_Gallery.2">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3962400"/>
                        <a:ext cx="858838"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1" name="Object 11"/>
          <p:cNvGraphicFramePr>
            <a:graphicFrameLocks noChangeAspect="1"/>
          </p:cNvGraphicFramePr>
          <p:nvPr/>
        </p:nvGraphicFramePr>
        <p:xfrm>
          <a:off x="6629400" y="5029200"/>
          <a:ext cx="1490663" cy="1524000"/>
        </p:xfrm>
        <a:graphic>
          <a:graphicData uri="http://schemas.openxmlformats.org/presentationml/2006/ole">
            <mc:AlternateContent xmlns:mc="http://schemas.openxmlformats.org/markup-compatibility/2006">
              <mc:Choice xmlns:v="urn:schemas-microsoft-com:vml" Requires="v">
                <p:oleObj spid="_x0000_s30738" name="Clip" r:id="rId12" imgW="4579545" imgH="4683659" progId="MS_ClipArt_Gallery.2">
                  <p:embed/>
                </p:oleObj>
              </mc:Choice>
              <mc:Fallback>
                <p:oleObj name="Clip" r:id="rId12" imgW="4579545" imgH="4683659" progId="MS_ClipArt_Gallery.2">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5029200"/>
                        <a:ext cx="149066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2" name="Text Box 12"/>
          <p:cNvSpPr txBox="1">
            <a:spLocks noChangeArrowheads="1"/>
          </p:cNvSpPr>
          <p:nvPr/>
        </p:nvSpPr>
        <p:spPr bwMode="auto">
          <a:xfrm>
            <a:off x="5181600" y="13716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3600"/>
              <a:t>Appetite and thirst</a:t>
            </a:r>
            <a:endParaRPr lang="en-GB"/>
          </a:p>
        </p:txBody>
      </p:sp>
      <p:graphicFrame>
        <p:nvGraphicFramePr>
          <p:cNvPr id="30733" name="Object 13"/>
          <p:cNvGraphicFramePr>
            <a:graphicFrameLocks noChangeAspect="1"/>
          </p:cNvGraphicFramePr>
          <p:nvPr/>
        </p:nvGraphicFramePr>
        <p:xfrm>
          <a:off x="6781800" y="1828800"/>
          <a:ext cx="1911350" cy="1563688"/>
        </p:xfrm>
        <a:graphic>
          <a:graphicData uri="http://schemas.openxmlformats.org/presentationml/2006/ole">
            <mc:AlternateContent xmlns:mc="http://schemas.openxmlformats.org/markup-compatibility/2006">
              <mc:Choice xmlns:v="urn:schemas-microsoft-com:vml" Requires="v">
                <p:oleObj spid="_x0000_s30739" name="Clip" r:id="rId14" imgW="1912010" imgH="1564538" progId="MS_ClipArt_Gallery.2">
                  <p:embed/>
                </p:oleObj>
              </mc:Choice>
              <mc:Fallback>
                <p:oleObj name="Clip" r:id="rId14" imgW="1912010" imgH="1564538" progId="MS_ClipArt_Gallery.2">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800" y="1828800"/>
                        <a:ext cx="1911350" cy="156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381000"/>
            <a:ext cx="7924800" cy="887413"/>
          </a:xfrm>
        </p:spPr>
        <p:txBody>
          <a:bodyPr/>
          <a:lstStyle/>
          <a:p>
            <a:pPr eaLnBrk="1" fontAlgn="auto" hangingPunct="1">
              <a:spcAft>
                <a:spcPts val="0"/>
              </a:spcAft>
              <a:defRPr/>
            </a:pPr>
            <a:r>
              <a:rPr lang="en-GB" dirty="0" smtClean="0"/>
              <a:t>Appetite &amp; Thirst</a:t>
            </a:r>
          </a:p>
        </p:txBody>
      </p:sp>
      <p:sp>
        <p:nvSpPr>
          <p:cNvPr id="8195" name="Rectangle 3"/>
          <p:cNvSpPr>
            <a:spLocks noGrp="1" noChangeArrowheads="1"/>
          </p:cNvSpPr>
          <p:nvPr>
            <p:ph idx="1"/>
          </p:nvPr>
        </p:nvSpPr>
        <p:spPr>
          <a:xfrm>
            <a:off x="354013" y="1628775"/>
            <a:ext cx="3889375" cy="3743325"/>
          </a:xfrm>
        </p:spPr>
        <p:txBody>
          <a:bodyPr rtlCol="0">
            <a:normAutofit lnSpcReduction="10000"/>
          </a:bodyPr>
          <a:lstStyle/>
          <a:p>
            <a:pPr marL="457200" indent="-457200" eaLnBrk="1" fontAlgn="auto" hangingPunct="1">
              <a:buFont typeface="Arial" pitchFamily="34" charset="0"/>
              <a:buChar char="•"/>
              <a:defRPr/>
            </a:pPr>
            <a:r>
              <a:rPr lang="en-GB" sz="2800" b="0" dirty="0" smtClean="0">
                <a:sym typeface="Symbol" pitchFamily="18" charset="2"/>
              </a:rPr>
              <a:t>Decrease with age.</a:t>
            </a:r>
          </a:p>
          <a:p>
            <a:pPr marL="457200" indent="-457200" eaLnBrk="1" fontAlgn="auto" hangingPunct="1">
              <a:buFont typeface="Arial" pitchFamily="34" charset="0"/>
              <a:buChar char="•"/>
              <a:defRPr/>
            </a:pPr>
            <a:r>
              <a:rPr lang="en-GB" sz="2800" b="0" dirty="0" smtClean="0">
                <a:sym typeface="Symbol" pitchFamily="18" charset="2"/>
              </a:rPr>
              <a:t>Disease &amp; drugs can also cause appetite loss.</a:t>
            </a:r>
          </a:p>
          <a:p>
            <a:pPr marL="457200" indent="-457200" eaLnBrk="1" fontAlgn="auto" hangingPunct="1">
              <a:buFont typeface="Arial" pitchFamily="34" charset="0"/>
              <a:buChar char="•"/>
              <a:defRPr/>
            </a:pPr>
            <a:r>
              <a:rPr lang="en-GB" sz="2800" b="0" dirty="0" smtClean="0">
                <a:sym typeface="Symbol" pitchFamily="18" charset="2"/>
              </a:rPr>
              <a:t>Possible alterations in appetite regulation with ageing.</a:t>
            </a:r>
          </a:p>
        </p:txBody>
      </p:sp>
      <p:pic>
        <p:nvPicPr>
          <p:cNvPr id="31748" name="Picture 6" descr="1981-table-after-the-m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6550"/>
            <a:ext cx="43148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323850" y="5949950"/>
            <a:ext cx="8640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6. Morley JE (2001): Decreased food intake with aging. </a:t>
            </a:r>
            <a:r>
              <a:rPr lang="en-GB" i="1"/>
              <a:t>J Gerontol. A Biol. Sci. Med Sci.</a:t>
            </a:r>
            <a:r>
              <a:rPr lang="en-GB"/>
              <a:t> </a:t>
            </a:r>
            <a:r>
              <a:rPr lang="en-GB" b="1"/>
              <a:t>56 Spec No 2</a:t>
            </a:r>
            <a:r>
              <a:rPr lang="en-GB"/>
              <a:t>, (2) 81-88</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79388" y="71438"/>
            <a:ext cx="5976937" cy="477837"/>
          </a:xfrm>
        </p:spPr>
        <p:txBody>
          <a:bodyPr/>
          <a:lstStyle/>
          <a:p>
            <a:pPr eaLnBrk="1" fontAlgn="auto" hangingPunct="1">
              <a:spcAft>
                <a:spcPts val="0"/>
              </a:spcAft>
              <a:defRPr/>
            </a:pPr>
            <a:r>
              <a:rPr lang="en-GB" sz="2000" cap="none" dirty="0" smtClean="0">
                <a:solidFill>
                  <a:schemeClr val="tx1"/>
                </a:solidFill>
                <a:latin typeface="+mn-lt"/>
              </a:rPr>
              <a:t>Roberts et al (1994) </a:t>
            </a:r>
            <a:r>
              <a:rPr lang="en-GB" sz="2000" cap="none" dirty="0" err="1" smtClean="0">
                <a:solidFill>
                  <a:schemeClr val="tx1"/>
                </a:solidFill>
                <a:latin typeface="+mn-lt"/>
              </a:rPr>
              <a:t>jama</a:t>
            </a:r>
            <a:r>
              <a:rPr lang="en-GB" sz="2000" cap="none" dirty="0" smtClean="0">
                <a:solidFill>
                  <a:schemeClr val="tx1"/>
                </a:solidFill>
                <a:latin typeface="+mn-lt"/>
              </a:rPr>
              <a:t> 272(20) 1601-1606</a:t>
            </a:r>
            <a:endParaRPr lang="en-GB" sz="4800" cap="none" dirty="0" smtClean="0">
              <a:solidFill>
                <a:schemeClr val="tx1"/>
              </a:solidFill>
              <a:latin typeface="+mn-lt"/>
            </a:endParaRPr>
          </a:p>
        </p:txBody>
      </p:sp>
      <p:graphicFrame>
        <p:nvGraphicFramePr>
          <p:cNvPr id="32771" name="Object 3"/>
          <p:cNvGraphicFramePr>
            <a:graphicFrameLocks noGrp="1" noChangeAspect="1"/>
          </p:cNvGraphicFramePr>
          <p:nvPr>
            <p:ph type="chart" idx="1"/>
          </p:nvPr>
        </p:nvGraphicFramePr>
        <p:xfrm>
          <a:off x="34925" y="765175"/>
          <a:ext cx="8775700" cy="5770563"/>
        </p:xfrm>
        <a:graphic>
          <a:graphicData uri="http://schemas.openxmlformats.org/presentationml/2006/ole">
            <mc:AlternateContent xmlns:mc="http://schemas.openxmlformats.org/markup-compatibility/2006">
              <mc:Choice xmlns:v="urn:schemas-microsoft-com:vml" Requires="v">
                <p:oleObj spid="_x0000_s32774" r:id="rId4" imgW="8772904" imgH="5773412" progId="Excel.Chart.8">
                  <p:embed/>
                </p:oleObj>
              </mc:Choice>
              <mc:Fallback>
                <p:oleObj r:id="rId4" imgW="8772904" imgH="5773412"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765175"/>
                        <a:ext cx="87757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2" name="Text Box 4"/>
          <p:cNvSpPr txBox="1">
            <a:spLocks noChangeArrowheads="1"/>
          </p:cNvSpPr>
          <p:nvPr/>
        </p:nvSpPr>
        <p:spPr bwMode="auto">
          <a:xfrm>
            <a:off x="2438400" y="6019800"/>
            <a:ext cx="4419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Underfeeding		Ad libitum</a:t>
            </a:r>
          </a:p>
        </p:txBody>
      </p:sp>
      <p:sp>
        <p:nvSpPr>
          <p:cNvPr id="32773" name="Line 5"/>
          <p:cNvSpPr>
            <a:spLocks noChangeShapeType="1"/>
          </p:cNvSpPr>
          <p:nvPr/>
        </p:nvSpPr>
        <p:spPr bwMode="auto">
          <a:xfrm>
            <a:off x="4495800" y="6019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1143000"/>
          </a:xfrm>
        </p:spPr>
        <p:txBody>
          <a:bodyPr>
            <a:normAutofit fontScale="90000"/>
          </a:bodyPr>
          <a:lstStyle/>
          <a:p>
            <a:pPr eaLnBrk="1" fontAlgn="auto" hangingPunct="1">
              <a:spcAft>
                <a:spcPts val="0"/>
              </a:spcAft>
              <a:defRPr/>
            </a:pPr>
            <a:r>
              <a:rPr lang="en-GB" dirty="0" smtClean="0"/>
              <a:t>How many old people are there?</a:t>
            </a:r>
          </a:p>
        </p:txBody>
      </p:sp>
      <p:pic>
        <p:nvPicPr>
          <p:cNvPr id="6147" name="Picture 4" descr="ageing 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71625"/>
            <a:ext cx="67818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457200" y="6338888"/>
            <a:ext cx="815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a:t>http://www.statistics.gov.uk/cci/nugget.asp?id=763</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title"/>
          </p:nvPr>
        </p:nvSpPr>
        <p:spPr>
          <a:xfrm>
            <a:off x="179388" y="5949950"/>
            <a:ext cx="8424862" cy="792163"/>
          </a:xfrm>
        </p:spPr>
        <p:txBody>
          <a:bodyPr/>
          <a:lstStyle/>
          <a:p>
            <a:pPr eaLnBrk="1" fontAlgn="auto" hangingPunct="1">
              <a:spcAft>
                <a:spcPts val="0"/>
              </a:spcAft>
              <a:defRPr/>
            </a:pPr>
            <a:r>
              <a:rPr lang="en-GB" sz="2000" b="1" cap="none" dirty="0" smtClean="0">
                <a:latin typeface="+mn-lt"/>
              </a:rPr>
              <a:t>Roberts et al (1994) JAMA 272(20) 1601-1606</a:t>
            </a:r>
          </a:p>
        </p:txBody>
      </p:sp>
      <p:graphicFrame>
        <p:nvGraphicFramePr>
          <p:cNvPr id="33795" name="Object 3"/>
          <p:cNvGraphicFramePr>
            <a:graphicFrameLocks noGrp="1" noChangeAspect="1"/>
          </p:cNvGraphicFramePr>
          <p:nvPr>
            <p:ph type="chart" idx="1"/>
          </p:nvPr>
        </p:nvGraphicFramePr>
        <p:xfrm>
          <a:off x="200025" y="209550"/>
          <a:ext cx="8694738" cy="6134100"/>
        </p:xfrm>
        <a:graphic>
          <a:graphicData uri="http://schemas.openxmlformats.org/presentationml/2006/ole">
            <mc:AlternateContent xmlns:mc="http://schemas.openxmlformats.org/markup-compatibility/2006">
              <mc:Choice xmlns:v="urn:schemas-microsoft-com:vml" Requires="v">
                <p:oleObj spid="_x0000_s33797" r:id="rId4" imgW="8693649" imgH="6139204" progId="Excel.Chart.8">
                  <p:embed/>
                </p:oleObj>
              </mc:Choice>
              <mc:Fallback>
                <p:oleObj r:id="rId4" imgW="8693649" imgH="6139204"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09550"/>
                        <a:ext cx="8694738"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Line 4"/>
          <p:cNvSpPr>
            <a:spLocks noChangeShapeType="1"/>
          </p:cNvSpPr>
          <p:nvPr/>
        </p:nvSpPr>
        <p:spPr bwMode="auto">
          <a:xfrm>
            <a:off x="2590800" y="23622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85800" y="381000"/>
            <a:ext cx="7772400" cy="960438"/>
          </a:xfrm>
        </p:spPr>
        <p:txBody>
          <a:bodyPr/>
          <a:lstStyle/>
          <a:p>
            <a:pPr eaLnBrk="1" fontAlgn="auto" hangingPunct="1">
              <a:spcAft>
                <a:spcPts val="0"/>
              </a:spcAft>
              <a:defRPr/>
            </a:pPr>
            <a:r>
              <a:rPr lang="en-GB" dirty="0" smtClean="0"/>
              <a:t>Taste and smell</a:t>
            </a:r>
          </a:p>
        </p:txBody>
      </p:sp>
      <p:sp>
        <p:nvSpPr>
          <p:cNvPr id="34819" name="Rectangle 3"/>
          <p:cNvSpPr>
            <a:spLocks noGrp="1" noChangeArrowheads="1"/>
          </p:cNvSpPr>
          <p:nvPr>
            <p:ph idx="1"/>
          </p:nvPr>
        </p:nvSpPr>
        <p:spPr>
          <a:xfrm>
            <a:off x="4876800" y="1524000"/>
            <a:ext cx="3810000" cy="4210050"/>
          </a:xfrm>
        </p:spPr>
        <p:txBody>
          <a:bodyPr/>
          <a:lstStyle/>
          <a:p>
            <a:pPr marL="0" indent="0" eaLnBrk="1" hangingPunct="1">
              <a:buFont typeface="Arial" charset="0"/>
              <a:buNone/>
            </a:pPr>
            <a:r>
              <a:rPr lang="en-GB" sz="2800" b="0" smtClean="0"/>
              <a:t>First taste of puree:</a:t>
            </a:r>
          </a:p>
          <a:p>
            <a:pPr marL="0" indent="0" eaLnBrk="1" hangingPunct="1">
              <a:buFont typeface="Arial" charset="0"/>
              <a:buNone/>
            </a:pPr>
            <a:r>
              <a:rPr lang="en-GB" sz="2800" b="0" smtClean="0"/>
              <a:t>Young 80%</a:t>
            </a:r>
          </a:p>
          <a:p>
            <a:pPr marL="0" indent="0" eaLnBrk="1" hangingPunct="1">
              <a:buFont typeface="Arial" charset="0"/>
              <a:buNone/>
            </a:pPr>
            <a:r>
              <a:rPr lang="en-GB" sz="2800" b="0" smtClean="0"/>
              <a:t>Old 33%</a:t>
            </a:r>
          </a:p>
          <a:p>
            <a:pPr marL="0" indent="0" eaLnBrk="1" hangingPunct="1">
              <a:buFont typeface="Arial" charset="0"/>
              <a:buNone/>
            </a:pPr>
            <a:endParaRPr lang="en-GB" sz="2800" b="0" smtClean="0"/>
          </a:p>
          <a:p>
            <a:pPr marL="0" indent="0" eaLnBrk="1" hangingPunct="1">
              <a:buFont typeface="Arial" charset="0"/>
              <a:buNone/>
            </a:pPr>
            <a:endParaRPr lang="en-GB" sz="2800" b="0" smtClean="0"/>
          </a:p>
          <a:p>
            <a:pPr marL="0" indent="0" eaLnBrk="1" hangingPunct="1">
              <a:buFont typeface="Arial" charset="0"/>
              <a:buNone/>
            </a:pPr>
            <a:r>
              <a:rPr lang="en-GB" sz="2800" b="0" smtClean="0"/>
              <a:t>Young 63%</a:t>
            </a:r>
          </a:p>
          <a:p>
            <a:pPr marL="0" indent="0" eaLnBrk="1" hangingPunct="1">
              <a:buFont typeface="Arial" charset="0"/>
              <a:buNone/>
            </a:pPr>
            <a:r>
              <a:rPr lang="en-GB" sz="2800" b="0" smtClean="0"/>
              <a:t>Old 7%</a:t>
            </a:r>
            <a:endParaRPr lang="en-GB" sz="2800" b="0" baseline="30000" smtClean="0"/>
          </a:p>
        </p:txBody>
      </p:sp>
      <p:graphicFrame>
        <p:nvGraphicFramePr>
          <p:cNvPr id="34820" name="Object 4"/>
          <p:cNvGraphicFramePr>
            <a:graphicFrameLocks noChangeAspect="1"/>
          </p:cNvGraphicFramePr>
          <p:nvPr/>
        </p:nvGraphicFramePr>
        <p:xfrm>
          <a:off x="685800" y="1524000"/>
          <a:ext cx="3429000" cy="2513013"/>
        </p:xfrm>
        <a:graphic>
          <a:graphicData uri="http://schemas.openxmlformats.org/presentationml/2006/ole">
            <mc:AlternateContent xmlns:mc="http://schemas.openxmlformats.org/markup-compatibility/2006">
              <mc:Choice xmlns:v="urn:schemas-microsoft-com:vml" Requires="v">
                <p:oleObj spid="_x0000_s34823" name="Clip" r:id="rId4" imgW="5714286" imgH="3828571" progId="MS_ClipArt_Gallery.2">
                  <p:embed/>
                </p:oleObj>
              </mc:Choice>
              <mc:Fallback>
                <p:oleObj name="Clip" r:id="rId4" imgW="5714286" imgH="3828571"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3429000" cy="251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685800" y="3979863"/>
          <a:ext cx="3429000" cy="2651125"/>
        </p:xfrm>
        <a:graphic>
          <a:graphicData uri="http://schemas.openxmlformats.org/presentationml/2006/ole">
            <mc:AlternateContent xmlns:mc="http://schemas.openxmlformats.org/markup-compatibility/2006">
              <mc:Choice xmlns:v="urn:schemas-microsoft-com:vml" Requires="v">
                <p:oleObj spid="_x0000_s34824" name="Clip" r:id="rId6" imgW="4800000" imgH="3714286" progId="MS_ClipArt_Gallery.2">
                  <p:embed/>
                </p:oleObj>
              </mc:Choice>
              <mc:Fallback>
                <p:oleObj name="Clip" r:id="rId6" imgW="4800000" imgH="3714286"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979863"/>
                        <a:ext cx="3429000" cy="265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6"/>
          <p:cNvSpPr txBox="1">
            <a:spLocks noChangeArrowheads="1"/>
          </p:cNvSpPr>
          <p:nvPr/>
        </p:nvSpPr>
        <p:spPr bwMode="auto">
          <a:xfrm>
            <a:off x="4859338" y="5876925"/>
            <a:ext cx="3889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Schiffman SS (1997) </a:t>
            </a:r>
            <a:r>
              <a:rPr lang="en-GB" i="1"/>
              <a:t>JAMA</a:t>
            </a:r>
            <a:r>
              <a:rPr lang="en-GB"/>
              <a:t> </a:t>
            </a:r>
            <a:r>
              <a:rPr lang="en-GB" b="1"/>
              <a:t>278</a:t>
            </a:r>
            <a:r>
              <a:rPr lang="en-GB"/>
              <a:t>, (16) 1357-1362.</a:t>
            </a:r>
            <a:r>
              <a:rPr lang="en-US"/>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GB" smtClean="0"/>
              <a:t>Oral health and dental status</a:t>
            </a:r>
          </a:p>
        </p:txBody>
      </p:sp>
      <p:sp>
        <p:nvSpPr>
          <p:cNvPr id="37891" name="Rectangle 3"/>
          <p:cNvSpPr>
            <a:spLocks noGrp="1" noChangeArrowheads="1"/>
          </p:cNvSpPr>
          <p:nvPr>
            <p:ph idx="1"/>
          </p:nvPr>
        </p:nvSpPr>
        <p:spPr>
          <a:xfrm>
            <a:off x="304800" y="1557338"/>
            <a:ext cx="6138863" cy="4967287"/>
          </a:xfrm>
        </p:spPr>
        <p:txBody>
          <a:bodyPr rtlCol="0">
            <a:normAutofit lnSpcReduction="10000"/>
          </a:bodyPr>
          <a:lstStyle/>
          <a:p>
            <a:pPr marL="457200" indent="-457200" eaLnBrk="1" fontAlgn="auto" hangingPunct="1">
              <a:buFont typeface="Arial" pitchFamily="34" charset="0"/>
              <a:buChar char="•"/>
              <a:defRPr/>
            </a:pPr>
            <a:r>
              <a:rPr lang="en-GB" sz="2800" b="0" dirty="0" smtClean="0"/>
              <a:t>Older people have less of their own teeth.  Only 35% of people over 75 </a:t>
            </a:r>
            <a:r>
              <a:rPr lang="en-GB" sz="2800" b="0" dirty="0" err="1" smtClean="0"/>
              <a:t>yr</a:t>
            </a:r>
            <a:r>
              <a:rPr lang="en-GB" sz="2800" b="0" dirty="0" smtClean="0"/>
              <a:t> dentate (any of own teeth).</a:t>
            </a:r>
          </a:p>
          <a:p>
            <a:pPr marL="457200" indent="-457200" eaLnBrk="1" fontAlgn="auto" hangingPunct="1">
              <a:buFont typeface="Arial" pitchFamily="34" charset="0"/>
              <a:buChar char="•"/>
              <a:defRPr/>
            </a:pPr>
            <a:r>
              <a:rPr lang="en-GB" sz="2800" b="0" dirty="0" smtClean="0"/>
              <a:t>The more natural teeth present the less chewing problems occur.</a:t>
            </a:r>
          </a:p>
          <a:p>
            <a:pPr marL="457200" indent="-457200" eaLnBrk="1" fontAlgn="auto" hangingPunct="1">
              <a:buFont typeface="Arial" pitchFamily="34" charset="0"/>
              <a:buChar char="•"/>
              <a:defRPr/>
            </a:pPr>
            <a:r>
              <a:rPr lang="en-GB" sz="2800" b="0" dirty="0" smtClean="0"/>
              <a:t>Edentate people shown to consume less energy, calcium, iron, </a:t>
            </a:r>
            <a:r>
              <a:rPr lang="en-GB" sz="2800" b="0" dirty="0" err="1" smtClean="0"/>
              <a:t>vits</a:t>
            </a:r>
            <a:r>
              <a:rPr lang="en-GB" sz="2800" b="0" dirty="0" smtClean="0"/>
              <a:t> A, C, E &amp; B complex, fibre and protein.</a:t>
            </a:r>
          </a:p>
          <a:p>
            <a:pPr marL="457200" indent="-457200" eaLnBrk="1" fontAlgn="auto" hangingPunct="1">
              <a:buFont typeface="Arial" pitchFamily="34" charset="0"/>
              <a:buChar char="•"/>
              <a:defRPr/>
            </a:pPr>
            <a:r>
              <a:rPr lang="en-GB" sz="2800" b="0" dirty="0" smtClean="0"/>
              <a:t>Edentate people have lower BMI’s</a:t>
            </a:r>
          </a:p>
        </p:txBody>
      </p:sp>
      <p:sp>
        <p:nvSpPr>
          <p:cNvPr id="35844" name="Text Box 4"/>
          <p:cNvSpPr txBox="1">
            <a:spLocks noChangeArrowheads="1"/>
          </p:cNvSpPr>
          <p:nvPr/>
        </p:nvSpPr>
        <p:spPr bwMode="auto">
          <a:xfrm>
            <a:off x="6553200" y="4824413"/>
            <a:ext cx="243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Steele, (1998) NDNS for people aged over 65 years, Oral health survey. HMSO</a:t>
            </a:r>
            <a:endParaRPr lang="en-GB" sz="3200"/>
          </a:p>
        </p:txBody>
      </p:sp>
      <p:pic>
        <p:nvPicPr>
          <p:cNvPr id="35845" name="Picture 7" descr="no 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30363"/>
            <a:ext cx="2397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820738"/>
          </a:xfrm>
        </p:spPr>
        <p:txBody>
          <a:bodyPr/>
          <a:lstStyle/>
          <a:p>
            <a:pPr eaLnBrk="1" fontAlgn="auto" hangingPunct="1">
              <a:spcAft>
                <a:spcPts val="0"/>
              </a:spcAft>
              <a:defRPr/>
            </a:pPr>
            <a:r>
              <a:rPr lang="en-GB" dirty="0" smtClean="0"/>
              <a:t>Medical Conditions</a:t>
            </a:r>
          </a:p>
        </p:txBody>
      </p:sp>
      <p:sp>
        <p:nvSpPr>
          <p:cNvPr id="36867" name="Rectangle 3"/>
          <p:cNvSpPr>
            <a:spLocks noGrp="1" noChangeArrowheads="1"/>
          </p:cNvSpPr>
          <p:nvPr>
            <p:ph idx="1"/>
          </p:nvPr>
        </p:nvSpPr>
        <p:spPr>
          <a:xfrm>
            <a:off x="395288" y="1447800"/>
            <a:ext cx="4800600" cy="5105400"/>
          </a:xfrm>
        </p:spPr>
        <p:txBody>
          <a:bodyPr/>
          <a:lstStyle/>
          <a:p>
            <a:pPr eaLnBrk="1" hangingPunct="1"/>
            <a:r>
              <a:rPr lang="en-GB" sz="2800" b="0" smtClean="0"/>
              <a:t>Dysphagia</a:t>
            </a:r>
          </a:p>
          <a:p>
            <a:pPr eaLnBrk="1" hangingPunct="1"/>
            <a:r>
              <a:rPr lang="en-GB" sz="2800" b="0" smtClean="0"/>
              <a:t>Gastrointestinal disorders</a:t>
            </a:r>
          </a:p>
          <a:p>
            <a:pPr eaLnBrk="1" hangingPunct="1"/>
            <a:r>
              <a:rPr lang="en-GB" sz="2800" b="0" smtClean="0"/>
              <a:t>Infections /trauma /surgery/cancer</a:t>
            </a:r>
          </a:p>
          <a:p>
            <a:pPr eaLnBrk="1" hangingPunct="1"/>
            <a:r>
              <a:rPr lang="en-GB" sz="2800" b="0" smtClean="0"/>
              <a:t>Respiratory disease </a:t>
            </a:r>
          </a:p>
          <a:p>
            <a:pPr eaLnBrk="1" hangingPunct="1"/>
            <a:r>
              <a:rPr lang="en-GB" sz="2800" b="0" smtClean="0"/>
              <a:t>Physical disability</a:t>
            </a:r>
          </a:p>
          <a:p>
            <a:pPr eaLnBrk="1" hangingPunct="1"/>
            <a:r>
              <a:rPr lang="en-GB" sz="2800" b="0" smtClean="0"/>
              <a:t>Drug side effects - nausea, anorexia, malabsorption, diarrhoea, delayed gastric emptying.</a:t>
            </a:r>
          </a:p>
        </p:txBody>
      </p:sp>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979613"/>
            <a:ext cx="338772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GB" smtClean="0"/>
              <a:t>Social factors</a:t>
            </a:r>
          </a:p>
        </p:txBody>
      </p:sp>
      <p:sp>
        <p:nvSpPr>
          <p:cNvPr id="35843" name="Rectangle 3"/>
          <p:cNvSpPr>
            <a:spLocks noGrp="1" noChangeArrowheads="1"/>
          </p:cNvSpPr>
          <p:nvPr>
            <p:ph idx="1"/>
          </p:nvPr>
        </p:nvSpPr>
        <p:spPr/>
        <p:txBody>
          <a:bodyPr rtlCol="0">
            <a:normAutofit/>
          </a:bodyPr>
          <a:lstStyle/>
          <a:p>
            <a:pPr marL="457200" indent="-457200" eaLnBrk="1" fontAlgn="auto" hangingPunct="1">
              <a:buFont typeface="Arial" pitchFamily="34" charset="0"/>
              <a:buChar char="•"/>
              <a:defRPr/>
            </a:pPr>
            <a:r>
              <a:rPr lang="en-GB" sz="2800" b="0" dirty="0" smtClean="0"/>
              <a:t>Isolation - Those living alone had lower energy intakes than those living with others.</a:t>
            </a:r>
          </a:p>
          <a:p>
            <a:pPr marL="457200" indent="-457200" eaLnBrk="1" fontAlgn="auto" hangingPunct="1">
              <a:buFont typeface="Arial" pitchFamily="34" charset="0"/>
              <a:buChar char="•"/>
              <a:defRPr/>
            </a:pPr>
            <a:r>
              <a:rPr lang="en-GB" sz="2800" b="0" dirty="0" smtClean="0"/>
              <a:t>Poverty - lower income groups found to have lower energy, protein, fibre and many micro-nutrients intakes.</a:t>
            </a:r>
          </a:p>
          <a:p>
            <a:pPr marL="457200" indent="-457200" eaLnBrk="1" fontAlgn="auto" hangingPunct="1">
              <a:buFont typeface="Arial" pitchFamily="34" charset="0"/>
              <a:buChar char="•"/>
              <a:defRPr/>
            </a:pPr>
            <a:r>
              <a:rPr lang="en-GB" sz="2800" b="0" dirty="0" smtClean="0"/>
              <a:t>Ability to shop, cook - can be affected by diseases such as arthritis or other physical disabilities.</a:t>
            </a:r>
          </a:p>
          <a:p>
            <a:pPr eaLnBrk="1" fontAlgn="auto" hangingPunct="1">
              <a:buFont typeface="Arial" pitchFamily="34" charset="0"/>
              <a:buChar char="•"/>
              <a:defRPr/>
            </a:pPr>
            <a:endParaRPr lang="en-GB" dirty="0" smtClean="0"/>
          </a:p>
        </p:txBody>
      </p:sp>
      <p:sp>
        <p:nvSpPr>
          <p:cNvPr id="37892" name="Text Box 4"/>
          <p:cNvSpPr txBox="1">
            <a:spLocks noChangeArrowheads="1"/>
          </p:cNvSpPr>
          <p:nvPr/>
        </p:nvSpPr>
        <p:spPr bwMode="auto">
          <a:xfrm>
            <a:off x="179388" y="6416675"/>
            <a:ext cx="8713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a:t>Finch S et al (1998) NDNS: people aged 65 years and over. Volume 1.   HMSO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pPr eaLnBrk="1" fontAlgn="auto" hangingPunct="1">
              <a:spcAft>
                <a:spcPts val="0"/>
              </a:spcAft>
              <a:defRPr/>
            </a:pPr>
            <a:r>
              <a:rPr lang="en-GB" smtClean="0"/>
              <a:t>Psychological factors</a:t>
            </a:r>
          </a:p>
        </p:txBody>
      </p:sp>
      <p:sp>
        <p:nvSpPr>
          <p:cNvPr id="38915" name="Rectangle 3"/>
          <p:cNvSpPr>
            <a:spLocks noGrp="1" noChangeArrowheads="1"/>
          </p:cNvSpPr>
          <p:nvPr>
            <p:ph idx="1"/>
          </p:nvPr>
        </p:nvSpPr>
        <p:spPr>
          <a:xfrm>
            <a:off x="539750" y="1557338"/>
            <a:ext cx="7772400" cy="5000625"/>
          </a:xfrm>
        </p:spPr>
        <p:txBody>
          <a:bodyPr/>
          <a:lstStyle/>
          <a:p>
            <a:pPr marL="457200" indent="-457200" eaLnBrk="1" hangingPunct="1">
              <a:lnSpc>
                <a:spcPct val="90000"/>
              </a:lnSpc>
            </a:pPr>
            <a:r>
              <a:rPr lang="en-GB" sz="2800" b="0" smtClean="0"/>
              <a:t>Weight loss and altered eating behaviour recognised characteristic of the dementing process.</a:t>
            </a:r>
          </a:p>
          <a:p>
            <a:pPr marL="457200" indent="-457200" eaLnBrk="1" hangingPunct="1">
              <a:lnSpc>
                <a:spcPct val="90000"/>
              </a:lnSpc>
            </a:pPr>
            <a:r>
              <a:rPr lang="en-GB" sz="2800" b="0" smtClean="0"/>
              <a:t>Common in late stages but may also appear  early. (</a:t>
            </a:r>
            <a:r>
              <a:rPr lang="en-GB" sz="1900" b="0" smtClean="0"/>
              <a:t>Priefer &amp; Robbins (1997) </a:t>
            </a:r>
            <a:r>
              <a:rPr lang="en-GB" sz="1900" b="0" i="1" smtClean="0"/>
              <a:t>Dysphagia</a:t>
            </a:r>
            <a:r>
              <a:rPr lang="en-GB" sz="1900" b="0" smtClean="0"/>
              <a:t> 12, (4) 212-221</a:t>
            </a:r>
            <a:r>
              <a:rPr lang="en-GB" sz="2800" b="0" smtClean="0"/>
              <a:t>)</a:t>
            </a:r>
          </a:p>
          <a:p>
            <a:pPr marL="457200" indent="-457200" eaLnBrk="1" hangingPunct="1">
              <a:lnSpc>
                <a:spcPct val="90000"/>
              </a:lnSpc>
            </a:pPr>
            <a:r>
              <a:rPr lang="en-GB" sz="2800" b="0" smtClean="0"/>
              <a:t>Thinnest pt’s are those with the most behavioural problems. (</a:t>
            </a:r>
            <a:r>
              <a:rPr lang="en-GB" sz="1900" b="0" smtClean="0"/>
              <a:t>Young &amp; Greenwood (2001) </a:t>
            </a:r>
            <a:r>
              <a:rPr lang="en-GB" sz="1900" b="0" i="1" smtClean="0"/>
              <a:t>J Gerontol. A Biol. Sci. Med Sci.</a:t>
            </a:r>
            <a:r>
              <a:rPr lang="en-GB" sz="1900" b="0" smtClean="0"/>
              <a:t> 56, (11) M700-M706</a:t>
            </a:r>
            <a:r>
              <a:rPr lang="en-GB" sz="2800" b="0" smtClean="0"/>
              <a:t>)</a:t>
            </a:r>
            <a:endParaRPr lang="en-GB" sz="2800" b="0" baseline="30000" smtClean="0"/>
          </a:p>
          <a:p>
            <a:pPr marL="457200" indent="-457200" eaLnBrk="1" hangingPunct="1">
              <a:lnSpc>
                <a:spcPct val="90000"/>
              </a:lnSpc>
            </a:pPr>
            <a:r>
              <a:rPr lang="en-GB" sz="2800" b="0" smtClean="0"/>
              <a:t>Depression thought to be a major cause of reduced food intake and weight loss in the elderly.</a:t>
            </a:r>
            <a:endParaRPr lang="en-GB" sz="1900" b="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468313" y="304800"/>
            <a:ext cx="7989887" cy="747713"/>
          </a:xfrm>
        </p:spPr>
        <p:txBody>
          <a:bodyPr/>
          <a:lstStyle/>
          <a:p>
            <a:pPr eaLnBrk="1" fontAlgn="auto" hangingPunct="1">
              <a:spcAft>
                <a:spcPts val="0"/>
              </a:spcAft>
              <a:defRPr/>
            </a:pPr>
            <a:r>
              <a:rPr lang="en-GB" dirty="0" smtClean="0"/>
              <a:t>Re-nutrition</a:t>
            </a:r>
          </a:p>
        </p:txBody>
      </p:sp>
      <p:sp>
        <p:nvSpPr>
          <p:cNvPr id="39939" name="Rectangle 1027"/>
          <p:cNvSpPr>
            <a:spLocks noGrp="1" noChangeArrowheads="1"/>
          </p:cNvSpPr>
          <p:nvPr>
            <p:ph idx="1"/>
          </p:nvPr>
        </p:nvSpPr>
        <p:spPr>
          <a:xfrm>
            <a:off x="468313" y="1268413"/>
            <a:ext cx="7772400" cy="5041900"/>
          </a:xfrm>
        </p:spPr>
        <p:txBody>
          <a:bodyPr/>
          <a:lstStyle/>
          <a:p>
            <a:pPr marL="0" indent="0" eaLnBrk="1" hangingPunct="1">
              <a:buFont typeface="Arial" charset="0"/>
              <a:buNone/>
            </a:pPr>
            <a:r>
              <a:rPr lang="en-GB" sz="3000" b="0" smtClean="0"/>
              <a:t>Research suggests it is more difficult to treat malnutrition in the elderly than in the young.</a:t>
            </a:r>
            <a:endParaRPr lang="en-GB" sz="3000" b="0" baseline="30000" smtClean="0"/>
          </a:p>
        </p:txBody>
      </p:sp>
      <p:graphicFrame>
        <p:nvGraphicFramePr>
          <p:cNvPr id="39940" name="Object 1028"/>
          <p:cNvGraphicFramePr>
            <a:graphicFrameLocks noChangeAspect="1"/>
          </p:cNvGraphicFramePr>
          <p:nvPr/>
        </p:nvGraphicFramePr>
        <p:xfrm>
          <a:off x="1600200" y="2438400"/>
          <a:ext cx="6097588" cy="4068763"/>
        </p:xfrm>
        <a:graphic>
          <a:graphicData uri="http://schemas.openxmlformats.org/presentationml/2006/ole">
            <mc:AlternateContent xmlns:mc="http://schemas.openxmlformats.org/markup-compatibility/2006">
              <mc:Choice xmlns:v="urn:schemas-microsoft-com:vml" Requires="v">
                <p:oleObj spid="_x0000_s39942" r:id="rId4" imgW="6096528" imgH="4066384" progId="Excel.Chart.8">
                  <p:embed/>
                </p:oleObj>
              </mc:Choice>
              <mc:Fallback>
                <p:oleObj r:id="rId4" imgW="6096528" imgH="4066384" progId="Excel.Chart.8">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438400"/>
                        <a:ext cx="6097588"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1029"/>
          <p:cNvSpPr txBox="1">
            <a:spLocks noChangeArrowheads="1"/>
          </p:cNvSpPr>
          <p:nvPr/>
        </p:nvSpPr>
        <p:spPr bwMode="auto">
          <a:xfrm>
            <a:off x="609600" y="64770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latin typeface="Arial" charset="0"/>
              </a:rPr>
              <a:t>Hebuterne X, et al (1997) </a:t>
            </a:r>
            <a:r>
              <a:rPr lang="en-GB" sz="1800" i="1">
                <a:latin typeface="Arial" charset="0"/>
              </a:rPr>
              <a:t>Clinical Nutrition</a:t>
            </a:r>
            <a:r>
              <a:rPr lang="en-GB" sz="1800">
                <a:latin typeface="Arial" charset="0"/>
              </a:rPr>
              <a:t> </a:t>
            </a:r>
            <a:r>
              <a:rPr lang="en-GB" sz="1800" b="1">
                <a:latin typeface="Arial" charset="0"/>
              </a:rPr>
              <a:t>16</a:t>
            </a:r>
            <a:r>
              <a:rPr lang="en-GB" sz="1800">
                <a:latin typeface="Arial" charset="0"/>
              </a:rPr>
              <a:t>, 283-289.</a:t>
            </a:r>
            <a:endParaRPr lang="en-GB">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2413" y="141288"/>
            <a:ext cx="8229600" cy="479425"/>
          </a:xfrm>
        </p:spPr>
        <p:txBody>
          <a:bodyPr>
            <a:normAutofit fontScale="90000"/>
          </a:bodyPr>
          <a:lstStyle/>
          <a:p>
            <a:pPr eaLnBrk="1" fontAlgn="auto" hangingPunct="1">
              <a:spcAft>
                <a:spcPts val="0"/>
              </a:spcAft>
              <a:defRPr/>
            </a:pPr>
            <a:r>
              <a:rPr lang="en-GB" sz="2800" b="1" dirty="0" smtClean="0">
                <a:solidFill>
                  <a:srgbClr val="C00000"/>
                </a:solidFill>
              </a:rPr>
              <a:t>Implications of Malnutrition</a:t>
            </a:r>
          </a:p>
        </p:txBody>
      </p:sp>
      <p:sp>
        <p:nvSpPr>
          <p:cNvPr id="40963" name="Line 3"/>
          <p:cNvSpPr>
            <a:spLocks noChangeShapeType="1"/>
          </p:cNvSpPr>
          <p:nvPr/>
        </p:nvSpPr>
        <p:spPr bwMode="auto">
          <a:xfrm flipH="1">
            <a:off x="1295400" y="5791200"/>
            <a:ext cx="6705600" cy="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GB"/>
          </a:p>
        </p:txBody>
      </p:sp>
      <p:sp>
        <p:nvSpPr>
          <p:cNvPr id="40964" name="Line 4"/>
          <p:cNvSpPr>
            <a:spLocks noChangeShapeType="1"/>
          </p:cNvSpPr>
          <p:nvPr/>
        </p:nvSpPr>
        <p:spPr bwMode="auto">
          <a:xfrm flipH="1">
            <a:off x="1295400" y="5334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5" name="Line 5"/>
          <p:cNvSpPr>
            <a:spLocks noChangeShapeType="1"/>
          </p:cNvSpPr>
          <p:nvPr/>
        </p:nvSpPr>
        <p:spPr bwMode="auto">
          <a:xfrm flipH="1">
            <a:off x="1323975"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6" name="Line 6"/>
          <p:cNvSpPr>
            <a:spLocks noChangeShapeType="1"/>
          </p:cNvSpPr>
          <p:nvPr/>
        </p:nvSpPr>
        <p:spPr bwMode="auto">
          <a:xfrm flipH="1">
            <a:off x="1295400" y="4419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7" name="Line 7"/>
          <p:cNvSpPr>
            <a:spLocks noChangeShapeType="1"/>
          </p:cNvSpPr>
          <p:nvPr/>
        </p:nvSpPr>
        <p:spPr bwMode="auto">
          <a:xfrm flipH="1">
            <a:off x="12954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8" name="Line 8"/>
          <p:cNvSpPr>
            <a:spLocks noChangeShapeType="1"/>
          </p:cNvSpPr>
          <p:nvPr/>
        </p:nvSpPr>
        <p:spPr bwMode="auto">
          <a:xfrm flipH="1">
            <a:off x="1295400" y="3505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9" name="Line 9"/>
          <p:cNvSpPr>
            <a:spLocks noChangeShapeType="1"/>
          </p:cNvSpPr>
          <p:nvPr/>
        </p:nvSpPr>
        <p:spPr bwMode="auto">
          <a:xfrm flipH="1">
            <a:off x="1295400" y="3048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0" name="Line 10"/>
          <p:cNvSpPr>
            <a:spLocks noChangeShapeType="1"/>
          </p:cNvSpPr>
          <p:nvPr/>
        </p:nvSpPr>
        <p:spPr bwMode="auto">
          <a:xfrm flipH="1">
            <a:off x="1295400" y="2590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1" name="Line 11"/>
          <p:cNvSpPr>
            <a:spLocks noChangeShapeType="1"/>
          </p:cNvSpPr>
          <p:nvPr/>
        </p:nvSpPr>
        <p:spPr bwMode="auto">
          <a:xfrm flipH="1">
            <a:off x="1295400" y="2133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2" name="Line 12"/>
          <p:cNvSpPr>
            <a:spLocks noChangeShapeType="1"/>
          </p:cNvSpPr>
          <p:nvPr/>
        </p:nvSpPr>
        <p:spPr bwMode="auto">
          <a:xfrm flipH="1">
            <a:off x="1295400" y="1676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3" name="Line 13"/>
          <p:cNvSpPr>
            <a:spLocks noChangeShapeType="1"/>
          </p:cNvSpPr>
          <p:nvPr/>
        </p:nvSpPr>
        <p:spPr bwMode="auto">
          <a:xfrm flipH="1">
            <a:off x="1295400" y="1219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4" name="Line 14"/>
          <p:cNvSpPr>
            <a:spLocks noChangeShapeType="1"/>
          </p:cNvSpPr>
          <p:nvPr/>
        </p:nvSpPr>
        <p:spPr bwMode="auto">
          <a:xfrm>
            <a:off x="20574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5" name="Line 15"/>
          <p:cNvSpPr>
            <a:spLocks noChangeShapeType="1"/>
          </p:cNvSpPr>
          <p:nvPr/>
        </p:nvSpPr>
        <p:spPr bwMode="auto">
          <a:xfrm>
            <a:off x="26670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6" name="Line 16"/>
          <p:cNvSpPr>
            <a:spLocks noChangeShapeType="1"/>
          </p:cNvSpPr>
          <p:nvPr/>
        </p:nvSpPr>
        <p:spPr bwMode="auto">
          <a:xfrm>
            <a:off x="32766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7" name="Line 17"/>
          <p:cNvSpPr>
            <a:spLocks noChangeShapeType="1"/>
          </p:cNvSpPr>
          <p:nvPr/>
        </p:nvSpPr>
        <p:spPr bwMode="auto">
          <a:xfrm>
            <a:off x="38862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8" name="Line 18"/>
          <p:cNvSpPr>
            <a:spLocks noChangeShapeType="1"/>
          </p:cNvSpPr>
          <p:nvPr/>
        </p:nvSpPr>
        <p:spPr bwMode="auto">
          <a:xfrm>
            <a:off x="44958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9" name="Line 19"/>
          <p:cNvSpPr>
            <a:spLocks noChangeShapeType="1"/>
          </p:cNvSpPr>
          <p:nvPr/>
        </p:nvSpPr>
        <p:spPr bwMode="auto">
          <a:xfrm>
            <a:off x="51054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0" name="Line 20"/>
          <p:cNvSpPr>
            <a:spLocks noChangeShapeType="1"/>
          </p:cNvSpPr>
          <p:nvPr/>
        </p:nvSpPr>
        <p:spPr bwMode="auto">
          <a:xfrm>
            <a:off x="57150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1" name="Line 21"/>
          <p:cNvSpPr>
            <a:spLocks noChangeShapeType="1"/>
          </p:cNvSpPr>
          <p:nvPr/>
        </p:nvSpPr>
        <p:spPr bwMode="auto">
          <a:xfrm>
            <a:off x="63246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2" name="Line 22"/>
          <p:cNvSpPr>
            <a:spLocks noChangeShapeType="1"/>
          </p:cNvSpPr>
          <p:nvPr/>
        </p:nvSpPr>
        <p:spPr bwMode="auto">
          <a:xfrm>
            <a:off x="69342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3" name="Line 23"/>
          <p:cNvSpPr>
            <a:spLocks noChangeShapeType="1"/>
          </p:cNvSpPr>
          <p:nvPr/>
        </p:nvSpPr>
        <p:spPr bwMode="auto">
          <a:xfrm>
            <a:off x="7543800" y="5791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4" name="Text Box 24"/>
          <p:cNvSpPr txBox="1">
            <a:spLocks noChangeArrowheads="1"/>
          </p:cNvSpPr>
          <p:nvPr/>
        </p:nvSpPr>
        <p:spPr bwMode="auto">
          <a:xfrm>
            <a:off x="827088" y="522922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10</a:t>
            </a:r>
          </a:p>
        </p:txBody>
      </p:sp>
      <p:sp>
        <p:nvSpPr>
          <p:cNvPr id="40985" name="Text Box 25"/>
          <p:cNvSpPr txBox="1">
            <a:spLocks noChangeArrowheads="1"/>
          </p:cNvSpPr>
          <p:nvPr/>
        </p:nvSpPr>
        <p:spPr bwMode="auto">
          <a:xfrm>
            <a:off x="30480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30</a:t>
            </a:r>
          </a:p>
        </p:txBody>
      </p:sp>
      <p:sp>
        <p:nvSpPr>
          <p:cNvPr id="40986" name="Text Box 26"/>
          <p:cNvSpPr txBox="1">
            <a:spLocks noChangeArrowheads="1"/>
          </p:cNvSpPr>
          <p:nvPr/>
        </p:nvSpPr>
        <p:spPr bwMode="auto">
          <a:xfrm>
            <a:off x="36576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40</a:t>
            </a:r>
          </a:p>
        </p:txBody>
      </p:sp>
      <p:sp>
        <p:nvSpPr>
          <p:cNvPr id="40987" name="Text Box 27"/>
          <p:cNvSpPr txBox="1">
            <a:spLocks noChangeArrowheads="1"/>
          </p:cNvSpPr>
          <p:nvPr/>
        </p:nvSpPr>
        <p:spPr bwMode="auto">
          <a:xfrm>
            <a:off x="42672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50</a:t>
            </a:r>
          </a:p>
        </p:txBody>
      </p:sp>
      <p:sp>
        <p:nvSpPr>
          <p:cNvPr id="40988" name="Text Box 28"/>
          <p:cNvSpPr txBox="1">
            <a:spLocks noChangeArrowheads="1"/>
          </p:cNvSpPr>
          <p:nvPr/>
        </p:nvSpPr>
        <p:spPr bwMode="auto">
          <a:xfrm>
            <a:off x="48768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60</a:t>
            </a:r>
          </a:p>
        </p:txBody>
      </p:sp>
      <p:sp>
        <p:nvSpPr>
          <p:cNvPr id="40989" name="Text Box 29"/>
          <p:cNvSpPr txBox="1">
            <a:spLocks noChangeArrowheads="1"/>
          </p:cNvSpPr>
          <p:nvPr/>
        </p:nvSpPr>
        <p:spPr bwMode="auto">
          <a:xfrm>
            <a:off x="54864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70</a:t>
            </a:r>
          </a:p>
        </p:txBody>
      </p:sp>
      <p:sp>
        <p:nvSpPr>
          <p:cNvPr id="40990" name="Text Box 30"/>
          <p:cNvSpPr txBox="1">
            <a:spLocks noChangeArrowheads="1"/>
          </p:cNvSpPr>
          <p:nvPr/>
        </p:nvSpPr>
        <p:spPr bwMode="auto">
          <a:xfrm>
            <a:off x="60960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80</a:t>
            </a:r>
          </a:p>
        </p:txBody>
      </p:sp>
      <p:sp>
        <p:nvSpPr>
          <p:cNvPr id="40991" name="Text Box 31"/>
          <p:cNvSpPr txBox="1">
            <a:spLocks noChangeArrowheads="1"/>
          </p:cNvSpPr>
          <p:nvPr/>
        </p:nvSpPr>
        <p:spPr bwMode="auto">
          <a:xfrm>
            <a:off x="67056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90</a:t>
            </a:r>
          </a:p>
        </p:txBody>
      </p:sp>
      <p:sp>
        <p:nvSpPr>
          <p:cNvPr id="40992" name="Text Box 32"/>
          <p:cNvSpPr txBox="1">
            <a:spLocks noChangeArrowheads="1"/>
          </p:cNvSpPr>
          <p:nvPr/>
        </p:nvSpPr>
        <p:spPr bwMode="auto">
          <a:xfrm>
            <a:off x="73152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100</a:t>
            </a:r>
          </a:p>
        </p:txBody>
      </p:sp>
      <p:sp>
        <p:nvSpPr>
          <p:cNvPr id="40993" name="Text Box 33"/>
          <p:cNvSpPr txBox="1">
            <a:spLocks noChangeArrowheads="1"/>
          </p:cNvSpPr>
          <p:nvPr/>
        </p:nvSpPr>
        <p:spPr bwMode="auto">
          <a:xfrm>
            <a:off x="838200" y="47244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20</a:t>
            </a:r>
          </a:p>
        </p:txBody>
      </p:sp>
      <p:sp>
        <p:nvSpPr>
          <p:cNvPr id="40994" name="Text Box 34"/>
          <p:cNvSpPr txBox="1">
            <a:spLocks noChangeArrowheads="1"/>
          </p:cNvSpPr>
          <p:nvPr/>
        </p:nvSpPr>
        <p:spPr bwMode="auto">
          <a:xfrm>
            <a:off x="838200" y="42672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30</a:t>
            </a:r>
          </a:p>
        </p:txBody>
      </p:sp>
      <p:sp>
        <p:nvSpPr>
          <p:cNvPr id="40995" name="Text Box 35"/>
          <p:cNvSpPr txBox="1">
            <a:spLocks noChangeArrowheads="1"/>
          </p:cNvSpPr>
          <p:nvPr/>
        </p:nvSpPr>
        <p:spPr bwMode="auto">
          <a:xfrm>
            <a:off x="838200" y="38100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40</a:t>
            </a:r>
          </a:p>
        </p:txBody>
      </p:sp>
      <p:sp>
        <p:nvSpPr>
          <p:cNvPr id="40996" name="Text Box 36"/>
          <p:cNvSpPr txBox="1">
            <a:spLocks noChangeArrowheads="1"/>
          </p:cNvSpPr>
          <p:nvPr/>
        </p:nvSpPr>
        <p:spPr bwMode="auto">
          <a:xfrm>
            <a:off x="838200" y="3352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50</a:t>
            </a:r>
          </a:p>
        </p:txBody>
      </p:sp>
      <p:sp>
        <p:nvSpPr>
          <p:cNvPr id="40997" name="Text Box 37"/>
          <p:cNvSpPr txBox="1">
            <a:spLocks noChangeArrowheads="1"/>
          </p:cNvSpPr>
          <p:nvPr/>
        </p:nvSpPr>
        <p:spPr bwMode="auto">
          <a:xfrm>
            <a:off x="838200" y="28956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60</a:t>
            </a:r>
          </a:p>
        </p:txBody>
      </p:sp>
      <p:sp>
        <p:nvSpPr>
          <p:cNvPr id="40998" name="Text Box 38"/>
          <p:cNvSpPr txBox="1">
            <a:spLocks noChangeArrowheads="1"/>
          </p:cNvSpPr>
          <p:nvPr/>
        </p:nvSpPr>
        <p:spPr bwMode="auto">
          <a:xfrm>
            <a:off x="838200" y="24384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70</a:t>
            </a:r>
          </a:p>
        </p:txBody>
      </p:sp>
      <p:sp>
        <p:nvSpPr>
          <p:cNvPr id="40999" name="Text Box 39"/>
          <p:cNvSpPr txBox="1">
            <a:spLocks noChangeArrowheads="1"/>
          </p:cNvSpPr>
          <p:nvPr/>
        </p:nvSpPr>
        <p:spPr bwMode="auto">
          <a:xfrm>
            <a:off x="838200" y="19812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80</a:t>
            </a:r>
          </a:p>
        </p:txBody>
      </p:sp>
      <p:sp>
        <p:nvSpPr>
          <p:cNvPr id="41000" name="Text Box 40"/>
          <p:cNvSpPr txBox="1">
            <a:spLocks noChangeArrowheads="1"/>
          </p:cNvSpPr>
          <p:nvPr/>
        </p:nvSpPr>
        <p:spPr bwMode="auto">
          <a:xfrm>
            <a:off x="838200" y="15240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90</a:t>
            </a:r>
          </a:p>
        </p:txBody>
      </p:sp>
      <p:sp>
        <p:nvSpPr>
          <p:cNvPr id="41001" name="Text Box 41"/>
          <p:cNvSpPr txBox="1">
            <a:spLocks noChangeArrowheads="1"/>
          </p:cNvSpPr>
          <p:nvPr/>
        </p:nvSpPr>
        <p:spPr bwMode="auto">
          <a:xfrm>
            <a:off x="874713" y="1066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100</a:t>
            </a:r>
          </a:p>
        </p:txBody>
      </p:sp>
      <p:sp>
        <p:nvSpPr>
          <p:cNvPr id="41002" name="Text Box 42"/>
          <p:cNvSpPr txBox="1">
            <a:spLocks noChangeArrowheads="1"/>
          </p:cNvSpPr>
          <p:nvPr/>
        </p:nvSpPr>
        <p:spPr bwMode="auto">
          <a:xfrm>
            <a:off x="24384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20</a:t>
            </a:r>
          </a:p>
        </p:txBody>
      </p:sp>
      <p:sp>
        <p:nvSpPr>
          <p:cNvPr id="41003" name="Text Box 43"/>
          <p:cNvSpPr txBox="1">
            <a:spLocks noChangeArrowheads="1"/>
          </p:cNvSpPr>
          <p:nvPr/>
        </p:nvSpPr>
        <p:spPr bwMode="auto">
          <a:xfrm>
            <a:off x="18288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10</a:t>
            </a:r>
          </a:p>
        </p:txBody>
      </p:sp>
      <p:sp>
        <p:nvSpPr>
          <p:cNvPr id="41004" name="Text Box 44"/>
          <p:cNvSpPr txBox="1">
            <a:spLocks noChangeArrowheads="1"/>
          </p:cNvSpPr>
          <p:nvPr/>
        </p:nvSpPr>
        <p:spPr bwMode="auto">
          <a:xfrm>
            <a:off x="1219200" y="6019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a:latin typeface="Arial" charset="0"/>
                <a:cs typeface="Times New Roman" pitchFamily="18" charset="0"/>
              </a:rPr>
              <a:t>0</a:t>
            </a:r>
          </a:p>
        </p:txBody>
      </p:sp>
      <p:sp>
        <p:nvSpPr>
          <p:cNvPr id="41005" name="Text Box 45"/>
          <p:cNvSpPr txBox="1">
            <a:spLocks noChangeArrowheads="1"/>
          </p:cNvSpPr>
          <p:nvPr/>
        </p:nvSpPr>
        <p:spPr bwMode="auto">
          <a:xfrm>
            <a:off x="838200" y="5638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GB" sz="1200">
                <a:latin typeface="Arial" charset="0"/>
                <a:cs typeface="Times New Roman" pitchFamily="18" charset="0"/>
              </a:rPr>
              <a:t>0</a:t>
            </a:r>
          </a:p>
        </p:txBody>
      </p:sp>
      <p:sp>
        <p:nvSpPr>
          <p:cNvPr id="41006" name="Text Box 46"/>
          <p:cNvSpPr txBox="1">
            <a:spLocks noChangeArrowheads="1"/>
          </p:cNvSpPr>
          <p:nvPr/>
        </p:nvSpPr>
        <p:spPr bwMode="auto">
          <a:xfrm>
            <a:off x="1447800" y="632460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000" b="1">
                <a:latin typeface="Arial" charset="0"/>
                <a:cs typeface="Times New Roman" pitchFamily="18" charset="0"/>
              </a:rPr>
              <a:t>Days of Starvation</a:t>
            </a:r>
          </a:p>
        </p:txBody>
      </p:sp>
      <p:sp>
        <p:nvSpPr>
          <p:cNvPr id="41007" name="Text Box 47"/>
          <p:cNvSpPr txBox="1">
            <a:spLocks noChangeArrowheads="1"/>
          </p:cNvSpPr>
          <p:nvPr/>
        </p:nvSpPr>
        <p:spPr bwMode="auto">
          <a:xfrm rot="-5400000">
            <a:off x="-1476374" y="3306762"/>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000" b="1">
                <a:latin typeface="Arial" charset="0"/>
                <a:cs typeface="Times New Roman" pitchFamily="18" charset="0"/>
              </a:rPr>
              <a:t>Percentage of Normal Body Weight</a:t>
            </a:r>
          </a:p>
        </p:txBody>
      </p:sp>
      <p:sp>
        <p:nvSpPr>
          <p:cNvPr id="444464" name="Line 48"/>
          <p:cNvSpPr>
            <a:spLocks noChangeShapeType="1"/>
          </p:cNvSpPr>
          <p:nvPr/>
        </p:nvSpPr>
        <p:spPr bwMode="auto">
          <a:xfrm>
            <a:off x="1447800" y="4419600"/>
            <a:ext cx="6172200" cy="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444465" name="Line 49"/>
          <p:cNvSpPr>
            <a:spLocks noChangeShapeType="1"/>
          </p:cNvSpPr>
          <p:nvPr/>
        </p:nvSpPr>
        <p:spPr bwMode="auto">
          <a:xfrm>
            <a:off x="1447800" y="1219200"/>
            <a:ext cx="3700463" cy="31464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4466" name="Line 50"/>
          <p:cNvSpPr>
            <a:spLocks noChangeShapeType="1"/>
          </p:cNvSpPr>
          <p:nvPr/>
        </p:nvSpPr>
        <p:spPr bwMode="auto">
          <a:xfrm>
            <a:off x="1447800" y="1219200"/>
            <a:ext cx="1539875" cy="31464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4467" name="Text Box 51"/>
          <p:cNvSpPr txBox="1">
            <a:spLocks noChangeArrowheads="1"/>
          </p:cNvSpPr>
          <p:nvPr/>
        </p:nvSpPr>
        <p:spPr bwMode="auto">
          <a:xfrm>
            <a:off x="7239000" y="41449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b="1">
                <a:solidFill>
                  <a:srgbClr val="FF0000"/>
                </a:solidFill>
                <a:latin typeface="Arial" charset="0"/>
                <a:cs typeface="Times New Roman" pitchFamily="18" charset="0"/>
              </a:rPr>
              <a:t>Dead</a:t>
            </a:r>
          </a:p>
        </p:txBody>
      </p:sp>
      <p:sp>
        <p:nvSpPr>
          <p:cNvPr id="444468" name="Text Box 52"/>
          <p:cNvSpPr txBox="1">
            <a:spLocks noChangeArrowheads="1"/>
          </p:cNvSpPr>
          <p:nvPr/>
        </p:nvSpPr>
        <p:spPr bwMode="auto">
          <a:xfrm>
            <a:off x="4592638" y="4518025"/>
            <a:ext cx="2211387" cy="711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a:solidFill>
                  <a:schemeClr val="accent1"/>
                </a:solidFill>
                <a:latin typeface="Arial" charset="0"/>
                <a:cs typeface="Times New Roman" pitchFamily="18" charset="0"/>
              </a:rPr>
              <a:t>Total starvation of healthy person</a:t>
            </a:r>
          </a:p>
        </p:txBody>
      </p:sp>
      <p:sp>
        <p:nvSpPr>
          <p:cNvPr id="444469" name="Text Box 53"/>
          <p:cNvSpPr txBox="1">
            <a:spLocks noChangeArrowheads="1"/>
          </p:cNvSpPr>
          <p:nvPr/>
        </p:nvSpPr>
        <p:spPr bwMode="auto">
          <a:xfrm>
            <a:off x="5508625" y="3141663"/>
            <a:ext cx="2266950" cy="7112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a:solidFill>
                  <a:srgbClr val="66FF33"/>
                </a:solidFill>
                <a:latin typeface="Arial" charset="0"/>
                <a:cs typeface="Times New Roman" pitchFamily="18" charset="0"/>
              </a:rPr>
              <a:t>Partial starvation of healthy person</a:t>
            </a:r>
          </a:p>
        </p:txBody>
      </p:sp>
      <p:sp>
        <p:nvSpPr>
          <p:cNvPr id="444470" name="Text Box 54"/>
          <p:cNvSpPr txBox="1">
            <a:spLocks noChangeArrowheads="1"/>
          </p:cNvSpPr>
          <p:nvPr/>
        </p:nvSpPr>
        <p:spPr bwMode="auto">
          <a:xfrm>
            <a:off x="2051050" y="4518025"/>
            <a:ext cx="2089150" cy="7112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a:solidFill>
                  <a:srgbClr val="FF0000"/>
                </a:solidFill>
                <a:latin typeface="Arial" charset="0"/>
                <a:cs typeface="Times New Roman" pitchFamily="18" charset="0"/>
              </a:rPr>
              <a:t>Partial starvation of ill person</a:t>
            </a:r>
          </a:p>
        </p:txBody>
      </p:sp>
      <p:sp>
        <p:nvSpPr>
          <p:cNvPr id="444471" name="Text Box 55"/>
          <p:cNvSpPr txBox="1">
            <a:spLocks noChangeArrowheads="1"/>
          </p:cNvSpPr>
          <p:nvPr/>
        </p:nvSpPr>
        <p:spPr bwMode="auto">
          <a:xfrm>
            <a:off x="5029200" y="2057400"/>
            <a:ext cx="3430588"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a:latin typeface="Arial" charset="0"/>
                <a:cs typeface="Times New Roman" pitchFamily="18" charset="0"/>
              </a:rPr>
              <a:t>Window of opportunity for effective intervention</a:t>
            </a:r>
          </a:p>
        </p:txBody>
      </p:sp>
      <p:sp>
        <p:nvSpPr>
          <p:cNvPr id="444472" name="Line 56"/>
          <p:cNvSpPr>
            <a:spLocks noChangeShapeType="1"/>
          </p:cNvSpPr>
          <p:nvPr/>
        </p:nvSpPr>
        <p:spPr bwMode="auto">
          <a:xfrm flipH="1" flipV="1">
            <a:off x="3048000" y="1981200"/>
            <a:ext cx="198120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44473" name="AutoShape 57"/>
          <p:cNvSpPr>
            <a:spLocks noChangeArrowheads="1"/>
          </p:cNvSpPr>
          <p:nvPr/>
        </p:nvSpPr>
        <p:spPr bwMode="auto">
          <a:xfrm>
            <a:off x="1836738" y="762000"/>
            <a:ext cx="1295400" cy="381000"/>
          </a:xfrm>
          <a:prstGeom prst="wedgeRectCallout">
            <a:avLst>
              <a:gd name="adj1" fmla="val -73282"/>
              <a:gd name="adj2" fmla="val 57083"/>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Symptoms</a:t>
            </a:r>
          </a:p>
        </p:txBody>
      </p:sp>
      <p:sp>
        <p:nvSpPr>
          <p:cNvPr id="444474" name="AutoShape 58"/>
          <p:cNvSpPr>
            <a:spLocks noChangeArrowheads="1"/>
          </p:cNvSpPr>
          <p:nvPr/>
        </p:nvSpPr>
        <p:spPr bwMode="auto">
          <a:xfrm>
            <a:off x="1979613" y="838200"/>
            <a:ext cx="1295400" cy="381000"/>
          </a:xfrm>
          <a:prstGeom prst="wedgeRectCallout">
            <a:avLst>
              <a:gd name="adj1" fmla="val -74755"/>
              <a:gd name="adj2" fmla="val 59583"/>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See GP</a:t>
            </a:r>
          </a:p>
        </p:txBody>
      </p:sp>
      <p:sp>
        <p:nvSpPr>
          <p:cNvPr id="444475" name="AutoShape 59"/>
          <p:cNvSpPr>
            <a:spLocks noChangeArrowheads="1"/>
          </p:cNvSpPr>
          <p:nvPr/>
        </p:nvSpPr>
        <p:spPr bwMode="auto">
          <a:xfrm>
            <a:off x="2124075" y="914400"/>
            <a:ext cx="1295400" cy="498475"/>
          </a:xfrm>
          <a:prstGeom prst="wedgeRectCallout">
            <a:avLst>
              <a:gd name="adj1" fmla="val -81130"/>
              <a:gd name="adj2" fmla="val 48088"/>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Have some tests</a:t>
            </a:r>
          </a:p>
        </p:txBody>
      </p:sp>
      <p:sp>
        <p:nvSpPr>
          <p:cNvPr id="444476" name="AutoShape 60"/>
          <p:cNvSpPr>
            <a:spLocks noChangeArrowheads="1"/>
          </p:cNvSpPr>
          <p:nvPr/>
        </p:nvSpPr>
        <p:spPr bwMode="auto">
          <a:xfrm>
            <a:off x="2268538" y="990600"/>
            <a:ext cx="1295400" cy="381000"/>
          </a:xfrm>
          <a:prstGeom prst="wedgeRectCallout">
            <a:avLst>
              <a:gd name="adj1" fmla="val -81861"/>
              <a:gd name="adj2" fmla="val 81250"/>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See GP</a:t>
            </a:r>
          </a:p>
        </p:txBody>
      </p:sp>
      <p:sp>
        <p:nvSpPr>
          <p:cNvPr id="444477" name="AutoShape 61"/>
          <p:cNvSpPr>
            <a:spLocks noChangeArrowheads="1"/>
          </p:cNvSpPr>
          <p:nvPr/>
        </p:nvSpPr>
        <p:spPr bwMode="auto">
          <a:xfrm>
            <a:off x="2413000" y="1066800"/>
            <a:ext cx="1295400" cy="490538"/>
          </a:xfrm>
          <a:prstGeom prst="wedgeRectCallout">
            <a:avLst>
              <a:gd name="adj1" fmla="val -85907"/>
              <a:gd name="adj2" fmla="val 54208"/>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Referred Specialist</a:t>
            </a:r>
          </a:p>
        </p:txBody>
      </p:sp>
      <p:sp>
        <p:nvSpPr>
          <p:cNvPr id="444478" name="AutoShape 62"/>
          <p:cNvSpPr>
            <a:spLocks noChangeArrowheads="1"/>
          </p:cNvSpPr>
          <p:nvPr/>
        </p:nvSpPr>
        <p:spPr bwMode="auto">
          <a:xfrm>
            <a:off x="2627313" y="1143000"/>
            <a:ext cx="1295400" cy="381000"/>
          </a:xfrm>
          <a:prstGeom prst="wedgeRectCallout">
            <a:avLst>
              <a:gd name="adj1" fmla="val -86889"/>
              <a:gd name="adj2" fmla="val 84167"/>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More tests</a:t>
            </a:r>
          </a:p>
        </p:txBody>
      </p:sp>
      <p:sp>
        <p:nvSpPr>
          <p:cNvPr id="444479" name="AutoShape 63"/>
          <p:cNvSpPr>
            <a:spLocks noChangeArrowheads="1"/>
          </p:cNvSpPr>
          <p:nvPr/>
        </p:nvSpPr>
        <p:spPr bwMode="auto">
          <a:xfrm>
            <a:off x="2771775" y="1219200"/>
            <a:ext cx="1295400" cy="381000"/>
          </a:xfrm>
          <a:prstGeom prst="wedgeRectCallout">
            <a:avLst>
              <a:gd name="adj1" fmla="val -90194"/>
              <a:gd name="adj2" fmla="val 87083"/>
            </a:avLst>
          </a:prstGeom>
          <a:solidFill>
            <a:srgbClr val="008000"/>
          </a:solidFill>
          <a:ln w="25400">
            <a:solidFill>
              <a:schemeClr val="tx1"/>
            </a:solidFill>
            <a:miter lim="800000"/>
            <a:headEnd/>
            <a:tailEnd/>
          </a:ln>
        </p:spPr>
        <p:txBody>
          <a:bodyPr/>
          <a:lstStyle/>
          <a:p>
            <a:pPr algn="ctr" eaLnBrk="1" hangingPunct="1"/>
            <a:r>
              <a:rPr lang="en-GB" sz="1200" b="1">
                <a:latin typeface="Arial" charset="0"/>
                <a:cs typeface="Times New Roman" pitchFamily="18" charset="0"/>
              </a:rPr>
              <a:t>Admission</a:t>
            </a:r>
          </a:p>
        </p:txBody>
      </p:sp>
      <p:sp>
        <p:nvSpPr>
          <p:cNvPr id="444481" name="Line 65"/>
          <p:cNvSpPr>
            <a:spLocks noChangeShapeType="1"/>
          </p:cNvSpPr>
          <p:nvPr/>
        </p:nvSpPr>
        <p:spPr bwMode="auto">
          <a:xfrm flipH="1">
            <a:off x="1676400" y="1828800"/>
            <a:ext cx="9144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4482" name="Line 66"/>
          <p:cNvSpPr>
            <a:spLocks noChangeShapeType="1"/>
          </p:cNvSpPr>
          <p:nvPr/>
        </p:nvSpPr>
        <p:spPr bwMode="auto">
          <a:xfrm>
            <a:off x="1447800" y="1219200"/>
            <a:ext cx="4779963" cy="3146425"/>
          </a:xfrm>
          <a:prstGeom prst="line">
            <a:avLst/>
          </a:prstGeom>
          <a:noFill/>
          <a:ln w="25400">
            <a:solidFill>
              <a:srgbClr val="66FF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6" name="Line 67"/>
          <p:cNvSpPr>
            <a:spLocks noChangeShapeType="1"/>
          </p:cNvSpPr>
          <p:nvPr/>
        </p:nvSpPr>
        <p:spPr bwMode="auto">
          <a:xfrm>
            <a:off x="1476375" y="952500"/>
            <a:ext cx="0" cy="4953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4484" name="Rectangle 68"/>
          <p:cNvSpPr>
            <a:spLocks noChangeArrowheads="1"/>
          </p:cNvSpPr>
          <p:nvPr/>
        </p:nvSpPr>
        <p:spPr bwMode="auto">
          <a:xfrm>
            <a:off x="1600200" y="1676400"/>
            <a:ext cx="13716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4464"/>
                                        </p:tgtEl>
                                        <p:attrNameLst>
                                          <p:attrName>style.visibility</p:attrName>
                                        </p:attrNameLst>
                                      </p:cBhvr>
                                      <p:to>
                                        <p:strVal val="visible"/>
                                      </p:to>
                                    </p:set>
                                    <p:animEffect transition="in" filter="wipe(left)">
                                      <p:cBhvr>
                                        <p:cTn id="7" dur="500"/>
                                        <p:tgtEl>
                                          <p:spTgt spid="44446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44467"/>
                                        </p:tgtEl>
                                        <p:attrNameLst>
                                          <p:attrName>style.visibility</p:attrName>
                                        </p:attrNameLst>
                                      </p:cBhvr>
                                      <p:to>
                                        <p:strVal val="visible"/>
                                      </p:to>
                                    </p:se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44465"/>
                                        </p:tgtEl>
                                        <p:attrNameLst>
                                          <p:attrName>style.visibility</p:attrName>
                                        </p:attrNameLst>
                                      </p:cBhvr>
                                      <p:to>
                                        <p:strVal val="visible"/>
                                      </p:to>
                                    </p:set>
                                    <p:animEffect transition="in" filter="wipe(up)">
                                      <p:cBhvr>
                                        <p:cTn id="14" dur="500"/>
                                        <p:tgtEl>
                                          <p:spTgt spid="444465"/>
                                        </p:tgtEl>
                                      </p:cBhvr>
                                    </p:animEffec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44446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44482"/>
                                        </p:tgtEl>
                                        <p:attrNameLst>
                                          <p:attrName>style.visibility</p:attrName>
                                        </p:attrNameLst>
                                      </p:cBhvr>
                                      <p:to>
                                        <p:strVal val="visible"/>
                                      </p:to>
                                    </p:set>
                                    <p:animEffect transition="in" filter="wipe(up)">
                                      <p:cBhvr>
                                        <p:cTn id="22" dur="500"/>
                                        <p:tgtEl>
                                          <p:spTgt spid="444482"/>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444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44466"/>
                                        </p:tgtEl>
                                        <p:attrNameLst>
                                          <p:attrName>style.visibility</p:attrName>
                                        </p:attrNameLst>
                                      </p:cBhvr>
                                      <p:to>
                                        <p:strVal val="visible"/>
                                      </p:to>
                                    </p:set>
                                    <p:animEffect transition="in" filter="wipe(up)">
                                      <p:cBhvr>
                                        <p:cTn id="30" dur="500"/>
                                        <p:tgtEl>
                                          <p:spTgt spid="444466"/>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44447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44471"/>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444472"/>
                                        </p:tgtEl>
                                        <p:attrNameLst>
                                          <p:attrName>style.visibility</p:attrName>
                                        </p:attrNameLst>
                                      </p:cBhvr>
                                      <p:to>
                                        <p:strVal val="visible"/>
                                      </p:to>
                                    </p:set>
                                    <p:animEffect transition="in" filter="wipe(right)">
                                      <p:cBhvr>
                                        <p:cTn id="41" dur="500"/>
                                        <p:tgtEl>
                                          <p:spTgt spid="444472"/>
                                        </p:tgtEl>
                                      </p:cBhvr>
                                    </p:animEffec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499"/>
                                          </p:stCondLst>
                                        </p:cTn>
                                        <p:tgtEl>
                                          <p:spTgt spid="44448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4473"/>
                                        </p:tgtEl>
                                        <p:attrNameLst>
                                          <p:attrName>style.visibility</p:attrName>
                                        </p:attrNameLst>
                                      </p:cBhvr>
                                      <p:to>
                                        <p:strVal val="visible"/>
                                      </p:to>
                                    </p:set>
                                    <p:anim calcmode="lin" valueType="num">
                                      <p:cBhvr additive="base">
                                        <p:cTn id="49" dur="500" fill="hold"/>
                                        <p:tgtEl>
                                          <p:spTgt spid="444473"/>
                                        </p:tgtEl>
                                        <p:attrNameLst>
                                          <p:attrName>ppt_x</p:attrName>
                                        </p:attrNameLst>
                                      </p:cBhvr>
                                      <p:tavLst>
                                        <p:tav tm="0">
                                          <p:val>
                                            <p:strVal val="0-#ppt_w/2"/>
                                          </p:val>
                                        </p:tav>
                                        <p:tav tm="100000">
                                          <p:val>
                                            <p:strVal val="#ppt_x"/>
                                          </p:val>
                                        </p:tav>
                                      </p:tavLst>
                                    </p:anim>
                                    <p:anim calcmode="lin" valueType="num">
                                      <p:cBhvr additive="base">
                                        <p:cTn id="50" dur="500" fill="hold"/>
                                        <p:tgtEl>
                                          <p:spTgt spid="44447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44474"/>
                                        </p:tgtEl>
                                        <p:attrNameLst>
                                          <p:attrName>style.visibility</p:attrName>
                                        </p:attrNameLst>
                                      </p:cBhvr>
                                      <p:to>
                                        <p:strVal val="visible"/>
                                      </p:to>
                                    </p:set>
                                    <p:anim calcmode="lin" valueType="num">
                                      <p:cBhvr additive="base">
                                        <p:cTn id="55" dur="500" fill="hold"/>
                                        <p:tgtEl>
                                          <p:spTgt spid="444474"/>
                                        </p:tgtEl>
                                        <p:attrNameLst>
                                          <p:attrName>ppt_x</p:attrName>
                                        </p:attrNameLst>
                                      </p:cBhvr>
                                      <p:tavLst>
                                        <p:tav tm="0">
                                          <p:val>
                                            <p:strVal val="0-#ppt_w/2"/>
                                          </p:val>
                                        </p:tav>
                                        <p:tav tm="100000">
                                          <p:val>
                                            <p:strVal val="#ppt_x"/>
                                          </p:val>
                                        </p:tav>
                                      </p:tavLst>
                                    </p:anim>
                                    <p:anim calcmode="lin" valueType="num">
                                      <p:cBhvr additive="base">
                                        <p:cTn id="56" dur="500" fill="hold"/>
                                        <p:tgtEl>
                                          <p:spTgt spid="44447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44475"/>
                                        </p:tgtEl>
                                        <p:attrNameLst>
                                          <p:attrName>style.visibility</p:attrName>
                                        </p:attrNameLst>
                                      </p:cBhvr>
                                      <p:to>
                                        <p:strVal val="visible"/>
                                      </p:to>
                                    </p:set>
                                    <p:anim calcmode="lin" valueType="num">
                                      <p:cBhvr additive="base">
                                        <p:cTn id="61" dur="500" fill="hold"/>
                                        <p:tgtEl>
                                          <p:spTgt spid="444475"/>
                                        </p:tgtEl>
                                        <p:attrNameLst>
                                          <p:attrName>ppt_x</p:attrName>
                                        </p:attrNameLst>
                                      </p:cBhvr>
                                      <p:tavLst>
                                        <p:tav tm="0">
                                          <p:val>
                                            <p:strVal val="0-#ppt_w/2"/>
                                          </p:val>
                                        </p:tav>
                                        <p:tav tm="100000">
                                          <p:val>
                                            <p:strVal val="#ppt_x"/>
                                          </p:val>
                                        </p:tav>
                                      </p:tavLst>
                                    </p:anim>
                                    <p:anim calcmode="lin" valueType="num">
                                      <p:cBhvr additive="base">
                                        <p:cTn id="62" dur="500" fill="hold"/>
                                        <p:tgtEl>
                                          <p:spTgt spid="44447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44476"/>
                                        </p:tgtEl>
                                        <p:attrNameLst>
                                          <p:attrName>style.visibility</p:attrName>
                                        </p:attrNameLst>
                                      </p:cBhvr>
                                      <p:to>
                                        <p:strVal val="visible"/>
                                      </p:to>
                                    </p:set>
                                    <p:anim calcmode="lin" valueType="num">
                                      <p:cBhvr additive="base">
                                        <p:cTn id="67" dur="500" fill="hold"/>
                                        <p:tgtEl>
                                          <p:spTgt spid="444476"/>
                                        </p:tgtEl>
                                        <p:attrNameLst>
                                          <p:attrName>ppt_x</p:attrName>
                                        </p:attrNameLst>
                                      </p:cBhvr>
                                      <p:tavLst>
                                        <p:tav tm="0">
                                          <p:val>
                                            <p:strVal val="0-#ppt_w/2"/>
                                          </p:val>
                                        </p:tav>
                                        <p:tav tm="100000">
                                          <p:val>
                                            <p:strVal val="#ppt_x"/>
                                          </p:val>
                                        </p:tav>
                                      </p:tavLst>
                                    </p:anim>
                                    <p:anim calcmode="lin" valueType="num">
                                      <p:cBhvr additive="base">
                                        <p:cTn id="68" dur="500" fill="hold"/>
                                        <p:tgtEl>
                                          <p:spTgt spid="44447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44477"/>
                                        </p:tgtEl>
                                        <p:attrNameLst>
                                          <p:attrName>style.visibility</p:attrName>
                                        </p:attrNameLst>
                                      </p:cBhvr>
                                      <p:to>
                                        <p:strVal val="visible"/>
                                      </p:to>
                                    </p:set>
                                    <p:anim calcmode="lin" valueType="num">
                                      <p:cBhvr additive="base">
                                        <p:cTn id="73" dur="500" fill="hold"/>
                                        <p:tgtEl>
                                          <p:spTgt spid="444477"/>
                                        </p:tgtEl>
                                        <p:attrNameLst>
                                          <p:attrName>ppt_x</p:attrName>
                                        </p:attrNameLst>
                                      </p:cBhvr>
                                      <p:tavLst>
                                        <p:tav tm="0">
                                          <p:val>
                                            <p:strVal val="0-#ppt_w/2"/>
                                          </p:val>
                                        </p:tav>
                                        <p:tav tm="100000">
                                          <p:val>
                                            <p:strVal val="#ppt_x"/>
                                          </p:val>
                                        </p:tav>
                                      </p:tavLst>
                                    </p:anim>
                                    <p:anim calcmode="lin" valueType="num">
                                      <p:cBhvr additive="base">
                                        <p:cTn id="74" dur="500" fill="hold"/>
                                        <p:tgtEl>
                                          <p:spTgt spid="44447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44478"/>
                                        </p:tgtEl>
                                        <p:attrNameLst>
                                          <p:attrName>style.visibility</p:attrName>
                                        </p:attrNameLst>
                                      </p:cBhvr>
                                      <p:to>
                                        <p:strVal val="visible"/>
                                      </p:to>
                                    </p:set>
                                    <p:anim calcmode="lin" valueType="num">
                                      <p:cBhvr additive="base">
                                        <p:cTn id="79" dur="500" fill="hold"/>
                                        <p:tgtEl>
                                          <p:spTgt spid="444478"/>
                                        </p:tgtEl>
                                        <p:attrNameLst>
                                          <p:attrName>ppt_x</p:attrName>
                                        </p:attrNameLst>
                                      </p:cBhvr>
                                      <p:tavLst>
                                        <p:tav tm="0">
                                          <p:val>
                                            <p:strVal val="0-#ppt_w/2"/>
                                          </p:val>
                                        </p:tav>
                                        <p:tav tm="100000">
                                          <p:val>
                                            <p:strVal val="#ppt_x"/>
                                          </p:val>
                                        </p:tav>
                                      </p:tavLst>
                                    </p:anim>
                                    <p:anim calcmode="lin" valueType="num">
                                      <p:cBhvr additive="base">
                                        <p:cTn id="80" dur="500" fill="hold"/>
                                        <p:tgtEl>
                                          <p:spTgt spid="44447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44479"/>
                                        </p:tgtEl>
                                        <p:attrNameLst>
                                          <p:attrName>style.visibility</p:attrName>
                                        </p:attrNameLst>
                                      </p:cBhvr>
                                      <p:to>
                                        <p:strVal val="visible"/>
                                      </p:to>
                                    </p:set>
                                    <p:anim calcmode="lin" valueType="num">
                                      <p:cBhvr additive="base">
                                        <p:cTn id="85" dur="500" fill="hold"/>
                                        <p:tgtEl>
                                          <p:spTgt spid="444479"/>
                                        </p:tgtEl>
                                        <p:attrNameLst>
                                          <p:attrName>ppt_x</p:attrName>
                                        </p:attrNameLst>
                                      </p:cBhvr>
                                      <p:tavLst>
                                        <p:tav tm="0">
                                          <p:val>
                                            <p:strVal val="0-#ppt_w/2"/>
                                          </p:val>
                                        </p:tav>
                                        <p:tav tm="100000">
                                          <p:val>
                                            <p:strVal val="#ppt_x"/>
                                          </p:val>
                                        </p:tav>
                                      </p:tavLst>
                                    </p:anim>
                                    <p:anim calcmode="lin" valueType="num">
                                      <p:cBhvr additive="base">
                                        <p:cTn id="86" dur="500" fill="hold"/>
                                        <p:tgtEl>
                                          <p:spTgt spid="444479"/>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444481"/>
                                        </p:tgtEl>
                                        <p:attrNameLst>
                                          <p:attrName>style.visibility</p:attrName>
                                        </p:attrNameLst>
                                      </p:cBhvr>
                                      <p:to>
                                        <p:strVal val="visible"/>
                                      </p:to>
                                    </p:set>
                                    <p:animEffect transition="in" filter="wipe(right)">
                                      <p:cBhvr>
                                        <p:cTn id="91" dur="500"/>
                                        <p:tgtEl>
                                          <p:spTgt spid="444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64" grpId="0" animBg="1"/>
      <p:bldP spid="444465" grpId="0" animBg="1"/>
      <p:bldP spid="444466" grpId="0" animBg="1"/>
      <p:bldP spid="444467" grpId="0" autoUpdateAnimBg="0"/>
      <p:bldP spid="444468" grpId="0" animBg="1" autoUpdateAnimBg="0"/>
      <p:bldP spid="444469" grpId="0" animBg="1" autoUpdateAnimBg="0"/>
      <p:bldP spid="444470" grpId="0" animBg="1" autoUpdateAnimBg="0"/>
      <p:bldP spid="444471" grpId="0" animBg="1" autoUpdateAnimBg="0"/>
      <p:bldP spid="444472" grpId="0" animBg="1"/>
      <p:bldP spid="444473" grpId="0" animBg="1" autoUpdateAnimBg="0"/>
      <p:bldP spid="444474" grpId="0" animBg="1" autoUpdateAnimBg="0"/>
      <p:bldP spid="444475" grpId="0" animBg="1" autoUpdateAnimBg="0"/>
      <p:bldP spid="444476" grpId="0" animBg="1" autoUpdateAnimBg="0"/>
      <p:bldP spid="444477" grpId="0" animBg="1" autoUpdateAnimBg="0"/>
      <p:bldP spid="444478" grpId="0" animBg="1" autoUpdateAnimBg="0"/>
      <p:bldP spid="444479" grpId="0" animBg="1" autoUpdateAnimBg="0"/>
      <p:bldP spid="444481" grpId="0" animBg="1"/>
      <p:bldP spid="444482" grpId="0" animBg="1"/>
      <p:bldP spid="44448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en-GB" smtClean="0"/>
              <a:t>Summary</a:t>
            </a:r>
          </a:p>
        </p:txBody>
      </p:sp>
      <p:sp>
        <p:nvSpPr>
          <p:cNvPr id="114691" name="Rectangle 3"/>
          <p:cNvSpPr>
            <a:spLocks noGrp="1" noChangeArrowheads="1"/>
          </p:cNvSpPr>
          <p:nvPr>
            <p:ph idx="1"/>
          </p:nvPr>
        </p:nvSpPr>
        <p:spPr>
          <a:xfrm>
            <a:off x="685800" y="1752600"/>
            <a:ext cx="7772400" cy="4114800"/>
          </a:xfrm>
        </p:spPr>
        <p:txBody>
          <a:bodyPr rtlCol="0">
            <a:normAutofit lnSpcReduction="10000"/>
          </a:bodyPr>
          <a:lstStyle/>
          <a:p>
            <a:pPr marL="571500" indent="-571500" eaLnBrk="1" fontAlgn="auto" hangingPunct="1">
              <a:buFont typeface="Arial" pitchFamily="34" charset="0"/>
              <a:buChar char="•"/>
              <a:defRPr/>
            </a:pPr>
            <a:r>
              <a:rPr lang="en-GB" sz="3600" b="0" dirty="0" smtClean="0"/>
              <a:t>Ageing is associated with muscle reduction and malnutrition adds to this effect. </a:t>
            </a:r>
          </a:p>
          <a:p>
            <a:pPr marL="571500" indent="-571500" eaLnBrk="1" fontAlgn="auto" hangingPunct="1">
              <a:buFont typeface="Arial" pitchFamily="34" charset="0"/>
              <a:buChar char="•"/>
              <a:defRPr/>
            </a:pPr>
            <a:r>
              <a:rPr lang="en-GB" sz="3600" b="0" dirty="0" smtClean="0"/>
              <a:t>Older people are more likely to be malnourished.</a:t>
            </a:r>
          </a:p>
          <a:p>
            <a:pPr marL="571500" indent="-571500" eaLnBrk="1" fontAlgn="auto" hangingPunct="1">
              <a:buFont typeface="Arial" pitchFamily="34" charset="0"/>
              <a:buChar char="•"/>
              <a:defRPr/>
            </a:pPr>
            <a:r>
              <a:rPr lang="en-GB" sz="3600" b="0" dirty="0" smtClean="0"/>
              <a:t>Re-nutrition is much harder in older people.</a:t>
            </a:r>
            <a:endParaRPr lang="en-GB" b="0" dirty="0" smtClean="0"/>
          </a:p>
          <a:p>
            <a:pPr algn="ctr" eaLnBrk="1" fontAlgn="auto" hangingPunct="1">
              <a:buFont typeface="Arial" pitchFamily="34" charset="0"/>
              <a:buChar char="•"/>
              <a:defRPr/>
            </a:pPr>
            <a:endParaRPr lang="en-GB" b="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4213" y="404813"/>
            <a:ext cx="7772400" cy="854075"/>
          </a:xfrm>
        </p:spPr>
        <p:txBody>
          <a:bodyPr/>
          <a:lstStyle/>
          <a:p>
            <a:pPr eaLnBrk="1" fontAlgn="auto" hangingPunct="1">
              <a:spcAft>
                <a:spcPts val="0"/>
              </a:spcAft>
              <a:defRPr/>
            </a:pPr>
            <a:r>
              <a:rPr lang="en-GB" dirty="0" smtClean="0"/>
              <a:t>The Elderly in Hospital</a:t>
            </a:r>
          </a:p>
        </p:txBody>
      </p:sp>
      <p:sp>
        <p:nvSpPr>
          <p:cNvPr id="9220" name="Rectangle 3"/>
          <p:cNvSpPr>
            <a:spLocks noGrp="1" noChangeArrowheads="1"/>
          </p:cNvSpPr>
          <p:nvPr>
            <p:ph type="body" sz="half" idx="1"/>
          </p:nvPr>
        </p:nvSpPr>
        <p:spPr>
          <a:xfrm>
            <a:off x="539750" y="1484313"/>
            <a:ext cx="7918450" cy="2592387"/>
          </a:xfrm>
        </p:spPr>
        <p:txBody>
          <a:bodyPr rtlCol="0">
            <a:normAutofit/>
          </a:bodyPr>
          <a:lstStyle/>
          <a:p>
            <a:pPr marL="0" indent="0" eaLnBrk="1" fontAlgn="auto" hangingPunct="1">
              <a:buFont typeface="Arial" pitchFamily="34" charset="0"/>
              <a:buNone/>
              <a:defRPr/>
            </a:pPr>
            <a:r>
              <a:rPr lang="en-GB" sz="2800" b="0" dirty="0" smtClean="0"/>
              <a:t>The main challenges:</a:t>
            </a:r>
          </a:p>
          <a:p>
            <a:pPr marL="457200" indent="-457200" eaLnBrk="1" fontAlgn="auto" hangingPunct="1">
              <a:buFont typeface="Arial" pitchFamily="34" charset="0"/>
              <a:buChar char="•"/>
              <a:defRPr/>
            </a:pPr>
            <a:r>
              <a:rPr lang="en-GB" sz="2800" b="0" dirty="0" smtClean="0"/>
              <a:t>Identification of nutritional problems</a:t>
            </a:r>
          </a:p>
          <a:p>
            <a:pPr marL="457200" indent="-457200" eaLnBrk="1" fontAlgn="auto" hangingPunct="1">
              <a:buFont typeface="Arial" pitchFamily="34" charset="0"/>
              <a:buChar char="•"/>
              <a:defRPr/>
            </a:pPr>
            <a:r>
              <a:rPr lang="en-GB" sz="2800" b="0" dirty="0" smtClean="0"/>
              <a:t>Monitoring </a:t>
            </a:r>
          </a:p>
          <a:p>
            <a:pPr marL="457200" indent="-457200" eaLnBrk="1" fontAlgn="auto" hangingPunct="1">
              <a:buFont typeface="Arial" pitchFamily="34" charset="0"/>
              <a:buChar char="•"/>
              <a:defRPr/>
            </a:pPr>
            <a:r>
              <a:rPr lang="en-GB" sz="2800" b="0" dirty="0" smtClean="0"/>
              <a:t>Tackling malnutrition</a:t>
            </a:r>
          </a:p>
        </p:txBody>
      </p:sp>
      <p:graphicFrame>
        <p:nvGraphicFramePr>
          <p:cNvPr id="43012" name="Object 4"/>
          <p:cNvGraphicFramePr>
            <a:graphicFrameLocks noGrp="1" noChangeAspect="1"/>
          </p:cNvGraphicFramePr>
          <p:nvPr>
            <p:ph sz="half" idx="2"/>
          </p:nvPr>
        </p:nvGraphicFramePr>
        <p:xfrm>
          <a:off x="3276600" y="4076700"/>
          <a:ext cx="5543550" cy="2592388"/>
        </p:xfrm>
        <a:graphic>
          <a:graphicData uri="http://schemas.openxmlformats.org/presentationml/2006/ole">
            <mc:AlternateContent xmlns:mc="http://schemas.openxmlformats.org/markup-compatibility/2006">
              <mc:Choice xmlns:v="urn:schemas-microsoft-com:vml" Requires="v">
                <p:oleObj spid="_x0000_s43013" name="Photo Editor Photo" r:id="rId4" imgW="2857899" imgH="1714739" progId="MSPhotoEd.3">
                  <p:embed/>
                </p:oleObj>
              </mc:Choice>
              <mc:Fallback>
                <p:oleObj name="Photo Editor Photo" r:id="rId4" imgW="2857899" imgH="1714739" progId="MSPhotoEd.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76700"/>
                        <a:ext cx="55435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960438"/>
          </a:xfrm>
        </p:spPr>
        <p:txBody>
          <a:bodyPr/>
          <a:lstStyle/>
          <a:p>
            <a:pPr eaLnBrk="1" fontAlgn="auto" hangingPunct="1">
              <a:spcAft>
                <a:spcPts val="0"/>
              </a:spcAft>
              <a:defRPr/>
            </a:pPr>
            <a:r>
              <a:rPr lang="en-GB" dirty="0" smtClean="0"/>
              <a:t>How many are sick?</a:t>
            </a:r>
          </a:p>
        </p:txBody>
      </p:sp>
      <p:sp>
        <p:nvSpPr>
          <p:cNvPr id="19459" name="Rectangle 3"/>
          <p:cNvSpPr>
            <a:spLocks noGrp="1" noChangeArrowheads="1"/>
          </p:cNvSpPr>
          <p:nvPr>
            <p:ph idx="1"/>
          </p:nvPr>
        </p:nvSpPr>
        <p:spPr>
          <a:xfrm>
            <a:off x="539750" y="1906588"/>
            <a:ext cx="7772400" cy="4114800"/>
          </a:xfrm>
        </p:spPr>
        <p:txBody>
          <a:bodyPr rtlCol="0">
            <a:noAutofit/>
          </a:bodyPr>
          <a:lstStyle/>
          <a:p>
            <a:pPr marL="457200" indent="-457200" eaLnBrk="1" fontAlgn="auto" hangingPunct="1">
              <a:buFont typeface="Arial" pitchFamily="34" charset="0"/>
              <a:buChar char="•"/>
              <a:defRPr/>
            </a:pPr>
            <a:r>
              <a:rPr lang="en-GB" sz="2800" dirty="0" smtClean="0"/>
              <a:t>63% of 65-74 year olds and 72% of people aged over 75 years report a long-standing illness</a:t>
            </a:r>
          </a:p>
          <a:p>
            <a:pPr marL="457200" indent="-457200" eaLnBrk="1" fontAlgn="auto" hangingPunct="1">
              <a:buFont typeface="Arial" pitchFamily="34" charset="0"/>
              <a:buChar char="•"/>
              <a:defRPr/>
            </a:pPr>
            <a:r>
              <a:rPr lang="en-GB" sz="2800" dirty="0" smtClean="0"/>
              <a:t>Almost two thirds of general and acute hospital beds are used by people aged over 65 years</a:t>
            </a:r>
          </a:p>
          <a:p>
            <a:pPr marL="457200" indent="-457200" eaLnBrk="1" fontAlgn="auto" hangingPunct="1">
              <a:buFont typeface="Arial" pitchFamily="34" charset="0"/>
              <a:buChar char="•"/>
              <a:defRPr/>
            </a:pPr>
            <a:r>
              <a:rPr lang="en-GB" sz="2800" dirty="0" smtClean="0"/>
              <a:t>People over 75 years have on average significantly longer hospital stays</a:t>
            </a:r>
          </a:p>
          <a:p>
            <a:pPr marL="0" indent="0" eaLnBrk="1" fontAlgn="auto" hangingPunct="1">
              <a:buFont typeface="Arial" pitchFamily="34" charset="0"/>
              <a:buNone/>
              <a:defRPr/>
            </a:pPr>
            <a:endParaRPr lang="en-GB" sz="3600" baseline="30000" dirty="0" smtClean="0"/>
          </a:p>
          <a:p>
            <a:pPr marL="0" indent="0" eaLnBrk="1" fontAlgn="auto" hangingPunct="1">
              <a:buFontTx/>
              <a:buNone/>
              <a:defRPr/>
            </a:pPr>
            <a:r>
              <a:rPr lang="en-GB" sz="3600" baseline="30000" dirty="0" smtClean="0"/>
              <a:t>2002 data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541338" y="1671638"/>
            <a:ext cx="8134350" cy="4133850"/>
          </a:xfrm>
        </p:spPr>
        <p:txBody>
          <a:bodyPr/>
          <a:lstStyle/>
          <a:p>
            <a:pPr marL="571500" indent="-571500" eaLnBrk="1" hangingPunct="1"/>
            <a:r>
              <a:rPr lang="en-GB" sz="3600" b="0" smtClean="0"/>
              <a:t>Nutritional screening of all patients should be an integral part of clinical practice</a:t>
            </a:r>
          </a:p>
          <a:p>
            <a:pPr marL="571500" indent="-571500" eaLnBrk="1" hangingPunct="1">
              <a:spcBef>
                <a:spcPts val="500"/>
              </a:spcBef>
              <a:spcAft>
                <a:spcPts val="500"/>
              </a:spcAft>
            </a:pPr>
            <a:r>
              <a:rPr lang="en-GB" sz="3600" b="0" smtClean="0"/>
              <a:t>All doctors should be aware of nutritional problems and how to manage them</a:t>
            </a:r>
            <a:endParaRPr lang="en-GB" b="0" smtClean="0"/>
          </a:p>
        </p:txBody>
      </p:sp>
      <p:sp>
        <p:nvSpPr>
          <p:cNvPr id="44035" name="Rectangle 4"/>
          <p:cNvSpPr>
            <a:spLocks noChangeArrowheads="1"/>
          </p:cNvSpPr>
          <p:nvPr/>
        </p:nvSpPr>
        <p:spPr bwMode="auto">
          <a:xfrm>
            <a:off x="609600" y="228600"/>
            <a:ext cx="7977188" cy="1200150"/>
          </a:xfrm>
          <a:prstGeom prst="rect">
            <a:avLst/>
          </a:prstGeom>
          <a:noFill/>
          <a:ln>
            <a:noFill/>
          </a:ln>
          <a:extLst/>
        </p:spPr>
        <p:txBody>
          <a:bodyPr>
            <a:spAutoFit/>
          </a:bodyPr>
          <a:lstStyle/>
          <a:p>
            <a:pPr algn="ctr">
              <a:defRPr/>
            </a:pPr>
            <a:r>
              <a:rPr lang="en-GB" sz="3600" dirty="0">
                <a:solidFill>
                  <a:schemeClr val="tx2"/>
                </a:solidFill>
                <a:latin typeface="+mj-lt"/>
              </a:rPr>
              <a:t>NUTRITION AND PATIENTS: A DOCTOR'S RESPONSIBILITY</a:t>
            </a:r>
            <a:endParaRPr lang="en-GB" sz="3600" baseline="30000" dirty="0">
              <a:solidFill>
                <a:schemeClr val="tx2"/>
              </a:solidFill>
              <a:latin typeface="+mj-lt"/>
            </a:endParaRPr>
          </a:p>
        </p:txBody>
      </p:sp>
      <p:sp>
        <p:nvSpPr>
          <p:cNvPr id="44036" name="Text Box 6"/>
          <p:cNvSpPr txBox="1">
            <a:spLocks noChangeArrowheads="1"/>
          </p:cNvSpPr>
          <p:nvPr/>
        </p:nvSpPr>
        <p:spPr bwMode="auto">
          <a:xfrm>
            <a:off x="611188" y="5805488"/>
            <a:ext cx="7993062" cy="830262"/>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dirty="0" smtClean="0">
                <a:latin typeface="+mn-lt"/>
              </a:rPr>
              <a:t>'Nutrition and Patients: A doctor's responsibility', Royal College of Physicians, 2002</a:t>
            </a:r>
            <a:r>
              <a:rPr lang="en-US" dirty="0" smtClean="0">
                <a:latin typeface="+mn-lt"/>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3850" y="260350"/>
            <a:ext cx="8424863" cy="1143000"/>
          </a:xfrm>
        </p:spPr>
        <p:txBody>
          <a:bodyPr>
            <a:normAutofit fontScale="90000"/>
          </a:bodyPr>
          <a:lstStyle/>
          <a:p>
            <a:pPr eaLnBrk="1" fontAlgn="auto" hangingPunct="1">
              <a:spcAft>
                <a:spcPts val="0"/>
              </a:spcAft>
              <a:defRPr/>
            </a:pPr>
            <a:r>
              <a:rPr lang="en-GB" dirty="0" smtClean="0"/>
              <a:t>Identifying nutritional problems</a:t>
            </a:r>
          </a:p>
        </p:txBody>
      </p:sp>
      <p:sp>
        <p:nvSpPr>
          <p:cNvPr id="9219" name="Rectangle 3"/>
          <p:cNvSpPr>
            <a:spLocks noGrp="1" noChangeArrowheads="1"/>
          </p:cNvSpPr>
          <p:nvPr>
            <p:ph idx="1"/>
          </p:nvPr>
        </p:nvSpPr>
        <p:spPr>
          <a:xfrm>
            <a:off x="395288" y="1484313"/>
            <a:ext cx="8134350" cy="4392612"/>
          </a:xfrm>
        </p:spPr>
        <p:txBody>
          <a:bodyPr/>
          <a:lstStyle/>
          <a:p>
            <a:pPr marL="0" indent="0" algn="ctr" eaLnBrk="1" hangingPunct="1">
              <a:spcBef>
                <a:spcPts val="500"/>
              </a:spcBef>
              <a:spcAft>
                <a:spcPts val="500"/>
              </a:spcAft>
              <a:buFontTx/>
              <a:buNone/>
            </a:pPr>
            <a:r>
              <a:rPr lang="en-GB" sz="2800" smtClean="0"/>
              <a:t>“Too often nutritional status and nutritional management are overlooked in clinical practice to the detriment of patient care.” </a:t>
            </a:r>
            <a:r>
              <a:rPr lang="en-GB" sz="2400" b="0" smtClean="0"/>
              <a:t>Professor Peter Kopelman, RCP, 2002.</a:t>
            </a:r>
          </a:p>
          <a:p>
            <a:pPr marL="0" indent="0" eaLnBrk="1" hangingPunct="1">
              <a:buFont typeface="Arial" charset="0"/>
              <a:buNone/>
            </a:pPr>
            <a:r>
              <a:rPr lang="en-GB" sz="2800" smtClean="0"/>
              <a:t>Two main points to address:</a:t>
            </a:r>
          </a:p>
          <a:p>
            <a:pPr lvl="1" eaLnBrk="1" hangingPunct="1"/>
            <a:r>
              <a:rPr lang="en-GB" sz="2800" smtClean="0"/>
              <a:t>Recent weight loss</a:t>
            </a:r>
          </a:p>
          <a:p>
            <a:pPr lvl="1" eaLnBrk="1" hangingPunct="1"/>
            <a:r>
              <a:rPr lang="en-GB" sz="2800" smtClean="0"/>
              <a:t>Change in appetite or food intake</a:t>
            </a:r>
          </a:p>
          <a:p>
            <a:pPr lvl="1" eaLnBrk="1" hangingPunct="1"/>
            <a:r>
              <a:rPr lang="en-GB" sz="2800" smtClean="0"/>
              <a:t>Also consider medical condition</a:t>
            </a:r>
          </a:p>
          <a:p>
            <a:pPr marL="0" indent="0" eaLnBrk="1" hangingPunct="1">
              <a:buFont typeface="Arial" charset="0"/>
              <a:buNone/>
            </a:pPr>
            <a:endParaRPr lang="en-GB" sz="2800" smtClean="0"/>
          </a:p>
        </p:txBody>
      </p:sp>
      <p:graphicFrame>
        <p:nvGraphicFramePr>
          <p:cNvPr id="45060" name="Object 4"/>
          <p:cNvGraphicFramePr>
            <a:graphicFrameLocks noChangeAspect="1"/>
          </p:cNvGraphicFramePr>
          <p:nvPr/>
        </p:nvGraphicFramePr>
        <p:xfrm>
          <a:off x="6270625" y="3860800"/>
          <a:ext cx="2606675" cy="1841500"/>
        </p:xfrm>
        <a:graphic>
          <a:graphicData uri="http://schemas.openxmlformats.org/presentationml/2006/ole">
            <mc:AlternateContent xmlns:mc="http://schemas.openxmlformats.org/markup-compatibility/2006">
              <mc:Choice xmlns:v="urn:schemas-microsoft-com:vml" Requires="v">
                <p:oleObj spid="_x0000_s45062" name="Clip" r:id="rId4" imgW="5714286" imgH="4038095" progId="MS_ClipArt_Gallery.2">
                  <p:embed/>
                </p:oleObj>
              </mc:Choice>
              <mc:Fallback>
                <p:oleObj name="Clip" r:id="rId4" imgW="5714286" imgH="4038095"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25" y="3860800"/>
                        <a:ext cx="26066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Text Box 5"/>
          <p:cNvSpPr txBox="1">
            <a:spLocks noChangeArrowheads="1"/>
          </p:cNvSpPr>
          <p:nvPr/>
        </p:nvSpPr>
        <p:spPr bwMode="auto">
          <a:xfrm>
            <a:off x="395288" y="5910263"/>
            <a:ext cx="7993062" cy="831850"/>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dirty="0" smtClean="0">
                <a:latin typeface="+mn-lt"/>
              </a:rPr>
              <a:t>'Nutrition and Patients: A doctor's responsibility', Royal College of Physicians, 2002</a:t>
            </a:r>
            <a:r>
              <a:rPr lang="en-US" dirty="0" smtClean="0">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5791200" cy="900113"/>
          </a:xfrm>
        </p:spPr>
        <p:txBody>
          <a:bodyPr/>
          <a:lstStyle/>
          <a:p>
            <a:pPr eaLnBrk="1" fontAlgn="auto" hangingPunct="1">
              <a:spcAft>
                <a:spcPts val="0"/>
              </a:spcAft>
              <a:defRPr/>
            </a:pPr>
            <a:r>
              <a:rPr lang="en-GB" b="1" dirty="0" smtClean="0"/>
              <a:t>What about BMI?</a:t>
            </a:r>
          </a:p>
        </p:txBody>
      </p:sp>
      <p:sp>
        <p:nvSpPr>
          <p:cNvPr id="38915" name="Rectangle 3"/>
          <p:cNvSpPr>
            <a:spLocks noGrp="1" noChangeArrowheads="1"/>
          </p:cNvSpPr>
          <p:nvPr>
            <p:ph idx="1"/>
          </p:nvPr>
        </p:nvSpPr>
        <p:spPr>
          <a:xfrm>
            <a:off x="685800" y="1268413"/>
            <a:ext cx="7772400" cy="5256212"/>
          </a:xfrm>
        </p:spPr>
        <p:txBody>
          <a:bodyPr rtlCol="0">
            <a:normAutofit lnSpcReduction="10000"/>
          </a:bodyPr>
          <a:lstStyle/>
          <a:p>
            <a:pPr marL="457200" indent="-457200" eaLnBrk="1" fontAlgn="auto" hangingPunct="1">
              <a:lnSpc>
                <a:spcPct val="90000"/>
              </a:lnSpc>
              <a:buFont typeface="Arial" pitchFamily="34" charset="0"/>
              <a:buChar char="•"/>
              <a:defRPr/>
            </a:pPr>
            <a:r>
              <a:rPr lang="en-GB" sz="3000" b="0" dirty="0" smtClean="0"/>
              <a:t>Measuring weight should always be done but is not always easy</a:t>
            </a:r>
          </a:p>
          <a:p>
            <a:pPr marL="457200" indent="-457200" eaLnBrk="1" fontAlgn="auto" hangingPunct="1">
              <a:lnSpc>
                <a:spcPct val="90000"/>
              </a:lnSpc>
              <a:buFont typeface="Arial" pitchFamily="34" charset="0"/>
              <a:buChar char="•"/>
              <a:defRPr/>
            </a:pPr>
            <a:r>
              <a:rPr lang="en-GB" sz="3000" b="0" dirty="0" smtClean="0"/>
              <a:t>Measuring height is difficult and can be impossible</a:t>
            </a:r>
          </a:p>
          <a:p>
            <a:pPr marL="457200" indent="-457200" eaLnBrk="1" fontAlgn="auto" hangingPunct="1">
              <a:lnSpc>
                <a:spcPct val="90000"/>
              </a:lnSpc>
              <a:buFont typeface="Arial" pitchFamily="34" charset="0"/>
              <a:buChar char="•"/>
              <a:defRPr/>
            </a:pPr>
            <a:r>
              <a:rPr lang="en-GB" sz="3000" b="0" dirty="0" smtClean="0"/>
              <a:t>Surrogate measures:</a:t>
            </a:r>
          </a:p>
          <a:p>
            <a:pPr marL="457200" indent="-457200" eaLnBrk="1" fontAlgn="auto" hangingPunct="1">
              <a:lnSpc>
                <a:spcPct val="90000"/>
              </a:lnSpc>
              <a:buFont typeface="Arial" pitchFamily="34" charset="0"/>
              <a:buChar char="•"/>
              <a:defRPr/>
            </a:pPr>
            <a:r>
              <a:rPr lang="en-GB" sz="3000" b="0" dirty="0" smtClean="0"/>
              <a:t>Arm span, demi-span, knee height, Ulna length.</a:t>
            </a:r>
          </a:p>
          <a:p>
            <a:pPr marL="457200" indent="-457200" eaLnBrk="1" fontAlgn="auto" hangingPunct="1">
              <a:lnSpc>
                <a:spcPct val="90000"/>
              </a:lnSpc>
              <a:buFont typeface="Arial" pitchFamily="34" charset="0"/>
              <a:buChar char="•"/>
              <a:defRPr/>
            </a:pPr>
            <a:r>
              <a:rPr lang="en-GB" sz="3000" b="0" dirty="0" smtClean="0"/>
              <a:t>Poor agreement and wide margin for error with individuals </a:t>
            </a:r>
          </a:p>
          <a:p>
            <a:pPr marL="274320" lvl="1" indent="0" eaLnBrk="1" fontAlgn="auto" hangingPunct="1">
              <a:lnSpc>
                <a:spcPct val="90000"/>
              </a:lnSpc>
              <a:spcAft>
                <a:spcPts val="0"/>
              </a:spcAft>
              <a:buFont typeface="Arial" pitchFamily="34" charset="0"/>
              <a:buNone/>
              <a:defRPr/>
            </a:pPr>
            <a:r>
              <a:rPr lang="en-GB" sz="1800" dirty="0" err="1" smtClean="0"/>
              <a:t>Hickson</a:t>
            </a:r>
            <a:r>
              <a:rPr lang="en-GB" sz="1800" dirty="0" smtClean="0"/>
              <a:t> M and Frost G. (2003) A comparison of three methods for estimating height in the acutely ill elderly population. </a:t>
            </a:r>
            <a:r>
              <a:rPr lang="en-GB" sz="1800" i="1" dirty="0" smtClean="0"/>
              <a:t>Journal of Human Nutrition and Dietetics</a:t>
            </a:r>
            <a:r>
              <a:rPr lang="en-GB" sz="1800" dirty="0" smtClean="0"/>
              <a:t> </a:t>
            </a:r>
            <a:r>
              <a:rPr lang="en-GB" sz="1800" b="1" dirty="0" smtClean="0"/>
              <a:t>16</a:t>
            </a:r>
            <a:r>
              <a:rPr lang="en-GB" sz="1800" dirty="0" smtClean="0"/>
              <a:t>: 13-20.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8291513" cy="1371600"/>
          </a:xfrm>
        </p:spPr>
        <p:txBody>
          <a:bodyPr/>
          <a:lstStyle/>
          <a:p>
            <a:pPr eaLnBrk="1" fontAlgn="auto" hangingPunct="1">
              <a:spcAft>
                <a:spcPts val="0"/>
              </a:spcAft>
              <a:defRPr/>
            </a:pPr>
            <a:r>
              <a:rPr lang="en-GB" b="1" dirty="0" smtClean="0"/>
              <a:t>What BMI is appropriate for older adults?</a:t>
            </a:r>
          </a:p>
        </p:txBody>
      </p:sp>
      <p:sp>
        <p:nvSpPr>
          <p:cNvPr id="47107" name="Rectangle 3"/>
          <p:cNvSpPr>
            <a:spLocks noGrp="1" noChangeArrowheads="1"/>
          </p:cNvSpPr>
          <p:nvPr>
            <p:ph idx="1"/>
          </p:nvPr>
        </p:nvSpPr>
        <p:spPr/>
        <p:txBody>
          <a:bodyPr/>
          <a:lstStyle/>
          <a:p>
            <a:pPr marL="0" indent="0" eaLnBrk="1" hangingPunct="1"/>
            <a:r>
              <a:rPr lang="en-GB" sz="2800" b="0" smtClean="0"/>
              <a:t>Evidence suggests the BMI range associated with lowest mortality is shifted up in older adults</a:t>
            </a:r>
          </a:p>
          <a:p>
            <a:pPr marL="0" indent="0" eaLnBrk="1" hangingPunct="1"/>
            <a:r>
              <a:rPr lang="en-GB" sz="2800" b="0" smtClean="0"/>
              <a:t>23-25kg/m</a:t>
            </a:r>
            <a:r>
              <a:rPr lang="en-GB" sz="2800" b="0" baseline="30000" smtClean="0"/>
              <a:t>2 </a:t>
            </a:r>
            <a:r>
              <a:rPr lang="en-GB" sz="2800" b="0" smtClean="0"/>
              <a:t>for people over 75 years</a:t>
            </a:r>
          </a:p>
          <a:p>
            <a:pPr marL="0" indent="0" eaLnBrk="1" hangingPunct="1">
              <a:buFont typeface="Arial" charset="0"/>
              <a:buNone/>
            </a:pPr>
            <a:endParaRPr lang="en-GB" sz="1800" b="0" smtClean="0"/>
          </a:p>
          <a:p>
            <a:pPr marL="0" indent="0" eaLnBrk="1" hangingPunct="1">
              <a:buFont typeface="Arial" charset="0"/>
              <a:buNone/>
            </a:pPr>
            <a:r>
              <a:rPr lang="en-GB" sz="1800" b="0" smtClean="0"/>
              <a:t>Stevens J. 2000. Impact of age on associations between weight and mortality. Nutrition Reviews, 58 (5) 129-137.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science?_ob=MiamiCaptionURL&amp;_method=retrieve&amp;_udi=B6T1B-4VVWC68-1&amp;_image=B6T1B-4VVWC68-1-6&amp;_ba=&amp;_user=217827&amp;_coverDate=04%2F03%2F2009&amp;_rdoc=31&amp;_fmt=full&amp;_orig=browse&amp;_srch=doc-info(%23toc%234886%232009%23996260330%231003126%23FLA%23display%23Volume)&amp;_cdi=4886&amp;_isHiQual=Y&amp;_acct=C000011279&amp;_version=1&amp;_urlVersion=0&amp;_userid=217827&amp;md5=da5aa79dd8963c42ff70661aeaf69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450"/>
            <a:ext cx="5668962"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7"/>
          <p:cNvSpPr txBox="1">
            <a:spLocks noChangeArrowheads="1"/>
          </p:cNvSpPr>
          <p:nvPr/>
        </p:nvSpPr>
        <p:spPr bwMode="auto">
          <a:xfrm>
            <a:off x="6588125" y="1125538"/>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Lancet, 2009; 373: 1083-96</a:t>
            </a:r>
            <a:endParaRPr lang="en-US"/>
          </a:p>
        </p:txBody>
      </p:sp>
      <p:sp>
        <p:nvSpPr>
          <p:cNvPr id="48132" name="Text Box 8"/>
          <p:cNvSpPr txBox="1">
            <a:spLocks noChangeArrowheads="1"/>
          </p:cNvSpPr>
          <p:nvPr/>
        </p:nvSpPr>
        <p:spPr bwMode="auto">
          <a:xfrm>
            <a:off x="6227763" y="2420938"/>
            <a:ext cx="277177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t>People with a BMI 18.5-22.5 have the same risk of death as people with a BMI 27.5-30.</a:t>
            </a:r>
          </a:p>
          <a:p>
            <a:pPr>
              <a:spcBef>
                <a:spcPct val="50000"/>
              </a:spcBef>
            </a:pPr>
            <a:r>
              <a:rPr lang="en-GB"/>
              <a:t>The increased risk in the lower BMI group was mainly due to respiratory disease.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endParaRPr lang="en-US" smtClean="0"/>
          </a:p>
        </p:txBody>
      </p:sp>
      <p:sp>
        <p:nvSpPr>
          <p:cNvPr id="49155" name="Rectangle 3"/>
          <p:cNvSpPr>
            <a:spLocks noGrp="1" noChangeArrowheads="1"/>
          </p:cNvSpPr>
          <p:nvPr>
            <p:ph idx="1"/>
          </p:nvPr>
        </p:nvSpPr>
        <p:spPr/>
        <p:txBody>
          <a:bodyPr/>
          <a:lstStyle/>
          <a:p>
            <a:pPr marL="0" indent="0" eaLnBrk="1" hangingPunct="1">
              <a:buFont typeface="Arial" charset="0"/>
              <a:buNone/>
            </a:pPr>
            <a:endParaRPr lang="en-US" smtClean="0"/>
          </a:p>
        </p:txBody>
      </p:sp>
      <p:pic>
        <p:nvPicPr>
          <p:cNvPr id="49156" name="Picture 4" descr="Lancet BMI age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6988"/>
            <a:ext cx="8143875"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GB" dirty="0" smtClean="0"/>
              <a:t>Why?</a:t>
            </a:r>
            <a:endParaRPr lang="en-US" dirty="0" smtClean="0"/>
          </a:p>
        </p:txBody>
      </p:sp>
      <p:sp>
        <p:nvSpPr>
          <p:cNvPr id="50179" name="Rectangle 3"/>
          <p:cNvSpPr>
            <a:spLocks noGrp="1" noChangeArrowheads="1"/>
          </p:cNvSpPr>
          <p:nvPr>
            <p:ph idx="1"/>
          </p:nvPr>
        </p:nvSpPr>
        <p:spPr/>
        <p:txBody>
          <a:bodyPr/>
          <a:lstStyle/>
          <a:p>
            <a:pPr marL="0" indent="0" eaLnBrk="1" hangingPunct="1">
              <a:buFont typeface="Arial" charset="0"/>
              <a:buNone/>
            </a:pPr>
            <a:r>
              <a:rPr lang="en-GB" sz="2800" b="0" smtClean="0"/>
              <a:t>Fat storage: energy store and hence may protect against wasting – thin people do not have this store</a:t>
            </a:r>
          </a:p>
          <a:p>
            <a:pPr marL="0" indent="0" eaLnBrk="1" hangingPunct="1">
              <a:buFont typeface="Arial" charset="0"/>
              <a:buNone/>
            </a:pPr>
            <a:endParaRPr lang="en-GB" sz="2800" b="0" smtClean="0"/>
          </a:p>
          <a:p>
            <a:pPr marL="0" indent="0" eaLnBrk="1" hangingPunct="1">
              <a:buFont typeface="Arial" charset="0"/>
              <a:buNone/>
            </a:pPr>
            <a:r>
              <a:rPr lang="en-GB" sz="2800" b="0" smtClean="0"/>
              <a:t>Lean tissue: low BMI = lower lean tissue.  Lean tissue is critical for survival mechanisms.  </a:t>
            </a:r>
            <a:endParaRPr lang="en-US" sz="2800" b="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3325" y="1117600"/>
            <a:ext cx="6248400" cy="5624513"/>
          </a:xfrm>
          <a:noFill/>
        </p:spPr>
      </p:pic>
      <p:sp>
        <p:nvSpPr>
          <p:cNvPr id="5" name="TextBox 4"/>
          <p:cNvSpPr txBox="1"/>
          <p:nvPr/>
        </p:nvSpPr>
        <p:spPr>
          <a:xfrm>
            <a:off x="539750" y="406400"/>
            <a:ext cx="7993063" cy="646113"/>
          </a:xfrm>
          <a:prstGeom prst="rect">
            <a:avLst/>
          </a:prstGeom>
          <a:noFill/>
        </p:spPr>
        <p:txBody>
          <a:bodyPr>
            <a:spAutoFit/>
          </a:bodyPr>
          <a:lstStyle/>
          <a:p>
            <a:pPr>
              <a:defRPr/>
            </a:pPr>
            <a:r>
              <a:rPr lang="en-GB" sz="3600" dirty="0">
                <a:solidFill>
                  <a:schemeClr val="tx2"/>
                </a:solidFill>
                <a:latin typeface="+mj-lt"/>
              </a:rPr>
              <a:t>MALNOURISHED OR NOT?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273175"/>
            <a:ext cx="9072563" cy="5540375"/>
          </a:xfrm>
          <a:noFill/>
        </p:spPr>
      </p:pic>
      <p:sp>
        <p:nvSpPr>
          <p:cNvPr id="4" name="TextBox 3"/>
          <p:cNvSpPr txBox="1"/>
          <p:nvPr/>
        </p:nvSpPr>
        <p:spPr>
          <a:xfrm>
            <a:off x="611188" y="333375"/>
            <a:ext cx="7993062" cy="646113"/>
          </a:xfrm>
          <a:prstGeom prst="rect">
            <a:avLst/>
          </a:prstGeom>
          <a:noFill/>
        </p:spPr>
        <p:txBody>
          <a:bodyPr>
            <a:spAutoFit/>
          </a:bodyPr>
          <a:lstStyle/>
          <a:p>
            <a:pPr>
              <a:defRPr/>
            </a:pPr>
            <a:r>
              <a:rPr lang="en-GB" sz="3600" dirty="0">
                <a:solidFill>
                  <a:schemeClr val="tx2"/>
                </a:solidFill>
                <a:latin typeface="+mj-lt"/>
              </a:rPr>
              <a:t>MALNOURISHED OR NOT?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075613" cy="831850"/>
          </a:xfrm>
        </p:spPr>
        <p:txBody>
          <a:bodyPr/>
          <a:lstStyle/>
          <a:p>
            <a:pPr eaLnBrk="1" fontAlgn="auto" hangingPunct="1">
              <a:spcAft>
                <a:spcPts val="0"/>
              </a:spcAft>
              <a:defRPr/>
            </a:pPr>
            <a:r>
              <a:rPr lang="en-GB" dirty="0" smtClean="0"/>
              <a:t>Bit of background info</a:t>
            </a:r>
            <a:endParaRPr lang="en-GB" dirty="0"/>
          </a:p>
        </p:txBody>
      </p:sp>
      <p:sp>
        <p:nvSpPr>
          <p:cNvPr id="3" name="Content Placeholder 2"/>
          <p:cNvSpPr>
            <a:spLocks noGrp="1"/>
          </p:cNvSpPr>
          <p:nvPr>
            <p:ph idx="1"/>
          </p:nvPr>
        </p:nvSpPr>
        <p:spPr/>
        <p:txBody>
          <a:bodyPr rtlCol="0">
            <a:normAutofit/>
          </a:bodyPr>
          <a:lstStyle/>
          <a:p>
            <a:pPr eaLnBrk="1" fontAlgn="auto" hangingPunct="1">
              <a:buFont typeface="Arial" pitchFamily="34" charset="0"/>
              <a:buChar char="•"/>
              <a:defRPr/>
            </a:pPr>
            <a:r>
              <a:rPr lang="en-GB" sz="2800" b="0" dirty="0" smtClean="0"/>
              <a:t>73 </a:t>
            </a:r>
            <a:r>
              <a:rPr lang="en-GB" sz="2800" b="0" dirty="0" err="1" smtClean="0"/>
              <a:t>yrs</a:t>
            </a:r>
            <a:r>
              <a:rPr lang="en-GB" sz="2800" b="0" dirty="0" smtClean="0"/>
              <a:t> old</a:t>
            </a:r>
          </a:p>
          <a:p>
            <a:pPr eaLnBrk="1" fontAlgn="auto" hangingPunct="1">
              <a:buFont typeface="Arial" pitchFamily="34" charset="0"/>
              <a:buChar char="•"/>
              <a:defRPr/>
            </a:pPr>
            <a:r>
              <a:rPr lang="en-GB" sz="2800" b="0" dirty="0" smtClean="0"/>
              <a:t>Respiratory infection</a:t>
            </a:r>
          </a:p>
          <a:p>
            <a:pPr eaLnBrk="1" fontAlgn="auto" hangingPunct="1">
              <a:buFont typeface="Arial" pitchFamily="34" charset="0"/>
              <a:buChar char="•"/>
              <a:defRPr/>
            </a:pPr>
            <a:r>
              <a:rPr lang="en-GB" sz="2800" b="0" dirty="0" smtClean="0"/>
              <a:t>Weight = 60kg</a:t>
            </a:r>
          </a:p>
          <a:p>
            <a:pPr eaLnBrk="1" fontAlgn="auto" hangingPunct="1">
              <a:buFont typeface="Arial" pitchFamily="34" charset="0"/>
              <a:buChar char="•"/>
              <a:defRPr/>
            </a:pPr>
            <a:r>
              <a:rPr lang="en-GB" sz="2800" b="0" dirty="0" smtClean="0"/>
              <a:t>BMI = 21kg/m</a:t>
            </a:r>
            <a:r>
              <a:rPr lang="en-GB" sz="2800" b="0" baseline="30000" dirty="0" smtClean="0"/>
              <a:t>2</a:t>
            </a:r>
          </a:p>
          <a:p>
            <a:pPr eaLnBrk="1" fontAlgn="auto" hangingPunct="1">
              <a:buFont typeface="Arial" pitchFamily="34" charset="0"/>
              <a:buChar char="•"/>
              <a:defRPr/>
            </a:pPr>
            <a:r>
              <a:rPr lang="en-GB" sz="2800" b="0" dirty="0" smtClean="0"/>
              <a:t>Lost 6kg recently</a:t>
            </a:r>
          </a:p>
          <a:p>
            <a:pPr eaLnBrk="1" fontAlgn="auto" hangingPunct="1">
              <a:buFont typeface="Arial" pitchFamily="34" charset="0"/>
              <a:buChar char="•"/>
              <a:defRPr/>
            </a:pPr>
            <a:r>
              <a:rPr lang="en-GB" sz="2800" b="0" dirty="0" smtClean="0"/>
              <a:t>Eating poorly</a:t>
            </a:r>
          </a:p>
          <a:p>
            <a:pPr eaLnBrk="1" fontAlgn="auto" hangingPunct="1">
              <a:buFont typeface="Arial" pitchFamily="34" charset="0"/>
              <a:buChar char="•"/>
              <a:defRPr/>
            </a:pPr>
            <a:r>
              <a:rPr lang="en-GB" sz="2800" b="0" dirty="0" smtClean="0"/>
              <a:t>Evidence of muscle wasting</a:t>
            </a:r>
          </a:p>
          <a:p>
            <a:pPr marL="0" indent="0" eaLnBrk="1" fontAlgn="auto" hangingPunct="1">
              <a:buFont typeface="Arial" pitchFamily="34" charset="0"/>
              <a:buNone/>
              <a:defRPr/>
            </a:pPr>
            <a:endParaRPr lang="en-GB" sz="28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marL="0" indent="0" eaLnBrk="1" hangingPunct="1">
              <a:buFont typeface="Arial" charset="0"/>
              <a:buNone/>
            </a:pPr>
            <a:endParaRPr lang="en-US" smtClean="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620125"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47050" cy="4319587"/>
          </a:xfrm>
        </p:spPr>
        <p:txBody>
          <a:bodyPr/>
          <a:lstStyle/>
          <a:p>
            <a:pPr algn="ctr" eaLnBrk="1" fontAlgn="auto" hangingPunct="1">
              <a:lnSpc>
                <a:spcPct val="200000"/>
              </a:lnSpc>
              <a:spcAft>
                <a:spcPts val="0"/>
              </a:spcAft>
              <a:defRPr/>
            </a:pPr>
            <a:r>
              <a:rPr lang="en-GB" dirty="0" smtClean="0"/>
              <a:t>You don’t have to be really thin to be malnourished</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7388" y="549275"/>
            <a:ext cx="7772400" cy="915988"/>
          </a:xfrm>
        </p:spPr>
        <p:txBody>
          <a:bodyPr/>
          <a:lstStyle/>
          <a:p>
            <a:pPr eaLnBrk="1" fontAlgn="auto" hangingPunct="1">
              <a:spcAft>
                <a:spcPts val="0"/>
              </a:spcAft>
              <a:defRPr/>
            </a:pPr>
            <a:r>
              <a:rPr lang="en-GB" b="1" dirty="0" smtClean="0"/>
              <a:t>Malnutrition</a:t>
            </a:r>
            <a:endParaRPr lang="en-GB" dirty="0" smtClean="0"/>
          </a:p>
        </p:txBody>
      </p:sp>
      <p:sp>
        <p:nvSpPr>
          <p:cNvPr id="51203" name="Rectangle 4"/>
          <p:cNvSpPr>
            <a:spLocks noGrp="1" noChangeArrowheads="1"/>
          </p:cNvSpPr>
          <p:nvPr>
            <p:ph type="body" sz="half" idx="1"/>
          </p:nvPr>
        </p:nvSpPr>
        <p:spPr>
          <a:xfrm>
            <a:off x="323850" y="1981200"/>
            <a:ext cx="4679950" cy="4114800"/>
          </a:xfrm>
        </p:spPr>
        <p:txBody>
          <a:bodyPr rtlCol="0">
            <a:normAutofit lnSpcReduction="10000"/>
          </a:bodyPr>
          <a:lstStyle/>
          <a:p>
            <a:pPr marL="571500" indent="-571500" eaLnBrk="1" fontAlgn="auto" hangingPunct="1">
              <a:buFont typeface="Arial" pitchFamily="34" charset="0"/>
              <a:buChar char="•"/>
              <a:defRPr/>
            </a:pPr>
            <a:r>
              <a:rPr lang="en-GB" sz="3600" b="0" dirty="0" smtClean="0"/>
              <a:t>Malnutrition costs £7.3 billion/</a:t>
            </a:r>
            <a:r>
              <a:rPr lang="en-GB" sz="3600" b="0" dirty="0" err="1" smtClean="0"/>
              <a:t>yr</a:t>
            </a:r>
            <a:r>
              <a:rPr lang="en-GB" sz="3600" b="0" dirty="0" smtClean="0"/>
              <a:t> (much more than obesity). </a:t>
            </a:r>
          </a:p>
          <a:p>
            <a:pPr marL="571500" indent="-571500" eaLnBrk="1" fontAlgn="auto" hangingPunct="1">
              <a:buFont typeface="Arial" pitchFamily="34" charset="0"/>
              <a:buChar char="•"/>
              <a:defRPr/>
            </a:pPr>
            <a:r>
              <a:rPr lang="en-GB" sz="3600" b="0" dirty="0" smtClean="0"/>
              <a:t>More than 50% cost spent &gt;65yrs and above.</a:t>
            </a:r>
          </a:p>
        </p:txBody>
      </p:sp>
      <p:pic>
        <p:nvPicPr>
          <p:cNvPr id="55300"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57800" y="2125663"/>
            <a:ext cx="3635375" cy="304800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normAutofit fontScale="90000"/>
          </a:bodyPr>
          <a:lstStyle/>
          <a:p>
            <a:pPr eaLnBrk="1" fontAlgn="auto" hangingPunct="1">
              <a:spcAft>
                <a:spcPts val="0"/>
              </a:spcAft>
              <a:defRPr/>
            </a:pPr>
            <a:r>
              <a:rPr lang="en-GB" b="1" smtClean="0"/>
              <a:t>The scandal of malnourished older people in hospital</a:t>
            </a:r>
          </a:p>
        </p:txBody>
      </p:sp>
      <p:sp>
        <p:nvSpPr>
          <p:cNvPr id="56323" name="Rectangle 5"/>
          <p:cNvSpPr>
            <a:spLocks noGrp="1" noChangeArrowheads="1"/>
          </p:cNvSpPr>
          <p:nvPr>
            <p:ph type="body" sz="half" idx="1"/>
          </p:nvPr>
        </p:nvSpPr>
        <p:spPr>
          <a:xfrm>
            <a:off x="339725" y="2057400"/>
            <a:ext cx="5384800" cy="4467225"/>
          </a:xfrm>
        </p:spPr>
        <p:txBody>
          <a:bodyPr/>
          <a:lstStyle/>
          <a:p>
            <a:pPr marL="457200" indent="-457200" eaLnBrk="1" hangingPunct="1"/>
            <a:r>
              <a:rPr lang="en-GB" sz="2800" b="0" smtClean="0"/>
              <a:t>14% older people aged&gt;65 years are malnourished in the UK</a:t>
            </a:r>
          </a:p>
          <a:p>
            <a:pPr marL="457200" indent="-457200" eaLnBrk="1" hangingPunct="1"/>
            <a:r>
              <a:rPr lang="en-GB" sz="2800" b="0" smtClean="0"/>
              <a:t>4/10 older people admitted to hospital are malnourished on arrival</a:t>
            </a:r>
          </a:p>
          <a:p>
            <a:pPr marL="457200" indent="-457200" eaLnBrk="1" hangingPunct="1"/>
            <a:r>
              <a:rPr lang="en-GB" sz="2800" b="0" smtClean="0"/>
              <a:t>Pts &gt; 80 admitted to hospital are 5x higher malnourished than those &lt;50</a:t>
            </a:r>
            <a:endParaRPr lang="en-GB" sz="3600" b="0" smtClean="0"/>
          </a:p>
        </p:txBody>
      </p:sp>
      <p:pic>
        <p:nvPicPr>
          <p:cNvPr id="56324" name="Picture 10"/>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940425" y="2568575"/>
            <a:ext cx="2743200" cy="2732088"/>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323850" y="333375"/>
            <a:ext cx="8424863" cy="129540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a:defRPr/>
            </a:pPr>
            <a:r>
              <a:rPr lang="en-GB" sz="3600" b="1" dirty="0">
                <a:solidFill>
                  <a:schemeClr val="tx2"/>
                </a:solidFill>
                <a:latin typeface="+mj-lt"/>
              </a:rPr>
              <a:t>SIGNS OF MALNUTRITION: </a:t>
            </a:r>
            <a:br>
              <a:rPr lang="en-GB" sz="3600" b="1" dirty="0">
                <a:solidFill>
                  <a:schemeClr val="tx2"/>
                </a:solidFill>
                <a:latin typeface="+mj-lt"/>
              </a:rPr>
            </a:br>
            <a:r>
              <a:rPr lang="en-GB" sz="3600" b="1" dirty="0">
                <a:solidFill>
                  <a:schemeClr val="tx2"/>
                </a:solidFill>
                <a:latin typeface="+mj-lt"/>
              </a:rPr>
              <a:t>EYEBALL TEST</a:t>
            </a:r>
            <a:endParaRPr lang="en-GB" sz="3600" b="1" dirty="0">
              <a:solidFill>
                <a:srgbClr val="FFFF00"/>
              </a:solidFill>
              <a:latin typeface="+mj-lt"/>
            </a:endParaRPr>
          </a:p>
        </p:txBody>
      </p:sp>
      <p:sp>
        <p:nvSpPr>
          <p:cNvPr id="53381" name="Freeform 4"/>
          <p:cNvSpPr>
            <a:spLocks/>
          </p:cNvSpPr>
          <p:nvPr/>
        </p:nvSpPr>
        <p:spPr bwMode="auto">
          <a:xfrm>
            <a:off x="1046163" y="3189288"/>
            <a:ext cx="112712" cy="161925"/>
          </a:xfrm>
          <a:custGeom>
            <a:avLst/>
            <a:gdLst>
              <a:gd name="T0" fmla="*/ 0 w 71"/>
              <a:gd name="T1" fmla="*/ 102 h 102"/>
              <a:gd name="T2" fmla="*/ 0 w 71"/>
              <a:gd name="T3" fmla="*/ 0 h 102"/>
              <a:gd name="T4" fmla="*/ 71 w 71"/>
              <a:gd name="T5" fmla="*/ 0 h 102"/>
              <a:gd name="T6" fmla="*/ 71 w 71"/>
              <a:gd name="T7" fmla="*/ 17 h 102"/>
              <a:gd name="T8" fmla="*/ 21 w 71"/>
              <a:gd name="T9" fmla="*/ 17 h 102"/>
              <a:gd name="T10" fmla="*/ 21 w 71"/>
              <a:gd name="T11" fmla="*/ 41 h 102"/>
              <a:gd name="T12" fmla="*/ 64 w 71"/>
              <a:gd name="T13" fmla="*/ 41 h 102"/>
              <a:gd name="T14" fmla="*/ 64 w 71"/>
              <a:gd name="T15" fmla="*/ 58 h 102"/>
              <a:gd name="T16" fmla="*/ 21 w 71"/>
              <a:gd name="T17" fmla="*/ 58 h 102"/>
              <a:gd name="T18" fmla="*/ 21 w 71"/>
              <a:gd name="T19" fmla="*/ 102 h 102"/>
              <a:gd name="T20" fmla="*/ 0 w 71"/>
              <a:gd name="T21" fmla="*/ 10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102"/>
              <a:gd name="T35" fmla="*/ 71 w 7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102">
                <a:moveTo>
                  <a:pt x="0" y="102"/>
                </a:moveTo>
                <a:lnTo>
                  <a:pt x="0" y="0"/>
                </a:lnTo>
                <a:lnTo>
                  <a:pt x="71" y="0"/>
                </a:lnTo>
                <a:lnTo>
                  <a:pt x="71" y="17"/>
                </a:lnTo>
                <a:lnTo>
                  <a:pt x="21" y="17"/>
                </a:lnTo>
                <a:lnTo>
                  <a:pt x="21" y="41"/>
                </a:lnTo>
                <a:lnTo>
                  <a:pt x="64" y="41"/>
                </a:lnTo>
                <a:lnTo>
                  <a:pt x="64" y="58"/>
                </a:lnTo>
                <a:lnTo>
                  <a:pt x="21" y="58"/>
                </a:lnTo>
                <a:lnTo>
                  <a:pt x="21"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2" name="Freeform 5"/>
          <p:cNvSpPr>
            <a:spLocks noEditPoints="1"/>
          </p:cNvSpPr>
          <p:nvPr/>
        </p:nvSpPr>
        <p:spPr bwMode="auto">
          <a:xfrm>
            <a:off x="1157288" y="3189288"/>
            <a:ext cx="161925" cy="161925"/>
          </a:xfrm>
          <a:custGeom>
            <a:avLst/>
            <a:gdLst>
              <a:gd name="T0" fmla="*/ 102 w 102"/>
              <a:gd name="T1" fmla="*/ 102 h 102"/>
              <a:gd name="T2" fmla="*/ 80 w 102"/>
              <a:gd name="T3" fmla="*/ 102 h 102"/>
              <a:gd name="T4" fmla="*/ 71 w 102"/>
              <a:gd name="T5" fmla="*/ 79 h 102"/>
              <a:gd name="T6" fmla="*/ 30 w 102"/>
              <a:gd name="T7" fmla="*/ 79 h 102"/>
              <a:gd name="T8" fmla="*/ 22 w 102"/>
              <a:gd name="T9" fmla="*/ 102 h 102"/>
              <a:gd name="T10" fmla="*/ 0 w 102"/>
              <a:gd name="T11" fmla="*/ 102 h 102"/>
              <a:gd name="T12" fmla="*/ 39 w 102"/>
              <a:gd name="T13" fmla="*/ 0 h 102"/>
              <a:gd name="T14" fmla="*/ 62 w 102"/>
              <a:gd name="T15" fmla="*/ 0 h 102"/>
              <a:gd name="T16" fmla="*/ 102 w 102"/>
              <a:gd name="T17" fmla="*/ 102 h 102"/>
              <a:gd name="T18" fmla="*/ 64 w 102"/>
              <a:gd name="T19" fmla="*/ 62 h 102"/>
              <a:gd name="T20" fmla="*/ 50 w 102"/>
              <a:gd name="T21" fmla="*/ 24 h 102"/>
              <a:gd name="T22" fmla="*/ 37 w 102"/>
              <a:gd name="T23" fmla="*/ 62 h 102"/>
              <a:gd name="T24" fmla="*/ 64 w 102"/>
              <a:gd name="T25" fmla="*/ 6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2"/>
              <a:gd name="T41" fmla="*/ 102 w 10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2">
                <a:moveTo>
                  <a:pt x="102" y="102"/>
                </a:moveTo>
                <a:lnTo>
                  <a:pt x="80" y="102"/>
                </a:lnTo>
                <a:lnTo>
                  <a:pt x="71" y="79"/>
                </a:lnTo>
                <a:lnTo>
                  <a:pt x="30" y="79"/>
                </a:lnTo>
                <a:lnTo>
                  <a:pt x="22" y="102"/>
                </a:lnTo>
                <a:lnTo>
                  <a:pt x="0" y="102"/>
                </a:lnTo>
                <a:lnTo>
                  <a:pt x="39" y="0"/>
                </a:lnTo>
                <a:lnTo>
                  <a:pt x="62" y="0"/>
                </a:lnTo>
                <a:lnTo>
                  <a:pt x="102" y="102"/>
                </a:lnTo>
                <a:close/>
                <a:moveTo>
                  <a:pt x="64" y="62"/>
                </a:moveTo>
                <a:lnTo>
                  <a:pt x="50" y="24"/>
                </a:lnTo>
                <a:lnTo>
                  <a:pt x="37" y="62"/>
                </a:lnTo>
                <a:lnTo>
                  <a:pt x="64" y="6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3" name="Freeform 6"/>
          <p:cNvSpPr>
            <a:spLocks/>
          </p:cNvSpPr>
          <p:nvPr/>
        </p:nvSpPr>
        <p:spPr bwMode="auto">
          <a:xfrm>
            <a:off x="1308100" y="3189288"/>
            <a:ext cx="130175" cy="161925"/>
          </a:xfrm>
          <a:custGeom>
            <a:avLst/>
            <a:gdLst>
              <a:gd name="T0" fmla="*/ 31 w 82"/>
              <a:gd name="T1" fmla="*/ 102 h 102"/>
              <a:gd name="T2" fmla="*/ 31 w 82"/>
              <a:gd name="T3" fmla="*/ 17 h 102"/>
              <a:gd name="T4" fmla="*/ 0 w 82"/>
              <a:gd name="T5" fmla="*/ 17 h 102"/>
              <a:gd name="T6" fmla="*/ 0 w 82"/>
              <a:gd name="T7" fmla="*/ 0 h 102"/>
              <a:gd name="T8" fmla="*/ 82 w 82"/>
              <a:gd name="T9" fmla="*/ 0 h 102"/>
              <a:gd name="T10" fmla="*/ 82 w 82"/>
              <a:gd name="T11" fmla="*/ 17 h 102"/>
              <a:gd name="T12" fmla="*/ 52 w 82"/>
              <a:gd name="T13" fmla="*/ 17 h 102"/>
              <a:gd name="T14" fmla="*/ 52 w 82"/>
              <a:gd name="T15" fmla="*/ 102 h 102"/>
              <a:gd name="T16" fmla="*/ 31 w 82"/>
              <a:gd name="T17" fmla="*/ 102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02"/>
              <a:gd name="T29" fmla="*/ 82 w 82"/>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02">
                <a:moveTo>
                  <a:pt x="31" y="102"/>
                </a:moveTo>
                <a:lnTo>
                  <a:pt x="31" y="17"/>
                </a:lnTo>
                <a:lnTo>
                  <a:pt x="0" y="17"/>
                </a:lnTo>
                <a:lnTo>
                  <a:pt x="0" y="0"/>
                </a:lnTo>
                <a:lnTo>
                  <a:pt x="82" y="0"/>
                </a:lnTo>
                <a:lnTo>
                  <a:pt x="82" y="17"/>
                </a:lnTo>
                <a:lnTo>
                  <a:pt x="52" y="17"/>
                </a:lnTo>
                <a:lnTo>
                  <a:pt x="52" y="102"/>
                </a:lnTo>
                <a:lnTo>
                  <a:pt x="31"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4" name="Freeform 7"/>
          <p:cNvSpPr>
            <a:spLocks/>
          </p:cNvSpPr>
          <p:nvPr/>
        </p:nvSpPr>
        <p:spPr bwMode="auto">
          <a:xfrm>
            <a:off x="1522413" y="3189288"/>
            <a:ext cx="115887" cy="161925"/>
          </a:xfrm>
          <a:custGeom>
            <a:avLst/>
            <a:gdLst>
              <a:gd name="T0" fmla="*/ 0 w 73"/>
              <a:gd name="T1" fmla="*/ 102 h 102"/>
              <a:gd name="T2" fmla="*/ 0 w 73"/>
              <a:gd name="T3" fmla="*/ 0 h 102"/>
              <a:gd name="T4" fmla="*/ 21 w 73"/>
              <a:gd name="T5" fmla="*/ 0 h 102"/>
              <a:gd name="T6" fmla="*/ 21 w 73"/>
              <a:gd name="T7" fmla="*/ 84 h 102"/>
              <a:gd name="T8" fmla="*/ 73 w 73"/>
              <a:gd name="T9" fmla="*/ 84 h 102"/>
              <a:gd name="T10" fmla="*/ 73 w 73"/>
              <a:gd name="T11" fmla="*/ 102 h 102"/>
              <a:gd name="T12" fmla="*/ 0 w 73"/>
              <a:gd name="T13" fmla="*/ 102 h 102"/>
              <a:gd name="T14" fmla="*/ 0 60000 65536"/>
              <a:gd name="T15" fmla="*/ 0 60000 65536"/>
              <a:gd name="T16" fmla="*/ 0 60000 65536"/>
              <a:gd name="T17" fmla="*/ 0 60000 65536"/>
              <a:gd name="T18" fmla="*/ 0 60000 65536"/>
              <a:gd name="T19" fmla="*/ 0 60000 65536"/>
              <a:gd name="T20" fmla="*/ 0 60000 65536"/>
              <a:gd name="T21" fmla="*/ 0 w 73"/>
              <a:gd name="T22" fmla="*/ 0 h 102"/>
              <a:gd name="T23" fmla="*/ 73 w 73"/>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02">
                <a:moveTo>
                  <a:pt x="0" y="102"/>
                </a:moveTo>
                <a:lnTo>
                  <a:pt x="0" y="0"/>
                </a:lnTo>
                <a:lnTo>
                  <a:pt x="21" y="0"/>
                </a:lnTo>
                <a:lnTo>
                  <a:pt x="21" y="84"/>
                </a:lnTo>
                <a:lnTo>
                  <a:pt x="73" y="84"/>
                </a:lnTo>
                <a:lnTo>
                  <a:pt x="73"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5" name="Freeform 8"/>
          <p:cNvSpPr>
            <a:spLocks noEditPoints="1"/>
          </p:cNvSpPr>
          <p:nvPr/>
        </p:nvSpPr>
        <p:spPr bwMode="auto">
          <a:xfrm>
            <a:off x="1655763" y="3184525"/>
            <a:ext cx="157162" cy="169863"/>
          </a:xfrm>
          <a:custGeom>
            <a:avLst/>
            <a:gdLst>
              <a:gd name="T0" fmla="*/ 0 w 99"/>
              <a:gd name="T1" fmla="*/ 46 h 107"/>
              <a:gd name="T2" fmla="*/ 1 w 99"/>
              <a:gd name="T3" fmla="*/ 37 h 107"/>
              <a:gd name="T4" fmla="*/ 5 w 99"/>
              <a:gd name="T5" fmla="*/ 28 h 107"/>
              <a:gd name="T6" fmla="*/ 9 w 99"/>
              <a:gd name="T7" fmla="*/ 20 h 107"/>
              <a:gd name="T8" fmla="*/ 13 w 99"/>
              <a:gd name="T9" fmla="*/ 14 h 107"/>
              <a:gd name="T10" fmla="*/ 18 w 99"/>
              <a:gd name="T11" fmla="*/ 10 h 107"/>
              <a:gd name="T12" fmla="*/ 24 w 99"/>
              <a:gd name="T13" fmla="*/ 6 h 107"/>
              <a:gd name="T14" fmla="*/ 31 w 99"/>
              <a:gd name="T15" fmla="*/ 3 h 107"/>
              <a:gd name="T16" fmla="*/ 40 w 99"/>
              <a:gd name="T17" fmla="*/ 1 h 107"/>
              <a:gd name="T18" fmla="*/ 48 w 99"/>
              <a:gd name="T19" fmla="*/ 0 h 107"/>
              <a:gd name="T20" fmla="*/ 59 w 99"/>
              <a:gd name="T21" fmla="*/ 1 h 107"/>
              <a:gd name="T22" fmla="*/ 69 w 99"/>
              <a:gd name="T23" fmla="*/ 4 h 107"/>
              <a:gd name="T24" fmla="*/ 78 w 99"/>
              <a:gd name="T25" fmla="*/ 8 h 107"/>
              <a:gd name="T26" fmla="*/ 86 w 99"/>
              <a:gd name="T27" fmla="*/ 15 h 107"/>
              <a:gd name="T28" fmla="*/ 92 w 99"/>
              <a:gd name="T29" fmla="*/ 23 h 107"/>
              <a:gd name="T30" fmla="*/ 96 w 99"/>
              <a:gd name="T31" fmla="*/ 32 h 107"/>
              <a:gd name="T32" fmla="*/ 99 w 99"/>
              <a:gd name="T33" fmla="*/ 43 h 107"/>
              <a:gd name="T34" fmla="*/ 99 w 99"/>
              <a:gd name="T35" fmla="*/ 55 h 107"/>
              <a:gd name="T36" fmla="*/ 99 w 99"/>
              <a:gd name="T37" fmla="*/ 67 h 107"/>
              <a:gd name="T38" fmla="*/ 95 w 99"/>
              <a:gd name="T39" fmla="*/ 77 h 107"/>
              <a:gd name="T40" fmla="*/ 91 w 99"/>
              <a:gd name="T41" fmla="*/ 86 h 107"/>
              <a:gd name="T42" fmla="*/ 84 w 99"/>
              <a:gd name="T43" fmla="*/ 94 h 107"/>
              <a:gd name="T44" fmla="*/ 76 w 99"/>
              <a:gd name="T45" fmla="*/ 100 h 107"/>
              <a:gd name="T46" fmla="*/ 67 w 99"/>
              <a:gd name="T47" fmla="*/ 105 h 107"/>
              <a:gd name="T48" fmla="*/ 56 w 99"/>
              <a:gd name="T49" fmla="*/ 106 h 107"/>
              <a:gd name="T50" fmla="*/ 46 w 99"/>
              <a:gd name="T51" fmla="*/ 107 h 107"/>
              <a:gd name="T52" fmla="*/ 34 w 99"/>
              <a:gd name="T53" fmla="*/ 105 h 107"/>
              <a:gd name="T54" fmla="*/ 25 w 99"/>
              <a:gd name="T55" fmla="*/ 101 h 107"/>
              <a:gd name="T56" fmla="*/ 16 w 99"/>
              <a:gd name="T57" fmla="*/ 95 h 107"/>
              <a:gd name="T58" fmla="*/ 9 w 99"/>
              <a:gd name="T59" fmla="*/ 89 h 107"/>
              <a:gd name="T60" fmla="*/ 5 w 99"/>
              <a:gd name="T61" fmla="*/ 79 h 107"/>
              <a:gd name="T62" fmla="*/ 1 w 99"/>
              <a:gd name="T63" fmla="*/ 70 h 107"/>
              <a:gd name="T64" fmla="*/ 0 w 99"/>
              <a:gd name="T65" fmla="*/ 59 h 107"/>
              <a:gd name="T66" fmla="*/ 21 w 99"/>
              <a:gd name="T67" fmla="*/ 58 h 107"/>
              <a:gd name="T68" fmla="*/ 23 w 99"/>
              <a:gd name="T69" fmla="*/ 67 h 107"/>
              <a:gd name="T70" fmla="*/ 26 w 99"/>
              <a:gd name="T71" fmla="*/ 76 h 107"/>
              <a:gd name="T72" fmla="*/ 33 w 99"/>
              <a:gd name="T73" fmla="*/ 83 h 107"/>
              <a:gd name="T74" fmla="*/ 39 w 99"/>
              <a:gd name="T75" fmla="*/ 87 h 107"/>
              <a:gd name="T76" fmla="*/ 47 w 99"/>
              <a:gd name="T77" fmla="*/ 89 h 107"/>
              <a:gd name="T78" fmla="*/ 56 w 99"/>
              <a:gd name="T79" fmla="*/ 89 h 107"/>
              <a:gd name="T80" fmla="*/ 64 w 99"/>
              <a:gd name="T81" fmla="*/ 85 h 107"/>
              <a:gd name="T82" fmla="*/ 70 w 99"/>
              <a:gd name="T83" fmla="*/ 79 h 107"/>
              <a:gd name="T84" fmla="*/ 75 w 99"/>
              <a:gd name="T85" fmla="*/ 74 h 107"/>
              <a:gd name="T86" fmla="*/ 77 w 99"/>
              <a:gd name="T87" fmla="*/ 65 h 107"/>
              <a:gd name="T88" fmla="*/ 78 w 99"/>
              <a:gd name="T89" fmla="*/ 55 h 107"/>
              <a:gd name="T90" fmla="*/ 77 w 99"/>
              <a:gd name="T91" fmla="*/ 46 h 107"/>
              <a:gd name="T92" fmla="*/ 76 w 99"/>
              <a:gd name="T93" fmla="*/ 37 h 107"/>
              <a:gd name="T94" fmla="*/ 72 w 99"/>
              <a:gd name="T95" fmla="*/ 29 h 107"/>
              <a:gd name="T96" fmla="*/ 67 w 99"/>
              <a:gd name="T97" fmla="*/ 23 h 107"/>
              <a:gd name="T98" fmla="*/ 60 w 99"/>
              <a:gd name="T99" fmla="*/ 20 h 107"/>
              <a:gd name="T100" fmla="*/ 50 w 99"/>
              <a:gd name="T101" fmla="*/ 19 h 107"/>
              <a:gd name="T102" fmla="*/ 41 w 99"/>
              <a:gd name="T103" fmla="*/ 19 h 107"/>
              <a:gd name="T104" fmla="*/ 33 w 99"/>
              <a:gd name="T105" fmla="*/ 23 h 107"/>
              <a:gd name="T106" fmla="*/ 28 w 99"/>
              <a:gd name="T107" fmla="*/ 28 h 107"/>
              <a:gd name="T108" fmla="*/ 24 w 99"/>
              <a:gd name="T109" fmla="*/ 36 h 107"/>
              <a:gd name="T110" fmla="*/ 22 w 99"/>
              <a:gd name="T111" fmla="*/ 44 h 107"/>
              <a:gd name="T112" fmla="*/ 21 w 99"/>
              <a:gd name="T113" fmla="*/ 53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107"/>
              <a:gd name="T173" fmla="*/ 99 w 99"/>
              <a:gd name="T174" fmla="*/ 107 h 1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107">
                <a:moveTo>
                  <a:pt x="0" y="54"/>
                </a:moveTo>
                <a:lnTo>
                  <a:pt x="0" y="53"/>
                </a:lnTo>
                <a:lnTo>
                  <a:pt x="0" y="52"/>
                </a:lnTo>
                <a:lnTo>
                  <a:pt x="0" y="51"/>
                </a:lnTo>
                <a:lnTo>
                  <a:pt x="0" y="50"/>
                </a:lnTo>
                <a:lnTo>
                  <a:pt x="0" y="48"/>
                </a:lnTo>
                <a:lnTo>
                  <a:pt x="0" y="47"/>
                </a:lnTo>
                <a:lnTo>
                  <a:pt x="0" y="46"/>
                </a:lnTo>
                <a:lnTo>
                  <a:pt x="0" y="45"/>
                </a:lnTo>
                <a:lnTo>
                  <a:pt x="0" y="44"/>
                </a:lnTo>
                <a:lnTo>
                  <a:pt x="0" y="43"/>
                </a:lnTo>
                <a:lnTo>
                  <a:pt x="0" y="42"/>
                </a:lnTo>
                <a:lnTo>
                  <a:pt x="1" y="40"/>
                </a:lnTo>
                <a:lnTo>
                  <a:pt x="1" y="39"/>
                </a:lnTo>
                <a:lnTo>
                  <a:pt x="1" y="38"/>
                </a:lnTo>
                <a:lnTo>
                  <a:pt x="1" y="37"/>
                </a:lnTo>
                <a:lnTo>
                  <a:pt x="1" y="36"/>
                </a:lnTo>
                <a:lnTo>
                  <a:pt x="2" y="35"/>
                </a:lnTo>
                <a:lnTo>
                  <a:pt x="2" y="34"/>
                </a:lnTo>
                <a:lnTo>
                  <a:pt x="2" y="32"/>
                </a:lnTo>
                <a:lnTo>
                  <a:pt x="4" y="31"/>
                </a:lnTo>
                <a:lnTo>
                  <a:pt x="4" y="30"/>
                </a:lnTo>
                <a:lnTo>
                  <a:pt x="4" y="29"/>
                </a:lnTo>
                <a:lnTo>
                  <a:pt x="5" y="28"/>
                </a:lnTo>
                <a:lnTo>
                  <a:pt x="5" y="27"/>
                </a:lnTo>
                <a:lnTo>
                  <a:pt x="6" y="26"/>
                </a:lnTo>
                <a:lnTo>
                  <a:pt x="6" y="24"/>
                </a:lnTo>
                <a:lnTo>
                  <a:pt x="7" y="23"/>
                </a:lnTo>
                <a:lnTo>
                  <a:pt x="7" y="22"/>
                </a:lnTo>
                <a:lnTo>
                  <a:pt x="8" y="22"/>
                </a:lnTo>
                <a:lnTo>
                  <a:pt x="8" y="21"/>
                </a:lnTo>
                <a:lnTo>
                  <a:pt x="9" y="20"/>
                </a:lnTo>
                <a:lnTo>
                  <a:pt x="9" y="19"/>
                </a:lnTo>
                <a:lnTo>
                  <a:pt x="10" y="19"/>
                </a:lnTo>
                <a:lnTo>
                  <a:pt x="10" y="18"/>
                </a:lnTo>
                <a:lnTo>
                  <a:pt x="12" y="18"/>
                </a:lnTo>
                <a:lnTo>
                  <a:pt x="12" y="16"/>
                </a:lnTo>
                <a:lnTo>
                  <a:pt x="12" y="15"/>
                </a:lnTo>
                <a:lnTo>
                  <a:pt x="13" y="15"/>
                </a:lnTo>
                <a:lnTo>
                  <a:pt x="13" y="14"/>
                </a:lnTo>
                <a:lnTo>
                  <a:pt x="14" y="14"/>
                </a:lnTo>
                <a:lnTo>
                  <a:pt x="14" y="13"/>
                </a:lnTo>
                <a:lnTo>
                  <a:pt x="15" y="13"/>
                </a:lnTo>
                <a:lnTo>
                  <a:pt x="15" y="12"/>
                </a:lnTo>
                <a:lnTo>
                  <a:pt x="16" y="12"/>
                </a:lnTo>
                <a:lnTo>
                  <a:pt x="16" y="11"/>
                </a:lnTo>
                <a:lnTo>
                  <a:pt x="17" y="11"/>
                </a:lnTo>
                <a:lnTo>
                  <a:pt x="18" y="10"/>
                </a:lnTo>
                <a:lnTo>
                  <a:pt x="20" y="10"/>
                </a:lnTo>
                <a:lnTo>
                  <a:pt x="20" y="8"/>
                </a:lnTo>
                <a:lnTo>
                  <a:pt x="21" y="8"/>
                </a:lnTo>
                <a:lnTo>
                  <a:pt x="21" y="7"/>
                </a:lnTo>
                <a:lnTo>
                  <a:pt x="22" y="7"/>
                </a:lnTo>
                <a:lnTo>
                  <a:pt x="23" y="7"/>
                </a:lnTo>
                <a:lnTo>
                  <a:pt x="23" y="6"/>
                </a:lnTo>
                <a:lnTo>
                  <a:pt x="24" y="6"/>
                </a:lnTo>
                <a:lnTo>
                  <a:pt x="25" y="6"/>
                </a:lnTo>
                <a:lnTo>
                  <a:pt x="25" y="5"/>
                </a:lnTo>
                <a:lnTo>
                  <a:pt x="26" y="5"/>
                </a:lnTo>
                <a:lnTo>
                  <a:pt x="28" y="5"/>
                </a:lnTo>
                <a:lnTo>
                  <a:pt x="28" y="4"/>
                </a:lnTo>
                <a:lnTo>
                  <a:pt x="29" y="4"/>
                </a:lnTo>
                <a:lnTo>
                  <a:pt x="30" y="4"/>
                </a:lnTo>
                <a:lnTo>
                  <a:pt x="31" y="3"/>
                </a:lnTo>
                <a:lnTo>
                  <a:pt x="32" y="3"/>
                </a:lnTo>
                <a:lnTo>
                  <a:pt x="33" y="3"/>
                </a:lnTo>
                <a:lnTo>
                  <a:pt x="34" y="3"/>
                </a:lnTo>
                <a:lnTo>
                  <a:pt x="36" y="1"/>
                </a:lnTo>
                <a:lnTo>
                  <a:pt x="37" y="1"/>
                </a:lnTo>
                <a:lnTo>
                  <a:pt x="38" y="1"/>
                </a:lnTo>
                <a:lnTo>
                  <a:pt x="39" y="1"/>
                </a:lnTo>
                <a:lnTo>
                  <a:pt x="40" y="1"/>
                </a:lnTo>
                <a:lnTo>
                  <a:pt x="41" y="1"/>
                </a:lnTo>
                <a:lnTo>
                  <a:pt x="41" y="0"/>
                </a:lnTo>
                <a:lnTo>
                  <a:pt x="42" y="0"/>
                </a:lnTo>
                <a:lnTo>
                  <a:pt x="44" y="0"/>
                </a:lnTo>
                <a:lnTo>
                  <a:pt x="45" y="0"/>
                </a:lnTo>
                <a:lnTo>
                  <a:pt x="46" y="0"/>
                </a:lnTo>
                <a:lnTo>
                  <a:pt x="47" y="0"/>
                </a:lnTo>
                <a:lnTo>
                  <a:pt x="48" y="0"/>
                </a:lnTo>
                <a:lnTo>
                  <a:pt x="49" y="0"/>
                </a:lnTo>
                <a:lnTo>
                  <a:pt x="50" y="0"/>
                </a:lnTo>
                <a:lnTo>
                  <a:pt x="52" y="0"/>
                </a:lnTo>
                <a:lnTo>
                  <a:pt x="54" y="0"/>
                </a:lnTo>
                <a:lnTo>
                  <a:pt x="55" y="0"/>
                </a:lnTo>
                <a:lnTo>
                  <a:pt x="56" y="0"/>
                </a:lnTo>
                <a:lnTo>
                  <a:pt x="57" y="1"/>
                </a:lnTo>
                <a:lnTo>
                  <a:pt x="59" y="1"/>
                </a:lnTo>
                <a:lnTo>
                  <a:pt x="60" y="1"/>
                </a:lnTo>
                <a:lnTo>
                  <a:pt x="61" y="1"/>
                </a:lnTo>
                <a:lnTo>
                  <a:pt x="63" y="1"/>
                </a:lnTo>
                <a:lnTo>
                  <a:pt x="64" y="3"/>
                </a:lnTo>
                <a:lnTo>
                  <a:pt x="65" y="3"/>
                </a:lnTo>
                <a:lnTo>
                  <a:pt x="67" y="3"/>
                </a:lnTo>
                <a:lnTo>
                  <a:pt x="68" y="3"/>
                </a:lnTo>
                <a:lnTo>
                  <a:pt x="69" y="4"/>
                </a:lnTo>
                <a:lnTo>
                  <a:pt x="70" y="4"/>
                </a:lnTo>
                <a:lnTo>
                  <a:pt x="71" y="5"/>
                </a:lnTo>
                <a:lnTo>
                  <a:pt x="72" y="5"/>
                </a:lnTo>
                <a:lnTo>
                  <a:pt x="73" y="5"/>
                </a:lnTo>
                <a:lnTo>
                  <a:pt x="75" y="6"/>
                </a:lnTo>
                <a:lnTo>
                  <a:pt x="76" y="7"/>
                </a:lnTo>
                <a:lnTo>
                  <a:pt x="77" y="7"/>
                </a:lnTo>
                <a:lnTo>
                  <a:pt x="78" y="8"/>
                </a:lnTo>
                <a:lnTo>
                  <a:pt x="79" y="10"/>
                </a:lnTo>
                <a:lnTo>
                  <a:pt x="80" y="10"/>
                </a:lnTo>
                <a:lnTo>
                  <a:pt x="81" y="11"/>
                </a:lnTo>
                <a:lnTo>
                  <a:pt x="83" y="12"/>
                </a:lnTo>
                <a:lnTo>
                  <a:pt x="84" y="13"/>
                </a:lnTo>
                <a:lnTo>
                  <a:pt x="85" y="14"/>
                </a:lnTo>
                <a:lnTo>
                  <a:pt x="86" y="14"/>
                </a:lnTo>
                <a:lnTo>
                  <a:pt x="86" y="15"/>
                </a:lnTo>
                <a:lnTo>
                  <a:pt x="87" y="16"/>
                </a:lnTo>
                <a:lnTo>
                  <a:pt x="88" y="18"/>
                </a:lnTo>
                <a:lnTo>
                  <a:pt x="88" y="19"/>
                </a:lnTo>
                <a:lnTo>
                  <a:pt x="89" y="19"/>
                </a:lnTo>
                <a:lnTo>
                  <a:pt x="91" y="20"/>
                </a:lnTo>
                <a:lnTo>
                  <a:pt x="91" y="21"/>
                </a:lnTo>
                <a:lnTo>
                  <a:pt x="92" y="22"/>
                </a:lnTo>
                <a:lnTo>
                  <a:pt x="92" y="23"/>
                </a:lnTo>
                <a:lnTo>
                  <a:pt x="93" y="24"/>
                </a:lnTo>
                <a:lnTo>
                  <a:pt x="93" y="26"/>
                </a:lnTo>
                <a:lnTo>
                  <a:pt x="94" y="27"/>
                </a:lnTo>
                <a:lnTo>
                  <a:pt x="94" y="28"/>
                </a:lnTo>
                <a:lnTo>
                  <a:pt x="95" y="29"/>
                </a:lnTo>
                <a:lnTo>
                  <a:pt x="95" y="30"/>
                </a:lnTo>
                <a:lnTo>
                  <a:pt x="95" y="31"/>
                </a:lnTo>
                <a:lnTo>
                  <a:pt x="96" y="32"/>
                </a:lnTo>
                <a:lnTo>
                  <a:pt x="96" y="34"/>
                </a:lnTo>
                <a:lnTo>
                  <a:pt x="97" y="35"/>
                </a:lnTo>
                <a:lnTo>
                  <a:pt x="97" y="36"/>
                </a:lnTo>
                <a:lnTo>
                  <a:pt x="97" y="38"/>
                </a:lnTo>
                <a:lnTo>
                  <a:pt x="97" y="39"/>
                </a:lnTo>
                <a:lnTo>
                  <a:pt x="99" y="40"/>
                </a:lnTo>
                <a:lnTo>
                  <a:pt x="99" y="42"/>
                </a:lnTo>
                <a:lnTo>
                  <a:pt x="99" y="43"/>
                </a:lnTo>
                <a:lnTo>
                  <a:pt x="99" y="45"/>
                </a:lnTo>
                <a:lnTo>
                  <a:pt x="99" y="46"/>
                </a:lnTo>
                <a:lnTo>
                  <a:pt x="99" y="47"/>
                </a:lnTo>
                <a:lnTo>
                  <a:pt x="99" y="50"/>
                </a:lnTo>
                <a:lnTo>
                  <a:pt x="99" y="51"/>
                </a:lnTo>
                <a:lnTo>
                  <a:pt x="99" y="52"/>
                </a:lnTo>
                <a:lnTo>
                  <a:pt x="99" y="54"/>
                </a:lnTo>
                <a:lnTo>
                  <a:pt x="99" y="55"/>
                </a:lnTo>
                <a:lnTo>
                  <a:pt x="99" y="56"/>
                </a:lnTo>
                <a:lnTo>
                  <a:pt x="99" y="59"/>
                </a:lnTo>
                <a:lnTo>
                  <a:pt x="99" y="60"/>
                </a:lnTo>
                <a:lnTo>
                  <a:pt x="99" y="61"/>
                </a:lnTo>
                <a:lnTo>
                  <a:pt x="99" y="62"/>
                </a:lnTo>
                <a:lnTo>
                  <a:pt x="99" y="65"/>
                </a:lnTo>
                <a:lnTo>
                  <a:pt x="99" y="66"/>
                </a:lnTo>
                <a:lnTo>
                  <a:pt x="99" y="67"/>
                </a:lnTo>
                <a:lnTo>
                  <a:pt x="97" y="68"/>
                </a:lnTo>
                <a:lnTo>
                  <a:pt x="97" y="69"/>
                </a:lnTo>
                <a:lnTo>
                  <a:pt x="97" y="70"/>
                </a:lnTo>
                <a:lnTo>
                  <a:pt x="97" y="73"/>
                </a:lnTo>
                <a:lnTo>
                  <a:pt x="96" y="74"/>
                </a:lnTo>
                <a:lnTo>
                  <a:pt x="96" y="75"/>
                </a:lnTo>
                <a:lnTo>
                  <a:pt x="96" y="76"/>
                </a:lnTo>
                <a:lnTo>
                  <a:pt x="95" y="77"/>
                </a:lnTo>
                <a:lnTo>
                  <a:pt x="95" y="78"/>
                </a:lnTo>
                <a:lnTo>
                  <a:pt x="94" y="79"/>
                </a:lnTo>
                <a:lnTo>
                  <a:pt x="94" y="81"/>
                </a:lnTo>
                <a:lnTo>
                  <a:pt x="93" y="82"/>
                </a:lnTo>
                <a:lnTo>
                  <a:pt x="93" y="83"/>
                </a:lnTo>
                <a:lnTo>
                  <a:pt x="92" y="84"/>
                </a:lnTo>
                <a:lnTo>
                  <a:pt x="92" y="85"/>
                </a:lnTo>
                <a:lnTo>
                  <a:pt x="91" y="86"/>
                </a:lnTo>
                <a:lnTo>
                  <a:pt x="91" y="87"/>
                </a:lnTo>
                <a:lnTo>
                  <a:pt x="89" y="87"/>
                </a:lnTo>
                <a:lnTo>
                  <a:pt x="88" y="89"/>
                </a:lnTo>
                <a:lnTo>
                  <a:pt x="88" y="90"/>
                </a:lnTo>
                <a:lnTo>
                  <a:pt x="87" y="91"/>
                </a:lnTo>
                <a:lnTo>
                  <a:pt x="86" y="92"/>
                </a:lnTo>
                <a:lnTo>
                  <a:pt x="85" y="93"/>
                </a:lnTo>
                <a:lnTo>
                  <a:pt x="84" y="94"/>
                </a:lnTo>
                <a:lnTo>
                  <a:pt x="83" y="95"/>
                </a:lnTo>
                <a:lnTo>
                  <a:pt x="81" y="97"/>
                </a:lnTo>
                <a:lnTo>
                  <a:pt x="80" y="98"/>
                </a:lnTo>
                <a:lnTo>
                  <a:pt x="79" y="98"/>
                </a:lnTo>
                <a:lnTo>
                  <a:pt x="78" y="99"/>
                </a:lnTo>
                <a:lnTo>
                  <a:pt x="77" y="99"/>
                </a:lnTo>
                <a:lnTo>
                  <a:pt x="77" y="100"/>
                </a:lnTo>
                <a:lnTo>
                  <a:pt x="76" y="100"/>
                </a:lnTo>
                <a:lnTo>
                  <a:pt x="75" y="101"/>
                </a:lnTo>
                <a:lnTo>
                  <a:pt x="73" y="101"/>
                </a:lnTo>
                <a:lnTo>
                  <a:pt x="72" y="102"/>
                </a:lnTo>
                <a:lnTo>
                  <a:pt x="71" y="102"/>
                </a:lnTo>
                <a:lnTo>
                  <a:pt x="70" y="103"/>
                </a:lnTo>
                <a:lnTo>
                  <a:pt x="69" y="103"/>
                </a:lnTo>
                <a:lnTo>
                  <a:pt x="68" y="103"/>
                </a:lnTo>
                <a:lnTo>
                  <a:pt x="67" y="105"/>
                </a:lnTo>
                <a:lnTo>
                  <a:pt x="65" y="105"/>
                </a:lnTo>
                <a:lnTo>
                  <a:pt x="64" y="105"/>
                </a:lnTo>
                <a:lnTo>
                  <a:pt x="63" y="106"/>
                </a:lnTo>
                <a:lnTo>
                  <a:pt x="62" y="106"/>
                </a:lnTo>
                <a:lnTo>
                  <a:pt x="61" y="106"/>
                </a:lnTo>
                <a:lnTo>
                  <a:pt x="59" y="106"/>
                </a:lnTo>
                <a:lnTo>
                  <a:pt x="57" y="106"/>
                </a:lnTo>
                <a:lnTo>
                  <a:pt x="56" y="106"/>
                </a:lnTo>
                <a:lnTo>
                  <a:pt x="55" y="107"/>
                </a:lnTo>
                <a:lnTo>
                  <a:pt x="54" y="107"/>
                </a:lnTo>
                <a:lnTo>
                  <a:pt x="53" y="107"/>
                </a:lnTo>
                <a:lnTo>
                  <a:pt x="50" y="107"/>
                </a:lnTo>
                <a:lnTo>
                  <a:pt x="49" y="107"/>
                </a:lnTo>
                <a:lnTo>
                  <a:pt x="48" y="107"/>
                </a:lnTo>
                <a:lnTo>
                  <a:pt x="47" y="107"/>
                </a:lnTo>
                <a:lnTo>
                  <a:pt x="46" y="107"/>
                </a:lnTo>
                <a:lnTo>
                  <a:pt x="44" y="107"/>
                </a:lnTo>
                <a:lnTo>
                  <a:pt x="42" y="106"/>
                </a:lnTo>
                <a:lnTo>
                  <a:pt x="41" y="106"/>
                </a:lnTo>
                <a:lnTo>
                  <a:pt x="40" y="106"/>
                </a:lnTo>
                <a:lnTo>
                  <a:pt x="39" y="106"/>
                </a:lnTo>
                <a:lnTo>
                  <a:pt x="38" y="106"/>
                </a:lnTo>
                <a:lnTo>
                  <a:pt x="36" y="106"/>
                </a:lnTo>
                <a:lnTo>
                  <a:pt x="34" y="105"/>
                </a:lnTo>
                <a:lnTo>
                  <a:pt x="33" y="105"/>
                </a:lnTo>
                <a:lnTo>
                  <a:pt x="32" y="105"/>
                </a:lnTo>
                <a:lnTo>
                  <a:pt x="31" y="103"/>
                </a:lnTo>
                <a:lnTo>
                  <a:pt x="30" y="103"/>
                </a:lnTo>
                <a:lnTo>
                  <a:pt x="29" y="103"/>
                </a:lnTo>
                <a:lnTo>
                  <a:pt x="28" y="102"/>
                </a:lnTo>
                <a:lnTo>
                  <a:pt x="26" y="102"/>
                </a:lnTo>
                <a:lnTo>
                  <a:pt x="25" y="101"/>
                </a:lnTo>
                <a:lnTo>
                  <a:pt x="24" y="101"/>
                </a:lnTo>
                <a:lnTo>
                  <a:pt x="23" y="100"/>
                </a:lnTo>
                <a:lnTo>
                  <a:pt x="22" y="99"/>
                </a:lnTo>
                <a:lnTo>
                  <a:pt x="21" y="99"/>
                </a:lnTo>
                <a:lnTo>
                  <a:pt x="20" y="98"/>
                </a:lnTo>
                <a:lnTo>
                  <a:pt x="18" y="98"/>
                </a:lnTo>
                <a:lnTo>
                  <a:pt x="17" y="97"/>
                </a:lnTo>
                <a:lnTo>
                  <a:pt x="16" y="95"/>
                </a:lnTo>
                <a:lnTo>
                  <a:pt x="15" y="94"/>
                </a:lnTo>
                <a:lnTo>
                  <a:pt x="14" y="93"/>
                </a:lnTo>
                <a:lnTo>
                  <a:pt x="13" y="93"/>
                </a:lnTo>
                <a:lnTo>
                  <a:pt x="13" y="92"/>
                </a:lnTo>
                <a:lnTo>
                  <a:pt x="12" y="91"/>
                </a:lnTo>
                <a:lnTo>
                  <a:pt x="10" y="90"/>
                </a:lnTo>
                <a:lnTo>
                  <a:pt x="10" y="89"/>
                </a:lnTo>
                <a:lnTo>
                  <a:pt x="9" y="89"/>
                </a:lnTo>
                <a:lnTo>
                  <a:pt x="8" y="87"/>
                </a:lnTo>
                <a:lnTo>
                  <a:pt x="8" y="86"/>
                </a:lnTo>
                <a:lnTo>
                  <a:pt x="7" y="85"/>
                </a:lnTo>
                <a:lnTo>
                  <a:pt x="7" y="84"/>
                </a:lnTo>
                <a:lnTo>
                  <a:pt x="6" y="83"/>
                </a:lnTo>
                <a:lnTo>
                  <a:pt x="6" y="82"/>
                </a:lnTo>
                <a:lnTo>
                  <a:pt x="5" y="81"/>
                </a:lnTo>
                <a:lnTo>
                  <a:pt x="5" y="79"/>
                </a:lnTo>
                <a:lnTo>
                  <a:pt x="4" y="78"/>
                </a:lnTo>
                <a:lnTo>
                  <a:pt x="4" y="77"/>
                </a:lnTo>
                <a:lnTo>
                  <a:pt x="4" y="76"/>
                </a:lnTo>
                <a:lnTo>
                  <a:pt x="2" y="75"/>
                </a:lnTo>
                <a:lnTo>
                  <a:pt x="2" y="74"/>
                </a:lnTo>
                <a:lnTo>
                  <a:pt x="2" y="73"/>
                </a:lnTo>
                <a:lnTo>
                  <a:pt x="1" y="71"/>
                </a:lnTo>
                <a:lnTo>
                  <a:pt x="1" y="70"/>
                </a:lnTo>
                <a:lnTo>
                  <a:pt x="1" y="68"/>
                </a:lnTo>
                <a:lnTo>
                  <a:pt x="1" y="67"/>
                </a:lnTo>
                <a:lnTo>
                  <a:pt x="0" y="66"/>
                </a:lnTo>
                <a:lnTo>
                  <a:pt x="0" y="65"/>
                </a:lnTo>
                <a:lnTo>
                  <a:pt x="0" y="63"/>
                </a:lnTo>
                <a:lnTo>
                  <a:pt x="0" y="61"/>
                </a:lnTo>
                <a:lnTo>
                  <a:pt x="0" y="60"/>
                </a:lnTo>
                <a:lnTo>
                  <a:pt x="0" y="59"/>
                </a:lnTo>
                <a:lnTo>
                  <a:pt x="0" y="58"/>
                </a:lnTo>
                <a:lnTo>
                  <a:pt x="0" y="55"/>
                </a:lnTo>
                <a:lnTo>
                  <a:pt x="0" y="54"/>
                </a:lnTo>
                <a:close/>
                <a:moveTo>
                  <a:pt x="21" y="53"/>
                </a:moveTo>
                <a:lnTo>
                  <a:pt x="21" y="54"/>
                </a:lnTo>
                <a:lnTo>
                  <a:pt x="21" y="55"/>
                </a:lnTo>
                <a:lnTo>
                  <a:pt x="21" y="56"/>
                </a:lnTo>
                <a:lnTo>
                  <a:pt x="21" y="58"/>
                </a:lnTo>
                <a:lnTo>
                  <a:pt x="21" y="59"/>
                </a:lnTo>
                <a:lnTo>
                  <a:pt x="22" y="60"/>
                </a:lnTo>
                <a:lnTo>
                  <a:pt x="22" y="61"/>
                </a:lnTo>
                <a:lnTo>
                  <a:pt x="22" y="62"/>
                </a:lnTo>
                <a:lnTo>
                  <a:pt x="22" y="63"/>
                </a:lnTo>
                <a:lnTo>
                  <a:pt x="22" y="65"/>
                </a:lnTo>
                <a:lnTo>
                  <a:pt x="22" y="66"/>
                </a:lnTo>
                <a:lnTo>
                  <a:pt x="23" y="67"/>
                </a:lnTo>
                <a:lnTo>
                  <a:pt x="23" y="68"/>
                </a:lnTo>
                <a:lnTo>
                  <a:pt x="23" y="69"/>
                </a:lnTo>
                <a:lnTo>
                  <a:pt x="23" y="70"/>
                </a:lnTo>
                <a:lnTo>
                  <a:pt x="24" y="71"/>
                </a:lnTo>
                <a:lnTo>
                  <a:pt x="24" y="73"/>
                </a:lnTo>
                <a:lnTo>
                  <a:pt x="25" y="74"/>
                </a:lnTo>
                <a:lnTo>
                  <a:pt x="25" y="75"/>
                </a:lnTo>
                <a:lnTo>
                  <a:pt x="26" y="76"/>
                </a:lnTo>
                <a:lnTo>
                  <a:pt x="26" y="77"/>
                </a:lnTo>
                <a:lnTo>
                  <a:pt x="28" y="77"/>
                </a:lnTo>
                <a:lnTo>
                  <a:pt x="28" y="78"/>
                </a:lnTo>
                <a:lnTo>
                  <a:pt x="29" y="79"/>
                </a:lnTo>
                <a:lnTo>
                  <a:pt x="30" y="81"/>
                </a:lnTo>
                <a:lnTo>
                  <a:pt x="31" y="82"/>
                </a:lnTo>
                <a:lnTo>
                  <a:pt x="32" y="83"/>
                </a:lnTo>
                <a:lnTo>
                  <a:pt x="33" y="83"/>
                </a:lnTo>
                <a:lnTo>
                  <a:pt x="33" y="84"/>
                </a:lnTo>
                <a:lnTo>
                  <a:pt x="34" y="84"/>
                </a:lnTo>
                <a:lnTo>
                  <a:pt x="34" y="85"/>
                </a:lnTo>
                <a:lnTo>
                  <a:pt x="36" y="85"/>
                </a:lnTo>
                <a:lnTo>
                  <a:pt x="37" y="85"/>
                </a:lnTo>
                <a:lnTo>
                  <a:pt x="37" y="86"/>
                </a:lnTo>
                <a:lnTo>
                  <a:pt x="38" y="86"/>
                </a:lnTo>
                <a:lnTo>
                  <a:pt x="39" y="87"/>
                </a:lnTo>
                <a:lnTo>
                  <a:pt x="40" y="87"/>
                </a:lnTo>
                <a:lnTo>
                  <a:pt x="41" y="87"/>
                </a:lnTo>
                <a:lnTo>
                  <a:pt x="42" y="87"/>
                </a:lnTo>
                <a:lnTo>
                  <a:pt x="42" y="89"/>
                </a:lnTo>
                <a:lnTo>
                  <a:pt x="44" y="89"/>
                </a:lnTo>
                <a:lnTo>
                  <a:pt x="45" y="89"/>
                </a:lnTo>
                <a:lnTo>
                  <a:pt x="46" y="89"/>
                </a:lnTo>
                <a:lnTo>
                  <a:pt x="47" y="89"/>
                </a:lnTo>
                <a:lnTo>
                  <a:pt x="48" y="89"/>
                </a:lnTo>
                <a:lnTo>
                  <a:pt x="49" y="89"/>
                </a:lnTo>
                <a:lnTo>
                  <a:pt x="50" y="89"/>
                </a:lnTo>
                <a:lnTo>
                  <a:pt x="52" y="89"/>
                </a:lnTo>
                <a:lnTo>
                  <a:pt x="53" y="89"/>
                </a:lnTo>
                <a:lnTo>
                  <a:pt x="54" y="89"/>
                </a:lnTo>
                <a:lnTo>
                  <a:pt x="55" y="89"/>
                </a:lnTo>
                <a:lnTo>
                  <a:pt x="56" y="89"/>
                </a:lnTo>
                <a:lnTo>
                  <a:pt x="57" y="87"/>
                </a:lnTo>
                <a:lnTo>
                  <a:pt x="59" y="87"/>
                </a:lnTo>
                <a:lnTo>
                  <a:pt x="60" y="87"/>
                </a:lnTo>
                <a:lnTo>
                  <a:pt x="61" y="86"/>
                </a:lnTo>
                <a:lnTo>
                  <a:pt x="62" y="86"/>
                </a:lnTo>
                <a:lnTo>
                  <a:pt x="63" y="86"/>
                </a:lnTo>
                <a:lnTo>
                  <a:pt x="63" y="85"/>
                </a:lnTo>
                <a:lnTo>
                  <a:pt x="64" y="85"/>
                </a:lnTo>
                <a:lnTo>
                  <a:pt x="65" y="84"/>
                </a:lnTo>
                <a:lnTo>
                  <a:pt x="67" y="84"/>
                </a:lnTo>
                <a:lnTo>
                  <a:pt x="67" y="83"/>
                </a:lnTo>
                <a:lnTo>
                  <a:pt x="68" y="83"/>
                </a:lnTo>
                <a:lnTo>
                  <a:pt x="68" y="82"/>
                </a:lnTo>
                <a:lnTo>
                  <a:pt x="69" y="82"/>
                </a:lnTo>
                <a:lnTo>
                  <a:pt x="69" y="81"/>
                </a:lnTo>
                <a:lnTo>
                  <a:pt x="70" y="79"/>
                </a:lnTo>
                <a:lnTo>
                  <a:pt x="71" y="78"/>
                </a:lnTo>
                <a:lnTo>
                  <a:pt x="71" y="77"/>
                </a:lnTo>
                <a:lnTo>
                  <a:pt x="72" y="77"/>
                </a:lnTo>
                <a:lnTo>
                  <a:pt x="72" y="76"/>
                </a:lnTo>
                <a:lnTo>
                  <a:pt x="73" y="76"/>
                </a:lnTo>
                <a:lnTo>
                  <a:pt x="73" y="75"/>
                </a:lnTo>
                <a:lnTo>
                  <a:pt x="73" y="74"/>
                </a:lnTo>
                <a:lnTo>
                  <a:pt x="75" y="74"/>
                </a:lnTo>
                <a:lnTo>
                  <a:pt x="75" y="73"/>
                </a:lnTo>
                <a:lnTo>
                  <a:pt x="75" y="71"/>
                </a:lnTo>
                <a:lnTo>
                  <a:pt x="76" y="70"/>
                </a:lnTo>
                <a:lnTo>
                  <a:pt x="76" y="69"/>
                </a:lnTo>
                <a:lnTo>
                  <a:pt x="76" y="68"/>
                </a:lnTo>
                <a:lnTo>
                  <a:pt x="76" y="67"/>
                </a:lnTo>
                <a:lnTo>
                  <a:pt x="77" y="66"/>
                </a:lnTo>
                <a:lnTo>
                  <a:pt x="77" y="65"/>
                </a:lnTo>
                <a:lnTo>
                  <a:pt x="77" y="63"/>
                </a:lnTo>
                <a:lnTo>
                  <a:pt x="77" y="62"/>
                </a:lnTo>
                <a:lnTo>
                  <a:pt x="77" y="61"/>
                </a:lnTo>
                <a:lnTo>
                  <a:pt x="78" y="60"/>
                </a:lnTo>
                <a:lnTo>
                  <a:pt x="78" y="59"/>
                </a:lnTo>
                <a:lnTo>
                  <a:pt x="78" y="58"/>
                </a:lnTo>
                <a:lnTo>
                  <a:pt x="78" y="56"/>
                </a:lnTo>
                <a:lnTo>
                  <a:pt x="78" y="55"/>
                </a:lnTo>
                <a:lnTo>
                  <a:pt x="78" y="54"/>
                </a:lnTo>
                <a:lnTo>
                  <a:pt x="78" y="53"/>
                </a:lnTo>
                <a:lnTo>
                  <a:pt x="78" y="52"/>
                </a:lnTo>
                <a:lnTo>
                  <a:pt x="78" y="51"/>
                </a:lnTo>
                <a:lnTo>
                  <a:pt x="78" y="50"/>
                </a:lnTo>
                <a:lnTo>
                  <a:pt x="78" y="48"/>
                </a:lnTo>
                <a:lnTo>
                  <a:pt x="78" y="47"/>
                </a:lnTo>
                <a:lnTo>
                  <a:pt x="77" y="46"/>
                </a:lnTo>
                <a:lnTo>
                  <a:pt x="77" y="45"/>
                </a:lnTo>
                <a:lnTo>
                  <a:pt x="77" y="44"/>
                </a:lnTo>
                <a:lnTo>
                  <a:pt x="77" y="43"/>
                </a:lnTo>
                <a:lnTo>
                  <a:pt x="77" y="42"/>
                </a:lnTo>
                <a:lnTo>
                  <a:pt x="77" y="40"/>
                </a:lnTo>
                <a:lnTo>
                  <a:pt x="77" y="39"/>
                </a:lnTo>
                <a:lnTo>
                  <a:pt x="76" y="38"/>
                </a:lnTo>
                <a:lnTo>
                  <a:pt x="76" y="37"/>
                </a:lnTo>
                <a:lnTo>
                  <a:pt x="76" y="36"/>
                </a:lnTo>
                <a:lnTo>
                  <a:pt x="75" y="36"/>
                </a:lnTo>
                <a:lnTo>
                  <a:pt x="75" y="35"/>
                </a:lnTo>
                <a:lnTo>
                  <a:pt x="75" y="34"/>
                </a:lnTo>
                <a:lnTo>
                  <a:pt x="73" y="32"/>
                </a:lnTo>
                <a:lnTo>
                  <a:pt x="73" y="31"/>
                </a:lnTo>
                <a:lnTo>
                  <a:pt x="72" y="30"/>
                </a:lnTo>
                <a:lnTo>
                  <a:pt x="72" y="29"/>
                </a:lnTo>
                <a:lnTo>
                  <a:pt x="71" y="29"/>
                </a:lnTo>
                <a:lnTo>
                  <a:pt x="71" y="28"/>
                </a:lnTo>
                <a:lnTo>
                  <a:pt x="70" y="28"/>
                </a:lnTo>
                <a:lnTo>
                  <a:pt x="70" y="27"/>
                </a:lnTo>
                <a:lnTo>
                  <a:pt x="69" y="26"/>
                </a:lnTo>
                <a:lnTo>
                  <a:pt x="68" y="24"/>
                </a:lnTo>
                <a:lnTo>
                  <a:pt x="67" y="24"/>
                </a:lnTo>
                <a:lnTo>
                  <a:pt x="67" y="23"/>
                </a:lnTo>
                <a:lnTo>
                  <a:pt x="65" y="23"/>
                </a:lnTo>
                <a:lnTo>
                  <a:pt x="65" y="22"/>
                </a:lnTo>
                <a:lnTo>
                  <a:pt x="64" y="22"/>
                </a:lnTo>
                <a:lnTo>
                  <a:pt x="63" y="22"/>
                </a:lnTo>
                <a:lnTo>
                  <a:pt x="63" y="21"/>
                </a:lnTo>
                <a:lnTo>
                  <a:pt x="62" y="21"/>
                </a:lnTo>
                <a:lnTo>
                  <a:pt x="61" y="20"/>
                </a:lnTo>
                <a:lnTo>
                  <a:pt x="60" y="20"/>
                </a:lnTo>
                <a:lnTo>
                  <a:pt x="59" y="20"/>
                </a:lnTo>
                <a:lnTo>
                  <a:pt x="57" y="19"/>
                </a:lnTo>
                <a:lnTo>
                  <a:pt x="56" y="19"/>
                </a:lnTo>
                <a:lnTo>
                  <a:pt x="55" y="19"/>
                </a:lnTo>
                <a:lnTo>
                  <a:pt x="54" y="19"/>
                </a:lnTo>
                <a:lnTo>
                  <a:pt x="53" y="19"/>
                </a:lnTo>
                <a:lnTo>
                  <a:pt x="52" y="19"/>
                </a:lnTo>
                <a:lnTo>
                  <a:pt x="50" y="19"/>
                </a:lnTo>
                <a:lnTo>
                  <a:pt x="49" y="19"/>
                </a:lnTo>
                <a:lnTo>
                  <a:pt x="48" y="19"/>
                </a:lnTo>
                <a:lnTo>
                  <a:pt x="47" y="19"/>
                </a:lnTo>
                <a:lnTo>
                  <a:pt x="46" y="19"/>
                </a:lnTo>
                <a:lnTo>
                  <a:pt x="45" y="19"/>
                </a:lnTo>
                <a:lnTo>
                  <a:pt x="44" y="19"/>
                </a:lnTo>
                <a:lnTo>
                  <a:pt x="42" y="19"/>
                </a:lnTo>
                <a:lnTo>
                  <a:pt x="41" y="19"/>
                </a:lnTo>
                <a:lnTo>
                  <a:pt x="40" y="20"/>
                </a:lnTo>
                <a:lnTo>
                  <a:pt x="39" y="20"/>
                </a:lnTo>
                <a:lnTo>
                  <a:pt x="38" y="21"/>
                </a:lnTo>
                <a:lnTo>
                  <a:pt x="37" y="21"/>
                </a:lnTo>
                <a:lnTo>
                  <a:pt x="36" y="21"/>
                </a:lnTo>
                <a:lnTo>
                  <a:pt x="36" y="22"/>
                </a:lnTo>
                <a:lnTo>
                  <a:pt x="34" y="22"/>
                </a:lnTo>
                <a:lnTo>
                  <a:pt x="33" y="23"/>
                </a:lnTo>
                <a:lnTo>
                  <a:pt x="32" y="23"/>
                </a:lnTo>
                <a:lnTo>
                  <a:pt x="32" y="24"/>
                </a:lnTo>
                <a:lnTo>
                  <a:pt x="31" y="24"/>
                </a:lnTo>
                <a:lnTo>
                  <a:pt x="30" y="26"/>
                </a:lnTo>
                <a:lnTo>
                  <a:pt x="30" y="27"/>
                </a:lnTo>
                <a:lnTo>
                  <a:pt x="29" y="27"/>
                </a:lnTo>
                <a:lnTo>
                  <a:pt x="29" y="28"/>
                </a:lnTo>
                <a:lnTo>
                  <a:pt x="28" y="28"/>
                </a:lnTo>
                <a:lnTo>
                  <a:pt x="28" y="29"/>
                </a:lnTo>
                <a:lnTo>
                  <a:pt x="26" y="29"/>
                </a:lnTo>
                <a:lnTo>
                  <a:pt x="26" y="30"/>
                </a:lnTo>
                <a:lnTo>
                  <a:pt x="25" y="31"/>
                </a:lnTo>
                <a:lnTo>
                  <a:pt x="25" y="32"/>
                </a:lnTo>
                <a:lnTo>
                  <a:pt x="24" y="34"/>
                </a:lnTo>
                <a:lnTo>
                  <a:pt x="24" y="35"/>
                </a:lnTo>
                <a:lnTo>
                  <a:pt x="24" y="36"/>
                </a:lnTo>
                <a:lnTo>
                  <a:pt x="23" y="36"/>
                </a:lnTo>
                <a:lnTo>
                  <a:pt x="23" y="37"/>
                </a:lnTo>
                <a:lnTo>
                  <a:pt x="23" y="38"/>
                </a:lnTo>
                <a:lnTo>
                  <a:pt x="23" y="39"/>
                </a:lnTo>
                <a:lnTo>
                  <a:pt x="22" y="40"/>
                </a:lnTo>
                <a:lnTo>
                  <a:pt x="22" y="42"/>
                </a:lnTo>
                <a:lnTo>
                  <a:pt x="22" y="43"/>
                </a:lnTo>
                <a:lnTo>
                  <a:pt x="22" y="44"/>
                </a:lnTo>
                <a:lnTo>
                  <a:pt x="22" y="45"/>
                </a:lnTo>
                <a:lnTo>
                  <a:pt x="22" y="46"/>
                </a:lnTo>
                <a:lnTo>
                  <a:pt x="21" y="47"/>
                </a:lnTo>
                <a:lnTo>
                  <a:pt x="21" y="48"/>
                </a:lnTo>
                <a:lnTo>
                  <a:pt x="21" y="50"/>
                </a:lnTo>
                <a:lnTo>
                  <a:pt x="21" y="51"/>
                </a:lnTo>
                <a:lnTo>
                  <a:pt x="21" y="52"/>
                </a:lnTo>
                <a:lnTo>
                  <a:pt x="21" y="5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6" name="Freeform 9"/>
          <p:cNvSpPr>
            <a:spLocks/>
          </p:cNvSpPr>
          <p:nvPr/>
        </p:nvSpPr>
        <p:spPr bwMode="auto">
          <a:xfrm>
            <a:off x="1830388" y="3184525"/>
            <a:ext cx="133350" cy="169863"/>
          </a:xfrm>
          <a:custGeom>
            <a:avLst/>
            <a:gdLst>
              <a:gd name="T0" fmla="*/ 22 w 84"/>
              <a:gd name="T1" fmla="*/ 75 h 107"/>
              <a:gd name="T2" fmla="*/ 25 w 84"/>
              <a:gd name="T3" fmla="*/ 82 h 107"/>
              <a:gd name="T4" fmla="*/ 31 w 84"/>
              <a:gd name="T5" fmla="*/ 86 h 107"/>
              <a:gd name="T6" fmla="*/ 38 w 84"/>
              <a:gd name="T7" fmla="*/ 89 h 107"/>
              <a:gd name="T8" fmla="*/ 46 w 84"/>
              <a:gd name="T9" fmla="*/ 89 h 107"/>
              <a:gd name="T10" fmla="*/ 54 w 84"/>
              <a:gd name="T11" fmla="*/ 87 h 107"/>
              <a:gd name="T12" fmla="*/ 60 w 84"/>
              <a:gd name="T13" fmla="*/ 83 h 107"/>
              <a:gd name="T14" fmla="*/ 63 w 84"/>
              <a:gd name="T15" fmla="*/ 75 h 107"/>
              <a:gd name="T16" fmla="*/ 61 w 84"/>
              <a:gd name="T17" fmla="*/ 68 h 107"/>
              <a:gd name="T18" fmla="*/ 54 w 84"/>
              <a:gd name="T19" fmla="*/ 65 h 107"/>
              <a:gd name="T20" fmla="*/ 47 w 84"/>
              <a:gd name="T21" fmla="*/ 62 h 107"/>
              <a:gd name="T22" fmla="*/ 39 w 84"/>
              <a:gd name="T23" fmla="*/ 60 h 107"/>
              <a:gd name="T24" fmla="*/ 30 w 84"/>
              <a:gd name="T25" fmla="*/ 58 h 107"/>
              <a:gd name="T26" fmla="*/ 21 w 84"/>
              <a:gd name="T27" fmla="*/ 54 h 107"/>
              <a:gd name="T28" fmla="*/ 13 w 84"/>
              <a:gd name="T29" fmla="*/ 50 h 107"/>
              <a:gd name="T30" fmla="*/ 7 w 84"/>
              <a:gd name="T31" fmla="*/ 43 h 107"/>
              <a:gd name="T32" fmla="*/ 5 w 84"/>
              <a:gd name="T33" fmla="*/ 36 h 107"/>
              <a:gd name="T34" fmla="*/ 4 w 84"/>
              <a:gd name="T35" fmla="*/ 27 h 107"/>
              <a:gd name="T36" fmla="*/ 6 w 84"/>
              <a:gd name="T37" fmla="*/ 18 h 107"/>
              <a:gd name="T38" fmla="*/ 10 w 84"/>
              <a:gd name="T39" fmla="*/ 12 h 107"/>
              <a:gd name="T40" fmla="*/ 16 w 84"/>
              <a:gd name="T41" fmla="*/ 7 h 107"/>
              <a:gd name="T42" fmla="*/ 23 w 84"/>
              <a:gd name="T43" fmla="*/ 4 h 107"/>
              <a:gd name="T44" fmla="*/ 32 w 84"/>
              <a:gd name="T45" fmla="*/ 1 h 107"/>
              <a:gd name="T46" fmla="*/ 40 w 84"/>
              <a:gd name="T47" fmla="*/ 0 h 107"/>
              <a:gd name="T48" fmla="*/ 49 w 84"/>
              <a:gd name="T49" fmla="*/ 0 h 107"/>
              <a:gd name="T50" fmla="*/ 59 w 84"/>
              <a:gd name="T51" fmla="*/ 3 h 107"/>
              <a:gd name="T52" fmla="*/ 67 w 84"/>
              <a:gd name="T53" fmla="*/ 6 h 107"/>
              <a:gd name="T54" fmla="*/ 73 w 84"/>
              <a:gd name="T55" fmla="*/ 12 h 107"/>
              <a:gd name="T56" fmla="*/ 79 w 84"/>
              <a:gd name="T57" fmla="*/ 21 h 107"/>
              <a:gd name="T58" fmla="*/ 80 w 84"/>
              <a:gd name="T59" fmla="*/ 29 h 107"/>
              <a:gd name="T60" fmla="*/ 59 w 84"/>
              <a:gd name="T61" fmla="*/ 28 h 107"/>
              <a:gd name="T62" fmla="*/ 53 w 84"/>
              <a:gd name="T63" fmla="*/ 21 h 107"/>
              <a:gd name="T64" fmla="*/ 47 w 84"/>
              <a:gd name="T65" fmla="*/ 18 h 107"/>
              <a:gd name="T66" fmla="*/ 38 w 84"/>
              <a:gd name="T67" fmla="*/ 18 h 107"/>
              <a:gd name="T68" fmla="*/ 30 w 84"/>
              <a:gd name="T69" fmla="*/ 20 h 107"/>
              <a:gd name="T70" fmla="*/ 24 w 84"/>
              <a:gd name="T71" fmla="*/ 23 h 107"/>
              <a:gd name="T72" fmla="*/ 25 w 84"/>
              <a:gd name="T73" fmla="*/ 32 h 107"/>
              <a:gd name="T74" fmla="*/ 31 w 84"/>
              <a:gd name="T75" fmla="*/ 37 h 107"/>
              <a:gd name="T76" fmla="*/ 38 w 84"/>
              <a:gd name="T77" fmla="*/ 39 h 107"/>
              <a:gd name="T78" fmla="*/ 47 w 84"/>
              <a:gd name="T79" fmla="*/ 40 h 107"/>
              <a:gd name="T80" fmla="*/ 54 w 84"/>
              <a:gd name="T81" fmla="*/ 43 h 107"/>
              <a:gd name="T82" fmla="*/ 63 w 84"/>
              <a:gd name="T83" fmla="*/ 46 h 107"/>
              <a:gd name="T84" fmla="*/ 70 w 84"/>
              <a:gd name="T85" fmla="*/ 50 h 107"/>
              <a:gd name="T86" fmla="*/ 76 w 84"/>
              <a:gd name="T87" fmla="*/ 54 h 107"/>
              <a:gd name="T88" fmla="*/ 80 w 84"/>
              <a:gd name="T89" fmla="*/ 61 h 107"/>
              <a:gd name="T90" fmla="*/ 83 w 84"/>
              <a:gd name="T91" fmla="*/ 68 h 107"/>
              <a:gd name="T92" fmla="*/ 84 w 84"/>
              <a:gd name="T93" fmla="*/ 77 h 107"/>
              <a:gd name="T94" fmla="*/ 81 w 84"/>
              <a:gd name="T95" fmla="*/ 84 h 107"/>
              <a:gd name="T96" fmla="*/ 79 w 84"/>
              <a:gd name="T97" fmla="*/ 91 h 107"/>
              <a:gd name="T98" fmla="*/ 73 w 84"/>
              <a:gd name="T99" fmla="*/ 97 h 107"/>
              <a:gd name="T100" fmla="*/ 68 w 84"/>
              <a:gd name="T101" fmla="*/ 101 h 107"/>
              <a:gd name="T102" fmla="*/ 60 w 84"/>
              <a:gd name="T103" fmla="*/ 105 h 107"/>
              <a:gd name="T104" fmla="*/ 51 w 84"/>
              <a:gd name="T105" fmla="*/ 106 h 107"/>
              <a:gd name="T106" fmla="*/ 41 w 84"/>
              <a:gd name="T107" fmla="*/ 107 h 107"/>
              <a:gd name="T108" fmla="*/ 32 w 84"/>
              <a:gd name="T109" fmla="*/ 106 h 107"/>
              <a:gd name="T110" fmla="*/ 23 w 84"/>
              <a:gd name="T111" fmla="*/ 103 h 107"/>
              <a:gd name="T112" fmla="*/ 15 w 84"/>
              <a:gd name="T113" fmla="*/ 99 h 107"/>
              <a:gd name="T114" fmla="*/ 7 w 84"/>
              <a:gd name="T115" fmla="*/ 91 h 107"/>
              <a:gd name="T116" fmla="*/ 4 w 84"/>
              <a:gd name="T117" fmla="*/ 85 h 107"/>
              <a:gd name="T118" fmla="*/ 1 w 84"/>
              <a:gd name="T119" fmla="*/ 76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
              <a:gd name="T181" fmla="*/ 0 h 107"/>
              <a:gd name="T182" fmla="*/ 84 w 84"/>
              <a:gd name="T183" fmla="*/ 107 h 1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 h="107">
                <a:moveTo>
                  <a:pt x="0" y="71"/>
                </a:moveTo>
                <a:lnTo>
                  <a:pt x="21" y="69"/>
                </a:lnTo>
                <a:lnTo>
                  <a:pt x="21" y="70"/>
                </a:lnTo>
                <a:lnTo>
                  <a:pt x="21" y="71"/>
                </a:lnTo>
                <a:lnTo>
                  <a:pt x="21" y="73"/>
                </a:lnTo>
                <a:lnTo>
                  <a:pt x="21" y="74"/>
                </a:lnTo>
                <a:lnTo>
                  <a:pt x="22" y="74"/>
                </a:lnTo>
                <a:lnTo>
                  <a:pt x="22" y="75"/>
                </a:lnTo>
                <a:lnTo>
                  <a:pt x="22" y="76"/>
                </a:lnTo>
                <a:lnTo>
                  <a:pt x="22" y="77"/>
                </a:lnTo>
                <a:lnTo>
                  <a:pt x="23" y="77"/>
                </a:lnTo>
                <a:lnTo>
                  <a:pt x="23" y="78"/>
                </a:lnTo>
                <a:lnTo>
                  <a:pt x="23" y="79"/>
                </a:lnTo>
                <a:lnTo>
                  <a:pt x="24" y="79"/>
                </a:lnTo>
                <a:lnTo>
                  <a:pt x="24" y="81"/>
                </a:lnTo>
                <a:lnTo>
                  <a:pt x="25" y="82"/>
                </a:lnTo>
                <a:lnTo>
                  <a:pt x="25" y="83"/>
                </a:lnTo>
                <a:lnTo>
                  <a:pt x="26" y="83"/>
                </a:lnTo>
                <a:lnTo>
                  <a:pt x="26" y="84"/>
                </a:lnTo>
                <a:lnTo>
                  <a:pt x="28" y="84"/>
                </a:lnTo>
                <a:lnTo>
                  <a:pt x="28" y="85"/>
                </a:lnTo>
                <a:lnTo>
                  <a:pt x="29" y="85"/>
                </a:lnTo>
                <a:lnTo>
                  <a:pt x="30" y="86"/>
                </a:lnTo>
                <a:lnTo>
                  <a:pt x="31" y="86"/>
                </a:lnTo>
                <a:lnTo>
                  <a:pt x="31" y="87"/>
                </a:lnTo>
                <a:lnTo>
                  <a:pt x="32" y="87"/>
                </a:lnTo>
                <a:lnTo>
                  <a:pt x="33" y="87"/>
                </a:lnTo>
                <a:lnTo>
                  <a:pt x="34" y="87"/>
                </a:lnTo>
                <a:lnTo>
                  <a:pt x="34" y="89"/>
                </a:lnTo>
                <a:lnTo>
                  <a:pt x="36" y="89"/>
                </a:lnTo>
                <a:lnTo>
                  <a:pt x="37" y="89"/>
                </a:lnTo>
                <a:lnTo>
                  <a:pt x="38" y="89"/>
                </a:lnTo>
                <a:lnTo>
                  <a:pt x="39" y="89"/>
                </a:lnTo>
                <a:lnTo>
                  <a:pt x="40" y="89"/>
                </a:lnTo>
                <a:lnTo>
                  <a:pt x="41" y="89"/>
                </a:lnTo>
                <a:lnTo>
                  <a:pt x="42" y="90"/>
                </a:lnTo>
                <a:lnTo>
                  <a:pt x="44" y="90"/>
                </a:lnTo>
                <a:lnTo>
                  <a:pt x="44" y="89"/>
                </a:lnTo>
                <a:lnTo>
                  <a:pt x="45" y="89"/>
                </a:lnTo>
                <a:lnTo>
                  <a:pt x="46" y="89"/>
                </a:lnTo>
                <a:lnTo>
                  <a:pt x="47" y="89"/>
                </a:lnTo>
                <a:lnTo>
                  <a:pt x="48" y="89"/>
                </a:lnTo>
                <a:lnTo>
                  <a:pt x="49" y="89"/>
                </a:lnTo>
                <a:lnTo>
                  <a:pt x="51" y="89"/>
                </a:lnTo>
                <a:lnTo>
                  <a:pt x="52" y="89"/>
                </a:lnTo>
                <a:lnTo>
                  <a:pt x="52" y="87"/>
                </a:lnTo>
                <a:lnTo>
                  <a:pt x="53" y="87"/>
                </a:lnTo>
                <a:lnTo>
                  <a:pt x="54" y="87"/>
                </a:lnTo>
                <a:lnTo>
                  <a:pt x="55" y="86"/>
                </a:lnTo>
                <a:lnTo>
                  <a:pt x="56" y="86"/>
                </a:lnTo>
                <a:lnTo>
                  <a:pt x="56" y="85"/>
                </a:lnTo>
                <a:lnTo>
                  <a:pt x="57" y="85"/>
                </a:lnTo>
                <a:lnTo>
                  <a:pt x="59" y="85"/>
                </a:lnTo>
                <a:lnTo>
                  <a:pt x="59" y="84"/>
                </a:lnTo>
                <a:lnTo>
                  <a:pt x="60" y="84"/>
                </a:lnTo>
                <a:lnTo>
                  <a:pt x="60" y="83"/>
                </a:lnTo>
                <a:lnTo>
                  <a:pt x="61" y="82"/>
                </a:lnTo>
                <a:lnTo>
                  <a:pt x="61" y="81"/>
                </a:lnTo>
                <a:lnTo>
                  <a:pt x="62" y="81"/>
                </a:lnTo>
                <a:lnTo>
                  <a:pt x="62" y="79"/>
                </a:lnTo>
                <a:lnTo>
                  <a:pt x="62" y="78"/>
                </a:lnTo>
                <a:lnTo>
                  <a:pt x="63" y="77"/>
                </a:lnTo>
                <a:lnTo>
                  <a:pt x="63" y="76"/>
                </a:lnTo>
                <a:lnTo>
                  <a:pt x="63" y="75"/>
                </a:lnTo>
                <a:lnTo>
                  <a:pt x="63" y="74"/>
                </a:lnTo>
                <a:lnTo>
                  <a:pt x="63" y="73"/>
                </a:lnTo>
                <a:lnTo>
                  <a:pt x="62" y="73"/>
                </a:lnTo>
                <a:lnTo>
                  <a:pt x="62" y="71"/>
                </a:lnTo>
                <a:lnTo>
                  <a:pt x="62" y="70"/>
                </a:lnTo>
                <a:lnTo>
                  <a:pt x="61" y="70"/>
                </a:lnTo>
                <a:lnTo>
                  <a:pt x="61" y="69"/>
                </a:lnTo>
                <a:lnTo>
                  <a:pt x="61" y="68"/>
                </a:lnTo>
                <a:lnTo>
                  <a:pt x="60" y="68"/>
                </a:lnTo>
                <a:lnTo>
                  <a:pt x="59" y="67"/>
                </a:lnTo>
                <a:lnTo>
                  <a:pt x="57" y="67"/>
                </a:lnTo>
                <a:lnTo>
                  <a:pt x="57" y="66"/>
                </a:lnTo>
                <a:lnTo>
                  <a:pt x="56" y="66"/>
                </a:lnTo>
                <a:lnTo>
                  <a:pt x="55" y="66"/>
                </a:lnTo>
                <a:lnTo>
                  <a:pt x="55" y="65"/>
                </a:lnTo>
                <a:lnTo>
                  <a:pt x="54" y="65"/>
                </a:lnTo>
                <a:lnTo>
                  <a:pt x="53" y="65"/>
                </a:lnTo>
                <a:lnTo>
                  <a:pt x="52" y="65"/>
                </a:lnTo>
                <a:lnTo>
                  <a:pt x="52" y="63"/>
                </a:lnTo>
                <a:lnTo>
                  <a:pt x="51" y="63"/>
                </a:lnTo>
                <a:lnTo>
                  <a:pt x="49" y="63"/>
                </a:lnTo>
                <a:lnTo>
                  <a:pt x="48" y="63"/>
                </a:lnTo>
                <a:lnTo>
                  <a:pt x="48" y="62"/>
                </a:lnTo>
                <a:lnTo>
                  <a:pt x="47" y="62"/>
                </a:lnTo>
                <a:lnTo>
                  <a:pt x="46" y="62"/>
                </a:lnTo>
                <a:lnTo>
                  <a:pt x="45" y="62"/>
                </a:lnTo>
                <a:lnTo>
                  <a:pt x="44" y="62"/>
                </a:lnTo>
                <a:lnTo>
                  <a:pt x="44" y="61"/>
                </a:lnTo>
                <a:lnTo>
                  <a:pt x="42" y="61"/>
                </a:lnTo>
                <a:lnTo>
                  <a:pt x="41" y="61"/>
                </a:lnTo>
                <a:lnTo>
                  <a:pt x="40" y="61"/>
                </a:lnTo>
                <a:lnTo>
                  <a:pt x="39" y="60"/>
                </a:lnTo>
                <a:lnTo>
                  <a:pt x="38" y="60"/>
                </a:lnTo>
                <a:lnTo>
                  <a:pt x="37" y="60"/>
                </a:lnTo>
                <a:lnTo>
                  <a:pt x="36" y="60"/>
                </a:lnTo>
                <a:lnTo>
                  <a:pt x="34" y="60"/>
                </a:lnTo>
                <a:lnTo>
                  <a:pt x="33" y="59"/>
                </a:lnTo>
                <a:lnTo>
                  <a:pt x="32" y="59"/>
                </a:lnTo>
                <a:lnTo>
                  <a:pt x="31" y="59"/>
                </a:lnTo>
                <a:lnTo>
                  <a:pt x="30" y="58"/>
                </a:lnTo>
                <a:lnTo>
                  <a:pt x="29" y="58"/>
                </a:lnTo>
                <a:lnTo>
                  <a:pt x="28" y="58"/>
                </a:lnTo>
                <a:lnTo>
                  <a:pt x="26" y="56"/>
                </a:lnTo>
                <a:lnTo>
                  <a:pt x="25" y="56"/>
                </a:lnTo>
                <a:lnTo>
                  <a:pt x="24" y="56"/>
                </a:lnTo>
                <a:lnTo>
                  <a:pt x="23" y="55"/>
                </a:lnTo>
                <a:lnTo>
                  <a:pt x="22" y="55"/>
                </a:lnTo>
                <a:lnTo>
                  <a:pt x="21" y="54"/>
                </a:lnTo>
                <a:lnTo>
                  <a:pt x="20" y="54"/>
                </a:lnTo>
                <a:lnTo>
                  <a:pt x="18" y="53"/>
                </a:lnTo>
                <a:lnTo>
                  <a:pt x="17" y="53"/>
                </a:lnTo>
                <a:lnTo>
                  <a:pt x="16" y="52"/>
                </a:lnTo>
                <a:lnTo>
                  <a:pt x="15" y="51"/>
                </a:lnTo>
                <a:lnTo>
                  <a:pt x="14" y="51"/>
                </a:lnTo>
                <a:lnTo>
                  <a:pt x="14" y="50"/>
                </a:lnTo>
                <a:lnTo>
                  <a:pt x="13" y="50"/>
                </a:lnTo>
                <a:lnTo>
                  <a:pt x="12" y="48"/>
                </a:lnTo>
                <a:lnTo>
                  <a:pt x="12" y="47"/>
                </a:lnTo>
                <a:lnTo>
                  <a:pt x="10" y="47"/>
                </a:lnTo>
                <a:lnTo>
                  <a:pt x="10" y="46"/>
                </a:lnTo>
                <a:lnTo>
                  <a:pt x="9" y="46"/>
                </a:lnTo>
                <a:lnTo>
                  <a:pt x="9" y="45"/>
                </a:lnTo>
                <a:lnTo>
                  <a:pt x="8" y="44"/>
                </a:lnTo>
                <a:lnTo>
                  <a:pt x="7" y="43"/>
                </a:lnTo>
                <a:lnTo>
                  <a:pt x="7" y="42"/>
                </a:lnTo>
                <a:lnTo>
                  <a:pt x="7" y="40"/>
                </a:lnTo>
                <a:lnTo>
                  <a:pt x="6" y="40"/>
                </a:lnTo>
                <a:lnTo>
                  <a:pt x="6" y="39"/>
                </a:lnTo>
                <a:lnTo>
                  <a:pt x="6" y="38"/>
                </a:lnTo>
                <a:lnTo>
                  <a:pt x="5" y="38"/>
                </a:lnTo>
                <a:lnTo>
                  <a:pt x="5" y="37"/>
                </a:lnTo>
                <a:lnTo>
                  <a:pt x="5" y="36"/>
                </a:lnTo>
                <a:lnTo>
                  <a:pt x="5" y="35"/>
                </a:lnTo>
                <a:lnTo>
                  <a:pt x="5" y="34"/>
                </a:lnTo>
                <a:lnTo>
                  <a:pt x="4" y="32"/>
                </a:lnTo>
                <a:lnTo>
                  <a:pt x="4" y="31"/>
                </a:lnTo>
                <a:lnTo>
                  <a:pt x="4" y="30"/>
                </a:lnTo>
                <a:lnTo>
                  <a:pt x="4" y="29"/>
                </a:lnTo>
                <a:lnTo>
                  <a:pt x="4" y="28"/>
                </a:lnTo>
                <a:lnTo>
                  <a:pt x="4" y="27"/>
                </a:lnTo>
                <a:lnTo>
                  <a:pt x="4" y="26"/>
                </a:lnTo>
                <a:lnTo>
                  <a:pt x="5" y="24"/>
                </a:lnTo>
                <a:lnTo>
                  <a:pt x="5" y="23"/>
                </a:lnTo>
                <a:lnTo>
                  <a:pt x="5" y="22"/>
                </a:lnTo>
                <a:lnTo>
                  <a:pt x="5" y="21"/>
                </a:lnTo>
                <a:lnTo>
                  <a:pt x="6" y="20"/>
                </a:lnTo>
                <a:lnTo>
                  <a:pt x="6" y="19"/>
                </a:lnTo>
                <a:lnTo>
                  <a:pt x="6" y="18"/>
                </a:lnTo>
                <a:lnTo>
                  <a:pt x="7" y="18"/>
                </a:lnTo>
                <a:lnTo>
                  <a:pt x="7" y="16"/>
                </a:lnTo>
                <a:lnTo>
                  <a:pt x="7" y="15"/>
                </a:lnTo>
                <a:lnTo>
                  <a:pt x="8" y="15"/>
                </a:lnTo>
                <a:lnTo>
                  <a:pt x="8" y="14"/>
                </a:lnTo>
                <a:lnTo>
                  <a:pt x="9" y="14"/>
                </a:lnTo>
                <a:lnTo>
                  <a:pt x="9" y="13"/>
                </a:lnTo>
                <a:lnTo>
                  <a:pt x="10" y="12"/>
                </a:lnTo>
                <a:lnTo>
                  <a:pt x="12" y="11"/>
                </a:lnTo>
                <a:lnTo>
                  <a:pt x="12" y="10"/>
                </a:lnTo>
                <a:lnTo>
                  <a:pt x="13" y="10"/>
                </a:lnTo>
                <a:lnTo>
                  <a:pt x="13" y="8"/>
                </a:lnTo>
                <a:lnTo>
                  <a:pt x="14" y="8"/>
                </a:lnTo>
                <a:lnTo>
                  <a:pt x="15" y="8"/>
                </a:lnTo>
                <a:lnTo>
                  <a:pt x="15" y="7"/>
                </a:lnTo>
                <a:lnTo>
                  <a:pt x="16" y="7"/>
                </a:lnTo>
                <a:lnTo>
                  <a:pt x="16" y="6"/>
                </a:lnTo>
                <a:lnTo>
                  <a:pt x="17" y="6"/>
                </a:lnTo>
                <a:lnTo>
                  <a:pt x="18" y="6"/>
                </a:lnTo>
                <a:lnTo>
                  <a:pt x="18" y="5"/>
                </a:lnTo>
                <a:lnTo>
                  <a:pt x="20" y="5"/>
                </a:lnTo>
                <a:lnTo>
                  <a:pt x="21" y="4"/>
                </a:lnTo>
                <a:lnTo>
                  <a:pt x="22" y="4"/>
                </a:lnTo>
                <a:lnTo>
                  <a:pt x="23" y="4"/>
                </a:lnTo>
                <a:lnTo>
                  <a:pt x="24" y="3"/>
                </a:lnTo>
                <a:lnTo>
                  <a:pt x="25" y="3"/>
                </a:lnTo>
                <a:lnTo>
                  <a:pt x="26" y="3"/>
                </a:lnTo>
                <a:lnTo>
                  <a:pt x="28" y="1"/>
                </a:lnTo>
                <a:lnTo>
                  <a:pt x="29" y="1"/>
                </a:lnTo>
                <a:lnTo>
                  <a:pt x="30" y="1"/>
                </a:lnTo>
                <a:lnTo>
                  <a:pt x="31" y="1"/>
                </a:lnTo>
                <a:lnTo>
                  <a:pt x="32" y="1"/>
                </a:lnTo>
                <a:lnTo>
                  <a:pt x="33" y="1"/>
                </a:lnTo>
                <a:lnTo>
                  <a:pt x="33" y="0"/>
                </a:lnTo>
                <a:lnTo>
                  <a:pt x="34" y="0"/>
                </a:lnTo>
                <a:lnTo>
                  <a:pt x="36" y="0"/>
                </a:lnTo>
                <a:lnTo>
                  <a:pt x="37" y="0"/>
                </a:lnTo>
                <a:lnTo>
                  <a:pt x="38" y="0"/>
                </a:lnTo>
                <a:lnTo>
                  <a:pt x="39" y="0"/>
                </a:lnTo>
                <a:lnTo>
                  <a:pt x="40" y="0"/>
                </a:lnTo>
                <a:lnTo>
                  <a:pt x="41" y="0"/>
                </a:lnTo>
                <a:lnTo>
                  <a:pt x="42" y="0"/>
                </a:lnTo>
                <a:lnTo>
                  <a:pt x="44" y="0"/>
                </a:lnTo>
                <a:lnTo>
                  <a:pt x="45" y="0"/>
                </a:lnTo>
                <a:lnTo>
                  <a:pt x="46" y="0"/>
                </a:lnTo>
                <a:lnTo>
                  <a:pt x="47" y="0"/>
                </a:lnTo>
                <a:lnTo>
                  <a:pt x="48" y="0"/>
                </a:lnTo>
                <a:lnTo>
                  <a:pt x="49" y="0"/>
                </a:lnTo>
                <a:lnTo>
                  <a:pt x="51" y="1"/>
                </a:lnTo>
                <a:lnTo>
                  <a:pt x="52" y="1"/>
                </a:lnTo>
                <a:lnTo>
                  <a:pt x="53" y="1"/>
                </a:lnTo>
                <a:lnTo>
                  <a:pt x="54" y="1"/>
                </a:lnTo>
                <a:lnTo>
                  <a:pt x="55" y="1"/>
                </a:lnTo>
                <a:lnTo>
                  <a:pt x="56" y="3"/>
                </a:lnTo>
                <a:lnTo>
                  <a:pt x="57" y="3"/>
                </a:lnTo>
                <a:lnTo>
                  <a:pt x="59" y="3"/>
                </a:lnTo>
                <a:lnTo>
                  <a:pt x="60" y="3"/>
                </a:lnTo>
                <a:lnTo>
                  <a:pt x="61" y="4"/>
                </a:lnTo>
                <a:lnTo>
                  <a:pt x="62" y="4"/>
                </a:lnTo>
                <a:lnTo>
                  <a:pt x="63" y="5"/>
                </a:lnTo>
                <a:lnTo>
                  <a:pt x="64" y="5"/>
                </a:lnTo>
                <a:lnTo>
                  <a:pt x="65" y="5"/>
                </a:lnTo>
                <a:lnTo>
                  <a:pt x="65" y="6"/>
                </a:lnTo>
                <a:lnTo>
                  <a:pt x="67" y="6"/>
                </a:lnTo>
                <a:lnTo>
                  <a:pt x="68" y="7"/>
                </a:lnTo>
                <a:lnTo>
                  <a:pt x="69" y="7"/>
                </a:lnTo>
                <a:lnTo>
                  <a:pt x="69" y="8"/>
                </a:lnTo>
                <a:lnTo>
                  <a:pt x="70" y="8"/>
                </a:lnTo>
                <a:lnTo>
                  <a:pt x="70" y="10"/>
                </a:lnTo>
                <a:lnTo>
                  <a:pt x="71" y="10"/>
                </a:lnTo>
                <a:lnTo>
                  <a:pt x="72" y="11"/>
                </a:lnTo>
                <a:lnTo>
                  <a:pt x="73" y="12"/>
                </a:lnTo>
                <a:lnTo>
                  <a:pt x="75" y="13"/>
                </a:lnTo>
                <a:lnTo>
                  <a:pt x="75" y="14"/>
                </a:lnTo>
                <a:lnTo>
                  <a:pt x="76" y="15"/>
                </a:lnTo>
                <a:lnTo>
                  <a:pt x="77" y="16"/>
                </a:lnTo>
                <a:lnTo>
                  <a:pt x="77" y="18"/>
                </a:lnTo>
                <a:lnTo>
                  <a:pt x="78" y="19"/>
                </a:lnTo>
                <a:lnTo>
                  <a:pt x="78" y="20"/>
                </a:lnTo>
                <a:lnTo>
                  <a:pt x="79" y="21"/>
                </a:lnTo>
                <a:lnTo>
                  <a:pt x="79" y="22"/>
                </a:lnTo>
                <a:lnTo>
                  <a:pt x="79" y="23"/>
                </a:lnTo>
                <a:lnTo>
                  <a:pt x="79" y="24"/>
                </a:lnTo>
                <a:lnTo>
                  <a:pt x="80" y="24"/>
                </a:lnTo>
                <a:lnTo>
                  <a:pt x="80" y="26"/>
                </a:lnTo>
                <a:lnTo>
                  <a:pt x="80" y="27"/>
                </a:lnTo>
                <a:lnTo>
                  <a:pt x="80" y="28"/>
                </a:lnTo>
                <a:lnTo>
                  <a:pt x="80" y="29"/>
                </a:lnTo>
                <a:lnTo>
                  <a:pt x="80" y="30"/>
                </a:lnTo>
                <a:lnTo>
                  <a:pt x="80" y="31"/>
                </a:lnTo>
                <a:lnTo>
                  <a:pt x="60" y="32"/>
                </a:lnTo>
                <a:lnTo>
                  <a:pt x="60" y="31"/>
                </a:lnTo>
                <a:lnTo>
                  <a:pt x="60" y="30"/>
                </a:lnTo>
                <a:lnTo>
                  <a:pt x="60" y="29"/>
                </a:lnTo>
                <a:lnTo>
                  <a:pt x="59" y="29"/>
                </a:lnTo>
                <a:lnTo>
                  <a:pt x="59" y="28"/>
                </a:lnTo>
                <a:lnTo>
                  <a:pt x="59" y="27"/>
                </a:lnTo>
                <a:lnTo>
                  <a:pt x="57" y="26"/>
                </a:lnTo>
                <a:lnTo>
                  <a:pt x="57" y="24"/>
                </a:lnTo>
                <a:lnTo>
                  <a:pt x="56" y="23"/>
                </a:lnTo>
                <a:lnTo>
                  <a:pt x="56" y="22"/>
                </a:lnTo>
                <a:lnTo>
                  <a:pt x="55" y="22"/>
                </a:lnTo>
                <a:lnTo>
                  <a:pt x="54" y="21"/>
                </a:lnTo>
                <a:lnTo>
                  <a:pt x="53" y="21"/>
                </a:lnTo>
                <a:lnTo>
                  <a:pt x="53" y="20"/>
                </a:lnTo>
                <a:lnTo>
                  <a:pt x="52" y="20"/>
                </a:lnTo>
                <a:lnTo>
                  <a:pt x="51" y="20"/>
                </a:lnTo>
                <a:lnTo>
                  <a:pt x="51" y="19"/>
                </a:lnTo>
                <a:lnTo>
                  <a:pt x="49" y="19"/>
                </a:lnTo>
                <a:lnTo>
                  <a:pt x="48" y="19"/>
                </a:lnTo>
                <a:lnTo>
                  <a:pt x="47" y="19"/>
                </a:lnTo>
                <a:lnTo>
                  <a:pt x="47" y="18"/>
                </a:lnTo>
                <a:lnTo>
                  <a:pt x="46" y="18"/>
                </a:lnTo>
                <a:lnTo>
                  <a:pt x="45" y="18"/>
                </a:lnTo>
                <a:lnTo>
                  <a:pt x="44" y="18"/>
                </a:lnTo>
                <a:lnTo>
                  <a:pt x="42" y="18"/>
                </a:lnTo>
                <a:lnTo>
                  <a:pt x="41" y="18"/>
                </a:lnTo>
                <a:lnTo>
                  <a:pt x="40" y="18"/>
                </a:lnTo>
                <a:lnTo>
                  <a:pt x="39" y="18"/>
                </a:lnTo>
                <a:lnTo>
                  <a:pt x="38" y="18"/>
                </a:lnTo>
                <a:lnTo>
                  <a:pt x="37" y="18"/>
                </a:lnTo>
                <a:lnTo>
                  <a:pt x="36" y="18"/>
                </a:lnTo>
                <a:lnTo>
                  <a:pt x="34" y="19"/>
                </a:lnTo>
                <a:lnTo>
                  <a:pt x="33" y="19"/>
                </a:lnTo>
                <a:lnTo>
                  <a:pt x="32" y="19"/>
                </a:lnTo>
                <a:lnTo>
                  <a:pt x="31" y="19"/>
                </a:lnTo>
                <a:lnTo>
                  <a:pt x="31" y="20"/>
                </a:lnTo>
                <a:lnTo>
                  <a:pt x="30" y="20"/>
                </a:lnTo>
                <a:lnTo>
                  <a:pt x="29" y="20"/>
                </a:lnTo>
                <a:lnTo>
                  <a:pt x="29" y="21"/>
                </a:lnTo>
                <a:lnTo>
                  <a:pt x="28" y="21"/>
                </a:lnTo>
                <a:lnTo>
                  <a:pt x="26" y="21"/>
                </a:lnTo>
                <a:lnTo>
                  <a:pt x="26" y="22"/>
                </a:lnTo>
                <a:lnTo>
                  <a:pt x="25" y="22"/>
                </a:lnTo>
                <a:lnTo>
                  <a:pt x="25" y="23"/>
                </a:lnTo>
                <a:lnTo>
                  <a:pt x="24" y="23"/>
                </a:lnTo>
                <a:lnTo>
                  <a:pt x="24" y="24"/>
                </a:lnTo>
                <a:lnTo>
                  <a:pt x="24" y="26"/>
                </a:lnTo>
                <a:lnTo>
                  <a:pt x="24" y="27"/>
                </a:lnTo>
                <a:lnTo>
                  <a:pt x="24" y="28"/>
                </a:lnTo>
                <a:lnTo>
                  <a:pt x="24" y="29"/>
                </a:lnTo>
                <a:lnTo>
                  <a:pt x="24" y="30"/>
                </a:lnTo>
                <a:lnTo>
                  <a:pt x="24" y="31"/>
                </a:lnTo>
                <a:lnTo>
                  <a:pt x="25" y="32"/>
                </a:lnTo>
                <a:lnTo>
                  <a:pt x="25" y="34"/>
                </a:lnTo>
                <a:lnTo>
                  <a:pt x="26" y="34"/>
                </a:lnTo>
                <a:lnTo>
                  <a:pt x="28" y="35"/>
                </a:lnTo>
                <a:lnTo>
                  <a:pt x="29" y="35"/>
                </a:lnTo>
                <a:lnTo>
                  <a:pt x="29" y="36"/>
                </a:lnTo>
                <a:lnTo>
                  <a:pt x="30" y="36"/>
                </a:lnTo>
                <a:lnTo>
                  <a:pt x="31" y="36"/>
                </a:lnTo>
                <a:lnTo>
                  <a:pt x="31" y="37"/>
                </a:lnTo>
                <a:lnTo>
                  <a:pt x="32" y="37"/>
                </a:lnTo>
                <a:lnTo>
                  <a:pt x="33" y="37"/>
                </a:lnTo>
                <a:lnTo>
                  <a:pt x="34" y="37"/>
                </a:lnTo>
                <a:lnTo>
                  <a:pt x="34" y="38"/>
                </a:lnTo>
                <a:lnTo>
                  <a:pt x="36" y="38"/>
                </a:lnTo>
                <a:lnTo>
                  <a:pt x="37" y="38"/>
                </a:lnTo>
                <a:lnTo>
                  <a:pt x="38" y="38"/>
                </a:lnTo>
                <a:lnTo>
                  <a:pt x="38" y="39"/>
                </a:lnTo>
                <a:lnTo>
                  <a:pt x="39" y="39"/>
                </a:lnTo>
                <a:lnTo>
                  <a:pt x="40" y="39"/>
                </a:lnTo>
                <a:lnTo>
                  <a:pt x="41" y="39"/>
                </a:lnTo>
                <a:lnTo>
                  <a:pt x="42" y="40"/>
                </a:lnTo>
                <a:lnTo>
                  <a:pt x="44" y="40"/>
                </a:lnTo>
                <a:lnTo>
                  <a:pt x="45" y="40"/>
                </a:lnTo>
                <a:lnTo>
                  <a:pt x="46" y="40"/>
                </a:lnTo>
                <a:lnTo>
                  <a:pt x="47" y="40"/>
                </a:lnTo>
                <a:lnTo>
                  <a:pt x="47" y="42"/>
                </a:lnTo>
                <a:lnTo>
                  <a:pt x="48" y="42"/>
                </a:lnTo>
                <a:lnTo>
                  <a:pt x="49" y="42"/>
                </a:lnTo>
                <a:lnTo>
                  <a:pt x="51" y="42"/>
                </a:lnTo>
                <a:lnTo>
                  <a:pt x="52" y="42"/>
                </a:lnTo>
                <a:lnTo>
                  <a:pt x="52" y="43"/>
                </a:lnTo>
                <a:lnTo>
                  <a:pt x="53" y="43"/>
                </a:lnTo>
                <a:lnTo>
                  <a:pt x="54" y="43"/>
                </a:lnTo>
                <a:lnTo>
                  <a:pt x="55" y="43"/>
                </a:lnTo>
                <a:lnTo>
                  <a:pt x="56" y="44"/>
                </a:lnTo>
                <a:lnTo>
                  <a:pt x="57" y="44"/>
                </a:lnTo>
                <a:lnTo>
                  <a:pt x="59" y="44"/>
                </a:lnTo>
                <a:lnTo>
                  <a:pt x="60" y="45"/>
                </a:lnTo>
                <a:lnTo>
                  <a:pt x="61" y="45"/>
                </a:lnTo>
                <a:lnTo>
                  <a:pt x="62" y="45"/>
                </a:lnTo>
                <a:lnTo>
                  <a:pt x="63" y="46"/>
                </a:lnTo>
                <a:lnTo>
                  <a:pt x="64" y="46"/>
                </a:lnTo>
                <a:lnTo>
                  <a:pt x="65" y="47"/>
                </a:lnTo>
                <a:lnTo>
                  <a:pt x="67" y="47"/>
                </a:lnTo>
                <a:lnTo>
                  <a:pt x="68" y="47"/>
                </a:lnTo>
                <a:lnTo>
                  <a:pt x="68" y="48"/>
                </a:lnTo>
                <a:lnTo>
                  <a:pt x="69" y="48"/>
                </a:lnTo>
                <a:lnTo>
                  <a:pt x="70" y="48"/>
                </a:lnTo>
                <a:lnTo>
                  <a:pt x="70" y="50"/>
                </a:lnTo>
                <a:lnTo>
                  <a:pt x="71" y="50"/>
                </a:lnTo>
                <a:lnTo>
                  <a:pt x="71" y="51"/>
                </a:lnTo>
                <a:lnTo>
                  <a:pt x="72" y="51"/>
                </a:lnTo>
                <a:lnTo>
                  <a:pt x="73" y="52"/>
                </a:lnTo>
                <a:lnTo>
                  <a:pt x="75" y="52"/>
                </a:lnTo>
                <a:lnTo>
                  <a:pt x="75" y="53"/>
                </a:lnTo>
                <a:lnTo>
                  <a:pt x="76" y="53"/>
                </a:lnTo>
                <a:lnTo>
                  <a:pt x="76" y="54"/>
                </a:lnTo>
                <a:lnTo>
                  <a:pt x="77" y="54"/>
                </a:lnTo>
                <a:lnTo>
                  <a:pt x="77" y="55"/>
                </a:lnTo>
                <a:lnTo>
                  <a:pt x="78" y="55"/>
                </a:lnTo>
                <a:lnTo>
                  <a:pt x="78" y="56"/>
                </a:lnTo>
                <a:lnTo>
                  <a:pt x="79" y="58"/>
                </a:lnTo>
                <a:lnTo>
                  <a:pt x="79" y="59"/>
                </a:lnTo>
                <a:lnTo>
                  <a:pt x="80" y="60"/>
                </a:lnTo>
                <a:lnTo>
                  <a:pt x="80" y="61"/>
                </a:lnTo>
                <a:lnTo>
                  <a:pt x="81" y="61"/>
                </a:lnTo>
                <a:lnTo>
                  <a:pt x="81" y="62"/>
                </a:lnTo>
                <a:lnTo>
                  <a:pt x="81" y="63"/>
                </a:lnTo>
                <a:lnTo>
                  <a:pt x="81" y="65"/>
                </a:lnTo>
                <a:lnTo>
                  <a:pt x="83" y="65"/>
                </a:lnTo>
                <a:lnTo>
                  <a:pt x="83" y="66"/>
                </a:lnTo>
                <a:lnTo>
                  <a:pt x="83" y="67"/>
                </a:lnTo>
                <a:lnTo>
                  <a:pt x="83" y="68"/>
                </a:lnTo>
                <a:lnTo>
                  <a:pt x="83" y="69"/>
                </a:lnTo>
                <a:lnTo>
                  <a:pt x="84" y="70"/>
                </a:lnTo>
                <a:lnTo>
                  <a:pt x="84" y="71"/>
                </a:lnTo>
                <a:lnTo>
                  <a:pt x="84" y="73"/>
                </a:lnTo>
                <a:lnTo>
                  <a:pt x="84" y="74"/>
                </a:lnTo>
                <a:lnTo>
                  <a:pt x="84" y="75"/>
                </a:lnTo>
                <a:lnTo>
                  <a:pt x="84" y="76"/>
                </a:lnTo>
                <a:lnTo>
                  <a:pt x="84" y="77"/>
                </a:lnTo>
                <a:lnTo>
                  <a:pt x="84" y="78"/>
                </a:lnTo>
                <a:lnTo>
                  <a:pt x="84" y="79"/>
                </a:lnTo>
                <a:lnTo>
                  <a:pt x="83" y="79"/>
                </a:lnTo>
                <a:lnTo>
                  <a:pt x="83" y="81"/>
                </a:lnTo>
                <a:lnTo>
                  <a:pt x="83" y="82"/>
                </a:lnTo>
                <a:lnTo>
                  <a:pt x="83" y="83"/>
                </a:lnTo>
                <a:lnTo>
                  <a:pt x="83" y="84"/>
                </a:lnTo>
                <a:lnTo>
                  <a:pt x="81" y="84"/>
                </a:lnTo>
                <a:lnTo>
                  <a:pt x="81" y="85"/>
                </a:lnTo>
                <a:lnTo>
                  <a:pt x="81" y="86"/>
                </a:lnTo>
                <a:lnTo>
                  <a:pt x="81" y="87"/>
                </a:lnTo>
                <a:lnTo>
                  <a:pt x="80" y="87"/>
                </a:lnTo>
                <a:lnTo>
                  <a:pt x="80" y="89"/>
                </a:lnTo>
                <a:lnTo>
                  <a:pt x="80" y="90"/>
                </a:lnTo>
                <a:lnTo>
                  <a:pt x="79" y="90"/>
                </a:lnTo>
                <a:lnTo>
                  <a:pt x="79" y="91"/>
                </a:lnTo>
                <a:lnTo>
                  <a:pt x="79" y="92"/>
                </a:lnTo>
                <a:lnTo>
                  <a:pt x="78" y="92"/>
                </a:lnTo>
                <a:lnTo>
                  <a:pt x="78" y="93"/>
                </a:lnTo>
                <a:lnTo>
                  <a:pt x="77" y="93"/>
                </a:lnTo>
                <a:lnTo>
                  <a:pt x="77" y="94"/>
                </a:lnTo>
                <a:lnTo>
                  <a:pt x="76" y="95"/>
                </a:lnTo>
                <a:lnTo>
                  <a:pt x="75" y="97"/>
                </a:lnTo>
                <a:lnTo>
                  <a:pt x="73" y="97"/>
                </a:lnTo>
                <a:lnTo>
                  <a:pt x="73" y="98"/>
                </a:lnTo>
                <a:lnTo>
                  <a:pt x="72" y="98"/>
                </a:lnTo>
                <a:lnTo>
                  <a:pt x="72" y="99"/>
                </a:lnTo>
                <a:lnTo>
                  <a:pt x="71" y="99"/>
                </a:lnTo>
                <a:lnTo>
                  <a:pt x="71" y="100"/>
                </a:lnTo>
                <a:lnTo>
                  <a:pt x="70" y="100"/>
                </a:lnTo>
                <a:lnTo>
                  <a:pt x="69" y="101"/>
                </a:lnTo>
                <a:lnTo>
                  <a:pt x="68" y="101"/>
                </a:lnTo>
                <a:lnTo>
                  <a:pt x="67" y="102"/>
                </a:lnTo>
                <a:lnTo>
                  <a:pt x="65" y="102"/>
                </a:lnTo>
                <a:lnTo>
                  <a:pt x="64" y="102"/>
                </a:lnTo>
                <a:lnTo>
                  <a:pt x="64" y="103"/>
                </a:lnTo>
                <a:lnTo>
                  <a:pt x="63" y="103"/>
                </a:lnTo>
                <a:lnTo>
                  <a:pt x="62" y="103"/>
                </a:lnTo>
                <a:lnTo>
                  <a:pt x="61" y="105"/>
                </a:lnTo>
                <a:lnTo>
                  <a:pt x="60" y="105"/>
                </a:lnTo>
                <a:lnTo>
                  <a:pt x="59" y="105"/>
                </a:lnTo>
                <a:lnTo>
                  <a:pt x="57" y="105"/>
                </a:lnTo>
                <a:lnTo>
                  <a:pt x="56" y="106"/>
                </a:lnTo>
                <a:lnTo>
                  <a:pt x="55" y="106"/>
                </a:lnTo>
                <a:lnTo>
                  <a:pt x="54" y="106"/>
                </a:lnTo>
                <a:lnTo>
                  <a:pt x="53" y="106"/>
                </a:lnTo>
                <a:lnTo>
                  <a:pt x="52" y="106"/>
                </a:lnTo>
                <a:lnTo>
                  <a:pt x="51" y="106"/>
                </a:lnTo>
                <a:lnTo>
                  <a:pt x="49" y="107"/>
                </a:lnTo>
                <a:lnTo>
                  <a:pt x="48" y="107"/>
                </a:lnTo>
                <a:lnTo>
                  <a:pt x="47" y="107"/>
                </a:lnTo>
                <a:lnTo>
                  <a:pt x="46" y="107"/>
                </a:lnTo>
                <a:lnTo>
                  <a:pt x="45" y="107"/>
                </a:lnTo>
                <a:lnTo>
                  <a:pt x="44" y="107"/>
                </a:lnTo>
                <a:lnTo>
                  <a:pt x="42" y="107"/>
                </a:lnTo>
                <a:lnTo>
                  <a:pt x="41" y="107"/>
                </a:lnTo>
                <a:lnTo>
                  <a:pt x="40" y="107"/>
                </a:lnTo>
                <a:lnTo>
                  <a:pt x="39" y="107"/>
                </a:lnTo>
                <a:lnTo>
                  <a:pt x="38" y="107"/>
                </a:lnTo>
                <a:lnTo>
                  <a:pt x="37" y="107"/>
                </a:lnTo>
                <a:lnTo>
                  <a:pt x="36" y="106"/>
                </a:lnTo>
                <a:lnTo>
                  <a:pt x="34" y="106"/>
                </a:lnTo>
                <a:lnTo>
                  <a:pt x="33" y="106"/>
                </a:lnTo>
                <a:lnTo>
                  <a:pt x="32" y="106"/>
                </a:lnTo>
                <a:lnTo>
                  <a:pt x="31" y="106"/>
                </a:lnTo>
                <a:lnTo>
                  <a:pt x="30" y="106"/>
                </a:lnTo>
                <a:lnTo>
                  <a:pt x="29" y="106"/>
                </a:lnTo>
                <a:lnTo>
                  <a:pt x="28" y="105"/>
                </a:lnTo>
                <a:lnTo>
                  <a:pt x="26" y="105"/>
                </a:lnTo>
                <a:lnTo>
                  <a:pt x="25" y="105"/>
                </a:lnTo>
                <a:lnTo>
                  <a:pt x="24" y="105"/>
                </a:lnTo>
                <a:lnTo>
                  <a:pt x="23" y="103"/>
                </a:lnTo>
                <a:lnTo>
                  <a:pt x="22" y="103"/>
                </a:lnTo>
                <a:lnTo>
                  <a:pt x="21" y="102"/>
                </a:lnTo>
                <a:lnTo>
                  <a:pt x="20" y="102"/>
                </a:lnTo>
                <a:lnTo>
                  <a:pt x="18" y="101"/>
                </a:lnTo>
                <a:lnTo>
                  <a:pt x="17" y="101"/>
                </a:lnTo>
                <a:lnTo>
                  <a:pt x="16" y="100"/>
                </a:lnTo>
                <a:lnTo>
                  <a:pt x="15" y="100"/>
                </a:lnTo>
                <a:lnTo>
                  <a:pt x="15" y="99"/>
                </a:lnTo>
                <a:lnTo>
                  <a:pt x="14" y="99"/>
                </a:lnTo>
                <a:lnTo>
                  <a:pt x="13" y="98"/>
                </a:lnTo>
                <a:lnTo>
                  <a:pt x="12" y="97"/>
                </a:lnTo>
                <a:lnTo>
                  <a:pt x="10" y="95"/>
                </a:lnTo>
                <a:lnTo>
                  <a:pt x="9" y="94"/>
                </a:lnTo>
                <a:lnTo>
                  <a:pt x="8" y="93"/>
                </a:lnTo>
                <a:lnTo>
                  <a:pt x="7" y="92"/>
                </a:lnTo>
                <a:lnTo>
                  <a:pt x="7" y="91"/>
                </a:lnTo>
                <a:lnTo>
                  <a:pt x="6" y="91"/>
                </a:lnTo>
                <a:lnTo>
                  <a:pt x="6" y="90"/>
                </a:lnTo>
                <a:lnTo>
                  <a:pt x="6" y="89"/>
                </a:lnTo>
                <a:lnTo>
                  <a:pt x="5" y="89"/>
                </a:lnTo>
                <a:lnTo>
                  <a:pt x="5" y="87"/>
                </a:lnTo>
                <a:lnTo>
                  <a:pt x="5" y="86"/>
                </a:lnTo>
                <a:lnTo>
                  <a:pt x="4" y="86"/>
                </a:lnTo>
                <a:lnTo>
                  <a:pt x="4" y="85"/>
                </a:lnTo>
                <a:lnTo>
                  <a:pt x="4" y="84"/>
                </a:lnTo>
                <a:lnTo>
                  <a:pt x="2" y="83"/>
                </a:lnTo>
                <a:lnTo>
                  <a:pt x="2" y="82"/>
                </a:lnTo>
                <a:lnTo>
                  <a:pt x="2" y="81"/>
                </a:lnTo>
                <a:lnTo>
                  <a:pt x="1" y="79"/>
                </a:lnTo>
                <a:lnTo>
                  <a:pt x="1" y="78"/>
                </a:lnTo>
                <a:lnTo>
                  <a:pt x="1" y="77"/>
                </a:lnTo>
                <a:lnTo>
                  <a:pt x="1" y="76"/>
                </a:lnTo>
                <a:lnTo>
                  <a:pt x="0" y="75"/>
                </a:lnTo>
                <a:lnTo>
                  <a:pt x="0" y="74"/>
                </a:lnTo>
                <a:lnTo>
                  <a:pt x="0" y="73"/>
                </a:lnTo>
                <a:lnTo>
                  <a:pt x="0" y="7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7" name="Freeform 10"/>
          <p:cNvSpPr>
            <a:spLocks/>
          </p:cNvSpPr>
          <p:nvPr/>
        </p:nvSpPr>
        <p:spPr bwMode="auto">
          <a:xfrm>
            <a:off x="1981200" y="3184525"/>
            <a:ext cx="133350" cy="169863"/>
          </a:xfrm>
          <a:custGeom>
            <a:avLst/>
            <a:gdLst>
              <a:gd name="T0" fmla="*/ 23 w 84"/>
              <a:gd name="T1" fmla="*/ 76 h 107"/>
              <a:gd name="T2" fmla="*/ 27 w 84"/>
              <a:gd name="T3" fmla="*/ 83 h 107"/>
              <a:gd name="T4" fmla="*/ 35 w 84"/>
              <a:gd name="T5" fmla="*/ 87 h 107"/>
              <a:gd name="T6" fmla="*/ 43 w 84"/>
              <a:gd name="T7" fmla="*/ 90 h 107"/>
              <a:gd name="T8" fmla="*/ 52 w 84"/>
              <a:gd name="T9" fmla="*/ 89 h 107"/>
              <a:gd name="T10" fmla="*/ 59 w 84"/>
              <a:gd name="T11" fmla="*/ 85 h 107"/>
              <a:gd name="T12" fmla="*/ 62 w 84"/>
              <a:gd name="T13" fmla="*/ 79 h 107"/>
              <a:gd name="T14" fmla="*/ 63 w 84"/>
              <a:gd name="T15" fmla="*/ 71 h 107"/>
              <a:gd name="T16" fmla="*/ 59 w 84"/>
              <a:gd name="T17" fmla="*/ 67 h 107"/>
              <a:gd name="T18" fmla="*/ 51 w 84"/>
              <a:gd name="T19" fmla="*/ 63 h 107"/>
              <a:gd name="T20" fmla="*/ 43 w 84"/>
              <a:gd name="T21" fmla="*/ 61 h 107"/>
              <a:gd name="T22" fmla="*/ 33 w 84"/>
              <a:gd name="T23" fmla="*/ 59 h 107"/>
              <a:gd name="T24" fmla="*/ 24 w 84"/>
              <a:gd name="T25" fmla="*/ 56 h 107"/>
              <a:gd name="T26" fmla="*/ 17 w 84"/>
              <a:gd name="T27" fmla="*/ 53 h 107"/>
              <a:gd name="T28" fmla="*/ 12 w 84"/>
              <a:gd name="T29" fmla="*/ 48 h 107"/>
              <a:gd name="T30" fmla="*/ 7 w 84"/>
              <a:gd name="T31" fmla="*/ 40 h 107"/>
              <a:gd name="T32" fmla="*/ 5 w 84"/>
              <a:gd name="T33" fmla="*/ 31 h 107"/>
              <a:gd name="T34" fmla="*/ 5 w 84"/>
              <a:gd name="T35" fmla="*/ 22 h 107"/>
              <a:gd name="T36" fmla="*/ 8 w 84"/>
              <a:gd name="T37" fmla="*/ 16 h 107"/>
              <a:gd name="T38" fmla="*/ 13 w 84"/>
              <a:gd name="T39" fmla="*/ 11 h 107"/>
              <a:gd name="T40" fmla="*/ 17 w 84"/>
              <a:gd name="T41" fmla="*/ 6 h 107"/>
              <a:gd name="T42" fmla="*/ 24 w 84"/>
              <a:gd name="T43" fmla="*/ 3 h 107"/>
              <a:gd name="T44" fmla="*/ 32 w 84"/>
              <a:gd name="T45" fmla="*/ 1 h 107"/>
              <a:gd name="T46" fmla="*/ 41 w 84"/>
              <a:gd name="T47" fmla="*/ 0 h 107"/>
              <a:gd name="T48" fmla="*/ 51 w 84"/>
              <a:gd name="T49" fmla="*/ 1 h 107"/>
              <a:gd name="T50" fmla="*/ 59 w 84"/>
              <a:gd name="T51" fmla="*/ 3 h 107"/>
              <a:gd name="T52" fmla="*/ 67 w 84"/>
              <a:gd name="T53" fmla="*/ 6 h 107"/>
              <a:gd name="T54" fmla="*/ 74 w 84"/>
              <a:gd name="T55" fmla="*/ 11 h 107"/>
              <a:gd name="T56" fmla="*/ 77 w 84"/>
              <a:gd name="T57" fmla="*/ 16 h 107"/>
              <a:gd name="T58" fmla="*/ 80 w 84"/>
              <a:gd name="T59" fmla="*/ 24 h 107"/>
              <a:gd name="T60" fmla="*/ 60 w 84"/>
              <a:gd name="T61" fmla="*/ 31 h 107"/>
              <a:gd name="T62" fmla="*/ 57 w 84"/>
              <a:gd name="T63" fmla="*/ 23 h 107"/>
              <a:gd name="T64" fmla="*/ 52 w 84"/>
              <a:gd name="T65" fmla="*/ 20 h 107"/>
              <a:gd name="T66" fmla="*/ 45 w 84"/>
              <a:gd name="T67" fmla="*/ 18 h 107"/>
              <a:gd name="T68" fmla="*/ 36 w 84"/>
              <a:gd name="T69" fmla="*/ 18 h 107"/>
              <a:gd name="T70" fmla="*/ 29 w 84"/>
              <a:gd name="T71" fmla="*/ 20 h 107"/>
              <a:gd name="T72" fmla="*/ 24 w 84"/>
              <a:gd name="T73" fmla="*/ 27 h 107"/>
              <a:gd name="T74" fmla="*/ 28 w 84"/>
              <a:gd name="T75" fmla="*/ 34 h 107"/>
              <a:gd name="T76" fmla="*/ 36 w 84"/>
              <a:gd name="T77" fmla="*/ 38 h 107"/>
              <a:gd name="T78" fmla="*/ 45 w 84"/>
              <a:gd name="T79" fmla="*/ 40 h 107"/>
              <a:gd name="T80" fmla="*/ 54 w 84"/>
              <a:gd name="T81" fmla="*/ 43 h 107"/>
              <a:gd name="T82" fmla="*/ 61 w 84"/>
              <a:gd name="T83" fmla="*/ 45 h 107"/>
              <a:gd name="T84" fmla="*/ 68 w 84"/>
              <a:gd name="T85" fmla="*/ 47 h 107"/>
              <a:gd name="T86" fmla="*/ 74 w 84"/>
              <a:gd name="T87" fmla="*/ 52 h 107"/>
              <a:gd name="T88" fmla="*/ 78 w 84"/>
              <a:gd name="T89" fmla="*/ 56 h 107"/>
              <a:gd name="T90" fmla="*/ 83 w 84"/>
              <a:gd name="T91" fmla="*/ 63 h 107"/>
              <a:gd name="T92" fmla="*/ 84 w 84"/>
              <a:gd name="T93" fmla="*/ 71 h 107"/>
              <a:gd name="T94" fmla="*/ 84 w 84"/>
              <a:gd name="T95" fmla="*/ 81 h 107"/>
              <a:gd name="T96" fmla="*/ 80 w 84"/>
              <a:gd name="T97" fmla="*/ 89 h 107"/>
              <a:gd name="T98" fmla="*/ 77 w 84"/>
              <a:gd name="T99" fmla="*/ 95 h 107"/>
              <a:gd name="T100" fmla="*/ 70 w 84"/>
              <a:gd name="T101" fmla="*/ 100 h 107"/>
              <a:gd name="T102" fmla="*/ 63 w 84"/>
              <a:gd name="T103" fmla="*/ 103 h 107"/>
              <a:gd name="T104" fmla="*/ 56 w 84"/>
              <a:gd name="T105" fmla="*/ 106 h 107"/>
              <a:gd name="T106" fmla="*/ 48 w 84"/>
              <a:gd name="T107" fmla="*/ 107 h 107"/>
              <a:gd name="T108" fmla="*/ 39 w 84"/>
              <a:gd name="T109" fmla="*/ 107 h 107"/>
              <a:gd name="T110" fmla="*/ 30 w 84"/>
              <a:gd name="T111" fmla="*/ 106 h 107"/>
              <a:gd name="T112" fmla="*/ 21 w 84"/>
              <a:gd name="T113" fmla="*/ 102 h 107"/>
              <a:gd name="T114" fmla="*/ 13 w 84"/>
              <a:gd name="T115" fmla="*/ 98 h 107"/>
              <a:gd name="T116" fmla="*/ 8 w 84"/>
              <a:gd name="T117" fmla="*/ 93 h 107"/>
              <a:gd name="T118" fmla="*/ 4 w 84"/>
              <a:gd name="T119" fmla="*/ 84 h 107"/>
              <a:gd name="T120" fmla="*/ 1 w 84"/>
              <a:gd name="T121" fmla="*/ 75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07"/>
              <a:gd name="T185" fmla="*/ 84 w 84"/>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07">
                <a:moveTo>
                  <a:pt x="0" y="71"/>
                </a:moveTo>
                <a:lnTo>
                  <a:pt x="21" y="69"/>
                </a:lnTo>
                <a:lnTo>
                  <a:pt x="21" y="70"/>
                </a:lnTo>
                <a:lnTo>
                  <a:pt x="21" y="71"/>
                </a:lnTo>
                <a:lnTo>
                  <a:pt x="22" y="73"/>
                </a:lnTo>
                <a:lnTo>
                  <a:pt x="22" y="74"/>
                </a:lnTo>
                <a:lnTo>
                  <a:pt x="22" y="75"/>
                </a:lnTo>
                <a:lnTo>
                  <a:pt x="23" y="76"/>
                </a:lnTo>
                <a:lnTo>
                  <a:pt x="23" y="77"/>
                </a:lnTo>
                <a:lnTo>
                  <a:pt x="23" y="78"/>
                </a:lnTo>
                <a:lnTo>
                  <a:pt x="24" y="78"/>
                </a:lnTo>
                <a:lnTo>
                  <a:pt x="24" y="79"/>
                </a:lnTo>
                <a:lnTo>
                  <a:pt x="24" y="81"/>
                </a:lnTo>
                <a:lnTo>
                  <a:pt x="25" y="81"/>
                </a:lnTo>
                <a:lnTo>
                  <a:pt x="25" y="82"/>
                </a:lnTo>
                <a:lnTo>
                  <a:pt x="27" y="83"/>
                </a:lnTo>
                <a:lnTo>
                  <a:pt x="28" y="84"/>
                </a:lnTo>
                <a:lnTo>
                  <a:pt x="29" y="85"/>
                </a:lnTo>
                <a:lnTo>
                  <a:pt x="30" y="85"/>
                </a:lnTo>
                <a:lnTo>
                  <a:pt x="30" y="86"/>
                </a:lnTo>
                <a:lnTo>
                  <a:pt x="31" y="86"/>
                </a:lnTo>
                <a:lnTo>
                  <a:pt x="32" y="87"/>
                </a:lnTo>
                <a:lnTo>
                  <a:pt x="33" y="87"/>
                </a:lnTo>
                <a:lnTo>
                  <a:pt x="35" y="87"/>
                </a:lnTo>
                <a:lnTo>
                  <a:pt x="36" y="89"/>
                </a:lnTo>
                <a:lnTo>
                  <a:pt x="37" y="89"/>
                </a:lnTo>
                <a:lnTo>
                  <a:pt x="38" y="89"/>
                </a:lnTo>
                <a:lnTo>
                  <a:pt x="39" y="89"/>
                </a:lnTo>
                <a:lnTo>
                  <a:pt x="40" y="89"/>
                </a:lnTo>
                <a:lnTo>
                  <a:pt x="41" y="89"/>
                </a:lnTo>
                <a:lnTo>
                  <a:pt x="43" y="89"/>
                </a:lnTo>
                <a:lnTo>
                  <a:pt x="43" y="90"/>
                </a:lnTo>
                <a:lnTo>
                  <a:pt x="44" y="90"/>
                </a:lnTo>
                <a:lnTo>
                  <a:pt x="45" y="89"/>
                </a:lnTo>
                <a:lnTo>
                  <a:pt x="46" y="89"/>
                </a:lnTo>
                <a:lnTo>
                  <a:pt x="47" y="89"/>
                </a:lnTo>
                <a:lnTo>
                  <a:pt x="48" y="89"/>
                </a:lnTo>
                <a:lnTo>
                  <a:pt x="49" y="89"/>
                </a:lnTo>
                <a:lnTo>
                  <a:pt x="51" y="89"/>
                </a:lnTo>
                <a:lnTo>
                  <a:pt x="52" y="89"/>
                </a:lnTo>
                <a:lnTo>
                  <a:pt x="53" y="87"/>
                </a:lnTo>
                <a:lnTo>
                  <a:pt x="54" y="87"/>
                </a:lnTo>
                <a:lnTo>
                  <a:pt x="55" y="87"/>
                </a:lnTo>
                <a:lnTo>
                  <a:pt x="55" y="86"/>
                </a:lnTo>
                <a:lnTo>
                  <a:pt x="56" y="86"/>
                </a:lnTo>
                <a:lnTo>
                  <a:pt x="57" y="86"/>
                </a:lnTo>
                <a:lnTo>
                  <a:pt x="57" y="85"/>
                </a:lnTo>
                <a:lnTo>
                  <a:pt x="59" y="85"/>
                </a:lnTo>
                <a:lnTo>
                  <a:pt x="59" y="84"/>
                </a:lnTo>
                <a:lnTo>
                  <a:pt x="60" y="84"/>
                </a:lnTo>
                <a:lnTo>
                  <a:pt x="60" y="83"/>
                </a:lnTo>
                <a:lnTo>
                  <a:pt x="61" y="83"/>
                </a:lnTo>
                <a:lnTo>
                  <a:pt x="61" y="82"/>
                </a:lnTo>
                <a:lnTo>
                  <a:pt x="62" y="82"/>
                </a:lnTo>
                <a:lnTo>
                  <a:pt x="62" y="81"/>
                </a:lnTo>
                <a:lnTo>
                  <a:pt x="62" y="79"/>
                </a:lnTo>
                <a:lnTo>
                  <a:pt x="63" y="79"/>
                </a:lnTo>
                <a:lnTo>
                  <a:pt x="63" y="78"/>
                </a:lnTo>
                <a:lnTo>
                  <a:pt x="63" y="77"/>
                </a:lnTo>
                <a:lnTo>
                  <a:pt x="63" y="76"/>
                </a:lnTo>
                <a:lnTo>
                  <a:pt x="63" y="75"/>
                </a:lnTo>
                <a:lnTo>
                  <a:pt x="63" y="74"/>
                </a:lnTo>
                <a:lnTo>
                  <a:pt x="63" y="73"/>
                </a:lnTo>
                <a:lnTo>
                  <a:pt x="63" y="71"/>
                </a:lnTo>
                <a:lnTo>
                  <a:pt x="62" y="71"/>
                </a:lnTo>
                <a:lnTo>
                  <a:pt x="62" y="70"/>
                </a:lnTo>
                <a:lnTo>
                  <a:pt x="62" y="69"/>
                </a:lnTo>
                <a:lnTo>
                  <a:pt x="61" y="69"/>
                </a:lnTo>
                <a:lnTo>
                  <a:pt x="61" y="68"/>
                </a:lnTo>
                <a:lnTo>
                  <a:pt x="60" y="68"/>
                </a:lnTo>
                <a:lnTo>
                  <a:pt x="60" y="67"/>
                </a:lnTo>
                <a:lnTo>
                  <a:pt x="59" y="67"/>
                </a:lnTo>
                <a:lnTo>
                  <a:pt x="57" y="66"/>
                </a:lnTo>
                <a:lnTo>
                  <a:pt x="56" y="66"/>
                </a:lnTo>
                <a:lnTo>
                  <a:pt x="55" y="66"/>
                </a:lnTo>
                <a:lnTo>
                  <a:pt x="55" y="65"/>
                </a:lnTo>
                <a:lnTo>
                  <a:pt x="54" y="65"/>
                </a:lnTo>
                <a:lnTo>
                  <a:pt x="53" y="65"/>
                </a:lnTo>
                <a:lnTo>
                  <a:pt x="52" y="63"/>
                </a:lnTo>
                <a:lnTo>
                  <a:pt x="51" y="63"/>
                </a:lnTo>
                <a:lnTo>
                  <a:pt x="49" y="63"/>
                </a:lnTo>
                <a:lnTo>
                  <a:pt x="48" y="63"/>
                </a:lnTo>
                <a:lnTo>
                  <a:pt x="48" y="62"/>
                </a:lnTo>
                <a:lnTo>
                  <a:pt x="47" y="62"/>
                </a:lnTo>
                <a:lnTo>
                  <a:pt x="46" y="62"/>
                </a:lnTo>
                <a:lnTo>
                  <a:pt x="45" y="62"/>
                </a:lnTo>
                <a:lnTo>
                  <a:pt x="44" y="61"/>
                </a:lnTo>
                <a:lnTo>
                  <a:pt x="43" y="61"/>
                </a:lnTo>
                <a:lnTo>
                  <a:pt x="41" y="61"/>
                </a:lnTo>
                <a:lnTo>
                  <a:pt x="40" y="61"/>
                </a:lnTo>
                <a:lnTo>
                  <a:pt x="39" y="60"/>
                </a:lnTo>
                <a:lnTo>
                  <a:pt x="38" y="60"/>
                </a:lnTo>
                <a:lnTo>
                  <a:pt x="37" y="60"/>
                </a:lnTo>
                <a:lnTo>
                  <a:pt x="36" y="60"/>
                </a:lnTo>
                <a:lnTo>
                  <a:pt x="35" y="59"/>
                </a:lnTo>
                <a:lnTo>
                  <a:pt x="33" y="59"/>
                </a:lnTo>
                <a:lnTo>
                  <a:pt x="32" y="59"/>
                </a:lnTo>
                <a:lnTo>
                  <a:pt x="31" y="59"/>
                </a:lnTo>
                <a:lnTo>
                  <a:pt x="30" y="58"/>
                </a:lnTo>
                <a:lnTo>
                  <a:pt x="29" y="58"/>
                </a:lnTo>
                <a:lnTo>
                  <a:pt x="28" y="58"/>
                </a:lnTo>
                <a:lnTo>
                  <a:pt x="27" y="56"/>
                </a:lnTo>
                <a:lnTo>
                  <a:pt x="25" y="56"/>
                </a:lnTo>
                <a:lnTo>
                  <a:pt x="24" y="56"/>
                </a:lnTo>
                <a:lnTo>
                  <a:pt x="24" y="55"/>
                </a:lnTo>
                <a:lnTo>
                  <a:pt x="23" y="55"/>
                </a:lnTo>
                <a:lnTo>
                  <a:pt x="22" y="55"/>
                </a:lnTo>
                <a:lnTo>
                  <a:pt x="22" y="54"/>
                </a:lnTo>
                <a:lnTo>
                  <a:pt x="21" y="54"/>
                </a:lnTo>
                <a:lnTo>
                  <a:pt x="20" y="54"/>
                </a:lnTo>
                <a:lnTo>
                  <a:pt x="19" y="53"/>
                </a:lnTo>
                <a:lnTo>
                  <a:pt x="17" y="53"/>
                </a:lnTo>
                <a:lnTo>
                  <a:pt x="17" y="52"/>
                </a:lnTo>
                <a:lnTo>
                  <a:pt x="16" y="52"/>
                </a:lnTo>
                <a:lnTo>
                  <a:pt x="16" y="51"/>
                </a:lnTo>
                <a:lnTo>
                  <a:pt x="15" y="51"/>
                </a:lnTo>
                <a:lnTo>
                  <a:pt x="14" y="50"/>
                </a:lnTo>
                <a:lnTo>
                  <a:pt x="13" y="50"/>
                </a:lnTo>
                <a:lnTo>
                  <a:pt x="13" y="48"/>
                </a:lnTo>
                <a:lnTo>
                  <a:pt x="12" y="48"/>
                </a:lnTo>
                <a:lnTo>
                  <a:pt x="12" y="47"/>
                </a:lnTo>
                <a:lnTo>
                  <a:pt x="11" y="46"/>
                </a:lnTo>
                <a:lnTo>
                  <a:pt x="9" y="45"/>
                </a:lnTo>
                <a:lnTo>
                  <a:pt x="9" y="44"/>
                </a:lnTo>
                <a:lnTo>
                  <a:pt x="8" y="44"/>
                </a:lnTo>
                <a:lnTo>
                  <a:pt x="8" y="43"/>
                </a:lnTo>
                <a:lnTo>
                  <a:pt x="7" y="42"/>
                </a:lnTo>
                <a:lnTo>
                  <a:pt x="7" y="40"/>
                </a:lnTo>
                <a:lnTo>
                  <a:pt x="6" y="39"/>
                </a:lnTo>
                <a:lnTo>
                  <a:pt x="6" y="38"/>
                </a:lnTo>
                <a:lnTo>
                  <a:pt x="6" y="37"/>
                </a:lnTo>
                <a:lnTo>
                  <a:pt x="5" y="36"/>
                </a:lnTo>
                <a:lnTo>
                  <a:pt x="5" y="35"/>
                </a:lnTo>
                <a:lnTo>
                  <a:pt x="5" y="34"/>
                </a:lnTo>
                <a:lnTo>
                  <a:pt x="5" y="32"/>
                </a:lnTo>
                <a:lnTo>
                  <a:pt x="5" y="31"/>
                </a:lnTo>
                <a:lnTo>
                  <a:pt x="5" y="30"/>
                </a:lnTo>
                <a:lnTo>
                  <a:pt x="5" y="29"/>
                </a:lnTo>
                <a:lnTo>
                  <a:pt x="5" y="28"/>
                </a:lnTo>
                <a:lnTo>
                  <a:pt x="5" y="27"/>
                </a:lnTo>
                <a:lnTo>
                  <a:pt x="5" y="26"/>
                </a:lnTo>
                <a:lnTo>
                  <a:pt x="5" y="24"/>
                </a:lnTo>
                <a:lnTo>
                  <a:pt x="5" y="23"/>
                </a:lnTo>
                <a:lnTo>
                  <a:pt x="5" y="22"/>
                </a:lnTo>
                <a:lnTo>
                  <a:pt x="6" y="22"/>
                </a:lnTo>
                <a:lnTo>
                  <a:pt x="6" y="21"/>
                </a:lnTo>
                <a:lnTo>
                  <a:pt x="6" y="20"/>
                </a:lnTo>
                <a:lnTo>
                  <a:pt x="6" y="19"/>
                </a:lnTo>
                <a:lnTo>
                  <a:pt x="7" y="19"/>
                </a:lnTo>
                <a:lnTo>
                  <a:pt x="7" y="18"/>
                </a:lnTo>
                <a:lnTo>
                  <a:pt x="7" y="16"/>
                </a:lnTo>
                <a:lnTo>
                  <a:pt x="8" y="16"/>
                </a:lnTo>
                <a:lnTo>
                  <a:pt x="8" y="15"/>
                </a:lnTo>
                <a:lnTo>
                  <a:pt x="9" y="14"/>
                </a:lnTo>
                <a:lnTo>
                  <a:pt x="9" y="13"/>
                </a:lnTo>
                <a:lnTo>
                  <a:pt x="11" y="13"/>
                </a:lnTo>
                <a:lnTo>
                  <a:pt x="11" y="12"/>
                </a:lnTo>
                <a:lnTo>
                  <a:pt x="12" y="12"/>
                </a:lnTo>
                <a:lnTo>
                  <a:pt x="12" y="11"/>
                </a:lnTo>
                <a:lnTo>
                  <a:pt x="13" y="11"/>
                </a:lnTo>
                <a:lnTo>
                  <a:pt x="13" y="10"/>
                </a:lnTo>
                <a:lnTo>
                  <a:pt x="14" y="10"/>
                </a:lnTo>
                <a:lnTo>
                  <a:pt x="14" y="8"/>
                </a:lnTo>
                <a:lnTo>
                  <a:pt x="15" y="8"/>
                </a:lnTo>
                <a:lnTo>
                  <a:pt x="15" y="7"/>
                </a:lnTo>
                <a:lnTo>
                  <a:pt x="16" y="7"/>
                </a:lnTo>
                <a:lnTo>
                  <a:pt x="16" y="6"/>
                </a:lnTo>
                <a:lnTo>
                  <a:pt x="17" y="6"/>
                </a:lnTo>
                <a:lnTo>
                  <a:pt x="19" y="6"/>
                </a:lnTo>
                <a:lnTo>
                  <a:pt x="20" y="5"/>
                </a:lnTo>
                <a:lnTo>
                  <a:pt x="21" y="5"/>
                </a:lnTo>
                <a:lnTo>
                  <a:pt x="21" y="4"/>
                </a:lnTo>
                <a:lnTo>
                  <a:pt x="22" y="4"/>
                </a:lnTo>
                <a:lnTo>
                  <a:pt x="23" y="4"/>
                </a:lnTo>
                <a:lnTo>
                  <a:pt x="24" y="4"/>
                </a:lnTo>
                <a:lnTo>
                  <a:pt x="24" y="3"/>
                </a:lnTo>
                <a:lnTo>
                  <a:pt x="25" y="3"/>
                </a:lnTo>
                <a:lnTo>
                  <a:pt x="27" y="3"/>
                </a:lnTo>
                <a:lnTo>
                  <a:pt x="28" y="3"/>
                </a:lnTo>
                <a:lnTo>
                  <a:pt x="28" y="1"/>
                </a:lnTo>
                <a:lnTo>
                  <a:pt x="29" y="1"/>
                </a:lnTo>
                <a:lnTo>
                  <a:pt x="30" y="1"/>
                </a:lnTo>
                <a:lnTo>
                  <a:pt x="31" y="1"/>
                </a:lnTo>
                <a:lnTo>
                  <a:pt x="32" y="1"/>
                </a:lnTo>
                <a:lnTo>
                  <a:pt x="33" y="1"/>
                </a:lnTo>
                <a:lnTo>
                  <a:pt x="35" y="0"/>
                </a:lnTo>
                <a:lnTo>
                  <a:pt x="36" y="0"/>
                </a:lnTo>
                <a:lnTo>
                  <a:pt x="37" y="0"/>
                </a:lnTo>
                <a:lnTo>
                  <a:pt x="38" y="0"/>
                </a:lnTo>
                <a:lnTo>
                  <a:pt x="39" y="0"/>
                </a:lnTo>
                <a:lnTo>
                  <a:pt x="40" y="0"/>
                </a:lnTo>
                <a:lnTo>
                  <a:pt x="41" y="0"/>
                </a:lnTo>
                <a:lnTo>
                  <a:pt x="43" y="0"/>
                </a:lnTo>
                <a:lnTo>
                  <a:pt x="44" y="0"/>
                </a:lnTo>
                <a:lnTo>
                  <a:pt x="45" y="0"/>
                </a:lnTo>
                <a:lnTo>
                  <a:pt x="46" y="0"/>
                </a:lnTo>
                <a:lnTo>
                  <a:pt x="47" y="0"/>
                </a:lnTo>
                <a:lnTo>
                  <a:pt x="48" y="0"/>
                </a:lnTo>
                <a:lnTo>
                  <a:pt x="49" y="0"/>
                </a:lnTo>
                <a:lnTo>
                  <a:pt x="51" y="1"/>
                </a:lnTo>
                <a:lnTo>
                  <a:pt x="52" y="1"/>
                </a:lnTo>
                <a:lnTo>
                  <a:pt x="53" y="1"/>
                </a:lnTo>
                <a:lnTo>
                  <a:pt x="54" y="1"/>
                </a:lnTo>
                <a:lnTo>
                  <a:pt x="55" y="1"/>
                </a:lnTo>
                <a:lnTo>
                  <a:pt x="56" y="1"/>
                </a:lnTo>
                <a:lnTo>
                  <a:pt x="56" y="3"/>
                </a:lnTo>
                <a:lnTo>
                  <a:pt x="57" y="3"/>
                </a:lnTo>
                <a:lnTo>
                  <a:pt x="59" y="3"/>
                </a:lnTo>
                <a:lnTo>
                  <a:pt x="60" y="3"/>
                </a:lnTo>
                <a:lnTo>
                  <a:pt x="61" y="3"/>
                </a:lnTo>
                <a:lnTo>
                  <a:pt x="61" y="4"/>
                </a:lnTo>
                <a:lnTo>
                  <a:pt x="62" y="4"/>
                </a:lnTo>
                <a:lnTo>
                  <a:pt x="63" y="4"/>
                </a:lnTo>
                <a:lnTo>
                  <a:pt x="64" y="5"/>
                </a:lnTo>
                <a:lnTo>
                  <a:pt x="66" y="5"/>
                </a:lnTo>
                <a:lnTo>
                  <a:pt x="67" y="6"/>
                </a:lnTo>
                <a:lnTo>
                  <a:pt x="68" y="6"/>
                </a:lnTo>
                <a:lnTo>
                  <a:pt x="68" y="7"/>
                </a:lnTo>
                <a:lnTo>
                  <a:pt x="69" y="7"/>
                </a:lnTo>
                <a:lnTo>
                  <a:pt x="70" y="8"/>
                </a:lnTo>
                <a:lnTo>
                  <a:pt x="71" y="10"/>
                </a:lnTo>
                <a:lnTo>
                  <a:pt x="72" y="10"/>
                </a:lnTo>
                <a:lnTo>
                  <a:pt x="72" y="11"/>
                </a:lnTo>
                <a:lnTo>
                  <a:pt x="74" y="11"/>
                </a:lnTo>
                <a:lnTo>
                  <a:pt x="74" y="12"/>
                </a:lnTo>
                <a:lnTo>
                  <a:pt x="75" y="12"/>
                </a:lnTo>
                <a:lnTo>
                  <a:pt x="75" y="13"/>
                </a:lnTo>
                <a:lnTo>
                  <a:pt x="75" y="14"/>
                </a:lnTo>
                <a:lnTo>
                  <a:pt x="76" y="14"/>
                </a:lnTo>
                <a:lnTo>
                  <a:pt x="76" y="15"/>
                </a:lnTo>
                <a:lnTo>
                  <a:pt x="77" y="15"/>
                </a:lnTo>
                <a:lnTo>
                  <a:pt x="77" y="16"/>
                </a:lnTo>
                <a:lnTo>
                  <a:pt x="78" y="18"/>
                </a:lnTo>
                <a:lnTo>
                  <a:pt x="78" y="19"/>
                </a:lnTo>
                <a:lnTo>
                  <a:pt x="78" y="20"/>
                </a:lnTo>
                <a:lnTo>
                  <a:pt x="79" y="20"/>
                </a:lnTo>
                <a:lnTo>
                  <a:pt x="79" y="21"/>
                </a:lnTo>
                <a:lnTo>
                  <a:pt x="79" y="22"/>
                </a:lnTo>
                <a:lnTo>
                  <a:pt x="80" y="23"/>
                </a:lnTo>
                <a:lnTo>
                  <a:pt x="80" y="24"/>
                </a:lnTo>
                <a:lnTo>
                  <a:pt x="80" y="26"/>
                </a:lnTo>
                <a:lnTo>
                  <a:pt x="80" y="27"/>
                </a:lnTo>
                <a:lnTo>
                  <a:pt x="80" y="28"/>
                </a:lnTo>
                <a:lnTo>
                  <a:pt x="82" y="29"/>
                </a:lnTo>
                <a:lnTo>
                  <a:pt x="82" y="30"/>
                </a:lnTo>
                <a:lnTo>
                  <a:pt x="82" y="31"/>
                </a:lnTo>
                <a:lnTo>
                  <a:pt x="61" y="32"/>
                </a:lnTo>
                <a:lnTo>
                  <a:pt x="60" y="31"/>
                </a:lnTo>
                <a:lnTo>
                  <a:pt x="60" y="30"/>
                </a:lnTo>
                <a:lnTo>
                  <a:pt x="60" y="29"/>
                </a:lnTo>
                <a:lnTo>
                  <a:pt x="60" y="28"/>
                </a:lnTo>
                <a:lnTo>
                  <a:pt x="59" y="28"/>
                </a:lnTo>
                <a:lnTo>
                  <a:pt x="59" y="27"/>
                </a:lnTo>
                <a:lnTo>
                  <a:pt x="59" y="26"/>
                </a:lnTo>
                <a:lnTo>
                  <a:pt x="57" y="24"/>
                </a:lnTo>
                <a:lnTo>
                  <a:pt x="57" y="23"/>
                </a:lnTo>
                <a:lnTo>
                  <a:pt x="56" y="23"/>
                </a:lnTo>
                <a:lnTo>
                  <a:pt x="56" y="22"/>
                </a:lnTo>
                <a:lnTo>
                  <a:pt x="55" y="22"/>
                </a:lnTo>
                <a:lnTo>
                  <a:pt x="55" y="21"/>
                </a:lnTo>
                <a:lnTo>
                  <a:pt x="54" y="21"/>
                </a:lnTo>
                <a:lnTo>
                  <a:pt x="54" y="20"/>
                </a:lnTo>
                <a:lnTo>
                  <a:pt x="53" y="20"/>
                </a:lnTo>
                <a:lnTo>
                  <a:pt x="52" y="20"/>
                </a:lnTo>
                <a:lnTo>
                  <a:pt x="52" y="19"/>
                </a:lnTo>
                <a:lnTo>
                  <a:pt x="51" y="19"/>
                </a:lnTo>
                <a:lnTo>
                  <a:pt x="49" y="19"/>
                </a:lnTo>
                <a:lnTo>
                  <a:pt x="48" y="19"/>
                </a:lnTo>
                <a:lnTo>
                  <a:pt x="47" y="19"/>
                </a:lnTo>
                <a:lnTo>
                  <a:pt x="47" y="18"/>
                </a:lnTo>
                <a:lnTo>
                  <a:pt x="46" y="18"/>
                </a:lnTo>
                <a:lnTo>
                  <a:pt x="45" y="18"/>
                </a:lnTo>
                <a:lnTo>
                  <a:pt x="44" y="18"/>
                </a:lnTo>
                <a:lnTo>
                  <a:pt x="43" y="18"/>
                </a:lnTo>
                <a:lnTo>
                  <a:pt x="41" y="18"/>
                </a:lnTo>
                <a:lnTo>
                  <a:pt x="40" y="18"/>
                </a:lnTo>
                <a:lnTo>
                  <a:pt x="39" y="18"/>
                </a:lnTo>
                <a:lnTo>
                  <a:pt x="38" y="18"/>
                </a:lnTo>
                <a:lnTo>
                  <a:pt x="37" y="18"/>
                </a:lnTo>
                <a:lnTo>
                  <a:pt x="36" y="18"/>
                </a:lnTo>
                <a:lnTo>
                  <a:pt x="36" y="19"/>
                </a:lnTo>
                <a:lnTo>
                  <a:pt x="35" y="19"/>
                </a:lnTo>
                <a:lnTo>
                  <a:pt x="33" y="19"/>
                </a:lnTo>
                <a:lnTo>
                  <a:pt x="32" y="19"/>
                </a:lnTo>
                <a:lnTo>
                  <a:pt x="31" y="19"/>
                </a:lnTo>
                <a:lnTo>
                  <a:pt x="31" y="20"/>
                </a:lnTo>
                <a:lnTo>
                  <a:pt x="30" y="20"/>
                </a:lnTo>
                <a:lnTo>
                  <a:pt x="29" y="20"/>
                </a:lnTo>
                <a:lnTo>
                  <a:pt x="29" y="21"/>
                </a:lnTo>
                <a:lnTo>
                  <a:pt x="28" y="21"/>
                </a:lnTo>
                <a:lnTo>
                  <a:pt x="27" y="22"/>
                </a:lnTo>
                <a:lnTo>
                  <a:pt x="25" y="23"/>
                </a:lnTo>
                <a:lnTo>
                  <a:pt x="25" y="24"/>
                </a:lnTo>
                <a:lnTo>
                  <a:pt x="24" y="24"/>
                </a:lnTo>
                <a:lnTo>
                  <a:pt x="24" y="26"/>
                </a:lnTo>
                <a:lnTo>
                  <a:pt x="24" y="27"/>
                </a:lnTo>
                <a:lnTo>
                  <a:pt x="24" y="28"/>
                </a:lnTo>
                <a:lnTo>
                  <a:pt x="24" y="29"/>
                </a:lnTo>
                <a:lnTo>
                  <a:pt x="24" y="30"/>
                </a:lnTo>
                <a:lnTo>
                  <a:pt x="25" y="31"/>
                </a:lnTo>
                <a:lnTo>
                  <a:pt x="25" y="32"/>
                </a:lnTo>
                <a:lnTo>
                  <a:pt x="27" y="32"/>
                </a:lnTo>
                <a:lnTo>
                  <a:pt x="27" y="34"/>
                </a:lnTo>
                <a:lnTo>
                  <a:pt x="28" y="34"/>
                </a:lnTo>
                <a:lnTo>
                  <a:pt x="28" y="35"/>
                </a:lnTo>
                <a:lnTo>
                  <a:pt x="29" y="35"/>
                </a:lnTo>
                <a:lnTo>
                  <a:pt x="30" y="36"/>
                </a:lnTo>
                <a:lnTo>
                  <a:pt x="31" y="36"/>
                </a:lnTo>
                <a:lnTo>
                  <a:pt x="32" y="37"/>
                </a:lnTo>
                <a:lnTo>
                  <a:pt x="33" y="37"/>
                </a:lnTo>
                <a:lnTo>
                  <a:pt x="35" y="37"/>
                </a:lnTo>
                <a:lnTo>
                  <a:pt x="36" y="38"/>
                </a:lnTo>
                <a:lnTo>
                  <a:pt x="37" y="38"/>
                </a:lnTo>
                <a:lnTo>
                  <a:pt x="38" y="38"/>
                </a:lnTo>
                <a:lnTo>
                  <a:pt x="39" y="39"/>
                </a:lnTo>
                <a:lnTo>
                  <a:pt x="40" y="39"/>
                </a:lnTo>
                <a:lnTo>
                  <a:pt x="41" y="39"/>
                </a:lnTo>
                <a:lnTo>
                  <a:pt x="43" y="40"/>
                </a:lnTo>
                <a:lnTo>
                  <a:pt x="44" y="40"/>
                </a:lnTo>
                <a:lnTo>
                  <a:pt x="45" y="40"/>
                </a:lnTo>
                <a:lnTo>
                  <a:pt x="46" y="40"/>
                </a:lnTo>
                <a:lnTo>
                  <a:pt x="47" y="40"/>
                </a:lnTo>
                <a:lnTo>
                  <a:pt x="48" y="42"/>
                </a:lnTo>
                <a:lnTo>
                  <a:pt x="49" y="42"/>
                </a:lnTo>
                <a:lnTo>
                  <a:pt x="51" y="42"/>
                </a:lnTo>
                <a:lnTo>
                  <a:pt x="52" y="42"/>
                </a:lnTo>
                <a:lnTo>
                  <a:pt x="53" y="43"/>
                </a:lnTo>
                <a:lnTo>
                  <a:pt x="54" y="43"/>
                </a:lnTo>
                <a:lnTo>
                  <a:pt x="55" y="43"/>
                </a:lnTo>
                <a:lnTo>
                  <a:pt x="56" y="43"/>
                </a:lnTo>
                <a:lnTo>
                  <a:pt x="56" y="44"/>
                </a:lnTo>
                <a:lnTo>
                  <a:pt x="57" y="44"/>
                </a:lnTo>
                <a:lnTo>
                  <a:pt x="59" y="44"/>
                </a:lnTo>
                <a:lnTo>
                  <a:pt x="60" y="44"/>
                </a:lnTo>
                <a:lnTo>
                  <a:pt x="60" y="45"/>
                </a:lnTo>
                <a:lnTo>
                  <a:pt x="61" y="45"/>
                </a:lnTo>
                <a:lnTo>
                  <a:pt x="62" y="45"/>
                </a:lnTo>
                <a:lnTo>
                  <a:pt x="63" y="45"/>
                </a:lnTo>
                <a:lnTo>
                  <a:pt x="63" y="46"/>
                </a:lnTo>
                <a:lnTo>
                  <a:pt x="64" y="46"/>
                </a:lnTo>
                <a:lnTo>
                  <a:pt x="66" y="46"/>
                </a:lnTo>
                <a:lnTo>
                  <a:pt x="66" y="47"/>
                </a:lnTo>
                <a:lnTo>
                  <a:pt x="67" y="47"/>
                </a:lnTo>
                <a:lnTo>
                  <a:pt x="68" y="47"/>
                </a:lnTo>
                <a:lnTo>
                  <a:pt x="68" y="48"/>
                </a:lnTo>
                <a:lnTo>
                  <a:pt x="69" y="48"/>
                </a:lnTo>
                <a:lnTo>
                  <a:pt x="70" y="48"/>
                </a:lnTo>
                <a:lnTo>
                  <a:pt x="70" y="50"/>
                </a:lnTo>
                <a:lnTo>
                  <a:pt x="71" y="50"/>
                </a:lnTo>
                <a:lnTo>
                  <a:pt x="72" y="51"/>
                </a:lnTo>
                <a:lnTo>
                  <a:pt x="74" y="51"/>
                </a:lnTo>
                <a:lnTo>
                  <a:pt x="74" y="52"/>
                </a:lnTo>
                <a:lnTo>
                  <a:pt x="75" y="52"/>
                </a:lnTo>
                <a:lnTo>
                  <a:pt x="75" y="53"/>
                </a:lnTo>
                <a:lnTo>
                  <a:pt x="76" y="53"/>
                </a:lnTo>
                <a:lnTo>
                  <a:pt x="76" y="54"/>
                </a:lnTo>
                <a:lnTo>
                  <a:pt x="77" y="54"/>
                </a:lnTo>
                <a:lnTo>
                  <a:pt x="77" y="55"/>
                </a:lnTo>
                <a:lnTo>
                  <a:pt x="78" y="55"/>
                </a:lnTo>
                <a:lnTo>
                  <a:pt x="78" y="56"/>
                </a:lnTo>
                <a:lnTo>
                  <a:pt x="79" y="56"/>
                </a:lnTo>
                <a:lnTo>
                  <a:pt x="79" y="58"/>
                </a:lnTo>
                <a:lnTo>
                  <a:pt x="80" y="59"/>
                </a:lnTo>
                <a:lnTo>
                  <a:pt x="80" y="60"/>
                </a:lnTo>
                <a:lnTo>
                  <a:pt x="82" y="60"/>
                </a:lnTo>
                <a:lnTo>
                  <a:pt x="82" y="61"/>
                </a:lnTo>
                <a:lnTo>
                  <a:pt x="82" y="62"/>
                </a:lnTo>
                <a:lnTo>
                  <a:pt x="83" y="63"/>
                </a:lnTo>
                <a:lnTo>
                  <a:pt x="83" y="65"/>
                </a:lnTo>
                <a:lnTo>
                  <a:pt x="83" y="66"/>
                </a:lnTo>
                <a:lnTo>
                  <a:pt x="83" y="67"/>
                </a:lnTo>
                <a:lnTo>
                  <a:pt x="84" y="67"/>
                </a:lnTo>
                <a:lnTo>
                  <a:pt x="84" y="68"/>
                </a:lnTo>
                <a:lnTo>
                  <a:pt x="84" y="69"/>
                </a:lnTo>
                <a:lnTo>
                  <a:pt x="84" y="70"/>
                </a:lnTo>
                <a:lnTo>
                  <a:pt x="84" y="71"/>
                </a:lnTo>
                <a:lnTo>
                  <a:pt x="84" y="73"/>
                </a:lnTo>
                <a:lnTo>
                  <a:pt x="84" y="74"/>
                </a:lnTo>
                <a:lnTo>
                  <a:pt x="84" y="75"/>
                </a:lnTo>
                <a:lnTo>
                  <a:pt x="84" y="76"/>
                </a:lnTo>
                <a:lnTo>
                  <a:pt x="84" y="77"/>
                </a:lnTo>
                <a:lnTo>
                  <a:pt x="84" y="78"/>
                </a:lnTo>
                <a:lnTo>
                  <a:pt x="84" y="79"/>
                </a:lnTo>
                <a:lnTo>
                  <a:pt x="84" y="81"/>
                </a:lnTo>
                <a:lnTo>
                  <a:pt x="84" y="82"/>
                </a:lnTo>
                <a:lnTo>
                  <a:pt x="83" y="83"/>
                </a:lnTo>
                <a:lnTo>
                  <a:pt x="83" y="84"/>
                </a:lnTo>
                <a:lnTo>
                  <a:pt x="83" y="85"/>
                </a:lnTo>
                <a:lnTo>
                  <a:pt x="82" y="86"/>
                </a:lnTo>
                <a:lnTo>
                  <a:pt x="82" y="87"/>
                </a:lnTo>
                <a:lnTo>
                  <a:pt x="82" y="89"/>
                </a:lnTo>
                <a:lnTo>
                  <a:pt x="80" y="89"/>
                </a:lnTo>
                <a:lnTo>
                  <a:pt x="80" y="90"/>
                </a:lnTo>
                <a:lnTo>
                  <a:pt x="79" y="91"/>
                </a:lnTo>
                <a:lnTo>
                  <a:pt x="79" y="92"/>
                </a:lnTo>
                <a:lnTo>
                  <a:pt x="78" y="92"/>
                </a:lnTo>
                <a:lnTo>
                  <a:pt x="78" y="93"/>
                </a:lnTo>
                <a:lnTo>
                  <a:pt x="78" y="94"/>
                </a:lnTo>
                <a:lnTo>
                  <a:pt x="77" y="94"/>
                </a:lnTo>
                <a:lnTo>
                  <a:pt x="77" y="95"/>
                </a:lnTo>
                <a:lnTo>
                  <a:pt x="76" y="95"/>
                </a:lnTo>
                <a:lnTo>
                  <a:pt x="76" y="97"/>
                </a:lnTo>
                <a:lnTo>
                  <a:pt x="75" y="97"/>
                </a:lnTo>
                <a:lnTo>
                  <a:pt x="75" y="98"/>
                </a:lnTo>
                <a:lnTo>
                  <a:pt x="74" y="98"/>
                </a:lnTo>
                <a:lnTo>
                  <a:pt x="72" y="99"/>
                </a:lnTo>
                <a:lnTo>
                  <a:pt x="71" y="100"/>
                </a:lnTo>
                <a:lnTo>
                  <a:pt x="70" y="100"/>
                </a:lnTo>
                <a:lnTo>
                  <a:pt x="70" y="101"/>
                </a:lnTo>
                <a:lnTo>
                  <a:pt x="69" y="101"/>
                </a:lnTo>
                <a:lnTo>
                  <a:pt x="68" y="101"/>
                </a:lnTo>
                <a:lnTo>
                  <a:pt x="68" y="102"/>
                </a:lnTo>
                <a:lnTo>
                  <a:pt x="67" y="102"/>
                </a:lnTo>
                <a:lnTo>
                  <a:pt x="66" y="102"/>
                </a:lnTo>
                <a:lnTo>
                  <a:pt x="64" y="103"/>
                </a:lnTo>
                <a:lnTo>
                  <a:pt x="63" y="103"/>
                </a:lnTo>
                <a:lnTo>
                  <a:pt x="62" y="103"/>
                </a:lnTo>
                <a:lnTo>
                  <a:pt x="62" y="105"/>
                </a:lnTo>
                <a:lnTo>
                  <a:pt x="61" y="105"/>
                </a:lnTo>
                <a:lnTo>
                  <a:pt x="60" y="105"/>
                </a:lnTo>
                <a:lnTo>
                  <a:pt x="59" y="105"/>
                </a:lnTo>
                <a:lnTo>
                  <a:pt x="57" y="105"/>
                </a:lnTo>
                <a:lnTo>
                  <a:pt x="57" y="106"/>
                </a:lnTo>
                <a:lnTo>
                  <a:pt x="56" y="106"/>
                </a:lnTo>
                <a:lnTo>
                  <a:pt x="55" y="106"/>
                </a:lnTo>
                <a:lnTo>
                  <a:pt x="54" y="106"/>
                </a:lnTo>
                <a:lnTo>
                  <a:pt x="53" y="106"/>
                </a:lnTo>
                <a:lnTo>
                  <a:pt x="52" y="106"/>
                </a:lnTo>
                <a:lnTo>
                  <a:pt x="51" y="106"/>
                </a:lnTo>
                <a:lnTo>
                  <a:pt x="51" y="107"/>
                </a:lnTo>
                <a:lnTo>
                  <a:pt x="49" y="107"/>
                </a:lnTo>
                <a:lnTo>
                  <a:pt x="48" y="107"/>
                </a:lnTo>
                <a:lnTo>
                  <a:pt x="47" y="107"/>
                </a:lnTo>
                <a:lnTo>
                  <a:pt x="46" y="107"/>
                </a:lnTo>
                <a:lnTo>
                  <a:pt x="45" y="107"/>
                </a:lnTo>
                <a:lnTo>
                  <a:pt x="44" y="107"/>
                </a:lnTo>
                <a:lnTo>
                  <a:pt x="43" y="107"/>
                </a:lnTo>
                <a:lnTo>
                  <a:pt x="41" y="107"/>
                </a:lnTo>
                <a:lnTo>
                  <a:pt x="40" y="107"/>
                </a:lnTo>
                <a:lnTo>
                  <a:pt x="39" y="107"/>
                </a:lnTo>
                <a:lnTo>
                  <a:pt x="38" y="107"/>
                </a:lnTo>
                <a:lnTo>
                  <a:pt x="37" y="107"/>
                </a:lnTo>
                <a:lnTo>
                  <a:pt x="36" y="106"/>
                </a:lnTo>
                <a:lnTo>
                  <a:pt x="35" y="106"/>
                </a:lnTo>
                <a:lnTo>
                  <a:pt x="33" y="106"/>
                </a:lnTo>
                <a:lnTo>
                  <a:pt x="32" y="106"/>
                </a:lnTo>
                <a:lnTo>
                  <a:pt x="31" y="106"/>
                </a:lnTo>
                <a:lnTo>
                  <a:pt x="30" y="106"/>
                </a:lnTo>
                <a:lnTo>
                  <a:pt x="29" y="105"/>
                </a:lnTo>
                <a:lnTo>
                  <a:pt x="28" y="105"/>
                </a:lnTo>
                <a:lnTo>
                  <a:pt x="27" y="105"/>
                </a:lnTo>
                <a:lnTo>
                  <a:pt x="25" y="105"/>
                </a:lnTo>
                <a:lnTo>
                  <a:pt x="24" y="103"/>
                </a:lnTo>
                <a:lnTo>
                  <a:pt x="23" y="103"/>
                </a:lnTo>
                <a:lnTo>
                  <a:pt x="22" y="103"/>
                </a:lnTo>
                <a:lnTo>
                  <a:pt x="21" y="102"/>
                </a:lnTo>
                <a:lnTo>
                  <a:pt x="20" y="102"/>
                </a:lnTo>
                <a:lnTo>
                  <a:pt x="19" y="101"/>
                </a:lnTo>
                <a:lnTo>
                  <a:pt x="17" y="101"/>
                </a:lnTo>
                <a:lnTo>
                  <a:pt x="16" y="100"/>
                </a:lnTo>
                <a:lnTo>
                  <a:pt x="15" y="99"/>
                </a:lnTo>
                <a:lnTo>
                  <a:pt x="14" y="99"/>
                </a:lnTo>
                <a:lnTo>
                  <a:pt x="14" y="98"/>
                </a:lnTo>
                <a:lnTo>
                  <a:pt x="13" y="98"/>
                </a:lnTo>
                <a:lnTo>
                  <a:pt x="13" y="97"/>
                </a:lnTo>
                <a:lnTo>
                  <a:pt x="12" y="97"/>
                </a:lnTo>
                <a:lnTo>
                  <a:pt x="12" y="95"/>
                </a:lnTo>
                <a:lnTo>
                  <a:pt x="11" y="95"/>
                </a:lnTo>
                <a:lnTo>
                  <a:pt x="11" y="94"/>
                </a:lnTo>
                <a:lnTo>
                  <a:pt x="9" y="94"/>
                </a:lnTo>
                <a:lnTo>
                  <a:pt x="9" y="93"/>
                </a:lnTo>
                <a:lnTo>
                  <a:pt x="8" y="93"/>
                </a:lnTo>
                <a:lnTo>
                  <a:pt x="8" y="92"/>
                </a:lnTo>
                <a:lnTo>
                  <a:pt x="7" y="91"/>
                </a:lnTo>
                <a:lnTo>
                  <a:pt x="7" y="90"/>
                </a:lnTo>
                <a:lnTo>
                  <a:pt x="6" y="89"/>
                </a:lnTo>
                <a:lnTo>
                  <a:pt x="5" y="87"/>
                </a:lnTo>
                <a:lnTo>
                  <a:pt x="5" y="86"/>
                </a:lnTo>
                <a:lnTo>
                  <a:pt x="4" y="85"/>
                </a:lnTo>
                <a:lnTo>
                  <a:pt x="4" y="84"/>
                </a:lnTo>
                <a:lnTo>
                  <a:pt x="4" y="83"/>
                </a:lnTo>
                <a:lnTo>
                  <a:pt x="2" y="82"/>
                </a:lnTo>
                <a:lnTo>
                  <a:pt x="2" y="81"/>
                </a:lnTo>
                <a:lnTo>
                  <a:pt x="2" y="79"/>
                </a:lnTo>
                <a:lnTo>
                  <a:pt x="2" y="78"/>
                </a:lnTo>
                <a:lnTo>
                  <a:pt x="1" y="77"/>
                </a:lnTo>
                <a:lnTo>
                  <a:pt x="1" y="76"/>
                </a:lnTo>
                <a:lnTo>
                  <a:pt x="1" y="75"/>
                </a:lnTo>
                <a:lnTo>
                  <a:pt x="1" y="74"/>
                </a:lnTo>
                <a:lnTo>
                  <a:pt x="1" y="73"/>
                </a:lnTo>
                <a:lnTo>
                  <a:pt x="0" y="7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8" name="Freeform 11"/>
          <p:cNvSpPr>
            <a:spLocks/>
          </p:cNvSpPr>
          <p:nvPr/>
        </p:nvSpPr>
        <p:spPr bwMode="auto">
          <a:xfrm>
            <a:off x="900113" y="3505200"/>
            <a:ext cx="90487" cy="100013"/>
          </a:xfrm>
          <a:custGeom>
            <a:avLst/>
            <a:gdLst>
              <a:gd name="T0" fmla="*/ 41 w 57"/>
              <a:gd name="T1" fmla="*/ 63 h 63"/>
              <a:gd name="T2" fmla="*/ 41 w 57"/>
              <a:gd name="T3" fmla="*/ 30 h 63"/>
              <a:gd name="T4" fmla="*/ 41 w 57"/>
              <a:gd name="T5" fmla="*/ 27 h 63"/>
              <a:gd name="T6" fmla="*/ 41 w 57"/>
              <a:gd name="T7" fmla="*/ 25 h 63"/>
              <a:gd name="T8" fmla="*/ 41 w 57"/>
              <a:gd name="T9" fmla="*/ 23 h 63"/>
              <a:gd name="T10" fmla="*/ 41 w 57"/>
              <a:gd name="T11" fmla="*/ 21 h 63"/>
              <a:gd name="T12" fmla="*/ 39 w 57"/>
              <a:gd name="T13" fmla="*/ 19 h 63"/>
              <a:gd name="T14" fmla="*/ 39 w 57"/>
              <a:gd name="T15" fmla="*/ 17 h 63"/>
              <a:gd name="T16" fmla="*/ 38 w 57"/>
              <a:gd name="T17" fmla="*/ 16 h 63"/>
              <a:gd name="T18" fmla="*/ 37 w 57"/>
              <a:gd name="T19" fmla="*/ 15 h 63"/>
              <a:gd name="T20" fmla="*/ 36 w 57"/>
              <a:gd name="T21" fmla="*/ 14 h 63"/>
              <a:gd name="T22" fmla="*/ 35 w 57"/>
              <a:gd name="T23" fmla="*/ 13 h 63"/>
              <a:gd name="T24" fmla="*/ 33 w 57"/>
              <a:gd name="T25" fmla="*/ 13 h 63"/>
              <a:gd name="T26" fmla="*/ 30 w 57"/>
              <a:gd name="T27" fmla="*/ 13 h 63"/>
              <a:gd name="T28" fmla="*/ 28 w 57"/>
              <a:gd name="T29" fmla="*/ 13 h 63"/>
              <a:gd name="T30" fmla="*/ 26 w 57"/>
              <a:gd name="T31" fmla="*/ 13 h 63"/>
              <a:gd name="T32" fmla="*/ 23 w 57"/>
              <a:gd name="T33" fmla="*/ 14 h 63"/>
              <a:gd name="T34" fmla="*/ 22 w 57"/>
              <a:gd name="T35" fmla="*/ 15 h 63"/>
              <a:gd name="T36" fmla="*/ 20 w 57"/>
              <a:gd name="T37" fmla="*/ 17 h 63"/>
              <a:gd name="T38" fmla="*/ 19 w 57"/>
              <a:gd name="T39" fmla="*/ 18 h 63"/>
              <a:gd name="T40" fmla="*/ 19 w 57"/>
              <a:gd name="T41" fmla="*/ 21 h 63"/>
              <a:gd name="T42" fmla="*/ 18 w 57"/>
              <a:gd name="T43" fmla="*/ 22 h 63"/>
              <a:gd name="T44" fmla="*/ 18 w 57"/>
              <a:gd name="T45" fmla="*/ 24 h 63"/>
              <a:gd name="T46" fmla="*/ 18 w 57"/>
              <a:gd name="T47" fmla="*/ 26 h 63"/>
              <a:gd name="T48" fmla="*/ 18 w 57"/>
              <a:gd name="T49" fmla="*/ 29 h 63"/>
              <a:gd name="T50" fmla="*/ 17 w 57"/>
              <a:gd name="T51" fmla="*/ 31 h 63"/>
              <a:gd name="T52" fmla="*/ 17 w 57"/>
              <a:gd name="T53" fmla="*/ 33 h 63"/>
              <a:gd name="T54" fmla="*/ 17 w 57"/>
              <a:gd name="T55" fmla="*/ 63 h 63"/>
              <a:gd name="T56" fmla="*/ 0 w 57"/>
              <a:gd name="T57" fmla="*/ 1 h 63"/>
              <a:gd name="T58" fmla="*/ 15 w 57"/>
              <a:gd name="T59" fmla="*/ 10 h 63"/>
              <a:gd name="T60" fmla="*/ 18 w 57"/>
              <a:gd name="T61" fmla="*/ 8 h 63"/>
              <a:gd name="T62" fmla="*/ 20 w 57"/>
              <a:gd name="T63" fmla="*/ 6 h 63"/>
              <a:gd name="T64" fmla="*/ 22 w 57"/>
              <a:gd name="T65" fmla="*/ 5 h 63"/>
              <a:gd name="T66" fmla="*/ 23 w 57"/>
              <a:gd name="T67" fmla="*/ 3 h 63"/>
              <a:gd name="T68" fmla="*/ 26 w 57"/>
              <a:gd name="T69" fmla="*/ 2 h 63"/>
              <a:gd name="T70" fmla="*/ 28 w 57"/>
              <a:gd name="T71" fmla="*/ 1 h 63"/>
              <a:gd name="T72" fmla="*/ 29 w 57"/>
              <a:gd name="T73" fmla="*/ 0 h 63"/>
              <a:gd name="T74" fmla="*/ 31 w 57"/>
              <a:gd name="T75" fmla="*/ 0 h 63"/>
              <a:gd name="T76" fmla="*/ 34 w 57"/>
              <a:gd name="T77" fmla="*/ 0 h 63"/>
              <a:gd name="T78" fmla="*/ 36 w 57"/>
              <a:gd name="T79" fmla="*/ 0 h 63"/>
              <a:gd name="T80" fmla="*/ 38 w 57"/>
              <a:gd name="T81" fmla="*/ 0 h 63"/>
              <a:gd name="T82" fmla="*/ 41 w 57"/>
              <a:gd name="T83" fmla="*/ 0 h 63"/>
              <a:gd name="T84" fmla="*/ 43 w 57"/>
              <a:gd name="T85" fmla="*/ 0 h 63"/>
              <a:gd name="T86" fmla="*/ 45 w 57"/>
              <a:gd name="T87" fmla="*/ 1 h 63"/>
              <a:gd name="T88" fmla="*/ 46 w 57"/>
              <a:gd name="T89" fmla="*/ 2 h 63"/>
              <a:gd name="T90" fmla="*/ 49 w 57"/>
              <a:gd name="T91" fmla="*/ 2 h 63"/>
              <a:gd name="T92" fmla="*/ 50 w 57"/>
              <a:gd name="T93" fmla="*/ 3 h 63"/>
              <a:gd name="T94" fmla="*/ 52 w 57"/>
              <a:gd name="T95" fmla="*/ 5 h 63"/>
              <a:gd name="T96" fmla="*/ 53 w 57"/>
              <a:gd name="T97" fmla="*/ 6 h 63"/>
              <a:gd name="T98" fmla="*/ 53 w 57"/>
              <a:gd name="T99" fmla="*/ 8 h 63"/>
              <a:gd name="T100" fmla="*/ 54 w 57"/>
              <a:gd name="T101" fmla="*/ 9 h 63"/>
              <a:gd name="T102" fmla="*/ 55 w 57"/>
              <a:gd name="T103" fmla="*/ 10 h 63"/>
              <a:gd name="T104" fmla="*/ 55 w 57"/>
              <a:gd name="T105" fmla="*/ 13 h 63"/>
              <a:gd name="T106" fmla="*/ 57 w 57"/>
              <a:gd name="T107" fmla="*/ 15 h 63"/>
              <a:gd name="T108" fmla="*/ 57 w 57"/>
              <a:gd name="T109" fmla="*/ 17 h 63"/>
              <a:gd name="T110" fmla="*/ 57 w 57"/>
              <a:gd name="T111" fmla="*/ 19 h 63"/>
              <a:gd name="T112" fmla="*/ 57 w 57"/>
              <a:gd name="T113" fmla="*/ 22 h 63"/>
              <a:gd name="T114" fmla="*/ 57 w 57"/>
              <a:gd name="T115" fmla="*/ 24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
              <a:gd name="T175" fmla="*/ 0 h 63"/>
              <a:gd name="T176" fmla="*/ 57 w 57"/>
              <a:gd name="T177" fmla="*/ 63 h 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 h="63">
                <a:moveTo>
                  <a:pt x="57" y="63"/>
                </a:moveTo>
                <a:lnTo>
                  <a:pt x="41" y="63"/>
                </a:lnTo>
                <a:lnTo>
                  <a:pt x="41" y="31"/>
                </a:lnTo>
                <a:lnTo>
                  <a:pt x="41" y="30"/>
                </a:lnTo>
                <a:lnTo>
                  <a:pt x="41" y="29"/>
                </a:lnTo>
                <a:lnTo>
                  <a:pt x="41" y="27"/>
                </a:lnTo>
                <a:lnTo>
                  <a:pt x="41" y="26"/>
                </a:lnTo>
                <a:lnTo>
                  <a:pt x="41" y="25"/>
                </a:lnTo>
                <a:lnTo>
                  <a:pt x="41" y="24"/>
                </a:lnTo>
                <a:lnTo>
                  <a:pt x="41" y="23"/>
                </a:lnTo>
                <a:lnTo>
                  <a:pt x="41" y="22"/>
                </a:lnTo>
                <a:lnTo>
                  <a:pt x="41" y="21"/>
                </a:lnTo>
                <a:lnTo>
                  <a:pt x="41" y="19"/>
                </a:lnTo>
                <a:lnTo>
                  <a:pt x="39" y="19"/>
                </a:lnTo>
                <a:lnTo>
                  <a:pt x="39" y="18"/>
                </a:lnTo>
                <a:lnTo>
                  <a:pt x="39" y="17"/>
                </a:lnTo>
                <a:lnTo>
                  <a:pt x="38" y="17"/>
                </a:lnTo>
                <a:lnTo>
                  <a:pt x="38" y="16"/>
                </a:lnTo>
                <a:lnTo>
                  <a:pt x="38" y="15"/>
                </a:lnTo>
                <a:lnTo>
                  <a:pt x="37" y="15"/>
                </a:lnTo>
                <a:lnTo>
                  <a:pt x="37" y="14"/>
                </a:lnTo>
                <a:lnTo>
                  <a:pt x="36" y="14"/>
                </a:lnTo>
                <a:lnTo>
                  <a:pt x="35" y="14"/>
                </a:lnTo>
                <a:lnTo>
                  <a:pt x="35" y="13"/>
                </a:lnTo>
                <a:lnTo>
                  <a:pt x="34" y="13"/>
                </a:lnTo>
                <a:lnTo>
                  <a:pt x="33" y="13"/>
                </a:lnTo>
                <a:lnTo>
                  <a:pt x="31" y="13"/>
                </a:lnTo>
                <a:lnTo>
                  <a:pt x="30" y="13"/>
                </a:lnTo>
                <a:lnTo>
                  <a:pt x="29" y="13"/>
                </a:lnTo>
                <a:lnTo>
                  <a:pt x="28" y="13"/>
                </a:lnTo>
                <a:lnTo>
                  <a:pt x="27" y="13"/>
                </a:lnTo>
                <a:lnTo>
                  <a:pt x="26" y="13"/>
                </a:lnTo>
                <a:lnTo>
                  <a:pt x="25" y="14"/>
                </a:lnTo>
                <a:lnTo>
                  <a:pt x="23" y="14"/>
                </a:lnTo>
                <a:lnTo>
                  <a:pt x="23" y="15"/>
                </a:lnTo>
                <a:lnTo>
                  <a:pt x="22" y="15"/>
                </a:lnTo>
                <a:lnTo>
                  <a:pt x="21" y="16"/>
                </a:lnTo>
                <a:lnTo>
                  <a:pt x="20" y="17"/>
                </a:lnTo>
                <a:lnTo>
                  <a:pt x="20" y="18"/>
                </a:lnTo>
                <a:lnTo>
                  <a:pt x="19" y="18"/>
                </a:lnTo>
                <a:lnTo>
                  <a:pt x="19" y="19"/>
                </a:lnTo>
                <a:lnTo>
                  <a:pt x="19" y="21"/>
                </a:lnTo>
                <a:lnTo>
                  <a:pt x="18" y="21"/>
                </a:lnTo>
                <a:lnTo>
                  <a:pt x="18" y="22"/>
                </a:lnTo>
                <a:lnTo>
                  <a:pt x="18" y="23"/>
                </a:lnTo>
                <a:lnTo>
                  <a:pt x="18" y="24"/>
                </a:lnTo>
                <a:lnTo>
                  <a:pt x="18" y="25"/>
                </a:lnTo>
                <a:lnTo>
                  <a:pt x="18" y="26"/>
                </a:lnTo>
                <a:lnTo>
                  <a:pt x="18" y="27"/>
                </a:lnTo>
                <a:lnTo>
                  <a:pt x="18" y="29"/>
                </a:lnTo>
                <a:lnTo>
                  <a:pt x="17" y="30"/>
                </a:lnTo>
                <a:lnTo>
                  <a:pt x="17" y="31"/>
                </a:lnTo>
                <a:lnTo>
                  <a:pt x="17" y="32"/>
                </a:lnTo>
                <a:lnTo>
                  <a:pt x="17" y="33"/>
                </a:lnTo>
                <a:lnTo>
                  <a:pt x="17" y="34"/>
                </a:lnTo>
                <a:lnTo>
                  <a:pt x="17" y="63"/>
                </a:lnTo>
                <a:lnTo>
                  <a:pt x="0" y="63"/>
                </a:lnTo>
                <a:lnTo>
                  <a:pt x="0" y="1"/>
                </a:lnTo>
                <a:lnTo>
                  <a:pt x="15" y="1"/>
                </a:lnTo>
                <a:lnTo>
                  <a:pt x="15" y="10"/>
                </a:lnTo>
                <a:lnTo>
                  <a:pt x="17" y="9"/>
                </a:lnTo>
                <a:lnTo>
                  <a:pt x="18" y="8"/>
                </a:lnTo>
                <a:lnTo>
                  <a:pt x="19" y="7"/>
                </a:lnTo>
                <a:lnTo>
                  <a:pt x="20" y="6"/>
                </a:lnTo>
                <a:lnTo>
                  <a:pt x="21" y="5"/>
                </a:lnTo>
                <a:lnTo>
                  <a:pt x="22" y="5"/>
                </a:lnTo>
                <a:lnTo>
                  <a:pt x="22" y="3"/>
                </a:lnTo>
                <a:lnTo>
                  <a:pt x="23" y="3"/>
                </a:lnTo>
                <a:lnTo>
                  <a:pt x="25" y="2"/>
                </a:lnTo>
                <a:lnTo>
                  <a:pt x="26" y="2"/>
                </a:lnTo>
                <a:lnTo>
                  <a:pt x="27" y="1"/>
                </a:lnTo>
                <a:lnTo>
                  <a:pt x="28" y="1"/>
                </a:lnTo>
                <a:lnTo>
                  <a:pt x="29" y="1"/>
                </a:lnTo>
                <a:lnTo>
                  <a:pt x="29" y="0"/>
                </a:lnTo>
                <a:lnTo>
                  <a:pt x="30" y="0"/>
                </a:lnTo>
                <a:lnTo>
                  <a:pt x="31" y="0"/>
                </a:lnTo>
                <a:lnTo>
                  <a:pt x="33" y="0"/>
                </a:lnTo>
                <a:lnTo>
                  <a:pt x="34" y="0"/>
                </a:lnTo>
                <a:lnTo>
                  <a:pt x="35" y="0"/>
                </a:lnTo>
                <a:lnTo>
                  <a:pt x="36" y="0"/>
                </a:lnTo>
                <a:lnTo>
                  <a:pt x="37" y="0"/>
                </a:lnTo>
                <a:lnTo>
                  <a:pt x="38" y="0"/>
                </a:lnTo>
                <a:lnTo>
                  <a:pt x="39" y="0"/>
                </a:lnTo>
                <a:lnTo>
                  <a:pt x="41" y="0"/>
                </a:lnTo>
                <a:lnTo>
                  <a:pt x="42" y="0"/>
                </a:lnTo>
                <a:lnTo>
                  <a:pt x="43" y="0"/>
                </a:lnTo>
                <a:lnTo>
                  <a:pt x="44" y="1"/>
                </a:lnTo>
                <a:lnTo>
                  <a:pt x="45" y="1"/>
                </a:lnTo>
                <a:lnTo>
                  <a:pt x="46" y="1"/>
                </a:lnTo>
                <a:lnTo>
                  <a:pt x="46" y="2"/>
                </a:lnTo>
                <a:lnTo>
                  <a:pt x="47" y="2"/>
                </a:lnTo>
                <a:lnTo>
                  <a:pt x="49" y="2"/>
                </a:lnTo>
                <a:lnTo>
                  <a:pt x="49" y="3"/>
                </a:lnTo>
                <a:lnTo>
                  <a:pt x="50" y="3"/>
                </a:lnTo>
                <a:lnTo>
                  <a:pt x="51" y="5"/>
                </a:lnTo>
                <a:lnTo>
                  <a:pt x="52" y="5"/>
                </a:lnTo>
                <a:lnTo>
                  <a:pt x="52" y="6"/>
                </a:lnTo>
                <a:lnTo>
                  <a:pt x="53" y="6"/>
                </a:lnTo>
                <a:lnTo>
                  <a:pt x="53" y="7"/>
                </a:lnTo>
                <a:lnTo>
                  <a:pt x="53" y="8"/>
                </a:lnTo>
                <a:lnTo>
                  <a:pt x="54" y="8"/>
                </a:lnTo>
                <a:lnTo>
                  <a:pt x="54" y="9"/>
                </a:lnTo>
                <a:lnTo>
                  <a:pt x="54" y="10"/>
                </a:lnTo>
                <a:lnTo>
                  <a:pt x="55" y="10"/>
                </a:lnTo>
                <a:lnTo>
                  <a:pt x="55" y="11"/>
                </a:lnTo>
                <a:lnTo>
                  <a:pt x="55" y="13"/>
                </a:lnTo>
                <a:lnTo>
                  <a:pt x="57" y="14"/>
                </a:lnTo>
                <a:lnTo>
                  <a:pt x="57" y="15"/>
                </a:lnTo>
                <a:lnTo>
                  <a:pt x="57" y="16"/>
                </a:lnTo>
                <a:lnTo>
                  <a:pt x="57" y="17"/>
                </a:lnTo>
                <a:lnTo>
                  <a:pt x="57" y="18"/>
                </a:lnTo>
                <a:lnTo>
                  <a:pt x="57" y="19"/>
                </a:lnTo>
                <a:lnTo>
                  <a:pt x="57" y="21"/>
                </a:lnTo>
                <a:lnTo>
                  <a:pt x="57" y="22"/>
                </a:lnTo>
                <a:lnTo>
                  <a:pt x="57" y="23"/>
                </a:lnTo>
                <a:lnTo>
                  <a:pt x="57" y="24"/>
                </a:lnTo>
                <a:lnTo>
                  <a:pt x="57"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89" name="Freeform 12"/>
          <p:cNvSpPr>
            <a:spLocks noEditPoints="1"/>
          </p:cNvSpPr>
          <p:nvPr/>
        </p:nvSpPr>
        <p:spPr bwMode="auto">
          <a:xfrm>
            <a:off x="1011238" y="3505200"/>
            <a:ext cx="100012" cy="101600"/>
          </a:xfrm>
          <a:custGeom>
            <a:avLst/>
            <a:gdLst>
              <a:gd name="T0" fmla="*/ 0 w 63"/>
              <a:gd name="T1" fmla="*/ 26 h 64"/>
              <a:gd name="T2" fmla="*/ 2 w 63"/>
              <a:gd name="T3" fmla="*/ 22 h 64"/>
              <a:gd name="T4" fmla="*/ 3 w 63"/>
              <a:gd name="T5" fmla="*/ 17 h 64"/>
              <a:gd name="T6" fmla="*/ 5 w 63"/>
              <a:gd name="T7" fmla="*/ 13 h 64"/>
              <a:gd name="T8" fmla="*/ 8 w 63"/>
              <a:gd name="T9" fmla="*/ 9 h 64"/>
              <a:gd name="T10" fmla="*/ 13 w 63"/>
              <a:gd name="T11" fmla="*/ 6 h 64"/>
              <a:gd name="T12" fmla="*/ 18 w 63"/>
              <a:gd name="T13" fmla="*/ 2 h 64"/>
              <a:gd name="T14" fmla="*/ 23 w 63"/>
              <a:gd name="T15" fmla="*/ 1 h 64"/>
              <a:gd name="T16" fmla="*/ 28 w 63"/>
              <a:gd name="T17" fmla="*/ 0 h 64"/>
              <a:gd name="T18" fmla="*/ 34 w 63"/>
              <a:gd name="T19" fmla="*/ 0 h 64"/>
              <a:gd name="T20" fmla="*/ 39 w 63"/>
              <a:gd name="T21" fmla="*/ 0 h 64"/>
              <a:gd name="T22" fmla="*/ 44 w 63"/>
              <a:gd name="T23" fmla="*/ 1 h 64"/>
              <a:gd name="T24" fmla="*/ 50 w 63"/>
              <a:gd name="T25" fmla="*/ 5 h 64"/>
              <a:gd name="T26" fmla="*/ 54 w 63"/>
              <a:gd name="T27" fmla="*/ 8 h 64"/>
              <a:gd name="T28" fmla="*/ 58 w 63"/>
              <a:gd name="T29" fmla="*/ 11 h 64"/>
              <a:gd name="T30" fmla="*/ 60 w 63"/>
              <a:gd name="T31" fmla="*/ 16 h 64"/>
              <a:gd name="T32" fmla="*/ 62 w 63"/>
              <a:gd name="T33" fmla="*/ 21 h 64"/>
              <a:gd name="T34" fmla="*/ 63 w 63"/>
              <a:gd name="T35" fmla="*/ 26 h 64"/>
              <a:gd name="T36" fmla="*/ 63 w 63"/>
              <a:gd name="T37" fmla="*/ 32 h 64"/>
              <a:gd name="T38" fmla="*/ 63 w 63"/>
              <a:gd name="T39" fmla="*/ 38 h 64"/>
              <a:gd name="T40" fmla="*/ 62 w 63"/>
              <a:gd name="T41" fmla="*/ 44 h 64"/>
              <a:gd name="T42" fmla="*/ 60 w 63"/>
              <a:gd name="T43" fmla="*/ 48 h 64"/>
              <a:gd name="T44" fmla="*/ 57 w 63"/>
              <a:gd name="T45" fmla="*/ 53 h 64"/>
              <a:gd name="T46" fmla="*/ 54 w 63"/>
              <a:gd name="T47" fmla="*/ 56 h 64"/>
              <a:gd name="T48" fmla="*/ 50 w 63"/>
              <a:gd name="T49" fmla="*/ 60 h 64"/>
              <a:gd name="T50" fmla="*/ 46 w 63"/>
              <a:gd name="T51" fmla="*/ 62 h 64"/>
              <a:gd name="T52" fmla="*/ 41 w 63"/>
              <a:gd name="T53" fmla="*/ 63 h 64"/>
              <a:gd name="T54" fmla="*/ 35 w 63"/>
              <a:gd name="T55" fmla="*/ 64 h 64"/>
              <a:gd name="T56" fmla="*/ 29 w 63"/>
              <a:gd name="T57" fmla="*/ 64 h 64"/>
              <a:gd name="T58" fmla="*/ 24 w 63"/>
              <a:gd name="T59" fmla="*/ 63 h 64"/>
              <a:gd name="T60" fmla="*/ 19 w 63"/>
              <a:gd name="T61" fmla="*/ 62 h 64"/>
              <a:gd name="T62" fmla="*/ 15 w 63"/>
              <a:gd name="T63" fmla="*/ 60 h 64"/>
              <a:gd name="T64" fmla="*/ 11 w 63"/>
              <a:gd name="T65" fmla="*/ 57 h 64"/>
              <a:gd name="T66" fmla="*/ 7 w 63"/>
              <a:gd name="T67" fmla="*/ 55 h 64"/>
              <a:gd name="T68" fmla="*/ 5 w 63"/>
              <a:gd name="T69" fmla="*/ 50 h 64"/>
              <a:gd name="T70" fmla="*/ 3 w 63"/>
              <a:gd name="T71" fmla="*/ 46 h 64"/>
              <a:gd name="T72" fmla="*/ 0 w 63"/>
              <a:gd name="T73" fmla="*/ 41 h 64"/>
              <a:gd name="T74" fmla="*/ 0 w 63"/>
              <a:gd name="T75" fmla="*/ 36 h 64"/>
              <a:gd name="T76" fmla="*/ 16 w 63"/>
              <a:gd name="T77" fmla="*/ 32 h 64"/>
              <a:gd name="T78" fmla="*/ 18 w 63"/>
              <a:gd name="T79" fmla="*/ 37 h 64"/>
              <a:gd name="T80" fmla="*/ 19 w 63"/>
              <a:gd name="T81" fmla="*/ 41 h 64"/>
              <a:gd name="T82" fmla="*/ 21 w 63"/>
              <a:gd name="T83" fmla="*/ 46 h 64"/>
              <a:gd name="T84" fmla="*/ 26 w 63"/>
              <a:gd name="T85" fmla="*/ 49 h 64"/>
              <a:gd name="T86" fmla="*/ 31 w 63"/>
              <a:gd name="T87" fmla="*/ 50 h 64"/>
              <a:gd name="T88" fmla="*/ 36 w 63"/>
              <a:gd name="T89" fmla="*/ 50 h 64"/>
              <a:gd name="T90" fmla="*/ 41 w 63"/>
              <a:gd name="T91" fmla="*/ 48 h 64"/>
              <a:gd name="T92" fmla="*/ 45 w 63"/>
              <a:gd name="T93" fmla="*/ 44 h 64"/>
              <a:gd name="T94" fmla="*/ 46 w 63"/>
              <a:gd name="T95" fmla="*/ 38 h 64"/>
              <a:gd name="T96" fmla="*/ 47 w 63"/>
              <a:gd name="T97" fmla="*/ 33 h 64"/>
              <a:gd name="T98" fmla="*/ 46 w 63"/>
              <a:gd name="T99" fmla="*/ 29 h 64"/>
              <a:gd name="T100" fmla="*/ 46 w 63"/>
              <a:gd name="T101" fmla="*/ 23 h 64"/>
              <a:gd name="T102" fmla="*/ 44 w 63"/>
              <a:gd name="T103" fmla="*/ 19 h 64"/>
              <a:gd name="T104" fmla="*/ 42 w 63"/>
              <a:gd name="T105" fmla="*/ 16 h 64"/>
              <a:gd name="T106" fmla="*/ 37 w 63"/>
              <a:gd name="T107" fmla="*/ 14 h 64"/>
              <a:gd name="T108" fmla="*/ 32 w 63"/>
              <a:gd name="T109" fmla="*/ 13 h 64"/>
              <a:gd name="T110" fmla="*/ 28 w 63"/>
              <a:gd name="T111" fmla="*/ 14 h 64"/>
              <a:gd name="T112" fmla="*/ 23 w 63"/>
              <a:gd name="T113" fmla="*/ 16 h 64"/>
              <a:gd name="T114" fmla="*/ 20 w 63"/>
              <a:gd name="T115" fmla="*/ 18 h 64"/>
              <a:gd name="T116" fmla="*/ 19 w 63"/>
              <a:gd name="T117" fmla="*/ 23 h 64"/>
              <a:gd name="T118" fmla="*/ 18 w 63"/>
              <a:gd name="T119" fmla="*/ 27 h 64"/>
              <a:gd name="T120" fmla="*/ 16 w 63"/>
              <a:gd name="T121" fmla="*/ 32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64"/>
              <a:gd name="T185" fmla="*/ 63 w 6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64">
                <a:moveTo>
                  <a:pt x="0" y="31"/>
                </a:moveTo>
                <a:lnTo>
                  <a:pt x="0" y="30"/>
                </a:lnTo>
                <a:lnTo>
                  <a:pt x="0" y="29"/>
                </a:lnTo>
                <a:lnTo>
                  <a:pt x="0" y="27"/>
                </a:lnTo>
                <a:lnTo>
                  <a:pt x="0" y="26"/>
                </a:lnTo>
                <a:lnTo>
                  <a:pt x="0" y="25"/>
                </a:lnTo>
                <a:lnTo>
                  <a:pt x="0" y="24"/>
                </a:lnTo>
                <a:lnTo>
                  <a:pt x="0" y="23"/>
                </a:lnTo>
                <a:lnTo>
                  <a:pt x="2" y="23"/>
                </a:lnTo>
                <a:lnTo>
                  <a:pt x="2" y="22"/>
                </a:lnTo>
                <a:lnTo>
                  <a:pt x="2" y="21"/>
                </a:lnTo>
                <a:lnTo>
                  <a:pt x="2" y="19"/>
                </a:lnTo>
                <a:lnTo>
                  <a:pt x="3" y="19"/>
                </a:lnTo>
                <a:lnTo>
                  <a:pt x="3" y="18"/>
                </a:lnTo>
                <a:lnTo>
                  <a:pt x="3" y="17"/>
                </a:lnTo>
                <a:lnTo>
                  <a:pt x="4" y="16"/>
                </a:lnTo>
                <a:lnTo>
                  <a:pt x="4" y="15"/>
                </a:lnTo>
                <a:lnTo>
                  <a:pt x="5" y="15"/>
                </a:lnTo>
                <a:lnTo>
                  <a:pt x="5" y="14"/>
                </a:lnTo>
                <a:lnTo>
                  <a:pt x="5" y="13"/>
                </a:lnTo>
                <a:lnTo>
                  <a:pt x="6" y="13"/>
                </a:lnTo>
                <a:lnTo>
                  <a:pt x="6" y="11"/>
                </a:lnTo>
                <a:lnTo>
                  <a:pt x="7" y="10"/>
                </a:lnTo>
                <a:lnTo>
                  <a:pt x="7" y="9"/>
                </a:lnTo>
                <a:lnTo>
                  <a:pt x="8" y="9"/>
                </a:lnTo>
                <a:lnTo>
                  <a:pt x="8" y="8"/>
                </a:lnTo>
                <a:lnTo>
                  <a:pt x="10" y="8"/>
                </a:lnTo>
                <a:lnTo>
                  <a:pt x="11" y="7"/>
                </a:lnTo>
                <a:lnTo>
                  <a:pt x="12" y="6"/>
                </a:lnTo>
                <a:lnTo>
                  <a:pt x="13" y="6"/>
                </a:lnTo>
                <a:lnTo>
                  <a:pt x="13" y="5"/>
                </a:lnTo>
                <a:lnTo>
                  <a:pt x="14" y="5"/>
                </a:lnTo>
                <a:lnTo>
                  <a:pt x="15" y="3"/>
                </a:lnTo>
                <a:lnTo>
                  <a:pt x="16" y="3"/>
                </a:lnTo>
                <a:lnTo>
                  <a:pt x="18" y="2"/>
                </a:lnTo>
                <a:lnTo>
                  <a:pt x="19" y="2"/>
                </a:lnTo>
                <a:lnTo>
                  <a:pt x="20" y="1"/>
                </a:lnTo>
                <a:lnTo>
                  <a:pt x="21" y="1"/>
                </a:lnTo>
                <a:lnTo>
                  <a:pt x="22" y="1"/>
                </a:lnTo>
                <a:lnTo>
                  <a:pt x="23" y="1"/>
                </a:lnTo>
                <a:lnTo>
                  <a:pt x="23" y="0"/>
                </a:lnTo>
                <a:lnTo>
                  <a:pt x="24" y="0"/>
                </a:lnTo>
                <a:lnTo>
                  <a:pt x="26" y="0"/>
                </a:lnTo>
                <a:lnTo>
                  <a:pt x="27" y="0"/>
                </a:lnTo>
                <a:lnTo>
                  <a:pt x="28" y="0"/>
                </a:lnTo>
                <a:lnTo>
                  <a:pt x="29" y="0"/>
                </a:lnTo>
                <a:lnTo>
                  <a:pt x="30" y="0"/>
                </a:lnTo>
                <a:lnTo>
                  <a:pt x="31" y="0"/>
                </a:lnTo>
                <a:lnTo>
                  <a:pt x="32" y="0"/>
                </a:lnTo>
                <a:lnTo>
                  <a:pt x="34" y="0"/>
                </a:lnTo>
                <a:lnTo>
                  <a:pt x="35" y="0"/>
                </a:lnTo>
                <a:lnTo>
                  <a:pt x="36" y="0"/>
                </a:lnTo>
                <a:lnTo>
                  <a:pt x="37" y="0"/>
                </a:lnTo>
                <a:lnTo>
                  <a:pt x="38" y="0"/>
                </a:lnTo>
                <a:lnTo>
                  <a:pt x="39" y="0"/>
                </a:lnTo>
                <a:lnTo>
                  <a:pt x="41" y="0"/>
                </a:lnTo>
                <a:lnTo>
                  <a:pt x="41" y="1"/>
                </a:lnTo>
                <a:lnTo>
                  <a:pt x="42" y="1"/>
                </a:lnTo>
                <a:lnTo>
                  <a:pt x="43" y="1"/>
                </a:lnTo>
                <a:lnTo>
                  <a:pt x="44" y="1"/>
                </a:lnTo>
                <a:lnTo>
                  <a:pt x="45" y="2"/>
                </a:lnTo>
                <a:lnTo>
                  <a:pt x="46" y="2"/>
                </a:lnTo>
                <a:lnTo>
                  <a:pt x="47" y="3"/>
                </a:lnTo>
                <a:lnTo>
                  <a:pt x="49" y="3"/>
                </a:lnTo>
                <a:lnTo>
                  <a:pt x="50" y="5"/>
                </a:lnTo>
                <a:lnTo>
                  <a:pt x="51" y="6"/>
                </a:lnTo>
                <a:lnTo>
                  <a:pt x="52" y="6"/>
                </a:lnTo>
                <a:lnTo>
                  <a:pt x="52" y="7"/>
                </a:lnTo>
                <a:lnTo>
                  <a:pt x="53" y="7"/>
                </a:lnTo>
                <a:lnTo>
                  <a:pt x="54" y="8"/>
                </a:lnTo>
                <a:lnTo>
                  <a:pt x="55" y="9"/>
                </a:lnTo>
                <a:lnTo>
                  <a:pt x="55" y="10"/>
                </a:lnTo>
                <a:lnTo>
                  <a:pt x="57" y="10"/>
                </a:lnTo>
                <a:lnTo>
                  <a:pt x="57" y="11"/>
                </a:lnTo>
                <a:lnTo>
                  <a:pt x="58" y="11"/>
                </a:lnTo>
                <a:lnTo>
                  <a:pt x="58" y="13"/>
                </a:lnTo>
                <a:lnTo>
                  <a:pt x="59" y="13"/>
                </a:lnTo>
                <a:lnTo>
                  <a:pt x="59" y="14"/>
                </a:lnTo>
                <a:lnTo>
                  <a:pt x="60" y="15"/>
                </a:lnTo>
                <a:lnTo>
                  <a:pt x="60" y="16"/>
                </a:lnTo>
                <a:lnTo>
                  <a:pt x="61" y="17"/>
                </a:lnTo>
                <a:lnTo>
                  <a:pt x="61" y="18"/>
                </a:lnTo>
                <a:lnTo>
                  <a:pt x="61" y="19"/>
                </a:lnTo>
                <a:lnTo>
                  <a:pt x="62" y="19"/>
                </a:lnTo>
                <a:lnTo>
                  <a:pt x="62" y="21"/>
                </a:lnTo>
                <a:lnTo>
                  <a:pt x="62" y="22"/>
                </a:lnTo>
                <a:lnTo>
                  <a:pt x="62" y="23"/>
                </a:lnTo>
                <a:lnTo>
                  <a:pt x="63" y="24"/>
                </a:lnTo>
                <a:lnTo>
                  <a:pt x="63" y="25"/>
                </a:lnTo>
                <a:lnTo>
                  <a:pt x="63" y="26"/>
                </a:lnTo>
                <a:lnTo>
                  <a:pt x="63" y="27"/>
                </a:lnTo>
                <a:lnTo>
                  <a:pt x="63" y="29"/>
                </a:lnTo>
                <a:lnTo>
                  <a:pt x="63" y="30"/>
                </a:lnTo>
                <a:lnTo>
                  <a:pt x="63" y="31"/>
                </a:lnTo>
                <a:lnTo>
                  <a:pt x="63" y="32"/>
                </a:lnTo>
                <a:lnTo>
                  <a:pt x="63" y="33"/>
                </a:lnTo>
                <a:lnTo>
                  <a:pt x="63" y="34"/>
                </a:lnTo>
                <a:lnTo>
                  <a:pt x="63" y="36"/>
                </a:lnTo>
                <a:lnTo>
                  <a:pt x="63" y="37"/>
                </a:lnTo>
                <a:lnTo>
                  <a:pt x="63" y="38"/>
                </a:lnTo>
                <a:lnTo>
                  <a:pt x="63" y="39"/>
                </a:lnTo>
                <a:lnTo>
                  <a:pt x="63" y="40"/>
                </a:lnTo>
                <a:lnTo>
                  <a:pt x="62" y="41"/>
                </a:lnTo>
                <a:lnTo>
                  <a:pt x="62" y="42"/>
                </a:lnTo>
                <a:lnTo>
                  <a:pt x="62" y="44"/>
                </a:lnTo>
                <a:lnTo>
                  <a:pt x="61" y="45"/>
                </a:lnTo>
                <a:lnTo>
                  <a:pt x="61" y="46"/>
                </a:lnTo>
                <a:lnTo>
                  <a:pt x="61" y="47"/>
                </a:lnTo>
                <a:lnTo>
                  <a:pt x="60" y="47"/>
                </a:lnTo>
                <a:lnTo>
                  <a:pt x="60" y="48"/>
                </a:lnTo>
                <a:lnTo>
                  <a:pt x="60" y="49"/>
                </a:lnTo>
                <a:lnTo>
                  <a:pt x="59" y="49"/>
                </a:lnTo>
                <a:lnTo>
                  <a:pt x="59" y="50"/>
                </a:lnTo>
                <a:lnTo>
                  <a:pt x="58" y="52"/>
                </a:lnTo>
                <a:lnTo>
                  <a:pt x="57" y="53"/>
                </a:lnTo>
                <a:lnTo>
                  <a:pt x="57" y="54"/>
                </a:lnTo>
                <a:lnTo>
                  <a:pt x="55" y="54"/>
                </a:lnTo>
                <a:lnTo>
                  <a:pt x="55" y="55"/>
                </a:lnTo>
                <a:lnTo>
                  <a:pt x="54" y="55"/>
                </a:lnTo>
                <a:lnTo>
                  <a:pt x="54" y="56"/>
                </a:lnTo>
                <a:lnTo>
                  <a:pt x="53" y="56"/>
                </a:lnTo>
                <a:lnTo>
                  <a:pt x="53" y="57"/>
                </a:lnTo>
                <a:lnTo>
                  <a:pt x="52" y="57"/>
                </a:lnTo>
                <a:lnTo>
                  <a:pt x="51" y="58"/>
                </a:lnTo>
                <a:lnTo>
                  <a:pt x="50" y="60"/>
                </a:lnTo>
                <a:lnTo>
                  <a:pt x="49" y="60"/>
                </a:lnTo>
                <a:lnTo>
                  <a:pt x="49" y="61"/>
                </a:lnTo>
                <a:lnTo>
                  <a:pt x="47" y="61"/>
                </a:lnTo>
                <a:lnTo>
                  <a:pt x="46" y="61"/>
                </a:lnTo>
                <a:lnTo>
                  <a:pt x="46" y="62"/>
                </a:lnTo>
                <a:lnTo>
                  <a:pt x="45" y="62"/>
                </a:lnTo>
                <a:lnTo>
                  <a:pt x="44" y="62"/>
                </a:lnTo>
                <a:lnTo>
                  <a:pt x="43" y="63"/>
                </a:lnTo>
                <a:lnTo>
                  <a:pt x="42" y="63"/>
                </a:lnTo>
                <a:lnTo>
                  <a:pt x="41" y="63"/>
                </a:lnTo>
                <a:lnTo>
                  <a:pt x="39" y="64"/>
                </a:lnTo>
                <a:lnTo>
                  <a:pt x="38" y="64"/>
                </a:lnTo>
                <a:lnTo>
                  <a:pt x="37" y="64"/>
                </a:lnTo>
                <a:lnTo>
                  <a:pt x="36" y="64"/>
                </a:lnTo>
                <a:lnTo>
                  <a:pt x="35" y="64"/>
                </a:lnTo>
                <a:lnTo>
                  <a:pt x="34" y="64"/>
                </a:lnTo>
                <a:lnTo>
                  <a:pt x="32" y="64"/>
                </a:lnTo>
                <a:lnTo>
                  <a:pt x="31" y="64"/>
                </a:lnTo>
                <a:lnTo>
                  <a:pt x="30" y="64"/>
                </a:lnTo>
                <a:lnTo>
                  <a:pt x="29" y="64"/>
                </a:lnTo>
                <a:lnTo>
                  <a:pt x="28" y="64"/>
                </a:lnTo>
                <a:lnTo>
                  <a:pt x="27" y="64"/>
                </a:lnTo>
                <a:lnTo>
                  <a:pt x="26" y="64"/>
                </a:lnTo>
                <a:lnTo>
                  <a:pt x="24" y="64"/>
                </a:lnTo>
                <a:lnTo>
                  <a:pt x="24" y="63"/>
                </a:lnTo>
                <a:lnTo>
                  <a:pt x="23" y="63"/>
                </a:lnTo>
                <a:lnTo>
                  <a:pt x="22" y="63"/>
                </a:lnTo>
                <a:lnTo>
                  <a:pt x="21" y="63"/>
                </a:lnTo>
                <a:lnTo>
                  <a:pt x="20" y="62"/>
                </a:lnTo>
                <a:lnTo>
                  <a:pt x="19" y="62"/>
                </a:lnTo>
                <a:lnTo>
                  <a:pt x="18" y="62"/>
                </a:lnTo>
                <a:lnTo>
                  <a:pt x="18" y="61"/>
                </a:lnTo>
                <a:lnTo>
                  <a:pt x="16" y="61"/>
                </a:lnTo>
                <a:lnTo>
                  <a:pt x="15" y="61"/>
                </a:lnTo>
                <a:lnTo>
                  <a:pt x="15" y="60"/>
                </a:lnTo>
                <a:lnTo>
                  <a:pt x="14" y="60"/>
                </a:lnTo>
                <a:lnTo>
                  <a:pt x="13" y="60"/>
                </a:lnTo>
                <a:lnTo>
                  <a:pt x="13" y="58"/>
                </a:lnTo>
                <a:lnTo>
                  <a:pt x="12" y="58"/>
                </a:lnTo>
                <a:lnTo>
                  <a:pt x="11" y="57"/>
                </a:lnTo>
                <a:lnTo>
                  <a:pt x="10" y="57"/>
                </a:lnTo>
                <a:lnTo>
                  <a:pt x="10" y="56"/>
                </a:lnTo>
                <a:lnTo>
                  <a:pt x="8" y="56"/>
                </a:lnTo>
                <a:lnTo>
                  <a:pt x="8" y="55"/>
                </a:lnTo>
                <a:lnTo>
                  <a:pt x="7" y="55"/>
                </a:lnTo>
                <a:lnTo>
                  <a:pt x="7" y="54"/>
                </a:lnTo>
                <a:lnTo>
                  <a:pt x="6" y="53"/>
                </a:lnTo>
                <a:lnTo>
                  <a:pt x="6" y="52"/>
                </a:lnTo>
                <a:lnTo>
                  <a:pt x="5" y="52"/>
                </a:lnTo>
                <a:lnTo>
                  <a:pt x="5" y="50"/>
                </a:lnTo>
                <a:lnTo>
                  <a:pt x="4" y="49"/>
                </a:lnTo>
                <a:lnTo>
                  <a:pt x="4" y="48"/>
                </a:lnTo>
                <a:lnTo>
                  <a:pt x="3" y="48"/>
                </a:lnTo>
                <a:lnTo>
                  <a:pt x="3" y="47"/>
                </a:lnTo>
                <a:lnTo>
                  <a:pt x="3" y="46"/>
                </a:lnTo>
                <a:lnTo>
                  <a:pt x="2" y="45"/>
                </a:lnTo>
                <a:lnTo>
                  <a:pt x="2" y="44"/>
                </a:lnTo>
                <a:lnTo>
                  <a:pt x="2" y="42"/>
                </a:lnTo>
                <a:lnTo>
                  <a:pt x="2" y="41"/>
                </a:lnTo>
                <a:lnTo>
                  <a:pt x="0" y="41"/>
                </a:lnTo>
                <a:lnTo>
                  <a:pt x="0" y="40"/>
                </a:lnTo>
                <a:lnTo>
                  <a:pt x="0" y="39"/>
                </a:lnTo>
                <a:lnTo>
                  <a:pt x="0" y="38"/>
                </a:lnTo>
                <a:lnTo>
                  <a:pt x="0" y="37"/>
                </a:lnTo>
                <a:lnTo>
                  <a:pt x="0" y="36"/>
                </a:lnTo>
                <a:lnTo>
                  <a:pt x="0" y="34"/>
                </a:lnTo>
                <a:lnTo>
                  <a:pt x="0" y="33"/>
                </a:lnTo>
                <a:lnTo>
                  <a:pt x="0" y="32"/>
                </a:lnTo>
                <a:lnTo>
                  <a:pt x="0" y="31"/>
                </a:lnTo>
                <a:close/>
                <a:moveTo>
                  <a:pt x="16" y="32"/>
                </a:moveTo>
                <a:lnTo>
                  <a:pt x="16" y="33"/>
                </a:lnTo>
                <a:lnTo>
                  <a:pt x="16" y="34"/>
                </a:lnTo>
                <a:lnTo>
                  <a:pt x="16" y="36"/>
                </a:lnTo>
                <a:lnTo>
                  <a:pt x="16" y="37"/>
                </a:lnTo>
                <a:lnTo>
                  <a:pt x="18" y="37"/>
                </a:lnTo>
                <a:lnTo>
                  <a:pt x="18" y="38"/>
                </a:lnTo>
                <a:lnTo>
                  <a:pt x="18" y="39"/>
                </a:lnTo>
                <a:lnTo>
                  <a:pt x="18" y="40"/>
                </a:lnTo>
                <a:lnTo>
                  <a:pt x="18" y="41"/>
                </a:lnTo>
                <a:lnTo>
                  <a:pt x="19" y="41"/>
                </a:lnTo>
                <a:lnTo>
                  <a:pt x="19" y="42"/>
                </a:lnTo>
                <a:lnTo>
                  <a:pt x="19" y="44"/>
                </a:lnTo>
                <a:lnTo>
                  <a:pt x="20" y="44"/>
                </a:lnTo>
                <a:lnTo>
                  <a:pt x="20" y="45"/>
                </a:lnTo>
                <a:lnTo>
                  <a:pt x="21" y="46"/>
                </a:lnTo>
                <a:lnTo>
                  <a:pt x="22" y="47"/>
                </a:lnTo>
                <a:lnTo>
                  <a:pt x="23" y="48"/>
                </a:lnTo>
                <a:lnTo>
                  <a:pt x="24" y="48"/>
                </a:lnTo>
                <a:lnTo>
                  <a:pt x="24" y="49"/>
                </a:lnTo>
                <a:lnTo>
                  <a:pt x="26" y="49"/>
                </a:lnTo>
                <a:lnTo>
                  <a:pt x="27" y="50"/>
                </a:lnTo>
                <a:lnTo>
                  <a:pt x="28" y="50"/>
                </a:lnTo>
                <a:lnTo>
                  <a:pt x="29" y="50"/>
                </a:lnTo>
                <a:lnTo>
                  <a:pt x="30" y="50"/>
                </a:lnTo>
                <a:lnTo>
                  <a:pt x="31" y="50"/>
                </a:lnTo>
                <a:lnTo>
                  <a:pt x="31" y="52"/>
                </a:lnTo>
                <a:lnTo>
                  <a:pt x="32" y="50"/>
                </a:lnTo>
                <a:lnTo>
                  <a:pt x="34" y="50"/>
                </a:lnTo>
                <a:lnTo>
                  <a:pt x="35" y="50"/>
                </a:lnTo>
                <a:lnTo>
                  <a:pt x="36" y="50"/>
                </a:lnTo>
                <a:lnTo>
                  <a:pt x="37" y="50"/>
                </a:lnTo>
                <a:lnTo>
                  <a:pt x="38" y="49"/>
                </a:lnTo>
                <a:lnTo>
                  <a:pt x="39" y="49"/>
                </a:lnTo>
                <a:lnTo>
                  <a:pt x="39" y="48"/>
                </a:lnTo>
                <a:lnTo>
                  <a:pt x="41" y="48"/>
                </a:lnTo>
                <a:lnTo>
                  <a:pt x="42" y="47"/>
                </a:lnTo>
                <a:lnTo>
                  <a:pt x="43" y="46"/>
                </a:lnTo>
                <a:lnTo>
                  <a:pt x="44" y="45"/>
                </a:lnTo>
                <a:lnTo>
                  <a:pt x="44" y="44"/>
                </a:lnTo>
                <a:lnTo>
                  <a:pt x="45" y="44"/>
                </a:lnTo>
                <a:lnTo>
                  <a:pt x="45" y="42"/>
                </a:lnTo>
                <a:lnTo>
                  <a:pt x="45" y="41"/>
                </a:lnTo>
                <a:lnTo>
                  <a:pt x="46" y="40"/>
                </a:lnTo>
                <a:lnTo>
                  <a:pt x="46" y="39"/>
                </a:lnTo>
                <a:lnTo>
                  <a:pt x="46" y="38"/>
                </a:lnTo>
                <a:lnTo>
                  <a:pt x="46" y="37"/>
                </a:lnTo>
                <a:lnTo>
                  <a:pt x="46" y="36"/>
                </a:lnTo>
                <a:lnTo>
                  <a:pt x="47" y="36"/>
                </a:lnTo>
                <a:lnTo>
                  <a:pt x="47" y="34"/>
                </a:lnTo>
                <a:lnTo>
                  <a:pt x="47" y="33"/>
                </a:lnTo>
                <a:lnTo>
                  <a:pt x="47" y="32"/>
                </a:lnTo>
                <a:lnTo>
                  <a:pt x="47" y="31"/>
                </a:lnTo>
                <a:lnTo>
                  <a:pt x="47" y="30"/>
                </a:lnTo>
                <a:lnTo>
                  <a:pt x="47" y="29"/>
                </a:lnTo>
                <a:lnTo>
                  <a:pt x="46" y="29"/>
                </a:lnTo>
                <a:lnTo>
                  <a:pt x="46" y="27"/>
                </a:lnTo>
                <a:lnTo>
                  <a:pt x="46" y="26"/>
                </a:lnTo>
                <a:lnTo>
                  <a:pt x="46" y="25"/>
                </a:lnTo>
                <a:lnTo>
                  <a:pt x="46" y="24"/>
                </a:lnTo>
                <a:lnTo>
                  <a:pt x="46" y="23"/>
                </a:lnTo>
                <a:lnTo>
                  <a:pt x="45" y="23"/>
                </a:lnTo>
                <a:lnTo>
                  <a:pt x="45" y="22"/>
                </a:lnTo>
                <a:lnTo>
                  <a:pt x="45" y="21"/>
                </a:lnTo>
                <a:lnTo>
                  <a:pt x="44" y="21"/>
                </a:lnTo>
                <a:lnTo>
                  <a:pt x="44" y="19"/>
                </a:lnTo>
                <a:lnTo>
                  <a:pt x="44" y="18"/>
                </a:lnTo>
                <a:lnTo>
                  <a:pt x="43" y="18"/>
                </a:lnTo>
                <a:lnTo>
                  <a:pt x="43" y="17"/>
                </a:lnTo>
                <a:lnTo>
                  <a:pt x="42" y="17"/>
                </a:lnTo>
                <a:lnTo>
                  <a:pt x="42" y="16"/>
                </a:lnTo>
                <a:lnTo>
                  <a:pt x="41" y="16"/>
                </a:lnTo>
                <a:lnTo>
                  <a:pt x="39" y="15"/>
                </a:lnTo>
                <a:lnTo>
                  <a:pt x="38" y="15"/>
                </a:lnTo>
                <a:lnTo>
                  <a:pt x="38" y="14"/>
                </a:lnTo>
                <a:lnTo>
                  <a:pt x="37" y="14"/>
                </a:lnTo>
                <a:lnTo>
                  <a:pt x="36" y="14"/>
                </a:lnTo>
                <a:lnTo>
                  <a:pt x="35" y="14"/>
                </a:lnTo>
                <a:lnTo>
                  <a:pt x="35" y="13"/>
                </a:lnTo>
                <a:lnTo>
                  <a:pt x="34" y="13"/>
                </a:lnTo>
                <a:lnTo>
                  <a:pt x="32" y="13"/>
                </a:lnTo>
                <a:lnTo>
                  <a:pt x="31" y="13"/>
                </a:lnTo>
                <a:lnTo>
                  <a:pt x="30" y="13"/>
                </a:lnTo>
                <a:lnTo>
                  <a:pt x="29" y="13"/>
                </a:lnTo>
                <a:lnTo>
                  <a:pt x="29" y="14"/>
                </a:lnTo>
                <a:lnTo>
                  <a:pt x="28" y="14"/>
                </a:lnTo>
                <a:lnTo>
                  <a:pt x="27" y="14"/>
                </a:lnTo>
                <a:lnTo>
                  <a:pt x="26" y="14"/>
                </a:lnTo>
                <a:lnTo>
                  <a:pt x="26" y="15"/>
                </a:lnTo>
                <a:lnTo>
                  <a:pt x="24" y="15"/>
                </a:lnTo>
                <a:lnTo>
                  <a:pt x="23" y="16"/>
                </a:lnTo>
                <a:lnTo>
                  <a:pt x="22" y="16"/>
                </a:lnTo>
                <a:lnTo>
                  <a:pt x="22" y="17"/>
                </a:lnTo>
                <a:lnTo>
                  <a:pt x="21" y="17"/>
                </a:lnTo>
                <a:lnTo>
                  <a:pt x="21" y="18"/>
                </a:lnTo>
                <a:lnTo>
                  <a:pt x="20" y="18"/>
                </a:lnTo>
                <a:lnTo>
                  <a:pt x="20" y="19"/>
                </a:lnTo>
                <a:lnTo>
                  <a:pt x="20" y="21"/>
                </a:lnTo>
                <a:lnTo>
                  <a:pt x="19" y="21"/>
                </a:lnTo>
                <a:lnTo>
                  <a:pt x="19" y="22"/>
                </a:lnTo>
                <a:lnTo>
                  <a:pt x="19" y="23"/>
                </a:lnTo>
                <a:lnTo>
                  <a:pt x="18" y="23"/>
                </a:lnTo>
                <a:lnTo>
                  <a:pt x="18" y="24"/>
                </a:lnTo>
                <a:lnTo>
                  <a:pt x="18" y="25"/>
                </a:lnTo>
                <a:lnTo>
                  <a:pt x="18" y="26"/>
                </a:lnTo>
                <a:lnTo>
                  <a:pt x="18" y="27"/>
                </a:lnTo>
                <a:lnTo>
                  <a:pt x="16" y="27"/>
                </a:lnTo>
                <a:lnTo>
                  <a:pt x="16" y="29"/>
                </a:lnTo>
                <a:lnTo>
                  <a:pt x="16" y="30"/>
                </a:lnTo>
                <a:lnTo>
                  <a:pt x="16" y="31"/>
                </a:lnTo>
                <a:lnTo>
                  <a:pt x="16"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0" name="Freeform 13"/>
          <p:cNvSpPr>
            <a:spLocks noEditPoints="1"/>
          </p:cNvSpPr>
          <p:nvPr/>
        </p:nvSpPr>
        <p:spPr bwMode="auto">
          <a:xfrm>
            <a:off x="1177925" y="3505200"/>
            <a:ext cx="92075" cy="101600"/>
          </a:xfrm>
          <a:custGeom>
            <a:avLst/>
            <a:gdLst>
              <a:gd name="T0" fmla="*/ 56 w 58"/>
              <a:gd name="T1" fmla="*/ 48 h 64"/>
              <a:gd name="T2" fmla="*/ 54 w 58"/>
              <a:gd name="T3" fmla="*/ 53 h 64"/>
              <a:gd name="T4" fmla="*/ 51 w 58"/>
              <a:gd name="T5" fmla="*/ 56 h 64"/>
              <a:gd name="T6" fmla="*/ 48 w 58"/>
              <a:gd name="T7" fmla="*/ 60 h 64"/>
              <a:gd name="T8" fmla="*/ 44 w 58"/>
              <a:gd name="T9" fmla="*/ 62 h 64"/>
              <a:gd name="T10" fmla="*/ 40 w 58"/>
              <a:gd name="T11" fmla="*/ 63 h 64"/>
              <a:gd name="T12" fmla="*/ 35 w 58"/>
              <a:gd name="T13" fmla="*/ 64 h 64"/>
              <a:gd name="T14" fmla="*/ 29 w 58"/>
              <a:gd name="T15" fmla="*/ 64 h 64"/>
              <a:gd name="T16" fmla="*/ 24 w 58"/>
              <a:gd name="T17" fmla="*/ 64 h 64"/>
              <a:gd name="T18" fmla="*/ 18 w 58"/>
              <a:gd name="T19" fmla="*/ 63 h 64"/>
              <a:gd name="T20" fmla="*/ 13 w 58"/>
              <a:gd name="T21" fmla="*/ 61 h 64"/>
              <a:gd name="T22" fmla="*/ 9 w 58"/>
              <a:gd name="T23" fmla="*/ 57 h 64"/>
              <a:gd name="T24" fmla="*/ 7 w 58"/>
              <a:gd name="T25" fmla="*/ 54 h 64"/>
              <a:gd name="T26" fmla="*/ 3 w 58"/>
              <a:gd name="T27" fmla="*/ 48 h 64"/>
              <a:gd name="T28" fmla="*/ 2 w 58"/>
              <a:gd name="T29" fmla="*/ 44 h 64"/>
              <a:gd name="T30" fmla="*/ 1 w 58"/>
              <a:gd name="T31" fmla="*/ 38 h 64"/>
              <a:gd name="T32" fmla="*/ 0 w 58"/>
              <a:gd name="T33" fmla="*/ 33 h 64"/>
              <a:gd name="T34" fmla="*/ 1 w 58"/>
              <a:gd name="T35" fmla="*/ 27 h 64"/>
              <a:gd name="T36" fmla="*/ 1 w 58"/>
              <a:gd name="T37" fmla="*/ 22 h 64"/>
              <a:gd name="T38" fmla="*/ 3 w 58"/>
              <a:gd name="T39" fmla="*/ 16 h 64"/>
              <a:gd name="T40" fmla="*/ 5 w 58"/>
              <a:gd name="T41" fmla="*/ 13 h 64"/>
              <a:gd name="T42" fmla="*/ 9 w 58"/>
              <a:gd name="T43" fmla="*/ 8 h 64"/>
              <a:gd name="T44" fmla="*/ 12 w 58"/>
              <a:gd name="T45" fmla="*/ 5 h 64"/>
              <a:gd name="T46" fmla="*/ 17 w 58"/>
              <a:gd name="T47" fmla="*/ 2 h 64"/>
              <a:gd name="T48" fmla="*/ 23 w 58"/>
              <a:gd name="T49" fmla="*/ 0 h 64"/>
              <a:gd name="T50" fmla="*/ 28 w 58"/>
              <a:gd name="T51" fmla="*/ 0 h 64"/>
              <a:gd name="T52" fmla="*/ 34 w 58"/>
              <a:gd name="T53" fmla="*/ 0 h 64"/>
              <a:gd name="T54" fmla="*/ 40 w 58"/>
              <a:gd name="T55" fmla="*/ 1 h 64"/>
              <a:gd name="T56" fmla="*/ 44 w 58"/>
              <a:gd name="T57" fmla="*/ 3 h 64"/>
              <a:gd name="T58" fmla="*/ 49 w 58"/>
              <a:gd name="T59" fmla="*/ 7 h 64"/>
              <a:gd name="T60" fmla="*/ 51 w 58"/>
              <a:gd name="T61" fmla="*/ 10 h 64"/>
              <a:gd name="T62" fmla="*/ 55 w 58"/>
              <a:gd name="T63" fmla="*/ 16 h 64"/>
              <a:gd name="T64" fmla="*/ 56 w 58"/>
              <a:gd name="T65" fmla="*/ 21 h 64"/>
              <a:gd name="T66" fmla="*/ 57 w 58"/>
              <a:gd name="T67" fmla="*/ 25 h 64"/>
              <a:gd name="T68" fmla="*/ 58 w 58"/>
              <a:gd name="T69" fmla="*/ 31 h 64"/>
              <a:gd name="T70" fmla="*/ 58 w 58"/>
              <a:gd name="T71" fmla="*/ 37 h 64"/>
              <a:gd name="T72" fmla="*/ 17 w 58"/>
              <a:gd name="T73" fmla="*/ 41 h 64"/>
              <a:gd name="T74" fmla="*/ 19 w 58"/>
              <a:gd name="T75" fmla="*/ 45 h 64"/>
              <a:gd name="T76" fmla="*/ 21 w 58"/>
              <a:gd name="T77" fmla="*/ 49 h 64"/>
              <a:gd name="T78" fmla="*/ 25 w 58"/>
              <a:gd name="T79" fmla="*/ 52 h 64"/>
              <a:gd name="T80" fmla="*/ 31 w 58"/>
              <a:gd name="T81" fmla="*/ 52 h 64"/>
              <a:gd name="T82" fmla="*/ 35 w 58"/>
              <a:gd name="T83" fmla="*/ 50 h 64"/>
              <a:gd name="T84" fmla="*/ 39 w 58"/>
              <a:gd name="T85" fmla="*/ 47 h 64"/>
              <a:gd name="T86" fmla="*/ 41 w 58"/>
              <a:gd name="T87" fmla="*/ 44 h 64"/>
              <a:gd name="T88" fmla="*/ 41 w 58"/>
              <a:gd name="T89" fmla="*/ 23 h 64"/>
              <a:gd name="T90" fmla="*/ 40 w 58"/>
              <a:gd name="T91" fmla="*/ 18 h 64"/>
              <a:gd name="T92" fmla="*/ 37 w 58"/>
              <a:gd name="T93" fmla="*/ 15 h 64"/>
              <a:gd name="T94" fmla="*/ 34 w 58"/>
              <a:gd name="T95" fmla="*/ 13 h 64"/>
              <a:gd name="T96" fmla="*/ 28 w 58"/>
              <a:gd name="T97" fmla="*/ 13 h 64"/>
              <a:gd name="T98" fmla="*/ 23 w 58"/>
              <a:gd name="T99" fmla="*/ 14 h 64"/>
              <a:gd name="T100" fmla="*/ 20 w 58"/>
              <a:gd name="T101" fmla="*/ 17 h 64"/>
              <a:gd name="T102" fmla="*/ 18 w 58"/>
              <a:gd name="T103" fmla="*/ 21 h 64"/>
              <a:gd name="T104" fmla="*/ 17 w 58"/>
              <a:gd name="T105" fmla="*/ 25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64"/>
              <a:gd name="T161" fmla="*/ 58 w 58"/>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64">
                <a:moveTo>
                  <a:pt x="41" y="44"/>
                </a:moveTo>
                <a:lnTo>
                  <a:pt x="57" y="46"/>
                </a:lnTo>
                <a:lnTo>
                  <a:pt x="57" y="47"/>
                </a:lnTo>
                <a:lnTo>
                  <a:pt x="57" y="48"/>
                </a:lnTo>
                <a:lnTo>
                  <a:pt x="56" y="48"/>
                </a:lnTo>
                <a:lnTo>
                  <a:pt x="56" y="49"/>
                </a:lnTo>
                <a:lnTo>
                  <a:pt x="56" y="50"/>
                </a:lnTo>
                <a:lnTo>
                  <a:pt x="55" y="50"/>
                </a:lnTo>
                <a:lnTo>
                  <a:pt x="55" y="52"/>
                </a:lnTo>
                <a:lnTo>
                  <a:pt x="54" y="53"/>
                </a:lnTo>
                <a:lnTo>
                  <a:pt x="54" y="54"/>
                </a:lnTo>
                <a:lnTo>
                  <a:pt x="52" y="54"/>
                </a:lnTo>
                <a:lnTo>
                  <a:pt x="52" y="55"/>
                </a:lnTo>
                <a:lnTo>
                  <a:pt x="51" y="55"/>
                </a:lnTo>
                <a:lnTo>
                  <a:pt x="51" y="56"/>
                </a:lnTo>
                <a:lnTo>
                  <a:pt x="50" y="56"/>
                </a:lnTo>
                <a:lnTo>
                  <a:pt x="50" y="57"/>
                </a:lnTo>
                <a:lnTo>
                  <a:pt x="49" y="58"/>
                </a:lnTo>
                <a:lnTo>
                  <a:pt x="48" y="58"/>
                </a:lnTo>
                <a:lnTo>
                  <a:pt x="48" y="60"/>
                </a:lnTo>
                <a:lnTo>
                  <a:pt x="47" y="60"/>
                </a:lnTo>
                <a:lnTo>
                  <a:pt x="47" y="61"/>
                </a:lnTo>
                <a:lnTo>
                  <a:pt x="46" y="61"/>
                </a:lnTo>
                <a:lnTo>
                  <a:pt x="44" y="61"/>
                </a:lnTo>
                <a:lnTo>
                  <a:pt x="44" y="62"/>
                </a:lnTo>
                <a:lnTo>
                  <a:pt x="43" y="62"/>
                </a:lnTo>
                <a:lnTo>
                  <a:pt x="42" y="62"/>
                </a:lnTo>
                <a:lnTo>
                  <a:pt x="42" y="63"/>
                </a:lnTo>
                <a:lnTo>
                  <a:pt x="41" y="63"/>
                </a:lnTo>
                <a:lnTo>
                  <a:pt x="40" y="63"/>
                </a:lnTo>
                <a:lnTo>
                  <a:pt x="39" y="63"/>
                </a:lnTo>
                <a:lnTo>
                  <a:pt x="37" y="63"/>
                </a:lnTo>
                <a:lnTo>
                  <a:pt x="37" y="64"/>
                </a:lnTo>
                <a:lnTo>
                  <a:pt x="36" y="64"/>
                </a:lnTo>
                <a:lnTo>
                  <a:pt x="35" y="64"/>
                </a:lnTo>
                <a:lnTo>
                  <a:pt x="34" y="64"/>
                </a:lnTo>
                <a:lnTo>
                  <a:pt x="33" y="64"/>
                </a:lnTo>
                <a:lnTo>
                  <a:pt x="32" y="64"/>
                </a:lnTo>
                <a:lnTo>
                  <a:pt x="31" y="64"/>
                </a:lnTo>
                <a:lnTo>
                  <a:pt x="29" y="64"/>
                </a:lnTo>
                <a:lnTo>
                  <a:pt x="28" y="64"/>
                </a:lnTo>
                <a:lnTo>
                  <a:pt x="27" y="64"/>
                </a:lnTo>
                <a:lnTo>
                  <a:pt x="26" y="64"/>
                </a:lnTo>
                <a:lnTo>
                  <a:pt x="25" y="64"/>
                </a:lnTo>
                <a:lnTo>
                  <a:pt x="24" y="64"/>
                </a:lnTo>
                <a:lnTo>
                  <a:pt x="23" y="64"/>
                </a:lnTo>
                <a:lnTo>
                  <a:pt x="21" y="63"/>
                </a:lnTo>
                <a:lnTo>
                  <a:pt x="20" y="63"/>
                </a:lnTo>
                <a:lnTo>
                  <a:pt x="19" y="63"/>
                </a:lnTo>
                <a:lnTo>
                  <a:pt x="18" y="63"/>
                </a:lnTo>
                <a:lnTo>
                  <a:pt x="18" y="62"/>
                </a:lnTo>
                <a:lnTo>
                  <a:pt x="17" y="62"/>
                </a:lnTo>
                <a:lnTo>
                  <a:pt x="16" y="62"/>
                </a:lnTo>
                <a:lnTo>
                  <a:pt x="15" y="61"/>
                </a:lnTo>
                <a:lnTo>
                  <a:pt x="13" y="61"/>
                </a:lnTo>
                <a:lnTo>
                  <a:pt x="12" y="60"/>
                </a:lnTo>
                <a:lnTo>
                  <a:pt x="11" y="58"/>
                </a:lnTo>
                <a:lnTo>
                  <a:pt x="10" y="58"/>
                </a:lnTo>
                <a:lnTo>
                  <a:pt x="10" y="57"/>
                </a:lnTo>
                <a:lnTo>
                  <a:pt x="9" y="57"/>
                </a:lnTo>
                <a:lnTo>
                  <a:pt x="9" y="56"/>
                </a:lnTo>
                <a:lnTo>
                  <a:pt x="8" y="56"/>
                </a:lnTo>
                <a:lnTo>
                  <a:pt x="8" y="55"/>
                </a:lnTo>
                <a:lnTo>
                  <a:pt x="7" y="55"/>
                </a:lnTo>
                <a:lnTo>
                  <a:pt x="7" y="54"/>
                </a:lnTo>
                <a:lnTo>
                  <a:pt x="5" y="53"/>
                </a:lnTo>
                <a:lnTo>
                  <a:pt x="4" y="52"/>
                </a:lnTo>
                <a:lnTo>
                  <a:pt x="4" y="50"/>
                </a:lnTo>
                <a:lnTo>
                  <a:pt x="3" y="49"/>
                </a:lnTo>
                <a:lnTo>
                  <a:pt x="3" y="48"/>
                </a:lnTo>
                <a:lnTo>
                  <a:pt x="3" y="47"/>
                </a:lnTo>
                <a:lnTo>
                  <a:pt x="2" y="47"/>
                </a:lnTo>
                <a:lnTo>
                  <a:pt x="2" y="46"/>
                </a:lnTo>
                <a:lnTo>
                  <a:pt x="2" y="45"/>
                </a:lnTo>
                <a:lnTo>
                  <a:pt x="2" y="44"/>
                </a:lnTo>
                <a:lnTo>
                  <a:pt x="1" y="42"/>
                </a:lnTo>
                <a:lnTo>
                  <a:pt x="1" y="41"/>
                </a:lnTo>
                <a:lnTo>
                  <a:pt x="1" y="40"/>
                </a:lnTo>
                <a:lnTo>
                  <a:pt x="1" y="39"/>
                </a:lnTo>
                <a:lnTo>
                  <a:pt x="1" y="38"/>
                </a:lnTo>
                <a:lnTo>
                  <a:pt x="1" y="37"/>
                </a:lnTo>
                <a:lnTo>
                  <a:pt x="0" y="37"/>
                </a:lnTo>
                <a:lnTo>
                  <a:pt x="0" y="36"/>
                </a:lnTo>
                <a:lnTo>
                  <a:pt x="0" y="34"/>
                </a:lnTo>
                <a:lnTo>
                  <a:pt x="0" y="33"/>
                </a:lnTo>
                <a:lnTo>
                  <a:pt x="0" y="32"/>
                </a:lnTo>
                <a:lnTo>
                  <a:pt x="0" y="31"/>
                </a:lnTo>
                <a:lnTo>
                  <a:pt x="0" y="30"/>
                </a:lnTo>
                <a:lnTo>
                  <a:pt x="0" y="29"/>
                </a:lnTo>
                <a:lnTo>
                  <a:pt x="1" y="27"/>
                </a:lnTo>
                <a:lnTo>
                  <a:pt x="1" y="26"/>
                </a:lnTo>
                <a:lnTo>
                  <a:pt x="1" y="25"/>
                </a:lnTo>
                <a:lnTo>
                  <a:pt x="1" y="24"/>
                </a:lnTo>
                <a:lnTo>
                  <a:pt x="1" y="23"/>
                </a:lnTo>
                <a:lnTo>
                  <a:pt x="1" y="22"/>
                </a:lnTo>
                <a:lnTo>
                  <a:pt x="2" y="21"/>
                </a:lnTo>
                <a:lnTo>
                  <a:pt x="2" y="19"/>
                </a:lnTo>
                <a:lnTo>
                  <a:pt x="2" y="18"/>
                </a:lnTo>
                <a:lnTo>
                  <a:pt x="3" y="17"/>
                </a:lnTo>
                <a:lnTo>
                  <a:pt x="3" y="16"/>
                </a:lnTo>
                <a:lnTo>
                  <a:pt x="3" y="15"/>
                </a:lnTo>
                <a:lnTo>
                  <a:pt x="4" y="15"/>
                </a:lnTo>
                <a:lnTo>
                  <a:pt x="4" y="14"/>
                </a:lnTo>
                <a:lnTo>
                  <a:pt x="4" y="13"/>
                </a:lnTo>
                <a:lnTo>
                  <a:pt x="5" y="13"/>
                </a:lnTo>
                <a:lnTo>
                  <a:pt x="5" y="11"/>
                </a:lnTo>
                <a:lnTo>
                  <a:pt x="7" y="10"/>
                </a:lnTo>
                <a:lnTo>
                  <a:pt x="8" y="9"/>
                </a:lnTo>
                <a:lnTo>
                  <a:pt x="8" y="8"/>
                </a:lnTo>
                <a:lnTo>
                  <a:pt x="9" y="8"/>
                </a:lnTo>
                <a:lnTo>
                  <a:pt x="9" y="7"/>
                </a:lnTo>
                <a:lnTo>
                  <a:pt x="10" y="7"/>
                </a:lnTo>
                <a:lnTo>
                  <a:pt x="10" y="6"/>
                </a:lnTo>
                <a:lnTo>
                  <a:pt x="11" y="6"/>
                </a:lnTo>
                <a:lnTo>
                  <a:pt x="12" y="5"/>
                </a:lnTo>
                <a:lnTo>
                  <a:pt x="13" y="5"/>
                </a:lnTo>
                <a:lnTo>
                  <a:pt x="13" y="3"/>
                </a:lnTo>
                <a:lnTo>
                  <a:pt x="15" y="3"/>
                </a:lnTo>
                <a:lnTo>
                  <a:pt x="16" y="2"/>
                </a:lnTo>
                <a:lnTo>
                  <a:pt x="17" y="2"/>
                </a:lnTo>
                <a:lnTo>
                  <a:pt x="18" y="1"/>
                </a:lnTo>
                <a:lnTo>
                  <a:pt x="19" y="1"/>
                </a:lnTo>
                <a:lnTo>
                  <a:pt x="20" y="1"/>
                </a:lnTo>
                <a:lnTo>
                  <a:pt x="21" y="0"/>
                </a:lnTo>
                <a:lnTo>
                  <a:pt x="23"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1"/>
                </a:lnTo>
                <a:lnTo>
                  <a:pt x="39" y="1"/>
                </a:lnTo>
                <a:lnTo>
                  <a:pt x="40" y="1"/>
                </a:lnTo>
                <a:lnTo>
                  <a:pt x="41" y="2"/>
                </a:lnTo>
                <a:lnTo>
                  <a:pt x="42" y="2"/>
                </a:lnTo>
                <a:lnTo>
                  <a:pt x="43" y="2"/>
                </a:lnTo>
                <a:lnTo>
                  <a:pt x="43" y="3"/>
                </a:lnTo>
                <a:lnTo>
                  <a:pt x="44" y="3"/>
                </a:lnTo>
                <a:lnTo>
                  <a:pt x="46" y="5"/>
                </a:lnTo>
                <a:lnTo>
                  <a:pt x="47" y="6"/>
                </a:lnTo>
                <a:lnTo>
                  <a:pt x="48" y="6"/>
                </a:lnTo>
                <a:lnTo>
                  <a:pt x="48" y="7"/>
                </a:lnTo>
                <a:lnTo>
                  <a:pt x="49" y="7"/>
                </a:lnTo>
                <a:lnTo>
                  <a:pt x="49" y="8"/>
                </a:lnTo>
                <a:lnTo>
                  <a:pt x="50" y="8"/>
                </a:lnTo>
                <a:lnTo>
                  <a:pt x="50" y="9"/>
                </a:lnTo>
                <a:lnTo>
                  <a:pt x="51" y="9"/>
                </a:lnTo>
                <a:lnTo>
                  <a:pt x="51" y="10"/>
                </a:lnTo>
                <a:lnTo>
                  <a:pt x="52" y="11"/>
                </a:lnTo>
                <a:lnTo>
                  <a:pt x="54" y="13"/>
                </a:lnTo>
                <a:lnTo>
                  <a:pt x="54" y="14"/>
                </a:lnTo>
                <a:lnTo>
                  <a:pt x="55" y="15"/>
                </a:lnTo>
                <a:lnTo>
                  <a:pt x="55" y="16"/>
                </a:lnTo>
                <a:lnTo>
                  <a:pt x="55" y="17"/>
                </a:lnTo>
                <a:lnTo>
                  <a:pt x="56" y="17"/>
                </a:lnTo>
                <a:lnTo>
                  <a:pt x="56" y="18"/>
                </a:lnTo>
                <a:lnTo>
                  <a:pt x="56" y="19"/>
                </a:lnTo>
                <a:lnTo>
                  <a:pt x="56" y="21"/>
                </a:lnTo>
                <a:lnTo>
                  <a:pt x="57" y="21"/>
                </a:lnTo>
                <a:lnTo>
                  <a:pt x="57" y="22"/>
                </a:lnTo>
                <a:lnTo>
                  <a:pt x="57" y="23"/>
                </a:lnTo>
                <a:lnTo>
                  <a:pt x="57" y="24"/>
                </a:lnTo>
                <a:lnTo>
                  <a:pt x="57" y="25"/>
                </a:lnTo>
                <a:lnTo>
                  <a:pt x="57" y="26"/>
                </a:lnTo>
                <a:lnTo>
                  <a:pt x="58" y="27"/>
                </a:lnTo>
                <a:lnTo>
                  <a:pt x="58" y="29"/>
                </a:lnTo>
                <a:lnTo>
                  <a:pt x="58" y="30"/>
                </a:lnTo>
                <a:lnTo>
                  <a:pt x="58" y="31"/>
                </a:lnTo>
                <a:lnTo>
                  <a:pt x="58" y="32"/>
                </a:lnTo>
                <a:lnTo>
                  <a:pt x="58" y="33"/>
                </a:lnTo>
                <a:lnTo>
                  <a:pt x="58" y="34"/>
                </a:lnTo>
                <a:lnTo>
                  <a:pt x="58" y="36"/>
                </a:lnTo>
                <a:lnTo>
                  <a:pt x="58" y="37"/>
                </a:lnTo>
                <a:lnTo>
                  <a:pt x="17" y="37"/>
                </a:lnTo>
                <a:lnTo>
                  <a:pt x="17" y="38"/>
                </a:lnTo>
                <a:lnTo>
                  <a:pt x="17" y="39"/>
                </a:lnTo>
                <a:lnTo>
                  <a:pt x="17" y="40"/>
                </a:lnTo>
                <a:lnTo>
                  <a:pt x="17" y="41"/>
                </a:lnTo>
                <a:lnTo>
                  <a:pt x="18" y="41"/>
                </a:lnTo>
                <a:lnTo>
                  <a:pt x="18" y="42"/>
                </a:lnTo>
                <a:lnTo>
                  <a:pt x="18" y="44"/>
                </a:lnTo>
                <a:lnTo>
                  <a:pt x="18" y="45"/>
                </a:lnTo>
                <a:lnTo>
                  <a:pt x="19" y="45"/>
                </a:lnTo>
                <a:lnTo>
                  <a:pt x="19" y="46"/>
                </a:lnTo>
                <a:lnTo>
                  <a:pt x="20" y="47"/>
                </a:lnTo>
                <a:lnTo>
                  <a:pt x="20" y="48"/>
                </a:lnTo>
                <a:lnTo>
                  <a:pt x="21" y="48"/>
                </a:lnTo>
                <a:lnTo>
                  <a:pt x="21" y="49"/>
                </a:lnTo>
                <a:lnTo>
                  <a:pt x="23" y="49"/>
                </a:lnTo>
                <a:lnTo>
                  <a:pt x="23" y="50"/>
                </a:lnTo>
                <a:lnTo>
                  <a:pt x="24" y="50"/>
                </a:lnTo>
                <a:lnTo>
                  <a:pt x="25" y="50"/>
                </a:lnTo>
                <a:lnTo>
                  <a:pt x="25" y="52"/>
                </a:lnTo>
                <a:lnTo>
                  <a:pt x="26" y="52"/>
                </a:lnTo>
                <a:lnTo>
                  <a:pt x="27" y="52"/>
                </a:lnTo>
                <a:lnTo>
                  <a:pt x="28" y="52"/>
                </a:lnTo>
                <a:lnTo>
                  <a:pt x="29" y="52"/>
                </a:lnTo>
                <a:lnTo>
                  <a:pt x="31" y="52"/>
                </a:lnTo>
                <a:lnTo>
                  <a:pt x="32" y="52"/>
                </a:lnTo>
                <a:lnTo>
                  <a:pt x="33" y="52"/>
                </a:lnTo>
                <a:lnTo>
                  <a:pt x="34" y="52"/>
                </a:lnTo>
                <a:lnTo>
                  <a:pt x="35" y="52"/>
                </a:lnTo>
                <a:lnTo>
                  <a:pt x="35" y="50"/>
                </a:lnTo>
                <a:lnTo>
                  <a:pt x="36" y="50"/>
                </a:lnTo>
                <a:lnTo>
                  <a:pt x="37" y="50"/>
                </a:lnTo>
                <a:lnTo>
                  <a:pt x="37" y="49"/>
                </a:lnTo>
                <a:lnTo>
                  <a:pt x="39" y="48"/>
                </a:lnTo>
                <a:lnTo>
                  <a:pt x="39" y="47"/>
                </a:lnTo>
                <a:lnTo>
                  <a:pt x="40" y="47"/>
                </a:lnTo>
                <a:lnTo>
                  <a:pt x="40" y="46"/>
                </a:lnTo>
                <a:lnTo>
                  <a:pt x="40" y="45"/>
                </a:lnTo>
                <a:lnTo>
                  <a:pt x="41" y="45"/>
                </a:lnTo>
                <a:lnTo>
                  <a:pt x="41" y="44"/>
                </a:lnTo>
                <a:close/>
                <a:moveTo>
                  <a:pt x="42" y="26"/>
                </a:moveTo>
                <a:lnTo>
                  <a:pt x="42" y="25"/>
                </a:lnTo>
                <a:lnTo>
                  <a:pt x="42" y="24"/>
                </a:lnTo>
                <a:lnTo>
                  <a:pt x="41" y="24"/>
                </a:lnTo>
                <a:lnTo>
                  <a:pt x="41" y="23"/>
                </a:lnTo>
                <a:lnTo>
                  <a:pt x="41" y="22"/>
                </a:lnTo>
                <a:lnTo>
                  <a:pt x="41" y="21"/>
                </a:lnTo>
                <a:lnTo>
                  <a:pt x="41" y="19"/>
                </a:lnTo>
                <a:lnTo>
                  <a:pt x="40" y="19"/>
                </a:lnTo>
                <a:lnTo>
                  <a:pt x="40" y="18"/>
                </a:lnTo>
                <a:lnTo>
                  <a:pt x="40" y="17"/>
                </a:lnTo>
                <a:lnTo>
                  <a:pt x="39" y="17"/>
                </a:lnTo>
                <a:lnTo>
                  <a:pt x="39" y="16"/>
                </a:lnTo>
                <a:lnTo>
                  <a:pt x="37" y="16"/>
                </a:lnTo>
                <a:lnTo>
                  <a:pt x="37" y="15"/>
                </a:lnTo>
                <a:lnTo>
                  <a:pt x="36" y="15"/>
                </a:lnTo>
                <a:lnTo>
                  <a:pt x="36" y="14"/>
                </a:lnTo>
                <a:lnTo>
                  <a:pt x="35" y="14"/>
                </a:lnTo>
                <a:lnTo>
                  <a:pt x="34" y="14"/>
                </a:lnTo>
                <a:lnTo>
                  <a:pt x="34" y="13"/>
                </a:lnTo>
                <a:lnTo>
                  <a:pt x="33" y="13"/>
                </a:lnTo>
                <a:lnTo>
                  <a:pt x="32" y="13"/>
                </a:lnTo>
                <a:lnTo>
                  <a:pt x="31" y="13"/>
                </a:lnTo>
                <a:lnTo>
                  <a:pt x="29" y="13"/>
                </a:lnTo>
                <a:lnTo>
                  <a:pt x="28" y="13"/>
                </a:lnTo>
                <a:lnTo>
                  <a:pt x="27" y="13"/>
                </a:lnTo>
                <a:lnTo>
                  <a:pt x="26" y="13"/>
                </a:lnTo>
                <a:lnTo>
                  <a:pt x="25" y="13"/>
                </a:lnTo>
                <a:lnTo>
                  <a:pt x="24" y="14"/>
                </a:lnTo>
                <a:lnTo>
                  <a:pt x="23" y="14"/>
                </a:lnTo>
                <a:lnTo>
                  <a:pt x="23" y="15"/>
                </a:lnTo>
                <a:lnTo>
                  <a:pt x="21" y="15"/>
                </a:lnTo>
                <a:lnTo>
                  <a:pt x="21" y="16"/>
                </a:lnTo>
                <a:lnTo>
                  <a:pt x="20" y="16"/>
                </a:lnTo>
                <a:lnTo>
                  <a:pt x="20" y="17"/>
                </a:lnTo>
                <a:lnTo>
                  <a:pt x="19" y="17"/>
                </a:lnTo>
                <a:lnTo>
                  <a:pt x="19" y="18"/>
                </a:lnTo>
                <a:lnTo>
                  <a:pt x="19" y="19"/>
                </a:lnTo>
                <a:lnTo>
                  <a:pt x="18" y="19"/>
                </a:lnTo>
                <a:lnTo>
                  <a:pt x="18" y="21"/>
                </a:lnTo>
                <a:lnTo>
                  <a:pt x="18" y="22"/>
                </a:lnTo>
                <a:lnTo>
                  <a:pt x="18" y="23"/>
                </a:lnTo>
                <a:lnTo>
                  <a:pt x="17" y="23"/>
                </a:lnTo>
                <a:lnTo>
                  <a:pt x="17" y="24"/>
                </a:lnTo>
                <a:lnTo>
                  <a:pt x="17" y="25"/>
                </a:lnTo>
                <a:lnTo>
                  <a:pt x="17" y="26"/>
                </a:lnTo>
                <a:lnTo>
                  <a:pt x="42"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1" name="Freeform 14"/>
          <p:cNvSpPr>
            <a:spLocks/>
          </p:cNvSpPr>
          <p:nvPr/>
        </p:nvSpPr>
        <p:spPr bwMode="auto">
          <a:xfrm>
            <a:off x="1279525" y="3506788"/>
            <a:ext cx="100013" cy="138112"/>
          </a:xfrm>
          <a:custGeom>
            <a:avLst/>
            <a:gdLst>
              <a:gd name="T0" fmla="*/ 17 w 63"/>
              <a:gd name="T1" fmla="*/ 0 h 87"/>
              <a:gd name="T2" fmla="*/ 47 w 63"/>
              <a:gd name="T3" fmla="*/ 0 h 87"/>
              <a:gd name="T4" fmla="*/ 41 w 63"/>
              <a:gd name="T5" fmla="*/ 60 h 87"/>
              <a:gd name="T6" fmla="*/ 38 w 63"/>
              <a:gd name="T7" fmla="*/ 71 h 87"/>
              <a:gd name="T8" fmla="*/ 37 w 63"/>
              <a:gd name="T9" fmla="*/ 72 h 87"/>
              <a:gd name="T10" fmla="*/ 35 w 63"/>
              <a:gd name="T11" fmla="*/ 75 h 87"/>
              <a:gd name="T12" fmla="*/ 34 w 63"/>
              <a:gd name="T13" fmla="*/ 77 h 87"/>
              <a:gd name="T14" fmla="*/ 33 w 63"/>
              <a:gd name="T15" fmla="*/ 78 h 87"/>
              <a:gd name="T16" fmla="*/ 32 w 63"/>
              <a:gd name="T17" fmla="*/ 80 h 87"/>
              <a:gd name="T18" fmla="*/ 31 w 63"/>
              <a:gd name="T19" fmla="*/ 81 h 87"/>
              <a:gd name="T20" fmla="*/ 30 w 63"/>
              <a:gd name="T21" fmla="*/ 83 h 87"/>
              <a:gd name="T22" fmla="*/ 28 w 63"/>
              <a:gd name="T23" fmla="*/ 84 h 87"/>
              <a:gd name="T24" fmla="*/ 27 w 63"/>
              <a:gd name="T25" fmla="*/ 85 h 87"/>
              <a:gd name="T26" fmla="*/ 25 w 63"/>
              <a:gd name="T27" fmla="*/ 85 h 87"/>
              <a:gd name="T28" fmla="*/ 23 w 63"/>
              <a:gd name="T29" fmla="*/ 86 h 87"/>
              <a:gd name="T30" fmla="*/ 20 w 63"/>
              <a:gd name="T31" fmla="*/ 86 h 87"/>
              <a:gd name="T32" fmla="*/ 18 w 63"/>
              <a:gd name="T33" fmla="*/ 87 h 87"/>
              <a:gd name="T34" fmla="*/ 16 w 63"/>
              <a:gd name="T35" fmla="*/ 87 h 87"/>
              <a:gd name="T36" fmla="*/ 14 w 63"/>
              <a:gd name="T37" fmla="*/ 87 h 87"/>
              <a:gd name="T38" fmla="*/ 11 w 63"/>
              <a:gd name="T39" fmla="*/ 87 h 87"/>
              <a:gd name="T40" fmla="*/ 9 w 63"/>
              <a:gd name="T41" fmla="*/ 87 h 87"/>
              <a:gd name="T42" fmla="*/ 8 w 63"/>
              <a:gd name="T43" fmla="*/ 86 h 87"/>
              <a:gd name="T44" fmla="*/ 6 w 63"/>
              <a:gd name="T45" fmla="*/ 86 h 87"/>
              <a:gd name="T46" fmla="*/ 3 w 63"/>
              <a:gd name="T47" fmla="*/ 73 h 87"/>
              <a:gd name="T48" fmla="*/ 6 w 63"/>
              <a:gd name="T49" fmla="*/ 73 h 87"/>
              <a:gd name="T50" fmla="*/ 8 w 63"/>
              <a:gd name="T51" fmla="*/ 73 h 87"/>
              <a:gd name="T52" fmla="*/ 10 w 63"/>
              <a:gd name="T53" fmla="*/ 73 h 87"/>
              <a:gd name="T54" fmla="*/ 12 w 63"/>
              <a:gd name="T55" fmla="*/ 73 h 87"/>
              <a:gd name="T56" fmla="*/ 15 w 63"/>
              <a:gd name="T57" fmla="*/ 73 h 87"/>
              <a:gd name="T58" fmla="*/ 16 w 63"/>
              <a:gd name="T59" fmla="*/ 72 h 87"/>
              <a:gd name="T60" fmla="*/ 18 w 63"/>
              <a:gd name="T61" fmla="*/ 72 h 87"/>
              <a:gd name="T62" fmla="*/ 19 w 63"/>
              <a:gd name="T63" fmla="*/ 71 h 87"/>
              <a:gd name="T64" fmla="*/ 19 w 63"/>
              <a:gd name="T65" fmla="*/ 69 h 87"/>
              <a:gd name="T66" fmla="*/ 20 w 63"/>
              <a:gd name="T67" fmla="*/ 68 h 87"/>
              <a:gd name="T68" fmla="*/ 22 w 63"/>
              <a:gd name="T69" fmla="*/ 67 h 87"/>
              <a:gd name="T70" fmla="*/ 23 w 63"/>
              <a:gd name="T71" fmla="*/ 65 h 87"/>
              <a:gd name="T72" fmla="*/ 23 w 63"/>
              <a:gd name="T73" fmla="*/ 63 h 87"/>
              <a:gd name="T74" fmla="*/ 0 w 63"/>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87"/>
              <a:gd name="T116" fmla="*/ 63 w 63"/>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87">
                <a:moveTo>
                  <a:pt x="0" y="0"/>
                </a:moveTo>
                <a:lnTo>
                  <a:pt x="17" y="0"/>
                </a:lnTo>
                <a:lnTo>
                  <a:pt x="32" y="44"/>
                </a:lnTo>
                <a:lnTo>
                  <a:pt x="47" y="0"/>
                </a:lnTo>
                <a:lnTo>
                  <a:pt x="63" y="0"/>
                </a:lnTo>
                <a:lnTo>
                  <a:pt x="41" y="60"/>
                </a:lnTo>
                <a:lnTo>
                  <a:pt x="38" y="70"/>
                </a:lnTo>
                <a:lnTo>
                  <a:pt x="38" y="71"/>
                </a:lnTo>
                <a:lnTo>
                  <a:pt x="37" y="71"/>
                </a:lnTo>
                <a:lnTo>
                  <a:pt x="37" y="72"/>
                </a:lnTo>
                <a:lnTo>
                  <a:pt x="37" y="73"/>
                </a:lnTo>
                <a:lnTo>
                  <a:pt x="35" y="75"/>
                </a:lnTo>
                <a:lnTo>
                  <a:pt x="35" y="76"/>
                </a:lnTo>
                <a:lnTo>
                  <a:pt x="34" y="77"/>
                </a:lnTo>
                <a:lnTo>
                  <a:pt x="34" y="78"/>
                </a:lnTo>
                <a:lnTo>
                  <a:pt x="33" y="78"/>
                </a:lnTo>
                <a:lnTo>
                  <a:pt x="33" y="79"/>
                </a:lnTo>
                <a:lnTo>
                  <a:pt x="32" y="80"/>
                </a:lnTo>
                <a:lnTo>
                  <a:pt x="32" y="81"/>
                </a:lnTo>
                <a:lnTo>
                  <a:pt x="31" y="81"/>
                </a:lnTo>
                <a:lnTo>
                  <a:pt x="31" y="83"/>
                </a:lnTo>
                <a:lnTo>
                  <a:pt x="30" y="83"/>
                </a:lnTo>
                <a:lnTo>
                  <a:pt x="28" y="83"/>
                </a:lnTo>
                <a:lnTo>
                  <a:pt x="28" y="84"/>
                </a:lnTo>
                <a:lnTo>
                  <a:pt x="27" y="84"/>
                </a:lnTo>
                <a:lnTo>
                  <a:pt x="27" y="85"/>
                </a:lnTo>
                <a:lnTo>
                  <a:pt x="26" y="85"/>
                </a:lnTo>
                <a:lnTo>
                  <a:pt x="25" y="85"/>
                </a:lnTo>
                <a:lnTo>
                  <a:pt x="24" y="86"/>
                </a:lnTo>
                <a:lnTo>
                  <a:pt x="23" y="86"/>
                </a:lnTo>
                <a:lnTo>
                  <a:pt x="22" y="86"/>
                </a:lnTo>
                <a:lnTo>
                  <a:pt x="20" y="86"/>
                </a:lnTo>
                <a:lnTo>
                  <a:pt x="19" y="87"/>
                </a:lnTo>
                <a:lnTo>
                  <a:pt x="18" y="87"/>
                </a:lnTo>
                <a:lnTo>
                  <a:pt x="17" y="87"/>
                </a:lnTo>
                <a:lnTo>
                  <a:pt x="16" y="87"/>
                </a:lnTo>
                <a:lnTo>
                  <a:pt x="15" y="87"/>
                </a:lnTo>
                <a:lnTo>
                  <a:pt x="14" y="87"/>
                </a:lnTo>
                <a:lnTo>
                  <a:pt x="12" y="87"/>
                </a:lnTo>
                <a:lnTo>
                  <a:pt x="11" y="87"/>
                </a:lnTo>
                <a:lnTo>
                  <a:pt x="10" y="87"/>
                </a:lnTo>
                <a:lnTo>
                  <a:pt x="9" y="87"/>
                </a:lnTo>
                <a:lnTo>
                  <a:pt x="8" y="87"/>
                </a:lnTo>
                <a:lnTo>
                  <a:pt x="8" y="86"/>
                </a:lnTo>
                <a:lnTo>
                  <a:pt x="7" y="86"/>
                </a:lnTo>
                <a:lnTo>
                  <a:pt x="6" y="86"/>
                </a:lnTo>
                <a:lnTo>
                  <a:pt x="4" y="86"/>
                </a:lnTo>
                <a:lnTo>
                  <a:pt x="3" y="73"/>
                </a:lnTo>
                <a:lnTo>
                  <a:pt x="4" y="73"/>
                </a:lnTo>
                <a:lnTo>
                  <a:pt x="6" y="73"/>
                </a:lnTo>
                <a:lnTo>
                  <a:pt x="7" y="73"/>
                </a:lnTo>
                <a:lnTo>
                  <a:pt x="8" y="73"/>
                </a:lnTo>
                <a:lnTo>
                  <a:pt x="9" y="73"/>
                </a:lnTo>
                <a:lnTo>
                  <a:pt x="10" y="73"/>
                </a:lnTo>
                <a:lnTo>
                  <a:pt x="11" y="73"/>
                </a:lnTo>
                <a:lnTo>
                  <a:pt x="12" y="73"/>
                </a:lnTo>
                <a:lnTo>
                  <a:pt x="14" y="73"/>
                </a:lnTo>
                <a:lnTo>
                  <a:pt x="15" y="73"/>
                </a:lnTo>
                <a:lnTo>
                  <a:pt x="16" y="73"/>
                </a:lnTo>
                <a:lnTo>
                  <a:pt x="16" y="72"/>
                </a:lnTo>
                <a:lnTo>
                  <a:pt x="17" y="72"/>
                </a:lnTo>
                <a:lnTo>
                  <a:pt x="18" y="72"/>
                </a:lnTo>
                <a:lnTo>
                  <a:pt x="18" y="71"/>
                </a:lnTo>
                <a:lnTo>
                  <a:pt x="19" y="71"/>
                </a:lnTo>
                <a:lnTo>
                  <a:pt x="19" y="70"/>
                </a:lnTo>
                <a:lnTo>
                  <a:pt x="19" y="69"/>
                </a:lnTo>
                <a:lnTo>
                  <a:pt x="20" y="69"/>
                </a:lnTo>
                <a:lnTo>
                  <a:pt x="20" y="68"/>
                </a:lnTo>
                <a:lnTo>
                  <a:pt x="22" y="68"/>
                </a:lnTo>
                <a:lnTo>
                  <a:pt x="22" y="67"/>
                </a:lnTo>
                <a:lnTo>
                  <a:pt x="22" y="65"/>
                </a:lnTo>
                <a:lnTo>
                  <a:pt x="23" y="65"/>
                </a:lnTo>
                <a:lnTo>
                  <a:pt x="23" y="64"/>
                </a:lnTo>
                <a:lnTo>
                  <a:pt x="23" y="63"/>
                </a:lnTo>
                <a:lnTo>
                  <a:pt x="23" y="62"/>
                </a:lnTo>
                <a:lnTo>
                  <a:pt x="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2" name="Freeform 15"/>
          <p:cNvSpPr>
            <a:spLocks noEditPoints="1"/>
          </p:cNvSpPr>
          <p:nvPr/>
        </p:nvSpPr>
        <p:spPr bwMode="auto">
          <a:xfrm>
            <a:off x="1389063" y="3505200"/>
            <a:ext cx="92075" cy="101600"/>
          </a:xfrm>
          <a:custGeom>
            <a:avLst/>
            <a:gdLst>
              <a:gd name="T0" fmla="*/ 56 w 58"/>
              <a:gd name="T1" fmla="*/ 48 h 64"/>
              <a:gd name="T2" fmla="*/ 53 w 58"/>
              <a:gd name="T3" fmla="*/ 54 h 64"/>
              <a:gd name="T4" fmla="*/ 50 w 58"/>
              <a:gd name="T5" fmla="*/ 56 h 64"/>
              <a:gd name="T6" fmla="*/ 48 w 58"/>
              <a:gd name="T7" fmla="*/ 60 h 64"/>
              <a:gd name="T8" fmla="*/ 44 w 58"/>
              <a:gd name="T9" fmla="*/ 62 h 64"/>
              <a:gd name="T10" fmla="*/ 40 w 58"/>
              <a:gd name="T11" fmla="*/ 63 h 64"/>
              <a:gd name="T12" fmla="*/ 35 w 58"/>
              <a:gd name="T13" fmla="*/ 64 h 64"/>
              <a:gd name="T14" fmla="*/ 29 w 58"/>
              <a:gd name="T15" fmla="*/ 64 h 64"/>
              <a:gd name="T16" fmla="*/ 24 w 58"/>
              <a:gd name="T17" fmla="*/ 64 h 64"/>
              <a:gd name="T18" fmla="*/ 18 w 58"/>
              <a:gd name="T19" fmla="*/ 63 h 64"/>
              <a:gd name="T20" fmla="*/ 13 w 58"/>
              <a:gd name="T21" fmla="*/ 61 h 64"/>
              <a:gd name="T22" fmla="*/ 8 w 58"/>
              <a:gd name="T23" fmla="*/ 56 h 64"/>
              <a:gd name="T24" fmla="*/ 4 w 58"/>
              <a:gd name="T25" fmla="*/ 52 h 64"/>
              <a:gd name="T26" fmla="*/ 2 w 58"/>
              <a:gd name="T27" fmla="*/ 47 h 64"/>
              <a:gd name="T28" fmla="*/ 1 w 58"/>
              <a:gd name="T29" fmla="*/ 41 h 64"/>
              <a:gd name="T30" fmla="*/ 0 w 58"/>
              <a:gd name="T31" fmla="*/ 37 h 64"/>
              <a:gd name="T32" fmla="*/ 0 w 58"/>
              <a:gd name="T33" fmla="*/ 31 h 64"/>
              <a:gd name="T34" fmla="*/ 1 w 58"/>
              <a:gd name="T35" fmla="*/ 25 h 64"/>
              <a:gd name="T36" fmla="*/ 2 w 58"/>
              <a:gd name="T37" fmla="*/ 21 h 64"/>
              <a:gd name="T38" fmla="*/ 3 w 58"/>
              <a:gd name="T39" fmla="*/ 15 h 64"/>
              <a:gd name="T40" fmla="*/ 5 w 58"/>
              <a:gd name="T41" fmla="*/ 11 h 64"/>
              <a:gd name="T42" fmla="*/ 9 w 58"/>
              <a:gd name="T43" fmla="*/ 8 h 64"/>
              <a:gd name="T44" fmla="*/ 12 w 58"/>
              <a:gd name="T45" fmla="*/ 5 h 64"/>
              <a:gd name="T46" fmla="*/ 17 w 58"/>
              <a:gd name="T47" fmla="*/ 2 h 64"/>
              <a:gd name="T48" fmla="*/ 23 w 58"/>
              <a:gd name="T49" fmla="*/ 0 h 64"/>
              <a:gd name="T50" fmla="*/ 28 w 58"/>
              <a:gd name="T51" fmla="*/ 0 h 64"/>
              <a:gd name="T52" fmla="*/ 34 w 58"/>
              <a:gd name="T53" fmla="*/ 0 h 64"/>
              <a:gd name="T54" fmla="*/ 40 w 58"/>
              <a:gd name="T55" fmla="*/ 1 h 64"/>
              <a:gd name="T56" fmla="*/ 44 w 58"/>
              <a:gd name="T57" fmla="*/ 3 h 64"/>
              <a:gd name="T58" fmla="*/ 49 w 58"/>
              <a:gd name="T59" fmla="*/ 7 h 64"/>
              <a:gd name="T60" fmla="*/ 51 w 58"/>
              <a:gd name="T61" fmla="*/ 10 h 64"/>
              <a:gd name="T62" fmla="*/ 55 w 58"/>
              <a:gd name="T63" fmla="*/ 15 h 64"/>
              <a:gd name="T64" fmla="*/ 56 w 58"/>
              <a:gd name="T65" fmla="*/ 19 h 64"/>
              <a:gd name="T66" fmla="*/ 57 w 58"/>
              <a:gd name="T67" fmla="*/ 25 h 64"/>
              <a:gd name="T68" fmla="*/ 58 w 58"/>
              <a:gd name="T69" fmla="*/ 31 h 64"/>
              <a:gd name="T70" fmla="*/ 58 w 58"/>
              <a:gd name="T71" fmla="*/ 37 h 64"/>
              <a:gd name="T72" fmla="*/ 17 w 58"/>
              <a:gd name="T73" fmla="*/ 41 h 64"/>
              <a:gd name="T74" fmla="*/ 19 w 58"/>
              <a:gd name="T75" fmla="*/ 45 h 64"/>
              <a:gd name="T76" fmla="*/ 21 w 58"/>
              <a:gd name="T77" fmla="*/ 48 h 64"/>
              <a:gd name="T78" fmla="*/ 25 w 58"/>
              <a:gd name="T79" fmla="*/ 50 h 64"/>
              <a:gd name="T80" fmla="*/ 29 w 58"/>
              <a:gd name="T81" fmla="*/ 52 h 64"/>
              <a:gd name="T82" fmla="*/ 35 w 58"/>
              <a:gd name="T83" fmla="*/ 52 h 64"/>
              <a:gd name="T84" fmla="*/ 39 w 58"/>
              <a:gd name="T85" fmla="*/ 47 h 64"/>
              <a:gd name="T86" fmla="*/ 42 w 58"/>
              <a:gd name="T87" fmla="*/ 26 h 64"/>
              <a:gd name="T88" fmla="*/ 41 w 58"/>
              <a:gd name="T89" fmla="*/ 21 h 64"/>
              <a:gd name="T90" fmla="*/ 39 w 58"/>
              <a:gd name="T91" fmla="*/ 17 h 64"/>
              <a:gd name="T92" fmla="*/ 36 w 58"/>
              <a:gd name="T93" fmla="*/ 14 h 64"/>
              <a:gd name="T94" fmla="*/ 32 w 58"/>
              <a:gd name="T95" fmla="*/ 13 h 64"/>
              <a:gd name="T96" fmla="*/ 26 w 58"/>
              <a:gd name="T97" fmla="*/ 13 h 64"/>
              <a:gd name="T98" fmla="*/ 21 w 58"/>
              <a:gd name="T99" fmla="*/ 15 h 64"/>
              <a:gd name="T100" fmla="*/ 19 w 58"/>
              <a:gd name="T101" fmla="*/ 18 h 64"/>
              <a:gd name="T102" fmla="*/ 18 w 58"/>
              <a:gd name="T103" fmla="*/ 23 h 64"/>
              <a:gd name="T104" fmla="*/ 42 w 58"/>
              <a:gd name="T105" fmla="*/ 26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64"/>
              <a:gd name="T161" fmla="*/ 58 w 58"/>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64">
                <a:moveTo>
                  <a:pt x="41" y="44"/>
                </a:moveTo>
                <a:lnTo>
                  <a:pt x="57" y="46"/>
                </a:lnTo>
                <a:lnTo>
                  <a:pt x="57" y="47"/>
                </a:lnTo>
                <a:lnTo>
                  <a:pt x="57" y="48"/>
                </a:lnTo>
                <a:lnTo>
                  <a:pt x="56" y="48"/>
                </a:lnTo>
                <a:lnTo>
                  <a:pt x="56" y="49"/>
                </a:lnTo>
                <a:lnTo>
                  <a:pt x="55" y="50"/>
                </a:lnTo>
                <a:lnTo>
                  <a:pt x="55" y="52"/>
                </a:lnTo>
                <a:lnTo>
                  <a:pt x="53" y="53"/>
                </a:lnTo>
                <a:lnTo>
                  <a:pt x="53" y="54"/>
                </a:lnTo>
                <a:lnTo>
                  <a:pt x="52" y="54"/>
                </a:lnTo>
                <a:lnTo>
                  <a:pt x="52" y="55"/>
                </a:lnTo>
                <a:lnTo>
                  <a:pt x="51" y="55"/>
                </a:lnTo>
                <a:lnTo>
                  <a:pt x="51" y="56"/>
                </a:lnTo>
                <a:lnTo>
                  <a:pt x="50" y="56"/>
                </a:lnTo>
                <a:lnTo>
                  <a:pt x="50" y="57"/>
                </a:lnTo>
                <a:lnTo>
                  <a:pt x="49" y="57"/>
                </a:lnTo>
                <a:lnTo>
                  <a:pt x="49" y="58"/>
                </a:lnTo>
                <a:lnTo>
                  <a:pt x="48" y="58"/>
                </a:lnTo>
                <a:lnTo>
                  <a:pt x="48" y="60"/>
                </a:lnTo>
                <a:lnTo>
                  <a:pt x="47" y="60"/>
                </a:lnTo>
                <a:lnTo>
                  <a:pt x="47" y="61"/>
                </a:lnTo>
                <a:lnTo>
                  <a:pt x="45" y="61"/>
                </a:lnTo>
                <a:lnTo>
                  <a:pt x="44" y="61"/>
                </a:lnTo>
                <a:lnTo>
                  <a:pt x="44" y="62"/>
                </a:lnTo>
                <a:lnTo>
                  <a:pt x="43" y="62"/>
                </a:lnTo>
                <a:lnTo>
                  <a:pt x="42" y="62"/>
                </a:lnTo>
                <a:lnTo>
                  <a:pt x="42" y="63"/>
                </a:lnTo>
                <a:lnTo>
                  <a:pt x="41" y="63"/>
                </a:lnTo>
                <a:lnTo>
                  <a:pt x="40" y="63"/>
                </a:lnTo>
                <a:lnTo>
                  <a:pt x="39" y="63"/>
                </a:lnTo>
                <a:lnTo>
                  <a:pt x="37" y="63"/>
                </a:lnTo>
                <a:lnTo>
                  <a:pt x="37" y="64"/>
                </a:lnTo>
                <a:lnTo>
                  <a:pt x="36" y="64"/>
                </a:lnTo>
                <a:lnTo>
                  <a:pt x="35" y="64"/>
                </a:lnTo>
                <a:lnTo>
                  <a:pt x="34" y="64"/>
                </a:lnTo>
                <a:lnTo>
                  <a:pt x="33" y="64"/>
                </a:lnTo>
                <a:lnTo>
                  <a:pt x="32" y="64"/>
                </a:lnTo>
                <a:lnTo>
                  <a:pt x="31" y="64"/>
                </a:lnTo>
                <a:lnTo>
                  <a:pt x="29" y="64"/>
                </a:lnTo>
                <a:lnTo>
                  <a:pt x="28" y="64"/>
                </a:lnTo>
                <a:lnTo>
                  <a:pt x="27" y="64"/>
                </a:lnTo>
                <a:lnTo>
                  <a:pt x="26" y="64"/>
                </a:lnTo>
                <a:lnTo>
                  <a:pt x="25" y="64"/>
                </a:lnTo>
                <a:lnTo>
                  <a:pt x="24" y="64"/>
                </a:lnTo>
                <a:lnTo>
                  <a:pt x="23" y="64"/>
                </a:lnTo>
                <a:lnTo>
                  <a:pt x="21" y="63"/>
                </a:lnTo>
                <a:lnTo>
                  <a:pt x="20" y="63"/>
                </a:lnTo>
                <a:lnTo>
                  <a:pt x="19" y="63"/>
                </a:lnTo>
                <a:lnTo>
                  <a:pt x="18" y="63"/>
                </a:lnTo>
                <a:lnTo>
                  <a:pt x="18" y="62"/>
                </a:lnTo>
                <a:lnTo>
                  <a:pt x="17" y="62"/>
                </a:lnTo>
                <a:lnTo>
                  <a:pt x="16" y="62"/>
                </a:lnTo>
                <a:lnTo>
                  <a:pt x="15" y="61"/>
                </a:lnTo>
                <a:lnTo>
                  <a:pt x="13" y="61"/>
                </a:lnTo>
                <a:lnTo>
                  <a:pt x="12" y="60"/>
                </a:lnTo>
                <a:lnTo>
                  <a:pt x="11" y="58"/>
                </a:lnTo>
                <a:lnTo>
                  <a:pt x="10" y="58"/>
                </a:lnTo>
                <a:lnTo>
                  <a:pt x="9" y="57"/>
                </a:lnTo>
                <a:lnTo>
                  <a:pt x="8" y="56"/>
                </a:lnTo>
                <a:lnTo>
                  <a:pt x="8" y="55"/>
                </a:lnTo>
                <a:lnTo>
                  <a:pt x="6" y="55"/>
                </a:lnTo>
                <a:lnTo>
                  <a:pt x="6" y="54"/>
                </a:lnTo>
                <a:lnTo>
                  <a:pt x="5" y="53"/>
                </a:lnTo>
                <a:lnTo>
                  <a:pt x="4" y="52"/>
                </a:lnTo>
                <a:lnTo>
                  <a:pt x="4" y="50"/>
                </a:lnTo>
                <a:lnTo>
                  <a:pt x="3" y="49"/>
                </a:lnTo>
                <a:lnTo>
                  <a:pt x="3" y="48"/>
                </a:lnTo>
                <a:lnTo>
                  <a:pt x="3" y="47"/>
                </a:lnTo>
                <a:lnTo>
                  <a:pt x="2" y="47"/>
                </a:lnTo>
                <a:lnTo>
                  <a:pt x="2" y="46"/>
                </a:lnTo>
                <a:lnTo>
                  <a:pt x="2" y="45"/>
                </a:lnTo>
                <a:lnTo>
                  <a:pt x="2" y="44"/>
                </a:lnTo>
                <a:lnTo>
                  <a:pt x="1" y="42"/>
                </a:lnTo>
                <a:lnTo>
                  <a:pt x="1" y="41"/>
                </a:lnTo>
                <a:lnTo>
                  <a:pt x="1" y="40"/>
                </a:lnTo>
                <a:lnTo>
                  <a:pt x="1" y="39"/>
                </a:lnTo>
                <a:lnTo>
                  <a:pt x="1" y="38"/>
                </a:lnTo>
                <a:lnTo>
                  <a:pt x="1" y="37"/>
                </a:lnTo>
                <a:lnTo>
                  <a:pt x="0" y="37"/>
                </a:lnTo>
                <a:lnTo>
                  <a:pt x="0" y="36"/>
                </a:lnTo>
                <a:lnTo>
                  <a:pt x="0" y="34"/>
                </a:lnTo>
                <a:lnTo>
                  <a:pt x="0" y="33"/>
                </a:lnTo>
                <a:lnTo>
                  <a:pt x="0" y="32"/>
                </a:lnTo>
                <a:lnTo>
                  <a:pt x="0" y="31"/>
                </a:lnTo>
                <a:lnTo>
                  <a:pt x="0" y="30"/>
                </a:lnTo>
                <a:lnTo>
                  <a:pt x="0" y="29"/>
                </a:lnTo>
                <a:lnTo>
                  <a:pt x="0" y="27"/>
                </a:lnTo>
                <a:lnTo>
                  <a:pt x="1" y="26"/>
                </a:lnTo>
                <a:lnTo>
                  <a:pt x="1" y="25"/>
                </a:lnTo>
                <a:lnTo>
                  <a:pt x="1" y="24"/>
                </a:lnTo>
                <a:lnTo>
                  <a:pt x="1" y="23"/>
                </a:lnTo>
                <a:lnTo>
                  <a:pt x="1" y="22"/>
                </a:lnTo>
                <a:lnTo>
                  <a:pt x="1" y="21"/>
                </a:lnTo>
                <a:lnTo>
                  <a:pt x="2" y="21"/>
                </a:lnTo>
                <a:lnTo>
                  <a:pt x="2" y="19"/>
                </a:lnTo>
                <a:lnTo>
                  <a:pt x="2" y="18"/>
                </a:lnTo>
                <a:lnTo>
                  <a:pt x="3" y="17"/>
                </a:lnTo>
                <a:lnTo>
                  <a:pt x="3" y="16"/>
                </a:lnTo>
                <a:lnTo>
                  <a:pt x="3" y="15"/>
                </a:lnTo>
                <a:lnTo>
                  <a:pt x="4" y="15"/>
                </a:lnTo>
                <a:lnTo>
                  <a:pt x="4" y="14"/>
                </a:lnTo>
                <a:lnTo>
                  <a:pt x="4" y="13"/>
                </a:lnTo>
                <a:lnTo>
                  <a:pt x="5" y="13"/>
                </a:lnTo>
                <a:lnTo>
                  <a:pt x="5" y="11"/>
                </a:lnTo>
                <a:lnTo>
                  <a:pt x="6" y="10"/>
                </a:lnTo>
                <a:lnTo>
                  <a:pt x="6" y="9"/>
                </a:lnTo>
                <a:lnTo>
                  <a:pt x="8" y="9"/>
                </a:lnTo>
                <a:lnTo>
                  <a:pt x="8" y="8"/>
                </a:lnTo>
                <a:lnTo>
                  <a:pt x="9" y="8"/>
                </a:lnTo>
                <a:lnTo>
                  <a:pt x="9" y="7"/>
                </a:lnTo>
                <a:lnTo>
                  <a:pt x="10" y="7"/>
                </a:lnTo>
                <a:lnTo>
                  <a:pt x="10" y="6"/>
                </a:lnTo>
                <a:lnTo>
                  <a:pt x="11" y="6"/>
                </a:lnTo>
                <a:lnTo>
                  <a:pt x="12" y="5"/>
                </a:lnTo>
                <a:lnTo>
                  <a:pt x="13" y="5"/>
                </a:lnTo>
                <a:lnTo>
                  <a:pt x="13" y="3"/>
                </a:lnTo>
                <a:lnTo>
                  <a:pt x="15" y="3"/>
                </a:lnTo>
                <a:lnTo>
                  <a:pt x="16" y="2"/>
                </a:lnTo>
                <a:lnTo>
                  <a:pt x="17" y="2"/>
                </a:lnTo>
                <a:lnTo>
                  <a:pt x="18" y="1"/>
                </a:lnTo>
                <a:lnTo>
                  <a:pt x="19" y="1"/>
                </a:lnTo>
                <a:lnTo>
                  <a:pt x="20" y="1"/>
                </a:lnTo>
                <a:lnTo>
                  <a:pt x="21" y="0"/>
                </a:lnTo>
                <a:lnTo>
                  <a:pt x="23"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1"/>
                </a:lnTo>
                <a:lnTo>
                  <a:pt x="39" y="1"/>
                </a:lnTo>
                <a:lnTo>
                  <a:pt x="40" y="1"/>
                </a:lnTo>
                <a:lnTo>
                  <a:pt x="41" y="2"/>
                </a:lnTo>
                <a:lnTo>
                  <a:pt x="42" y="2"/>
                </a:lnTo>
                <a:lnTo>
                  <a:pt x="43" y="2"/>
                </a:lnTo>
                <a:lnTo>
                  <a:pt x="43" y="3"/>
                </a:lnTo>
                <a:lnTo>
                  <a:pt x="44" y="3"/>
                </a:lnTo>
                <a:lnTo>
                  <a:pt x="45" y="5"/>
                </a:lnTo>
                <a:lnTo>
                  <a:pt x="47" y="6"/>
                </a:lnTo>
                <a:lnTo>
                  <a:pt x="48" y="6"/>
                </a:lnTo>
                <a:lnTo>
                  <a:pt x="48" y="7"/>
                </a:lnTo>
                <a:lnTo>
                  <a:pt x="49" y="7"/>
                </a:lnTo>
                <a:lnTo>
                  <a:pt x="49" y="8"/>
                </a:lnTo>
                <a:lnTo>
                  <a:pt x="50" y="8"/>
                </a:lnTo>
                <a:lnTo>
                  <a:pt x="50" y="9"/>
                </a:lnTo>
                <a:lnTo>
                  <a:pt x="51" y="9"/>
                </a:lnTo>
                <a:lnTo>
                  <a:pt x="51" y="10"/>
                </a:lnTo>
                <a:lnTo>
                  <a:pt x="52" y="11"/>
                </a:lnTo>
                <a:lnTo>
                  <a:pt x="52" y="13"/>
                </a:lnTo>
                <a:lnTo>
                  <a:pt x="53" y="14"/>
                </a:lnTo>
                <a:lnTo>
                  <a:pt x="53" y="15"/>
                </a:lnTo>
                <a:lnTo>
                  <a:pt x="55" y="15"/>
                </a:lnTo>
                <a:lnTo>
                  <a:pt x="55" y="16"/>
                </a:lnTo>
                <a:lnTo>
                  <a:pt x="55" y="17"/>
                </a:lnTo>
                <a:lnTo>
                  <a:pt x="56" y="17"/>
                </a:lnTo>
                <a:lnTo>
                  <a:pt x="56" y="18"/>
                </a:lnTo>
                <a:lnTo>
                  <a:pt x="56" y="19"/>
                </a:lnTo>
                <a:lnTo>
                  <a:pt x="56" y="21"/>
                </a:lnTo>
                <a:lnTo>
                  <a:pt x="57" y="22"/>
                </a:lnTo>
                <a:lnTo>
                  <a:pt x="57" y="23"/>
                </a:lnTo>
                <a:lnTo>
                  <a:pt x="57" y="24"/>
                </a:lnTo>
                <a:lnTo>
                  <a:pt x="57" y="25"/>
                </a:lnTo>
                <a:lnTo>
                  <a:pt x="57" y="26"/>
                </a:lnTo>
                <a:lnTo>
                  <a:pt x="58" y="27"/>
                </a:lnTo>
                <a:lnTo>
                  <a:pt x="58" y="29"/>
                </a:lnTo>
                <a:lnTo>
                  <a:pt x="58" y="30"/>
                </a:lnTo>
                <a:lnTo>
                  <a:pt x="58" y="31"/>
                </a:lnTo>
                <a:lnTo>
                  <a:pt x="58" y="32"/>
                </a:lnTo>
                <a:lnTo>
                  <a:pt x="58" y="33"/>
                </a:lnTo>
                <a:lnTo>
                  <a:pt x="58" y="34"/>
                </a:lnTo>
                <a:lnTo>
                  <a:pt x="58" y="36"/>
                </a:lnTo>
                <a:lnTo>
                  <a:pt x="58" y="37"/>
                </a:lnTo>
                <a:lnTo>
                  <a:pt x="17" y="37"/>
                </a:lnTo>
                <a:lnTo>
                  <a:pt x="17" y="38"/>
                </a:lnTo>
                <a:lnTo>
                  <a:pt x="17" y="39"/>
                </a:lnTo>
                <a:lnTo>
                  <a:pt x="17" y="40"/>
                </a:lnTo>
                <a:lnTo>
                  <a:pt x="17" y="41"/>
                </a:lnTo>
                <a:lnTo>
                  <a:pt x="18" y="41"/>
                </a:lnTo>
                <a:lnTo>
                  <a:pt x="18" y="42"/>
                </a:lnTo>
                <a:lnTo>
                  <a:pt x="18" y="44"/>
                </a:lnTo>
                <a:lnTo>
                  <a:pt x="18" y="45"/>
                </a:lnTo>
                <a:lnTo>
                  <a:pt x="19" y="45"/>
                </a:lnTo>
                <a:lnTo>
                  <a:pt x="19" y="46"/>
                </a:lnTo>
                <a:lnTo>
                  <a:pt x="19" y="47"/>
                </a:lnTo>
                <a:lnTo>
                  <a:pt x="20" y="47"/>
                </a:lnTo>
                <a:lnTo>
                  <a:pt x="20" y="48"/>
                </a:lnTo>
                <a:lnTo>
                  <a:pt x="21" y="48"/>
                </a:lnTo>
                <a:lnTo>
                  <a:pt x="21" y="49"/>
                </a:lnTo>
                <a:lnTo>
                  <a:pt x="23" y="49"/>
                </a:lnTo>
                <a:lnTo>
                  <a:pt x="23" y="50"/>
                </a:lnTo>
                <a:lnTo>
                  <a:pt x="24" y="50"/>
                </a:lnTo>
                <a:lnTo>
                  <a:pt x="25" y="50"/>
                </a:lnTo>
                <a:lnTo>
                  <a:pt x="25" y="52"/>
                </a:lnTo>
                <a:lnTo>
                  <a:pt x="26" y="52"/>
                </a:lnTo>
                <a:lnTo>
                  <a:pt x="27" y="52"/>
                </a:lnTo>
                <a:lnTo>
                  <a:pt x="28" y="52"/>
                </a:lnTo>
                <a:lnTo>
                  <a:pt x="29" y="52"/>
                </a:lnTo>
                <a:lnTo>
                  <a:pt x="31" y="52"/>
                </a:lnTo>
                <a:lnTo>
                  <a:pt x="32" y="52"/>
                </a:lnTo>
                <a:lnTo>
                  <a:pt x="33" y="52"/>
                </a:lnTo>
                <a:lnTo>
                  <a:pt x="34" y="52"/>
                </a:lnTo>
                <a:lnTo>
                  <a:pt x="35" y="52"/>
                </a:lnTo>
                <a:lnTo>
                  <a:pt x="35" y="50"/>
                </a:lnTo>
                <a:lnTo>
                  <a:pt x="36" y="50"/>
                </a:lnTo>
                <a:lnTo>
                  <a:pt x="37" y="49"/>
                </a:lnTo>
                <a:lnTo>
                  <a:pt x="39" y="48"/>
                </a:lnTo>
                <a:lnTo>
                  <a:pt x="39" y="47"/>
                </a:lnTo>
                <a:lnTo>
                  <a:pt x="40" y="47"/>
                </a:lnTo>
                <a:lnTo>
                  <a:pt x="40" y="46"/>
                </a:lnTo>
                <a:lnTo>
                  <a:pt x="40" y="45"/>
                </a:lnTo>
                <a:lnTo>
                  <a:pt x="41" y="44"/>
                </a:lnTo>
                <a:close/>
                <a:moveTo>
                  <a:pt x="42" y="26"/>
                </a:moveTo>
                <a:lnTo>
                  <a:pt x="42" y="25"/>
                </a:lnTo>
                <a:lnTo>
                  <a:pt x="41" y="24"/>
                </a:lnTo>
                <a:lnTo>
                  <a:pt x="41" y="23"/>
                </a:lnTo>
                <a:lnTo>
                  <a:pt x="41" y="22"/>
                </a:lnTo>
                <a:lnTo>
                  <a:pt x="41" y="21"/>
                </a:lnTo>
                <a:lnTo>
                  <a:pt x="41" y="19"/>
                </a:lnTo>
                <a:lnTo>
                  <a:pt x="40" y="19"/>
                </a:lnTo>
                <a:lnTo>
                  <a:pt x="40" y="18"/>
                </a:lnTo>
                <a:lnTo>
                  <a:pt x="40" y="17"/>
                </a:lnTo>
                <a:lnTo>
                  <a:pt x="39" y="17"/>
                </a:lnTo>
                <a:lnTo>
                  <a:pt x="39" y="16"/>
                </a:lnTo>
                <a:lnTo>
                  <a:pt x="37" y="16"/>
                </a:lnTo>
                <a:lnTo>
                  <a:pt x="37" y="15"/>
                </a:lnTo>
                <a:lnTo>
                  <a:pt x="36" y="15"/>
                </a:lnTo>
                <a:lnTo>
                  <a:pt x="36" y="14"/>
                </a:lnTo>
                <a:lnTo>
                  <a:pt x="35" y="14"/>
                </a:lnTo>
                <a:lnTo>
                  <a:pt x="34" y="14"/>
                </a:lnTo>
                <a:lnTo>
                  <a:pt x="34" y="13"/>
                </a:lnTo>
                <a:lnTo>
                  <a:pt x="33" y="13"/>
                </a:lnTo>
                <a:lnTo>
                  <a:pt x="32" y="13"/>
                </a:lnTo>
                <a:lnTo>
                  <a:pt x="31" y="13"/>
                </a:lnTo>
                <a:lnTo>
                  <a:pt x="29" y="13"/>
                </a:lnTo>
                <a:lnTo>
                  <a:pt x="28" y="13"/>
                </a:lnTo>
                <a:lnTo>
                  <a:pt x="27" y="13"/>
                </a:lnTo>
                <a:lnTo>
                  <a:pt x="26" y="13"/>
                </a:lnTo>
                <a:lnTo>
                  <a:pt x="25" y="13"/>
                </a:lnTo>
                <a:lnTo>
                  <a:pt x="24" y="14"/>
                </a:lnTo>
                <a:lnTo>
                  <a:pt x="23" y="14"/>
                </a:lnTo>
                <a:lnTo>
                  <a:pt x="23" y="15"/>
                </a:lnTo>
                <a:lnTo>
                  <a:pt x="21" y="15"/>
                </a:lnTo>
                <a:lnTo>
                  <a:pt x="21" y="16"/>
                </a:lnTo>
                <a:lnTo>
                  <a:pt x="20" y="16"/>
                </a:lnTo>
                <a:lnTo>
                  <a:pt x="20" y="17"/>
                </a:lnTo>
                <a:lnTo>
                  <a:pt x="19" y="17"/>
                </a:lnTo>
                <a:lnTo>
                  <a:pt x="19" y="18"/>
                </a:lnTo>
                <a:lnTo>
                  <a:pt x="19" y="19"/>
                </a:lnTo>
                <a:lnTo>
                  <a:pt x="18" y="19"/>
                </a:lnTo>
                <a:lnTo>
                  <a:pt x="18" y="21"/>
                </a:lnTo>
                <a:lnTo>
                  <a:pt x="18" y="22"/>
                </a:lnTo>
                <a:lnTo>
                  <a:pt x="18" y="23"/>
                </a:lnTo>
                <a:lnTo>
                  <a:pt x="17" y="23"/>
                </a:lnTo>
                <a:lnTo>
                  <a:pt x="17" y="24"/>
                </a:lnTo>
                <a:lnTo>
                  <a:pt x="17" y="25"/>
                </a:lnTo>
                <a:lnTo>
                  <a:pt x="17" y="26"/>
                </a:lnTo>
                <a:lnTo>
                  <a:pt x="42"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3" name="Freeform 16"/>
          <p:cNvSpPr>
            <a:spLocks/>
          </p:cNvSpPr>
          <p:nvPr/>
        </p:nvSpPr>
        <p:spPr bwMode="auto">
          <a:xfrm>
            <a:off x="1543050" y="3467100"/>
            <a:ext cx="66675" cy="138113"/>
          </a:xfrm>
          <a:custGeom>
            <a:avLst/>
            <a:gdLst>
              <a:gd name="T0" fmla="*/ 9 w 42"/>
              <a:gd name="T1" fmla="*/ 25 h 87"/>
              <a:gd name="T2" fmla="*/ 9 w 42"/>
              <a:gd name="T3" fmla="*/ 19 h 87"/>
              <a:gd name="T4" fmla="*/ 9 w 42"/>
              <a:gd name="T5" fmla="*/ 17 h 87"/>
              <a:gd name="T6" fmla="*/ 9 w 42"/>
              <a:gd name="T7" fmla="*/ 15 h 87"/>
              <a:gd name="T8" fmla="*/ 10 w 42"/>
              <a:gd name="T9" fmla="*/ 14 h 87"/>
              <a:gd name="T10" fmla="*/ 10 w 42"/>
              <a:gd name="T11" fmla="*/ 11 h 87"/>
              <a:gd name="T12" fmla="*/ 10 w 42"/>
              <a:gd name="T13" fmla="*/ 9 h 87"/>
              <a:gd name="T14" fmla="*/ 11 w 42"/>
              <a:gd name="T15" fmla="*/ 8 h 87"/>
              <a:gd name="T16" fmla="*/ 13 w 42"/>
              <a:gd name="T17" fmla="*/ 7 h 87"/>
              <a:gd name="T18" fmla="*/ 14 w 42"/>
              <a:gd name="T19" fmla="*/ 6 h 87"/>
              <a:gd name="T20" fmla="*/ 15 w 42"/>
              <a:gd name="T21" fmla="*/ 5 h 87"/>
              <a:gd name="T22" fmla="*/ 16 w 42"/>
              <a:gd name="T23" fmla="*/ 3 h 87"/>
              <a:gd name="T24" fmla="*/ 17 w 42"/>
              <a:gd name="T25" fmla="*/ 2 h 87"/>
              <a:gd name="T26" fmla="*/ 18 w 42"/>
              <a:gd name="T27" fmla="*/ 1 h 87"/>
              <a:gd name="T28" fmla="*/ 21 w 42"/>
              <a:gd name="T29" fmla="*/ 1 h 87"/>
              <a:gd name="T30" fmla="*/ 23 w 42"/>
              <a:gd name="T31" fmla="*/ 1 h 87"/>
              <a:gd name="T32" fmla="*/ 24 w 42"/>
              <a:gd name="T33" fmla="*/ 0 h 87"/>
              <a:gd name="T34" fmla="*/ 26 w 42"/>
              <a:gd name="T35" fmla="*/ 0 h 87"/>
              <a:gd name="T36" fmla="*/ 29 w 42"/>
              <a:gd name="T37" fmla="*/ 0 h 87"/>
              <a:gd name="T38" fmla="*/ 31 w 42"/>
              <a:gd name="T39" fmla="*/ 0 h 87"/>
              <a:gd name="T40" fmla="*/ 33 w 42"/>
              <a:gd name="T41" fmla="*/ 0 h 87"/>
              <a:gd name="T42" fmla="*/ 36 w 42"/>
              <a:gd name="T43" fmla="*/ 1 h 87"/>
              <a:gd name="T44" fmla="*/ 38 w 42"/>
              <a:gd name="T45" fmla="*/ 1 h 87"/>
              <a:gd name="T46" fmla="*/ 40 w 42"/>
              <a:gd name="T47" fmla="*/ 1 h 87"/>
              <a:gd name="T48" fmla="*/ 42 w 42"/>
              <a:gd name="T49" fmla="*/ 2 h 87"/>
              <a:gd name="T50" fmla="*/ 39 w 42"/>
              <a:gd name="T51" fmla="*/ 14 h 87"/>
              <a:gd name="T52" fmla="*/ 38 w 42"/>
              <a:gd name="T53" fmla="*/ 13 h 87"/>
              <a:gd name="T54" fmla="*/ 36 w 42"/>
              <a:gd name="T55" fmla="*/ 13 h 87"/>
              <a:gd name="T56" fmla="*/ 33 w 42"/>
              <a:gd name="T57" fmla="*/ 13 h 87"/>
              <a:gd name="T58" fmla="*/ 31 w 42"/>
              <a:gd name="T59" fmla="*/ 13 h 87"/>
              <a:gd name="T60" fmla="*/ 29 w 42"/>
              <a:gd name="T61" fmla="*/ 13 h 87"/>
              <a:gd name="T62" fmla="*/ 28 w 42"/>
              <a:gd name="T63" fmla="*/ 14 h 87"/>
              <a:gd name="T64" fmla="*/ 26 w 42"/>
              <a:gd name="T65" fmla="*/ 15 h 87"/>
              <a:gd name="T66" fmla="*/ 26 w 42"/>
              <a:gd name="T67" fmla="*/ 17 h 87"/>
              <a:gd name="T68" fmla="*/ 25 w 42"/>
              <a:gd name="T69" fmla="*/ 18 h 87"/>
              <a:gd name="T70" fmla="*/ 25 w 42"/>
              <a:gd name="T71" fmla="*/ 21 h 87"/>
              <a:gd name="T72" fmla="*/ 38 w 42"/>
              <a:gd name="T73" fmla="*/ 25 h 87"/>
              <a:gd name="T74" fmla="*/ 25 w 42"/>
              <a:gd name="T75" fmla="*/ 38 h 87"/>
              <a:gd name="T76" fmla="*/ 9 w 42"/>
              <a:gd name="T77" fmla="*/ 87 h 87"/>
              <a:gd name="T78" fmla="*/ 0 w 42"/>
              <a:gd name="T79" fmla="*/ 38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87"/>
              <a:gd name="T122" fmla="*/ 42 w 42"/>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87">
                <a:moveTo>
                  <a:pt x="0" y="25"/>
                </a:moveTo>
                <a:lnTo>
                  <a:pt x="9" y="25"/>
                </a:lnTo>
                <a:lnTo>
                  <a:pt x="9" y="21"/>
                </a:lnTo>
                <a:lnTo>
                  <a:pt x="9" y="19"/>
                </a:lnTo>
                <a:lnTo>
                  <a:pt x="9" y="18"/>
                </a:lnTo>
                <a:lnTo>
                  <a:pt x="9" y="17"/>
                </a:lnTo>
                <a:lnTo>
                  <a:pt x="9" y="16"/>
                </a:lnTo>
                <a:lnTo>
                  <a:pt x="9" y="15"/>
                </a:lnTo>
                <a:lnTo>
                  <a:pt x="9" y="14"/>
                </a:lnTo>
                <a:lnTo>
                  <a:pt x="10" y="14"/>
                </a:lnTo>
                <a:lnTo>
                  <a:pt x="10" y="13"/>
                </a:lnTo>
                <a:lnTo>
                  <a:pt x="10" y="11"/>
                </a:lnTo>
                <a:lnTo>
                  <a:pt x="10" y="10"/>
                </a:lnTo>
                <a:lnTo>
                  <a:pt x="10" y="9"/>
                </a:lnTo>
                <a:lnTo>
                  <a:pt x="11" y="9"/>
                </a:lnTo>
                <a:lnTo>
                  <a:pt x="11" y="8"/>
                </a:lnTo>
                <a:lnTo>
                  <a:pt x="11" y="7"/>
                </a:lnTo>
                <a:lnTo>
                  <a:pt x="13" y="7"/>
                </a:lnTo>
                <a:lnTo>
                  <a:pt x="13" y="6"/>
                </a:lnTo>
                <a:lnTo>
                  <a:pt x="14" y="6"/>
                </a:lnTo>
                <a:lnTo>
                  <a:pt x="14" y="5"/>
                </a:lnTo>
                <a:lnTo>
                  <a:pt x="15" y="5"/>
                </a:lnTo>
                <a:lnTo>
                  <a:pt x="15" y="3"/>
                </a:lnTo>
                <a:lnTo>
                  <a:pt x="16" y="3"/>
                </a:lnTo>
                <a:lnTo>
                  <a:pt x="16" y="2"/>
                </a:lnTo>
                <a:lnTo>
                  <a:pt x="17" y="2"/>
                </a:lnTo>
                <a:lnTo>
                  <a:pt x="18" y="2"/>
                </a:lnTo>
                <a:lnTo>
                  <a:pt x="18" y="1"/>
                </a:lnTo>
                <a:lnTo>
                  <a:pt x="19" y="1"/>
                </a:lnTo>
                <a:lnTo>
                  <a:pt x="21" y="1"/>
                </a:lnTo>
                <a:lnTo>
                  <a:pt x="22" y="1"/>
                </a:lnTo>
                <a:lnTo>
                  <a:pt x="23" y="1"/>
                </a:lnTo>
                <a:lnTo>
                  <a:pt x="23" y="0"/>
                </a:lnTo>
                <a:lnTo>
                  <a:pt x="24" y="0"/>
                </a:lnTo>
                <a:lnTo>
                  <a:pt x="25" y="0"/>
                </a:lnTo>
                <a:lnTo>
                  <a:pt x="26" y="0"/>
                </a:lnTo>
                <a:lnTo>
                  <a:pt x="28" y="0"/>
                </a:lnTo>
                <a:lnTo>
                  <a:pt x="29" y="0"/>
                </a:lnTo>
                <a:lnTo>
                  <a:pt x="30" y="0"/>
                </a:lnTo>
                <a:lnTo>
                  <a:pt x="31" y="0"/>
                </a:lnTo>
                <a:lnTo>
                  <a:pt x="32" y="0"/>
                </a:lnTo>
                <a:lnTo>
                  <a:pt x="33" y="0"/>
                </a:lnTo>
                <a:lnTo>
                  <a:pt x="34" y="0"/>
                </a:lnTo>
                <a:lnTo>
                  <a:pt x="36" y="1"/>
                </a:lnTo>
                <a:lnTo>
                  <a:pt x="37" y="1"/>
                </a:lnTo>
                <a:lnTo>
                  <a:pt x="38" y="1"/>
                </a:lnTo>
                <a:lnTo>
                  <a:pt x="39" y="1"/>
                </a:lnTo>
                <a:lnTo>
                  <a:pt x="40" y="1"/>
                </a:lnTo>
                <a:lnTo>
                  <a:pt x="41" y="2"/>
                </a:lnTo>
                <a:lnTo>
                  <a:pt x="42" y="2"/>
                </a:lnTo>
                <a:lnTo>
                  <a:pt x="40" y="14"/>
                </a:lnTo>
                <a:lnTo>
                  <a:pt x="39" y="14"/>
                </a:lnTo>
                <a:lnTo>
                  <a:pt x="38" y="14"/>
                </a:lnTo>
                <a:lnTo>
                  <a:pt x="38" y="13"/>
                </a:lnTo>
                <a:lnTo>
                  <a:pt x="37" y="13"/>
                </a:lnTo>
                <a:lnTo>
                  <a:pt x="36" y="13"/>
                </a:lnTo>
                <a:lnTo>
                  <a:pt x="34" y="13"/>
                </a:lnTo>
                <a:lnTo>
                  <a:pt x="33" y="13"/>
                </a:lnTo>
                <a:lnTo>
                  <a:pt x="32" y="13"/>
                </a:lnTo>
                <a:lnTo>
                  <a:pt x="31" y="13"/>
                </a:lnTo>
                <a:lnTo>
                  <a:pt x="30" y="13"/>
                </a:lnTo>
                <a:lnTo>
                  <a:pt x="29" y="13"/>
                </a:lnTo>
                <a:lnTo>
                  <a:pt x="29" y="14"/>
                </a:lnTo>
                <a:lnTo>
                  <a:pt x="28" y="14"/>
                </a:lnTo>
                <a:lnTo>
                  <a:pt x="28" y="15"/>
                </a:lnTo>
                <a:lnTo>
                  <a:pt x="26" y="15"/>
                </a:lnTo>
                <a:lnTo>
                  <a:pt x="26" y="16"/>
                </a:lnTo>
                <a:lnTo>
                  <a:pt x="26" y="17"/>
                </a:lnTo>
                <a:lnTo>
                  <a:pt x="26" y="18"/>
                </a:lnTo>
                <a:lnTo>
                  <a:pt x="25" y="18"/>
                </a:lnTo>
                <a:lnTo>
                  <a:pt x="25" y="19"/>
                </a:lnTo>
                <a:lnTo>
                  <a:pt x="25" y="21"/>
                </a:lnTo>
                <a:lnTo>
                  <a:pt x="25" y="25"/>
                </a:lnTo>
                <a:lnTo>
                  <a:pt x="38" y="25"/>
                </a:lnTo>
                <a:lnTo>
                  <a:pt x="38" y="38"/>
                </a:lnTo>
                <a:lnTo>
                  <a:pt x="25" y="38"/>
                </a:lnTo>
                <a:lnTo>
                  <a:pt x="25" y="87"/>
                </a:lnTo>
                <a:lnTo>
                  <a:pt x="9" y="87"/>
                </a:lnTo>
                <a:lnTo>
                  <a:pt x="9" y="38"/>
                </a:lnTo>
                <a:lnTo>
                  <a:pt x="0" y="38"/>
                </a:lnTo>
                <a:lnTo>
                  <a:pt x="0" y="2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4" name="Freeform 17"/>
          <p:cNvSpPr>
            <a:spLocks noEditPoints="1"/>
          </p:cNvSpPr>
          <p:nvPr/>
        </p:nvSpPr>
        <p:spPr bwMode="auto">
          <a:xfrm>
            <a:off x="1609725" y="3505200"/>
            <a:ext cx="93663" cy="101600"/>
          </a:xfrm>
          <a:custGeom>
            <a:avLst/>
            <a:gdLst>
              <a:gd name="T0" fmla="*/ 4 w 59"/>
              <a:gd name="T1" fmla="*/ 15 h 64"/>
              <a:gd name="T2" fmla="*/ 5 w 59"/>
              <a:gd name="T3" fmla="*/ 10 h 64"/>
              <a:gd name="T4" fmla="*/ 8 w 59"/>
              <a:gd name="T5" fmla="*/ 7 h 64"/>
              <a:gd name="T6" fmla="*/ 11 w 59"/>
              <a:gd name="T7" fmla="*/ 3 h 64"/>
              <a:gd name="T8" fmla="*/ 15 w 59"/>
              <a:gd name="T9" fmla="*/ 2 h 64"/>
              <a:gd name="T10" fmla="*/ 20 w 59"/>
              <a:gd name="T11" fmla="*/ 0 h 64"/>
              <a:gd name="T12" fmla="*/ 26 w 59"/>
              <a:gd name="T13" fmla="*/ 0 h 64"/>
              <a:gd name="T14" fmla="*/ 31 w 59"/>
              <a:gd name="T15" fmla="*/ 0 h 64"/>
              <a:gd name="T16" fmla="*/ 37 w 59"/>
              <a:gd name="T17" fmla="*/ 0 h 64"/>
              <a:gd name="T18" fmla="*/ 42 w 59"/>
              <a:gd name="T19" fmla="*/ 1 h 64"/>
              <a:gd name="T20" fmla="*/ 47 w 59"/>
              <a:gd name="T21" fmla="*/ 2 h 64"/>
              <a:gd name="T22" fmla="*/ 51 w 59"/>
              <a:gd name="T23" fmla="*/ 5 h 64"/>
              <a:gd name="T24" fmla="*/ 53 w 59"/>
              <a:gd name="T25" fmla="*/ 9 h 64"/>
              <a:gd name="T26" fmla="*/ 55 w 59"/>
              <a:gd name="T27" fmla="*/ 15 h 64"/>
              <a:gd name="T28" fmla="*/ 55 w 59"/>
              <a:gd name="T29" fmla="*/ 21 h 64"/>
              <a:gd name="T30" fmla="*/ 55 w 59"/>
              <a:gd name="T31" fmla="*/ 45 h 64"/>
              <a:gd name="T32" fmla="*/ 55 w 59"/>
              <a:gd name="T33" fmla="*/ 50 h 64"/>
              <a:gd name="T34" fmla="*/ 57 w 59"/>
              <a:gd name="T35" fmla="*/ 55 h 64"/>
              <a:gd name="T36" fmla="*/ 58 w 59"/>
              <a:gd name="T37" fmla="*/ 60 h 64"/>
              <a:gd name="T38" fmla="*/ 43 w 59"/>
              <a:gd name="T39" fmla="*/ 62 h 64"/>
              <a:gd name="T40" fmla="*/ 42 w 59"/>
              <a:gd name="T41" fmla="*/ 57 h 64"/>
              <a:gd name="T42" fmla="*/ 38 w 59"/>
              <a:gd name="T43" fmla="*/ 58 h 64"/>
              <a:gd name="T44" fmla="*/ 35 w 59"/>
              <a:gd name="T45" fmla="*/ 61 h 64"/>
              <a:gd name="T46" fmla="*/ 31 w 59"/>
              <a:gd name="T47" fmla="*/ 63 h 64"/>
              <a:gd name="T48" fmla="*/ 27 w 59"/>
              <a:gd name="T49" fmla="*/ 64 h 64"/>
              <a:gd name="T50" fmla="*/ 21 w 59"/>
              <a:gd name="T51" fmla="*/ 64 h 64"/>
              <a:gd name="T52" fmla="*/ 15 w 59"/>
              <a:gd name="T53" fmla="*/ 64 h 64"/>
              <a:gd name="T54" fmla="*/ 10 w 59"/>
              <a:gd name="T55" fmla="*/ 62 h 64"/>
              <a:gd name="T56" fmla="*/ 6 w 59"/>
              <a:gd name="T57" fmla="*/ 58 h 64"/>
              <a:gd name="T58" fmla="*/ 3 w 59"/>
              <a:gd name="T59" fmla="*/ 55 h 64"/>
              <a:gd name="T60" fmla="*/ 2 w 59"/>
              <a:gd name="T61" fmla="*/ 49 h 64"/>
              <a:gd name="T62" fmla="*/ 0 w 59"/>
              <a:gd name="T63" fmla="*/ 45 h 64"/>
              <a:gd name="T64" fmla="*/ 2 w 59"/>
              <a:gd name="T65" fmla="*/ 40 h 64"/>
              <a:gd name="T66" fmla="*/ 4 w 59"/>
              <a:gd name="T67" fmla="*/ 37 h 64"/>
              <a:gd name="T68" fmla="*/ 7 w 59"/>
              <a:gd name="T69" fmla="*/ 33 h 64"/>
              <a:gd name="T70" fmla="*/ 11 w 59"/>
              <a:gd name="T71" fmla="*/ 31 h 64"/>
              <a:gd name="T72" fmla="*/ 14 w 59"/>
              <a:gd name="T73" fmla="*/ 29 h 64"/>
              <a:gd name="T74" fmla="*/ 20 w 59"/>
              <a:gd name="T75" fmla="*/ 27 h 64"/>
              <a:gd name="T76" fmla="*/ 26 w 59"/>
              <a:gd name="T77" fmla="*/ 26 h 64"/>
              <a:gd name="T78" fmla="*/ 31 w 59"/>
              <a:gd name="T79" fmla="*/ 25 h 64"/>
              <a:gd name="T80" fmla="*/ 36 w 59"/>
              <a:gd name="T81" fmla="*/ 24 h 64"/>
              <a:gd name="T82" fmla="*/ 39 w 59"/>
              <a:gd name="T83" fmla="*/ 19 h 64"/>
              <a:gd name="T84" fmla="*/ 38 w 59"/>
              <a:gd name="T85" fmla="*/ 15 h 64"/>
              <a:gd name="T86" fmla="*/ 34 w 59"/>
              <a:gd name="T87" fmla="*/ 13 h 64"/>
              <a:gd name="T88" fmla="*/ 28 w 59"/>
              <a:gd name="T89" fmla="*/ 13 h 64"/>
              <a:gd name="T90" fmla="*/ 22 w 59"/>
              <a:gd name="T91" fmla="*/ 13 h 64"/>
              <a:gd name="T92" fmla="*/ 20 w 59"/>
              <a:gd name="T93" fmla="*/ 16 h 64"/>
              <a:gd name="T94" fmla="*/ 18 w 59"/>
              <a:gd name="T95" fmla="*/ 19 h 64"/>
              <a:gd name="T96" fmla="*/ 36 w 59"/>
              <a:gd name="T97" fmla="*/ 34 h 64"/>
              <a:gd name="T98" fmla="*/ 31 w 59"/>
              <a:gd name="T99" fmla="*/ 36 h 64"/>
              <a:gd name="T100" fmla="*/ 27 w 59"/>
              <a:gd name="T101" fmla="*/ 37 h 64"/>
              <a:gd name="T102" fmla="*/ 22 w 59"/>
              <a:gd name="T103" fmla="*/ 38 h 64"/>
              <a:gd name="T104" fmla="*/ 19 w 59"/>
              <a:gd name="T105" fmla="*/ 41 h 64"/>
              <a:gd name="T106" fmla="*/ 18 w 59"/>
              <a:gd name="T107" fmla="*/ 46 h 64"/>
              <a:gd name="T108" fmla="*/ 20 w 59"/>
              <a:gd name="T109" fmla="*/ 49 h 64"/>
              <a:gd name="T110" fmla="*/ 22 w 59"/>
              <a:gd name="T111" fmla="*/ 53 h 64"/>
              <a:gd name="T112" fmla="*/ 28 w 59"/>
              <a:gd name="T113" fmla="*/ 53 h 64"/>
              <a:gd name="T114" fmla="*/ 33 w 59"/>
              <a:gd name="T115" fmla="*/ 52 h 64"/>
              <a:gd name="T116" fmla="*/ 36 w 59"/>
              <a:gd name="T117" fmla="*/ 48 h 64"/>
              <a:gd name="T118" fmla="*/ 38 w 59"/>
              <a:gd name="T119" fmla="*/ 45 h 64"/>
              <a:gd name="T120" fmla="*/ 39 w 59"/>
              <a:gd name="T121" fmla="*/ 39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64"/>
              <a:gd name="T185" fmla="*/ 59 w 5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64">
                <a:moveTo>
                  <a:pt x="18" y="19"/>
                </a:moveTo>
                <a:lnTo>
                  <a:pt x="3" y="17"/>
                </a:lnTo>
                <a:lnTo>
                  <a:pt x="3" y="16"/>
                </a:lnTo>
                <a:lnTo>
                  <a:pt x="3" y="15"/>
                </a:lnTo>
                <a:lnTo>
                  <a:pt x="4" y="15"/>
                </a:lnTo>
                <a:lnTo>
                  <a:pt x="4" y="14"/>
                </a:lnTo>
                <a:lnTo>
                  <a:pt x="4" y="13"/>
                </a:lnTo>
                <a:lnTo>
                  <a:pt x="5" y="13"/>
                </a:lnTo>
                <a:lnTo>
                  <a:pt x="5" y="11"/>
                </a:lnTo>
                <a:lnTo>
                  <a:pt x="5" y="10"/>
                </a:lnTo>
                <a:lnTo>
                  <a:pt x="6" y="10"/>
                </a:lnTo>
                <a:lnTo>
                  <a:pt x="6" y="9"/>
                </a:lnTo>
                <a:lnTo>
                  <a:pt x="7" y="8"/>
                </a:lnTo>
                <a:lnTo>
                  <a:pt x="7" y="7"/>
                </a:lnTo>
                <a:lnTo>
                  <a:pt x="8" y="7"/>
                </a:lnTo>
                <a:lnTo>
                  <a:pt x="8" y="6"/>
                </a:lnTo>
                <a:lnTo>
                  <a:pt x="10" y="6"/>
                </a:lnTo>
                <a:lnTo>
                  <a:pt x="10" y="5"/>
                </a:lnTo>
                <a:lnTo>
                  <a:pt x="11" y="5"/>
                </a:lnTo>
                <a:lnTo>
                  <a:pt x="11" y="3"/>
                </a:lnTo>
                <a:lnTo>
                  <a:pt x="12" y="3"/>
                </a:lnTo>
                <a:lnTo>
                  <a:pt x="13" y="3"/>
                </a:lnTo>
                <a:lnTo>
                  <a:pt x="13" y="2"/>
                </a:lnTo>
                <a:lnTo>
                  <a:pt x="14" y="2"/>
                </a:lnTo>
                <a:lnTo>
                  <a:pt x="15" y="2"/>
                </a:lnTo>
                <a:lnTo>
                  <a:pt x="15" y="1"/>
                </a:lnTo>
                <a:lnTo>
                  <a:pt x="16" y="1"/>
                </a:lnTo>
                <a:lnTo>
                  <a:pt x="18" y="1"/>
                </a:lnTo>
                <a:lnTo>
                  <a:pt x="19" y="1"/>
                </a:lnTo>
                <a:lnTo>
                  <a:pt x="20" y="0"/>
                </a:lnTo>
                <a:lnTo>
                  <a:pt x="21" y="0"/>
                </a:lnTo>
                <a:lnTo>
                  <a:pt x="22" y="0"/>
                </a:lnTo>
                <a:lnTo>
                  <a:pt x="23" y="0"/>
                </a:lnTo>
                <a:lnTo>
                  <a:pt x="24" y="0"/>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1" y="1"/>
                </a:lnTo>
                <a:lnTo>
                  <a:pt x="42" y="1"/>
                </a:lnTo>
                <a:lnTo>
                  <a:pt x="43" y="1"/>
                </a:lnTo>
                <a:lnTo>
                  <a:pt x="44" y="1"/>
                </a:lnTo>
                <a:lnTo>
                  <a:pt x="45" y="2"/>
                </a:lnTo>
                <a:lnTo>
                  <a:pt x="46" y="2"/>
                </a:lnTo>
                <a:lnTo>
                  <a:pt x="47" y="2"/>
                </a:lnTo>
                <a:lnTo>
                  <a:pt x="47" y="3"/>
                </a:lnTo>
                <a:lnTo>
                  <a:pt x="49" y="3"/>
                </a:lnTo>
                <a:lnTo>
                  <a:pt x="49" y="5"/>
                </a:lnTo>
                <a:lnTo>
                  <a:pt x="50" y="5"/>
                </a:lnTo>
                <a:lnTo>
                  <a:pt x="51" y="5"/>
                </a:lnTo>
                <a:lnTo>
                  <a:pt x="51" y="6"/>
                </a:lnTo>
                <a:lnTo>
                  <a:pt x="52" y="7"/>
                </a:lnTo>
                <a:lnTo>
                  <a:pt x="52" y="8"/>
                </a:lnTo>
                <a:lnTo>
                  <a:pt x="53" y="8"/>
                </a:lnTo>
                <a:lnTo>
                  <a:pt x="53" y="9"/>
                </a:lnTo>
                <a:lnTo>
                  <a:pt x="54" y="10"/>
                </a:lnTo>
                <a:lnTo>
                  <a:pt x="54" y="11"/>
                </a:lnTo>
                <a:lnTo>
                  <a:pt x="54" y="13"/>
                </a:lnTo>
                <a:lnTo>
                  <a:pt x="54" y="14"/>
                </a:lnTo>
                <a:lnTo>
                  <a:pt x="55" y="15"/>
                </a:lnTo>
                <a:lnTo>
                  <a:pt x="55" y="16"/>
                </a:lnTo>
                <a:lnTo>
                  <a:pt x="55" y="17"/>
                </a:lnTo>
                <a:lnTo>
                  <a:pt x="55" y="18"/>
                </a:lnTo>
                <a:lnTo>
                  <a:pt x="55" y="19"/>
                </a:lnTo>
                <a:lnTo>
                  <a:pt x="55" y="21"/>
                </a:lnTo>
                <a:lnTo>
                  <a:pt x="55" y="22"/>
                </a:lnTo>
                <a:lnTo>
                  <a:pt x="55" y="23"/>
                </a:lnTo>
                <a:lnTo>
                  <a:pt x="55" y="42"/>
                </a:lnTo>
                <a:lnTo>
                  <a:pt x="55" y="44"/>
                </a:lnTo>
                <a:lnTo>
                  <a:pt x="55" y="45"/>
                </a:lnTo>
                <a:lnTo>
                  <a:pt x="55" y="46"/>
                </a:lnTo>
                <a:lnTo>
                  <a:pt x="55" y="47"/>
                </a:lnTo>
                <a:lnTo>
                  <a:pt x="55" y="48"/>
                </a:lnTo>
                <a:lnTo>
                  <a:pt x="55" y="49"/>
                </a:lnTo>
                <a:lnTo>
                  <a:pt x="55" y="50"/>
                </a:lnTo>
                <a:lnTo>
                  <a:pt x="55" y="52"/>
                </a:lnTo>
                <a:lnTo>
                  <a:pt x="55" y="53"/>
                </a:lnTo>
                <a:lnTo>
                  <a:pt x="55" y="54"/>
                </a:lnTo>
                <a:lnTo>
                  <a:pt x="57" y="54"/>
                </a:lnTo>
                <a:lnTo>
                  <a:pt x="57" y="55"/>
                </a:lnTo>
                <a:lnTo>
                  <a:pt x="57" y="56"/>
                </a:lnTo>
                <a:lnTo>
                  <a:pt x="57" y="57"/>
                </a:lnTo>
                <a:lnTo>
                  <a:pt x="57" y="58"/>
                </a:lnTo>
                <a:lnTo>
                  <a:pt x="58" y="58"/>
                </a:lnTo>
                <a:lnTo>
                  <a:pt x="58" y="60"/>
                </a:lnTo>
                <a:lnTo>
                  <a:pt x="58" y="61"/>
                </a:lnTo>
                <a:lnTo>
                  <a:pt x="59" y="62"/>
                </a:lnTo>
                <a:lnTo>
                  <a:pt x="59" y="63"/>
                </a:lnTo>
                <a:lnTo>
                  <a:pt x="43" y="63"/>
                </a:lnTo>
                <a:lnTo>
                  <a:pt x="43" y="62"/>
                </a:lnTo>
                <a:lnTo>
                  <a:pt x="42" y="62"/>
                </a:lnTo>
                <a:lnTo>
                  <a:pt x="42" y="61"/>
                </a:lnTo>
                <a:lnTo>
                  <a:pt x="42" y="60"/>
                </a:lnTo>
                <a:lnTo>
                  <a:pt x="42" y="58"/>
                </a:lnTo>
                <a:lnTo>
                  <a:pt x="42" y="57"/>
                </a:lnTo>
                <a:lnTo>
                  <a:pt x="41" y="57"/>
                </a:lnTo>
                <a:lnTo>
                  <a:pt x="41" y="56"/>
                </a:lnTo>
                <a:lnTo>
                  <a:pt x="39" y="57"/>
                </a:lnTo>
                <a:lnTo>
                  <a:pt x="38" y="57"/>
                </a:lnTo>
                <a:lnTo>
                  <a:pt x="38" y="58"/>
                </a:lnTo>
                <a:lnTo>
                  <a:pt x="37" y="58"/>
                </a:lnTo>
                <a:lnTo>
                  <a:pt x="37" y="60"/>
                </a:lnTo>
                <a:lnTo>
                  <a:pt x="36" y="60"/>
                </a:lnTo>
                <a:lnTo>
                  <a:pt x="36" y="61"/>
                </a:lnTo>
                <a:lnTo>
                  <a:pt x="35" y="61"/>
                </a:lnTo>
                <a:lnTo>
                  <a:pt x="34" y="61"/>
                </a:lnTo>
                <a:lnTo>
                  <a:pt x="34" y="62"/>
                </a:lnTo>
                <a:lnTo>
                  <a:pt x="33" y="62"/>
                </a:lnTo>
                <a:lnTo>
                  <a:pt x="31" y="62"/>
                </a:lnTo>
                <a:lnTo>
                  <a:pt x="31" y="63"/>
                </a:lnTo>
                <a:lnTo>
                  <a:pt x="30" y="63"/>
                </a:lnTo>
                <a:lnTo>
                  <a:pt x="29" y="63"/>
                </a:lnTo>
                <a:lnTo>
                  <a:pt x="28" y="63"/>
                </a:lnTo>
                <a:lnTo>
                  <a:pt x="28" y="64"/>
                </a:lnTo>
                <a:lnTo>
                  <a:pt x="27" y="64"/>
                </a:lnTo>
                <a:lnTo>
                  <a:pt x="26" y="64"/>
                </a:lnTo>
                <a:lnTo>
                  <a:pt x="24" y="64"/>
                </a:lnTo>
                <a:lnTo>
                  <a:pt x="23" y="64"/>
                </a:lnTo>
                <a:lnTo>
                  <a:pt x="22" y="64"/>
                </a:lnTo>
                <a:lnTo>
                  <a:pt x="21" y="64"/>
                </a:lnTo>
                <a:lnTo>
                  <a:pt x="20" y="64"/>
                </a:lnTo>
                <a:lnTo>
                  <a:pt x="19" y="64"/>
                </a:lnTo>
                <a:lnTo>
                  <a:pt x="18" y="64"/>
                </a:lnTo>
                <a:lnTo>
                  <a:pt x="16" y="64"/>
                </a:lnTo>
                <a:lnTo>
                  <a:pt x="15" y="64"/>
                </a:lnTo>
                <a:lnTo>
                  <a:pt x="14" y="63"/>
                </a:lnTo>
                <a:lnTo>
                  <a:pt x="13" y="63"/>
                </a:lnTo>
                <a:lnTo>
                  <a:pt x="12" y="63"/>
                </a:lnTo>
                <a:lnTo>
                  <a:pt x="11" y="62"/>
                </a:lnTo>
                <a:lnTo>
                  <a:pt x="10" y="62"/>
                </a:lnTo>
                <a:lnTo>
                  <a:pt x="8" y="61"/>
                </a:lnTo>
                <a:lnTo>
                  <a:pt x="7" y="61"/>
                </a:lnTo>
                <a:lnTo>
                  <a:pt x="7" y="60"/>
                </a:lnTo>
                <a:lnTo>
                  <a:pt x="6" y="60"/>
                </a:lnTo>
                <a:lnTo>
                  <a:pt x="6" y="58"/>
                </a:lnTo>
                <a:lnTo>
                  <a:pt x="5" y="58"/>
                </a:lnTo>
                <a:lnTo>
                  <a:pt x="5" y="57"/>
                </a:lnTo>
                <a:lnTo>
                  <a:pt x="4" y="57"/>
                </a:lnTo>
                <a:lnTo>
                  <a:pt x="4" y="56"/>
                </a:lnTo>
                <a:lnTo>
                  <a:pt x="3" y="55"/>
                </a:lnTo>
                <a:lnTo>
                  <a:pt x="3" y="54"/>
                </a:lnTo>
                <a:lnTo>
                  <a:pt x="2" y="53"/>
                </a:lnTo>
                <a:lnTo>
                  <a:pt x="2" y="52"/>
                </a:lnTo>
                <a:lnTo>
                  <a:pt x="2" y="50"/>
                </a:lnTo>
                <a:lnTo>
                  <a:pt x="2" y="49"/>
                </a:lnTo>
                <a:lnTo>
                  <a:pt x="2" y="48"/>
                </a:lnTo>
                <a:lnTo>
                  <a:pt x="0" y="48"/>
                </a:lnTo>
                <a:lnTo>
                  <a:pt x="0" y="47"/>
                </a:lnTo>
                <a:lnTo>
                  <a:pt x="0" y="46"/>
                </a:lnTo>
                <a:lnTo>
                  <a:pt x="0" y="45"/>
                </a:lnTo>
                <a:lnTo>
                  <a:pt x="0" y="44"/>
                </a:lnTo>
                <a:lnTo>
                  <a:pt x="2" y="44"/>
                </a:lnTo>
                <a:lnTo>
                  <a:pt x="2" y="42"/>
                </a:lnTo>
                <a:lnTo>
                  <a:pt x="2" y="41"/>
                </a:lnTo>
                <a:lnTo>
                  <a:pt x="2" y="40"/>
                </a:lnTo>
                <a:lnTo>
                  <a:pt x="2" y="39"/>
                </a:lnTo>
                <a:lnTo>
                  <a:pt x="3" y="39"/>
                </a:lnTo>
                <a:lnTo>
                  <a:pt x="3" y="38"/>
                </a:lnTo>
                <a:lnTo>
                  <a:pt x="3" y="37"/>
                </a:lnTo>
                <a:lnTo>
                  <a:pt x="4" y="37"/>
                </a:lnTo>
                <a:lnTo>
                  <a:pt x="4" y="36"/>
                </a:lnTo>
                <a:lnTo>
                  <a:pt x="5" y="36"/>
                </a:lnTo>
                <a:lnTo>
                  <a:pt x="5" y="34"/>
                </a:lnTo>
                <a:lnTo>
                  <a:pt x="6" y="33"/>
                </a:lnTo>
                <a:lnTo>
                  <a:pt x="7" y="33"/>
                </a:lnTo>
                <a:lnTo>
                  <a:pt x="7" y="32"/>
                </a:lnTo>
                <a:lnTo>
                  <a:pt x="8" y="32"/>
                </a:lnTo>
                <a:lnTo>
                  <a:pt x="8" y="31"/>
                </a:lnTo>
                <a:lnTo>
                  <a:pt x="10" y="31"/>
                </a:lnTo>
                <a:lnTo>
                  <a:pt x="11" y="31"/>
                </a:lnTo>
                <a:lnTo>
                  <a:pt x="11" y="30"/>
                </a:lnTo>
                <a:lnTo>
                  <a:pt x="12" y="30"/>
                </a:lnTo>
                <a:lnTo>
                  <a:pt x="13" y="30"/>
                </a:lnTo>
                <a:lnTo>
                  <a:pt x="13" y="29"/>
                </a:lnTo>
                <a:lnTo>
                  <a:pt x="14" y="29"/>
                </a:lnTo>
                <a:lnTo>
                  <a:pt x="15" y="29"/>
                </a:lnTo>
                <a:lnTo>
                  <a:pt x="16" y="29"/>
                </a:lnTo>
                <a:lnTo>
                  <a:pt x="18" y="27"/>
                </a:lnTo>
                <a:lnTo>
                  <a:pt x="19" y="27"/>
                </a:lnTo>
                <a:lnTo>
                  <a:pt x="20" y="27"/>
                </a:lnTo>
                <a:lnTo>
                  <a:pt x="21" y="27"/>
                </a:lnTo>
                <a:lnTo>
                  <a:pt x="22" y="26"/>
                </a:lnTo>
                <a:lnTo>
                  <a:pt x="23" y="26"/>
                </a:lnTo>
                <a:lnTo>
                  <a:pt x="24" y="26"/>
                </a:lnTo>
                <a:lnTo>
                  <a:pt x="26" y="26"/>
                </a:lnTo>
                <a:lnTo>
                  <a:pt x="27" y="26"/>
                </a:lnTo>
                <a:lnTo>
                  <a:pt x="28" y="25"/>
                </a:lnTo>
                <a:lnTo>
                  <a:pt x="29" y="25"/>
                </a:lnTo>
                <a:lnTo>
                  <a:pt x="30" y="25"/>
                </a:lnTo>
                <a:lnTo>
                  <a:pt x="31" y="25"/>
                </a:lnTo>
                <a:lnTo>
                  <a:pt x="33" y="25"/>
                </a:lnTo>
                <a:lnTo>
                  <a:pt x="33" y="24"/>
                </a:lnTo>
                <a:lnTo>
                  <a:pt x="34" y="24"/>
                </a:lnTo>
                <a:lnTo>
                  <a:pt x="35" y="24"/>
                </a:lnTo>
                <a:lnTo>
                  <a:pt x="36" y="24"/>
                </a:lnTo>
                <a:lnTo>
                  <a:pt x="37" y="23"/>
                </a:lnTo>
                <a:lnTo>
                  <a:pt x="38" y="23"/>
                </a:lnTo>
                <a:lnTo>
                  <a:pt x="39" y="23"/>
                </a:lnTo>
                <a:lnTo>
                  <a:pt x="39" y="21"/>
                </a:lnTo>
                <a:lnTo>
                  <a:pt x="39" y="19"/>
                </a:lnTo>
                <a:lnTo>
                  <a:pt x="39" y="18"/>
                </a:lnTo>
                <a:lnTo>
                  <a:pt x="39" y="17"/>
                </a:lnTo>
                <a:lnTo>
                  <a:pt x="38" y="17"/>
                </a:lnTo>
                <a:lnTo>
                  <a:pt x="38" y="16"/>
                </a:lnTo>
                <a:lnTo>
                  <a:pt x="38" y="15"/>
                </a:lnTo>
                <a:lnTo>
                  <a:pt x="37" y="15"/>
                </a:lnTo>
                <a:lnTo>
                  <a:pt x="37" y="14"/>
                </a:lnTo>
                <a:lnTo>
                  <a:pt x="36" y="14"/>
                </a:lnTo>
                <a:lnTo>
                  <a:pt x="35" y="13"/>
                </a:lnTo>
                <a:lnTo>
                  <a:pt x="34" y="13"/>
                </a:lnTo>
                <a:lnTo>
                  <a:pt x="33" y="13"/>
                </a:lnTo>
                <a:lnTo>
                  <a:pt x="31" y="13"/>
                </a:lnTo>
                <a:lnTo>
                  <a:pt x="30" y="13"/>
                </a:lnTo>
                <a:lnTo>
                  <a:pt x="29" y="13"/>
                </a:lnTo>
                <a:lnTo>
                  <a:pt x="28" y="13"/>
                </a:lnTo>
                <a:lnTo>
                  <a:pt x="27" y="13"/>
                </a:lnTo>
                <a:lnTo>
                  <a:pt x="26" y="13"/>
                </a:lnTo>
                <a:lnTo>
                  <a:pt x="24" y="13"/>
                </a:lnTo>
                <a:lnTo>
                  <a:pt x="23" y="13"/>
                </a:lnTo>
                <a:lnTo>
                  <a:pt x="22" y="13"/>
                </a:lnTo>
                <a:lnTo>
                  <a:pt x="22" y="14"/>
                </a:lnTo>
                <a:lnTo>
                  <a:pt x="21" y="14"/>
                </a:lnTo>
                <a:lnTo>
                  <a:pt x="21" y="15"/>
                </a:lnTo>
                <a:lnTo>
                  <a:pt x="20" y="15"/>
                </a:lnTo>
                <a:lnTo>
                  <a:pt x="20" y="16"/>
                </a:lnTo>
                <a:lnTo>
                  <a:pt x="19" y="16"/>
                </a:lnTo>
                <a:lnTo>
                  <a:pt x="19" y="17"/>
                </a:lnTo>
                <a:lnTo>
                  <a:pt x="19" y="18"/>
                </a:lnTo>
                <a:lnTo>
                  <a:pt x="18" y="18"/>
                </a:lnTo>
                <a:lnTo>
                  <a:pt x="18" y="19"/>
                </a:lnTo>
                <a:close/>
                <a:moveTo>
                  <a:pt x="39" y="33"/>
                </a:moveTo>
                <a:lnTo>
                  <a:pt x="38" y="33"/>
                </a:lnTo>
                <a:lnTo>
                  <a:pt x="37" y="33"/>
                </a:lnTo>
                <a:lnTo>
                  <a:pt x="37" y="34"/>
                </a:lnTo>
                <a:lnTo>
                  <a:pt x="36" y="34"/>
                </a:lnTo>
                <a:lnTo>
                  <a:pt x="35" y="34"/>
                </a:lnTo>
                <a:lnTo>
                  <a:pt x="34" y="34"/>
                </a:lnTo>
                <a:lnTo>
                  <a:pt x="33" y="34"/>
                </a:lnTo>
                <a:lnTo>
                  <a:pt x="33" y="36"/>
                </a:lnTo>
                <a:lnTo>
                  <a:pt x="31" y="36"/>
                </a:lnTo>
                <a:lnTo>
                  <a:pt x="30" y="36"/>
                </a:lnTo>
                <a:lnTo>
                  <a:pt x="29" y="36"/>
                </a:lnTo>
                <a:lnTo>
                  <a:pt x="28" y="36"/>
                </a:lnTo>
                <a:lnTo>
                  <a:pt x="28" y="37"/>
                </a:lnTo>
                <a:lnTo>
                  <a:pt x="27" y="37"/>
                </a:lnTo>
                <a:lnTo>
                  <a:pt x="26" y="37"/>
                </a:lnTo>
                <a:lnTo>
                  <a:pt x="24" y="37"/>
                </a:lnTo>
                <a:lnTo>
                  <a:pt x="23" y="37"/>
                </a:lnTo>
                <a:lnTo>
                  <a:pt x="23" y="38"/>
                </a:lnTo>
                <a:lnTo>
                  <a:pt x="22" y="38"/>
                </a:lnTo>
                <a:lnTo>
                  <a:pt x="21" y="38"/>
                </a:lnTo>
                <a:lnTo>
                  <a:pt x="21" y="39"/>
                </a:lnTo>
                <a:lnTo>
                  <a:pt x="20" y="39"/>
                </a:lnTo>
                <a:lnTo>
                  <a:pt x="19" y="40"/>
                </a:lnTo>
                <a:lnTo>
                  <a:pt x="19" y="41"/>
                </a:lnTo>
                <a:lnTo>
                  <a:pt x="18" y="41"/>
                </a:lnTo>
                <a:lnTo>
                  <a:pt x="18" y="42"/>
                </a:lnTo>
                <a:lnTo>
                  <a:pt x="18" y="44"/>
                </a:lnTo>
                <a:lnTo>
                  <a:pt x="18" y="45"/>
                </a:lnTo>
                <a:lnTo>
                  <a:pt x="18" y="46"/>
                </a:lnTo>
                <a:lnTo>
                  <a:pt x="18" y="47"/>
                </a:lnTo>
                <a:lnTo>
                  <a:pt x="18" y="48"/>
                </a:lnTo>
                <a:lnTo>
                  <a:pt x="19" y="48"/>
                </a:lnTo>
                <a:lnTo>
                  <a:pt x="19" y="49"/>
                </a:lnTo>
                <a:lnTo>
                  <a:pt x="20" y="49"/>
                </a:lnTo>
                <a:lnTo>
                  <a:pt x="20" y="50"/>
                </a:lnTo>
                <a:lnTo>
                  <a:pt x="21" y="50"/>
                </a:lnTo>
                <a:lnTo>
                  <a:pt x="21" y="52"/>
                </a:lnTo>
                <a:lnTo>
                  <a:pt x="22" y="52"/>
                </a:lnTo>
                <a:lnTo>
                  <a:pt x="22" y="53"/>
                </a:lnTo>
                <a:lnTo>
                  <a:pt x="23" y="53"/>
                </a:lnTo>
                <a:lnTo>
                  <a:pt x="24" y="53"/>
                </a:lnTo>
                <a:lnTo>
                  <a:pt x="26" y="53"/>
                </a:lnTo>
                <a:lnTo>
                  <a:pt x="27" y="53"/>
                </a:lnTo>
                <a:lnTo>
                  <a:pt x="28" y="53"/>
                </a:lnTo>
                <a:lnTo>
                  <a:pt x="29" y="53"/>
                </a:lnTo>
                <a:lnTo>
                  <a:pt x="30" y="53"/>
                </a:lnTo>
                <a:lnTo>
                  <a:pt x="30" y="52"/>
                </a:lnTo>
                <a:lnTo>
                  <a:pt x="31" y="52"/>
                </a:lnTo>
                <a:lnTo>
                  <a:pt x="33" y="52"/>
                </a:lnTo>
                <a:lnTo>
                  <a:pt x="34" y="50"/>
                </a:lnTo>
                <a:lnTo>
                  <a:pt x="35" y="50"/>
                </a:lnTo>
                <a:lnTo>
                  <a:pt x="35" y="49"/>
                </a:lnTo>
                <a:lnTo>
                  <a:pt x="36" y="49"/>
                </a:lnTo>
                <a:lnTo>
                  <a:pt x="36" y="48"/>
                </a:lnTo>
                <a:lnTo>
                  <a:pt x="37" y="48"/>
                </a:lnTo>
                <a:lnTo>
                  <a:pt x="37" y="47"/>
                </a:lnTo>
                <a:lnTo>
                  <a:pt x="38" y="47"/>
                </a:lnTo>
                <a:lnTo>
                  <a:pt x="38" y="46"/>
                </a:lnTo>
                <a:lnTo>
                  <a:pt x="38" y="45"/>
                </a:lnTo>
                <a:lnTo>
                  <a:pt x="39" y="44"/>
                </a:lnTo>
                <a:lnTo>
                  <a:pt x="39" y="42"/>
                </a:lnTo>
                <a:lnTo>
                  <a:pt x="39" y="41"/>
                </a:lnTo>
                <a:lnTo>
                  <a:pt x="39" y="40"/>
                </a:lnTo>
                <a:lnTo>
                  <a:pt x="39" y="39"/>
                </a:lnTo>
                <a:lnTo>
                  <a:pt x="39" y="38"/>
                </a:lnTo>
                <a:lnTo>
                  <a:pt x="39" y="37"/>
                </a:lnTo>
                <a:lnTo>
                  <a:pt x="39"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5" name="Freeform 18"/>
          <p:cNvSpPr>
            <a:spLocks/>
          </p:cNvSpPr>
          <p:nvPr/>
        </p:nvSpPr>
        <p:spPr bwMode="auto">
          <a:xfrm>
            <a:off x="1712913" y="3471863"/>
            <a:ext cx="57150" cy="134937"/>
          </a:xfrm>
          <a:custGeom>
            <a:avLst/>
            <a:gdLst>
              <a:gd name="T0" fmla="*/ 35 w 36"/>
              <a:gd name="T1" fmla="*/ 35 h 85"/>
              <a:gd name="T2" fmla="*/ 24 w 36"/>
              <a:gd name="T3" fmla="*/ 60 h 85"/>
              <a:gd name="T4" fmla="*/ 24 w 36"/>
              <a:gd name="T5" fmla="*/ 62 h 85"/>
              <a:gd name="T6" fmla="*/ 24 w 36"/>
              <a:gd name="T7" fmla="*/ 65 h 85"/>
              <a:gd name="T8" fmla="*/ 24 w 36"/>
              <a:gd name="T9" fmla="*/ 67 h 85"/>
              <a:gd name="T10" fmla="*/ 24 w 36"/>
              <a:gd name="T11" fmla="*/ 69 h 85"/>
              <a:gd name="T12" fmla="*/ 25 w 36"/>
              <a:gd name="T13" fmla="*/ 70 h 85"/>
              <a:gd name="T14" fmla="*/ 26 w 36"/>
              <a:gd name="T15" fmla="*/ 71 h 85"/>
              <a:gd name="T16" fmla="*/ 28 w 36"/>
              <a:gd name="T17" fmla="*/ 71 h 85"/>
              <a:gd name="T18" fmla="*/ 31 w 36"/>
              <a:gd name="T19" fmla="*/ 71 h 85"/>
              <a:gd name="T20" fmla="*/ 33 w 36"/>
              <a:gd name="T21" fmla="*/ 71 h 85"/>
              <a:gd name="T22" fmla="*/ 34 w 36"/>
              <a:gd name="T23" fmla="*/ 70 h 85"/>
              <a:gd name="T24" fmla="*/ 36 w 36"/>
              <a:gd name="T25" fmla="*/ 83 h 85"/>
              <a:gd name="T26" fmla="*/ 35 w 36"/>
              <a:gd name="T27" fmla="*/ 84 h 85"/>
              <a:gd name="T28" fmla="*/ 33 w 36"/>
              <a:gd name="T29" fmla="*/ 84 h 85"/>
              <a:gd name="T30" fmla="*/ 31 w 36"/>
              <a:gd name="T31" fmla="*/ 84 h 85"/>
              <a:gd name="T32" fmla="*/ 29 w 36"/>
              <a:gd name="T33" fmla="*/ 85 h 85"/>
              <a:gd name="T34" fmla="*/ 27 w 36"/>
              <a:gd name="T35" fmla="*/ 85 h 85"/>
              <a:gd name="T36" fmla="*/ 25 w 36"/>
              <a:gd name="T37" fmla="*/ 85 h 85"/>
              <a:gd name="T38" fmla="*/ 23 w 36"/>
              <a:gd name="T39" fmla="*/ 85 h 85"/>
              <a:gd name="T40" fmla="*/ 20 w 36"/>
              <a:gd name="T41" fmla="*/ 85 h 85"/>
              <a:gd name="T42" fmla="*/ 18 w 36"/>
              <a:gd name="T43" fmla="*/ 85 h 85"/>
              <a:gd name="T44" fmla="*/ 17 w 36"/>
              <a:gd name="T45" fmla="*/ 84 h 85"/>
              <a:gd name="T46" fmla="*/ 14 w 36"/>
              <a:gd name="T47" fmla="*/ 84 h 85"/>
              <a:gd name="T48" fmla="*/ 13 w 36"/>
              <a:gd name="T49" fmla="*/ 83 h 85"/>
              <a:gd name="T50" fmla="*/ 12 w 36"/>
              <a:gd name="T51" fmla="*/ 82 h 85"/>
              <a:gd name="T52" fmla="*/ 11 w 36"/>
              <a:gd name="T53" fmla="*/ 81 h 85"/>
              <a:gd name="T54" fmla="*/ 10 w 36"/>
              <a:gd name="T55" fmla="*/ 79 h 85"/>
              <a:gd name="T56" fmla="*/ 9 w 36"/>
              <a:gd name="T57" fmla="*/ 78 h 85"/>
              <a:gd name="T58" fmla="*/ 9 w 36"/>
              <a:gd name="T59" fmla="*/ 76 h 85"/>
              <a:gd name="T60" fmla="*/ 8 w 36"/>
              <a:gd name="T61" fmla="*/ 75 h 85"/>
              <a:gd name="T62" fmla="*/ 8 w 36"/>
              <a:gd name="T63" fmla="*/ 73 h 85"/>
              <a:gd name="T64" fmla="*/ 8 w 36"/>
              <a:gd name="T65" fmla="*/ 70 h 85"/>
              <a:gd name="T66" fmla="*/ 8 w 36"/>
              <a:gd name="T67" fmla="*/ 68 h 85"/>
              <a:gd name="T68" fmla="*/ 8 w 36"/>
              <a:gd name="T69" fmla="*/ 66 h 85"/>
              <a:gd name="T70" fmla="*/ 8 w 36"/>
              <a:gd name="T71" fmla="*/ 63 h 85"/>
              <a:gd name="T72" fmla="*/ 8 w 36"/>
              <a:gd name="T73" fmla="*/ 35 h 85"/>
              <a:gd name="T74" fmla="*/ 0 w 36"/>
              <a:gd name="T75" fmla="*/ 22 h 85"/>
              <a:gd name="T76" fmla="*/ 8 w 36"/>
              <a:gd name="T77" fmla="*/ 10 h 85"/>
              <a:gd name="T78" fmla="*/ 24 w 36"/>
              <a:gd name="T79" fmla="*/ 22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
              <a:gd name="T121" fmla="*/ 0 h 85"/>
              <a:gd name="T122" fmla="*/ 36 w 36"/>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 h="85">
                <a:moveTo>
                  <a:pt x="35" y="22"/>
                </a:moveTo>
                <a:lnTo>
                  <a:pt x="35" y="35"/>
                </a:lnTo>
                <a:lnTo>
                  <a:pt x="24" y="35"/>
                </a:lnTo>
                <a:lnTo>
                  <a:pt x="24" y="60"/>
                </a:lnTo>
                <a:lnTo>
                  <a:pt x="24" y="61"/>
                </a:lnTo>
                <a:lnTo>
                  <a:pt x="24" y="62"/>
                </a:lnTo>
                <a:lnTo>
                  <a:pt x="24" y="63"/>
                </a:lnTo>
                <a:lnTo>
                  <a:pt x="24" y="65"/>
                </a:lnTo>
                <a:lnTo>
                  <a:pt x="24" y="66"/>
                </a:lnTo>
                <a:lnTo>
                  <a:pt x="24" y="67"/>
                </a:lnTo>
                <a:lnTo>
                  <a:pt x="24" y="68"/>
                </a:lnTo>
                <a:lnTo>
                  <a:pt x="24" y="69"/>
                </a:lnTo>
                <a:lnTo>
                  <a:pt x="25" y="69"/>
                </a:lnTo>
                <a:lnTo>
                  <a:pt x="25" y="70"/>
                </a:lnTo>
                <a:lnTo>
                  <a:pt x="26" y="70"/>
                </a:lnTo>
                <a:lnTo>
                  <a:pt x="26" y="71"/>
                </a:lnTo>
                <a:lnTo>
                  <a:pt x="27" y="71"/>
                </a:lnTo>
                <a:lnTo>
                  <a:pt x="28" y="71"/>
                </a:lnTo>
                <a:lnTo>
                  <a:pt x="29" y="71"/>
                </a:lnTo>
                <a:lnTo>
                  <a:pt x="31" y="71"/>
                </a:lnTo>
                <a:lnTo>
                  <a:pt x="32" y="71"/>
                </a:lnTo>
                <a:lnTo>
                  <a:pt x="33" y="71"/>
                </a:lnTo>
                <a:lnTo>
                  <a:pt x="33" y="70"/>
                </a:lnTo>
                <a:lnTo>
                  <a:pt x="34" y="70"/>
                </a:lnTo>
                <a:lnTo>
                  <a:pt x="35" y="70"/>
                </a:lnTo>
                <a:lnTo>
                  <a:pt x="36" y="83"/>
                </a:lnTo>
                <a:lnTo>
                  <a:pt x="35" y="83"/>
                </a:lnTo>
                <a:lnTo>
                  <a:pt x="35" y="84"/>
                </a:lnTo>
                <a:lnTo>
                  <a:pt x="34" y="84"/>
                </a:lnTo>
                <a:lnTo>
                  <a:pt x="33" y="84"/>
                </a:lnTo>
                <a:lnTo>
                  <a:pt x="32" y="84"/>
                </a:lnTo>
                <a:lnTo>
                  <a:pt x="31" y="84"/>
                </a:lnTo>
                <a:lnTo>
                  <a:pt x="31" y="85"/>
                </a:lnTo>
                <a:lnTo>
                  <a:pt x="29" y="85"/>
                </a:lnTo>
                <a:lnTo>
                  <a:pt x="28" y="85"/>
                </a:lnTo>
                <a:lnTo>
                  <a:pt x="27" y="85"/>
                </a:lnTo>
                <a:lnTo>
                  <a:pt x="26" y="85"/>
                </a:lnTo>
                <a:lnTo>
                  <a:pt x="25" y="85"/>
                </a:lnTo>
                <a:lnTo>
                  <a:pt x="24" y="85"/>
                </a:lnTo>
                <a:lnTo>
                  <a:pt x="23" y="85"/>
                </a:lnTo>
                <a:lnTo>
                  <a:pt x="21" y="85"/>
                </a:lnTo>
                <a:lnTo>
                  <a:pt x="20" y="85"/>
                </a:lnTo>
                <a:lnTo>
                  <a:pt x="19" y="85"/>
                </a:lnTo>
                <a:lnTo>
                  <a:pt x="18" y="85"/>
                </a:lnTo>
                <a:lnTo>
                  <a:pt x="18" y="84"/>
                </a:lnTo>
                <a:lnTo>
                  <a:pt x="17" y="84"/>
                </a:lnTo>
                <a:lnTo>
                  <a:pt x="16" y="84"/>
                </a:lnTo>
                <a:lnTo>
                  <a:pt x="14" y="84"/>
                </a:lnTo>
                <a:lnTo>
                  <a:pt x="14" y="83"/>
                </a:lnTo>
                <a:lnTo>
                  <a:pt x="13" y="83"/>
                </a:lnTo>
                <a:lnTo>
                  <a:pt x="12" y="83"/>
                </a:lnTo>
                <a:lnTo>
                  <a:pt x="12" y="82"/>
                </a:lnTo>
                <a:lnTo>
                  <a:pt x="11" y="82"/>
                </a:lnTo>
                <a:lnTo>
                  <a:pt x="11" y="81"/>
                </a:lnTo>
                <a:lnTo>
                  <a:pt x="10" y="81"/>
                </a:lnTo>
                <a:lnTo>
                  <a:pt x="10" y="79"/>
                </a:lnTo>
                <a:lnTo>
                  <a:pt x="10" y="78"/>
                </a:lnTo>
                <a:lnTo>
                  <a:pt x="9" y="78"/>
                </a:lnTo>
                <a:lnTo>
                  <a:pt x="9" y="77"/>
                </a:lnTo>
                <a:lnTo>
                  <a:pt x="9" y="76"/>
                </a:lnTo>
                <a:lnTo>
                  <a:pt x="9" y="75"/>
                </a:lnTo>
                <a:lnTo>
                  <a:pt x="8" y="75"/>
                </a:lnTo>
                <a:lnTo>
                  <a:pt x="8" y="74"/>
                </a:lnTo>
                <a:lnTo>
                  <a:pt x="8" y="73"/>
                </a:lnTo>
                <a:lnTo>
                  <a:pt x="8" y="71"/>
                </a:lnTo>
                <a:lnTo>
                  <a:pt x="8" y="70"/>
                </a:lnTo>
                <a:lnTo>
                  <a:pt x="8" y="69"/>
                </a:lnTo>
                <a:lnTo>
                  <a:pt x="8" y="68"/>
                </a:lnTo>
                <a:lnTo>
                  <a:pt x="8" y="67"/>
                </a:lnTo>
                <a:lnTo>
                  <a:pt x="8" y="66"/>
                </a:lnTo>
                <a:lnTo>
                  <a:pt x="8" y="65"/>
                </a:lnTo>
                <a:lnTo>
                  <a:pt x="8" y="63"/>
                </a:lnTo>
                <a:lnTo>
                  <a:pt x="8" y="62"/>
                </a:lnTo>
                <a:lnTo>
                  <a:pt x="8" y="35"/>
                </a:lnTo>
                <a:lnTo>
                  <a:pt x="0" y="35"/>
                </a:lnTo>
                <a:lnTo>
                  <a:pt x="0" y="22"/>
                </a:lnTo>
                <a:lnTo>
                  <a:pt x="8" y="22"/>
                </a:lnTo>
                <a:lnTo>
                  <a:pt x="8" y="10"/>
                </a:lnTo>
                <a:lnTo>
                  <a:pt x="24" y="0"/>
                </a:lnTo>
                <a:lnTo>
                  <a:pt x="24" y="22"/>
                </a:lnTo>
                <a:lnTo>
                  <a:pt x="35" y="2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6" name="Freeform 19"/>
          <p:cNvSpPr>
            <a:spLocks noEditPoints="1"/>
          </p:cNvSpPr>
          <p:nvPr/>
        </p:nvSpPr>
        <p:spPr bwMode="auto">
          <a:xfrm>
            <a:off x="1838325" y="3505200"/>
            <a:ext cx="95250" cy="136525"/>
          </a:xfrm>
          <a:custGeom>
            <a:avLst/>
            <a:gdLst>
              <a:gd name="T0" fmla="*/ 16 w 60"/>
              <a:gd name="T1" fmla="*/ 9 h 86"/>
              <a:gd name="T2" fmla="*/ 19 w 60"/>
              <a:gd name="T3" fmla="*/ 6 h 86"/>
              <a:gd name="T4" fmla="*/ 23 w 60"/>
              <a:gd name="T5" fmla="*/ 3 h 86"/>
              <a:gd name="T6" fmla="*/ 25 w 60"/>
              <a:gd name="T7" fmla="*/ 1 h 86"/>
              <a:gd name="T8" fmla="*/ 28 w 60"/>
              <a:gd name="T9" fmla="*/ 0 h 86"/>
              <a:gd name="T10" fmla="*/ 33 w 60"/>
              <a:gd name="T11" fmla="*/ 0 h 86"/>
              <a:gd name="T12" fmla="*/ 37 w 60"/>
              <a:gd name="T13" fmla="*/ 0 h 86"/>
              <a:gd name="T14" fmla="*/ 42 w 60"/>
              <a:gd name="T15" fmla="*/ 1 h 86"/>
              <a:gd name="T16" fmla="*/ 46 w 60"/>
              <a:gd name="T17" fmla="*/ 2 h 86"/>
              <a:gd name="T18" fmla="*/ 49 w 60"/>
              <a:gd name="T19" fmla="*/ 3 h 86"/>
              <a:gd name="T20" fmla="*/ 51 w 60"/>
              <a:gd name="T21" fmla="*/ 6 h 86"/>
              <a:gd name="T22" fmla="*/ 54 w 60"/>
              <a:gd name="T23" fmla="*/ 8 h 86"/>
              <a:gd name="T24" fmla="*/ 56 w 60"/>
              <a:gd name="T25" fmla="*/ 11 h 86"/>
              <a:gd name="T26" fmla="*/ 58 w 60"/>
              <a:gd name="T27" fmla="*/ 15 h 86"/>
              <a:gd name="T28" fmla="*/ 59 w 60"/>
              <a:gd name="T29" fmla="*/ 19 h 86"/>
              <a:gd name="T30" fmla="*/ 60 w 60"/>
              <a:gd name="T31" fmla="*/ 24 h 86"/>
              <a:gd name="T32" fmla="*/ 60 w 60"/>
              <a:gd name="T33" fmla="*/ 29 h 86"/>
              <a:gd name="T34" fmla="*/ 60 w 60"/>
              <a:gd name="T35" fmla="*/ 33 h 86"/>
              <a:gd name="T36" fmla="*/ 60 w 60"/>
              <a:gd name="T37" fmla="*/ 38 h 86"/>
              <a:gd name="T38" fmla="*/ 59 w 60"/>
              <a:gd name="T39" fmla="*/ 41 h 86"/>
              <a:gd name="T40" fmla="*/ 58 w 60"/>
              <a:gd name="T41" fmla="*/ 46 h 86"/>
              <a:gd name="T42" fmla="*/ 57 w 60"/>
              <a:gd name="T43" fmla="*/ 50 h 86"/>
              <a:gd name="T44" fmla="*/ 55 w 60"/>
              <a:gd name="T45" fmla="*/ 54 h 86"/>
              <a:gd name="T46" fmla="*/ 52 w 60"/>
              <a:gd name="T47" fmla="*/ 57 h 86"/>
              <a:gd name="T48" fmla="*/ 48 w 60"/>
              <a:gd name="T49" fmla="*/ 61 h 86"/>
              <a:gd name="T50" fmla="*/ 44 w 60"/>
              <a:gd name="T51" fmla="*/ 62 h 86"/>
              <a:gd name="T52" fmla="*/ 41 w 60"/>
              <a:gd name="T53" fmla="*/ 63 h 86"/>
              <a:gd name="T54" fmla="*/ 37 w 60"/>
              <a:gd name="T55" fmla="*/ 64 h 86"/>
              <a:gd name="T56" fmla="*/ 33 w 60"/>
              <a:gd name="T57" fmla="*/ 64 h 86"/>
              <a:gd name="T58" fmla="*/ 28 w 60"/>
              <a:gd name="T59" fmla="*/ 64 h 86"/>
              <a:gd name="T60" fmla="*/ 26 w 60"/>
              <a:gd name="T61" fmla="*/ 62 h 86"/>
              <a:gd name="T62" fmla="*/ 23 w 60"/>
              <a:gd name="T63" fmla="*/ 61 h 86"/>
              <a:gd name="T64" fmla="*/ 19 w 60"/>
              <a:gd name="T65" fmla="*/ 58 h 86"/>
              <a:gd name="T66" fmla="*/ 17 w 60"/>
              <a:gd name="T67" fmla="*/ 56 h 86"/>
              <a:gd name="T68" fmla="*/ 0 w 60"/>
              <a:gd name="T69" fmla="*/ 1 h 86"/>
              <a:gd name="T70" fmla="*/ 17 w 60"/>
              <a:gd name="T71" fmla="*/ 34 h 86"/>
              <a:gd name="T72" fmla="*/ 17 w 60"/>
              <a:gd name="T73" fmla="*/ 39 h 86"/>
              <a:gd name="T74" fmla="*/ 18 w 60"/>
              <a:gd name="T75" fmla="*/ 42 h 86"/>
              <a:gd name="T76" fmla="*/ 20 w 60"/>
              <a:gd name="T77" fmla="*/ 46 h 86"/>
              <a:gd name="T78" fmla="*/ 23 w 60"/>
              <a:gd name="T79" fmla="*/ 48 h 86"/>
              <a:gd name="T80" fmla="*/ 25 w 60"/>
              <a:gd name="T81" fmla="*/ 50 h 86"/>
              <a:gd name="T82" fmla="*/ 28 w 60"/>
              <a:gd name="T83" fmla="*/ 52 h 86"/>
              <a:gd name="T84" fmla="*/ 33 w 60"/>
              <a:gd name="T85" fmla="*/ 52 h 86"/>
              <a:gd name="T86" fmla="*/ 36 w 60"/>
              <a:gd name="T87" fmla="*/ 49 h 86"/>
              <a:gd name="T88" fmla="*/ 40 w 60"/>
              <a:gd name="T89" fmla="*/ 48 h 86"/>
              <a:gd name="T90" fmla="*/ 42 w 60"/>
              <a:gd name="T91" fmla="*/ 45 h 86"/>
              <a:gd name="T92" fmla="*/ 43 w 60"/>
              <a:gd name="T93" fmla="*/ 40 h 86"/>
              <a:gd name="T94" fmla="*/ 43 w 60"/>
              <a:gd name="T95" fmla="*/ 36 h 86"/>
              <a:gd name="T96" fmla="*/ 44 w 60"/>
              <a:gd name="T97" fmla="*/ 31 h 86"/>
              <a:gd name="T98" fmla="*/ 43 w 60"/>
              <a:gd name="T99" fmla="*/ 26 h 86"/>
              <a:gd name="T100" fmla="*/ 42 w 60"/>
              <a:gd name="T101" fmla="*/ 22 h 86"/>
              <a:gd name="T102" fmla="*/ 41 w 60"/>
              <a:gd name="T103" fmla="*/ 18 h 86"/>
              <a:gd name="T104" fmla="*/ 39 w 60"/>
              <a:gd name="T105" fmla="*/ 15 h 86"/>
              <a:gd name="T106" fmla="*/ 35 w 60"/>
              <a:gd name="T107" fmla="*/ 14 h 86"/>
              <a:gd name="T108" fmla="*/ 32 w 60"/>
              <a:gd name="T109" fmla="*/ 13 h 86"/>
              <a:gd name="T110" fmla="*/ 27 w 60"/>
              <a:gd name="T111" fmla="*/ 13 h 86"/>
              <a:gd name="T112" fmla="*/ 24 w 60"/>
              <a:gd name="T113" fmla="*/ 14 h 86"/>
              <a:gd name="T114" fmla="*/ 20 w 60"/>
              <a:gd name="T115" fmla="*/ 17 h 86"/>
              <a:gd name="T116" fmla="*/ 18 w 60"/>
              <a:gd name="T117" fmla="*/ 21 h 86"/>
              <a:gd name="T118" fmla="*/ 17 w 60"/>
              <a:gd name="T119" fmla="*/ 24 h 86"/>
              <a:gd name="T120" fmla="*/ 17 w 60"/>
              <a:gd name="T121" fmla="*/ 29 h 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86"/>
              <a:gd name="T185" fmla="*/ 60 w 60"/>
              <a:gd name="T186" fmla="*/ 86 h 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86">
                <a:moveTo>
                  <a:pt x="0" y="1"/>
                </a:moveTo>
                <a:lnTo>
                  <a:pt x="16" y="1"/>
                </a:lnTo>
                <a:lnTo>
                  <a:pt x="16" y="10"/>
                </a:lnTo>
                <a:lnTo>
                  <a:pt x="16" y="9"/>
                </a:lnTo>
                <a:lnTo>
                  <a:pt x="17" y="9"/>
                </a:lnTo>
                <a:lnTo>
                  <a:pt x="17" y="8"/>
                </a:lnTo>
                <a:lnTo>
                  <a:pt x="18" y="7"/>
                </a:lnTo>
                <a:lnTo>
                  <a:pt x="19" y="6"/>
                </a:lnTo>
                <a:lnTo>
                  <a:pt x="20" y="5"/>
                </a:lnTo>
                <a:lnTo>
                  <a:pt x="21" y="5"/>
                </a:lnTo>
                <a:lnTo>
                  <a:pt x="21" y="3"/>
                </a:lnTo>
                <a:lnTo>
                  <a:pt x="23" y="3"/>
                </a:lnTo>
                <a:lnTo>
                  <a:pt x="23" y="2"/>
                </a:lnTo>
                <a:lnTo>
                  <a:pt x="24" y="2"/>
                </a:lnTo>
                <a:lnTo>
                  <a:pt x="25" y="2"/>
                </a:lnTo>
                <a:lnTo>
                  <a:pt x="25" y="1"/>
                </a:lnTo>
                <a:lnTo>
                  <a:pt x="26" y="1"/>
                </a:lnTo>
                <a:lnTo>
                  <a:pt x="27" y="1"/>
                </a:lnTo>
                <a:lnTo>
                  <a:pt x="28" y="1"/>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2" y="1"/>
                </a:lnTo>
                <a:lnTo>
                  <a:pt x="43" y="1"/>
                </a:lnTo>
                <a:lnTo>
                  <a:pt x="44" y="1"/>
                </a:lnTo>
                <a:lnTo>
                  <a:pt x="44" y="2"/>
                </a:lnTo>
                <a:lnTo>
                  <a:pt x="46" y="2"/>
                </a:lnTo>
                <a:lnTo>
                  <a:pt x="47" y="2"/>
                </a:lnTo>
                <a:lnTo>
                  <a:pt x="47" y="3"/>
                </a:lnTo>
                <a:lnTo>
                  <a:pt x="48" y="3"/>
                </a:lnTo>
                <a:lnTo>
                  <a:pt x="49" y="3"/>
                </a:lnTo>
                <a:lnTo>
                  <a:pt x="49" y="5"/>
                </a:lnTo>
                <a:lnTo>
                  <a:pt x="50" y="5"/>
                </a:lnTo>
                <a:lnTo>
                  <a:pt x="50" y="6"/>
                </a:lnTo>
                <a:lnTo>
                  <a:pt x="51" y="6"/>
                </a:lnTo>
                <a:lnTo>
                  <a:pt x="51" y="7"/>
                </a:lnTo>
                <a:lnTo>
                  <a:pt x="52" y="7"/>
                </a:lnTo>
                <a:lnTo>
                  <a:pt x="52" y="8"/>
                </a:lnTo>
                <a:lnTo>
                  <a:pt x="54" y="8"/>
                </a:lnTo>
                <a:lnTo>
                  <a:pt x="54" y="9"/>
                </a:lnTo>
                <a:lnTo>
                  <a:pt x="55" y="9"/>
                </a:lnTo>
                <a:lnTo>
                  <a:pt x="55" y="10"/>
                </a:lnTo>
                <a:lnTo>
                  <a:pt x="56" y="11"/>
                </a:lnTo>
                <a:lnTo>
                  <a:pt x="56" y="13"/>
                </a:lnTo>
                <a:lnTo>
                  <a:pt x="57" y="14"/>
                </a:lnTo>
                <a:lnTo>
                  <a:pt x="57" y="15"/>
                </a:lnTo>
                <a:lnTo>
                  <a:pt x="58" y="15"/>
                </a:lnTo>
                <a:lnTo>
                  <a:pt x="58" y="16"/>
                </a:lnTo>
                <a:lnTo>
                  <a:pt x="58" y="17"/>
                </a:lnTo>
                <a:lnTo>
                  <a:pt x="58" y="18"/>
                </a:lnTo>
                <a:lnTo>
                  <a:pt x="59" y="19"/>
                </a:lnTo>
                <a:lnTo>
                  <a:pt x="59" y="21"/>
                </a:lnTo>
                <a:lnTo>
                  <a:pt x="59" y="22"/>
                </a:lnTo>
                <a:lnTo>
                  <a:pt x="59" y="23"/>
                </a:lnTo>
                <a:lnTo>
                  <a:pt x="60" y="24"/>
                </a:lnTo>
                <a:lnTo>
                  <a:pt x="60" y="25"/>
                </a:lnTo>
                <a:lnTo>
                  <a:pt x="60" y="26"/>
                </a:lnTo>
                <a:lnTo>
                  <a:pt x="60" y="27"/>
                </a:lnTo>
                <a:lnTo>
                  <a:pt x="60" y="29"/>
                </a:lnTo>
                <a:lnTo>
                  <a:pt x="60" y="30"/>
                </a:lnTo>
                <a:lnTo>
                  <a:pt x="60" y="31"/>
                </a:lnTo>
                <a:lnTo>
                  <a:pt x="60" y="32"/>
                </a:lnTo>
                <a:lnTo>
                  <a:pt x="60" y="33"/>
                </a:lnTo>
                <a:lnTo>
                  <a:pt x="60" y="34"/>
                </a:lnTo>
                <a:lnTo>
                  <a:pt x="60" y="36"/>
                </a:lnTo>
                <a:lnTo>
                  <a:pt x="60" y="37"/>
                </a:lnTo>
                <a:lnTo>
                  <a:pt x="60" y="38"/>
                </a:lnTo>
                <a:lnTo>
                  <a:pt x="60" y="39"/>
                </a:lnTo>
                <a:lnTo>
                  <a:pt x="60" y="40"/>
                </a:lnTo>
                <a:lnTo>
                  <a:pt x="59" y="40"/>
                </a:lnTo>
                <a:lnTo>
                  <a:pt x="59" y="41"/>
                </a:lnTo>
                <a:lnTo>
                  <a:pt x="59" y="42"/>
                </a:lnTo>
                <a:lnTo>
                  <a:pt x="59" y="44"/>
                </a:lnTo>
                <a:lnTo>
                  <a:pt x="59" y="45"/>
                </a:lnTo>
                <a:lnTo>
                  <a:pt x="58" y="46"/>
                </a:lnTo>
                <a:lnTo>
                  <a:pt x="58" y="47"/>
                </a:lnTo>
                <a:lnTo>
                  <a:pt x="58" y="48"/>
                </a:lnTo>
                <a:lnTo>
                  <a:pt x="57" y="49"/>
                </a:lnTo>
                <a:lnTo>
                  <a:pt x="57" y="50"/>
                </a:lnTo>
                <a:lnTo>
                  <a:pt x="56" y="52"/>
                </a:lnTo>
                <a:lnTo>
                  <a:pt x="56" y="53"/>
                </a:lnTo>
                <a:lnTo>
                  <a:pt x="55" y="53"/>
                </a:lnTo>
                <a:lnTo>
                  <a:pt x="55" y="54"/>
                </a:lnTo>
                <a:lnTo>
                  <a:pt x="54" y="55"/>
                </a:lnTo>
                <a:lnTo>
                  <a:pt x="54" y="56"/>
                </a:lnTo>
                <a:lnTo>
                  <a:pt x="52" y="56"/>
                </a:lnTo>
                <a:lnTo>
                  <a:pt x="52" y="57"/>
                </a:lnTo>
                <a:lnTo>
                  <a:pt x="51" y="57"/>
                </a:lnTo>
                <a:lnTo>
                  <a:pt x="50" y="58"/>
                </a:lnTo>
                <a:lnTo>
                  <a:pt x="49" y="60"/>
                </a:lnTo>
                <a:lnTo>
                  <a:pt x="48" y="61"/>
                </a:lnTo>
                <a:lnTo>
                  <a:pt x="47" y="61"/>
                </a:lnTo>
                <a:lnTo>
                  <a:pt x="47" y="62"/>
                </a:lnTo>
                <a:lnTo>
                  <a:pt x="46" y="62"/>
                </a:lnTo>
                <a:lnTo>
                  <a:pt x="44" y="62"/>
                </a:lnTo>
                <a:lnTo>
                  <a:pt x="44" y="63"/>
                </a:lnTo>
                <a:lnTo>
                  <a:pt x="43" y="63"/>
                </a:lnTo>
                <a:lnTo>
                  <a:pt x="42" y="63"/>
                </a:lnTo>
                <a:lnTo>
                  <a:pt x="41" y="63"/>
                </a:lnTo>
                <a:lnTo>
                  <a:pt x="41" y="64"/>
                </a:lnTo>
                <a:lnTo>
                  <a:pt x="40" y="64"/>
                </a:lnTo>
                <a:lnTo>
                  <a:pt x="39" y="64"/>
                </a:lnTo>
                <a:lnTo>
                  <a:pt x="37" y="64"/>
                </a:lnTo>
                <a:lnTo>
                  <a:pt x="36" y="64"/>
                </a:lnTo>
                <a:lnTo>
                  <a:pt x="35" y="64"/>
                </a:lnTo>
                <a:lnTo>
                  <a:pt x="34" y="64"/>
                </a:lnTo>
                <a:lnTo>
                  <a:pt x="33" y="64"/>
                </a:lnTo>
                <a:lnTo>
                  <a:pt x="32" y="64"/>
                </a:lnTo>
                <a:lnTo>
                  <a:pt x="31" y="64"/>
                </a:lnTo>
                <a:lnTo>
                  <a:pt x="29" y="64"/>
                </a:lnTo>
                <a:lnTo>
                  <a:pt x="28" y="64"/>
                </a:lnTo>
                <a:lnTo>
                  <a:pt x="28" y="63"/>
                </a:lnTo>
                <a:lnTo>
                  <a:pt x="27" y="63"/>
                </a:lnTo>
                <a:lnTo>
                  <a:pt x="26" y="63"/>
                </a:lnTo>
                <a:lnTo>
                  <a:pt x="26" y="62"/>
                </a:lnTo>
                <a:lnTo>
                  <a:pt x="25" y="62"/>
                </a:lnTo>
                <a:lnTo>
                  <a:pt x="24" y="62"/>
                </a:lnTo>
                <a:lnTo>
                  <a:pt x="24" y="61"/>
                </a:lnTo>
                <a:lnTo>
                  <a:pt x="23" y="61"/>
                </a:lnTo>
                <a:lnTo>
                  <a:pt x="21" y="60"/>
                </a:lnTo>
                <a:lnTo>
                  <a:pt x="20" y="60"/>
                </a:lnTo>
                <a:lnTo>
                  <a:pt x="20" y="58"/>
                </a:lnTo>
                <a:lnTo>
                  <a:pt x="19" y="58"/>
                </a:lnTo>
                <a:lnTo>
                  <a:pt x="19" y="57"/>
                </a:lnTo>
                <a:lnTo>
                  <a:pt x="18" y="57"/>
                </a:lnTo>
                <a:lnTo>
                  <a:pt x="18" y="56"/>
                </a:lnTo>
                <a:lnTo>
                  <a:pt x="17" y="56"/>
                </a:lnTo>
                <a:lnTo>
                  <a:pt x="17" y="55"/>
                </a:lnTo>
                <a:lnTo>
                  <a:pt x="17" y="86"/>
                </a:lnTo>
                <a:lnTo>
                  <a:pt x="0" y="86"/>
                </a:lnTo>
                <a:lnTo>
                  <a:pt x="0" y="1"/>
                </a:lnTo>
                <a:close/>
                <a:moveTo>
                  <a:pt x="17" y="31"/>
                </a:moveTo>
                <a:lnTo>
                  <a:pt x="17" y="32"/>
                </a:lnTo>
                <a:lnTo>
                  <a:pt x="17" y="33"/>
                </a:lnTo>
                <a:lnTo>
                  <a:pt x="17" y="34"/>
                </a:lnTo>
                <a:lnTo>
                  <a:pt x="17" y="36"/>
                </a:lnTo>
                <a:lnTo>
                  <a:pt x="17" y="37"/>
                </a:lnTo>
                <a:lnTo>
                  <a:pt x="17" y="38"/>
                </a:lnTo>
                <a:lnTo>
                  <a:pt x="17" y="39"/>
                </a:lnTo>
                <a:lnTo>
                  <a:pt x="17" y="40"/>
                </a:lnTo>
                <a:lnTo>
                  <a:pt x="18" y="40"/>
                </a:lnTo>
                <a:lnTo>
                  <a:pt x="18" y="41"/>
                </a:lnTo>
                <a:lnTo>
                  <a:pt x="18" y="42"/>
                </a:lnTo>
                <a:lnTo>
                  <a:pt x="18" y="44"/>
                </a:lnTo>
                <a:lnTo>
                  <a:pt x="19" y="44"/>
                </a:lnTo>
                <a:lnTo>
                  <a:pt x="19" y="45"/>
                </a:lnTo>
                <a:lnTo>
                  <a:pt x="20" y="46"/>
                </a:lnTo>
                <a:lnTo>
                  <a:pt x="20" y="47"/>
                </a:lnTo>
                <a:lnTo>
                  <a:pt x="21" y="47"/>
                </a:lnTo>
                <a:lnTo>
                  <a:pt x="21" y="48"/>
                </a:lnTo>
                <a:lnTo>
                  <a:pt x="23" y="48"/>
                </a:lnTo>
                <a:lnTo>
                  <a:pt x="23" y="49"/>
                </a:lnTo>
                <a:lnTo>
                  <a:pt x="24" y="49"/>
                </a:lnTo>
                <a:lnTo>
                  <a:pt x="25" y="49"/>
                </a:lnTo>
                <a:lnTo>
                  <a:pt x="25" y="50"/>
                </a:lnTo>
                <a:lnTo>
                  <a:pt x="26" y="50"/>
                </a:lnTo>
                <a:lnTo>
                  <a:pt x="27" y="50"/>
                </a:lnTo>
                <a:lnTo>
                  <a:pt x="27" y="52"/>
                </a:lnTo>
                <a:lnTo>
                  <a:pt x="28" y="52"/>
                </a:lnTo>
                <a:lnTo>
                  <a:pt x="29" y="52"/>
                </a:lnTo>
                <a:lnTo>
                  <a:pt x="31" y="52"/>
                </a:lnTo>
                <a:lnTo>
                  <a:pt x="32" y="52"/>
                </a:lnTo>
                <a:lnTo>
                  <a:pt x="33" y="52"/>
                </a:lnTo>
                <a:lnTo>
                  <a:pt x="34" y="50"/>
                </a:lnTo>
                <a:lnTo>
                  <a:pt x="35" y="50"/>
                </a:lnTo>
                <a:lnTo>
                  <a:pt x="36" y="50"/>
                </a:lnTo>
                <a:lnTo>
                  <a:pt x="36" y="49"/>
                </a:lnTo>
                <a:lnTo>
                  <a:pt x="37" y="49"/>
                </a:lnTo>
                <a:lnTo>
                  <a:pt x="39" y="49"/>
                </a:lnTo>
                <a:lnTo>
                  <a:pt x="39" y="48"/>
                </a:lnTo>
                <a:lnTo>
                  <a:pt x="40" y="48"/>
                </a:lnTo>
                <a:lnTo>
                  <a:pt x="40" y="47"/>
                </a:lnTo>
                <a:lnTo>
                  <a:pt x="41" y="46"/>
                </a:lnTo>
                <a:lnTo>
                  <a:pt x="41" y="45"/>
                </a:lnTo>
                <a:lnTo>
                  <a:pt x="42" y="45"/>
                </a:lnTo>
                <a:lnTo>
                  <a:pt x="42" y="44"/>
                </a:lnTo>
                <a:lnTo>
                  <a:pt x="42" y="42"/>
                </a:lnTo>
                <a:lnTo>
                  <a:pt x="43" y="41"/>
                </a:lnTo>
                <a:lnTo>
                  <a:pt x="43" y="40"/>
                </a:lnTo>
                <a:lnTo>
                  <a:pt x="43" y="39"/>
                </a:lnTo>
                <a:lnTo>
                  <a:pt x="43" y="38"/>
                </a:lnTo>
                <a:lnTo>
                  <a:pt x="43" y="37"/>
                </a:lnTo>
                <a:lnTo>
                  <a:pt x="43" y="36"/>
                </a:lnTo>
                <a:lnTo>
                  <a:pt x="44" y="34"/>
                </a:lnTo>
                <a:lnTo>
                  <a:pt x="44" y="33"/>
                </a:lnTo>
                <a:lnTo>
                  <a:pt x="44" y="32"/>
                </a:lnTo>
                <a:lnTo>
                  <a:pt x="44" y="31"/>
                </a:lnTo>
                <a:lnTo>
                  <a:pt x="44" y="30"/>
                </a:lnTo>
                <a:lnTo>
                  <a:pt x="43" y="29"/>
                </a:lnTo>
                <a:lnTo>
                  <a:pt x="43" y="27"/>
                </a:lnTo>
                <a:lnTo>
                  <a:pt x="43" y="26"/>
                </a:lnTo>
                <a:lnTo>
                  <a:pt x="43" y="25"/>
                </a:lnTo>
                <a:lnTo>
                  <a:pt x="43" y="24"/>
                </a:lnTo>
                <a:lnTo>
                  <a:pt x="43" y="23"/>
                </a:lnTo>
                <a:lnTo>
                  <a:pt x="42" y="22"/>
                </a:lnTo>
                <a:lnTo>
                  <a:pt x="42" y="21"/>
                </a:lnTo>
                <a:lnTo>
                  <a:pt x="42" y="19"/>
                </a:lnTo>
                <a:lnTo>
                  <a:pt x="41" y="19"/>
                </a:lnTo>
                <a:lnTo>
                  <a:pt x="41" y="18"/>
                </a:lnTo>
                <a:lnTo>
                  <a:pt x="40" y="17"/>
                </a:lnTo>
                <a:lnTo>
                  <a:pt x="40" y="16"/>
                </a:lnTo>
                <a:lnTo>
                  <a:pt x="39" y="16"/>
                </a:lnTo>
                <a:lnTo>
                  <a:pt x="39" y="15"/>
                </a:lnTo>
                <a:lnTo>
                  <a:pt x="37" y="15"/>
                </a:lnTo>
                <a:lnTo>
                  <a:pt x="36" y="15"/>
                </a:lnTo>
                <a:lnTo>
                  <a:pt x="36" y="14"/>
                </a:lnTo>
                <a:lnTo>
                  <a:pt x="35" y="14"/>
                </a:lnTo>
                <a:lnTo>
                  <a:pt x="34" y="14"/>
                </a:lnTo>
                <a:lnTo>
                  <a:pt x="34" y="13"/>
                </a:lnTo>
                <a:lnTo>
                  <a:pt x="33" y="13"/>
                </a:lnTo>
                <a:lnTo>
                  <a:pt x="32" y="13"/>
                </a:lnTo>
                <a:lnTo>
                  <a:pt x="31" y="13"/>
                </a:lnTo>
                <a:lnTo>
                  <a:pt x="29" y="13"/>
                </a:lnTo>
                <a:lnTo>
                  <a:pt x="28" y="13"/>
                </a:lnTo>
                <a:lnTo>
                  <a:pt x="27" y="13"/>
                </a:lnTo>
                <a:lnTo>
                  <a:pt x="26" y="13"/>
                </a:lnTo>
                <a:lnTo>
                  <a:pt x="26" y="14"/>
                </a:lnTo>
                <a:lnTo>
                  <a:pt x="25" y="14"/>
                </a:lnTo>
                <a:lnTo>
                  <a:pt x="24" y="14"/>
                </a:lnTo>
                <a:lnTo>
                  <a:pt x="24" y="15"/>
                </a:lnTo>
                <a:lnTo>
                  <a:pt x="23" y="15"/>
                </a:lnTo>
                <a:lnTo>
                  <a:pt x="21" y="16"/>
                </a:lnTo>
                <a:lnTo>
                  <a:pt x="20" y="17"/>
                </a:lnTo>
                <a:lnTo>
                  <a:pt x="20" y="18"/>
                </a:lnTo>
                <a:lnTo>
                  <a:pt x="19" y="18"/>
                </a:lnTo>
                <a:lnTo>
                  <a:pt x="19" y="19"/>
                </a:lnTo>
                <a:lnTo>
                  <a:pt x="18" y="21"/>
                </a:lnTo>
                <a:lnTo>
                  <a:pt x="18" y="22"/>
                </a:lnTo>
                <a:lnTo>
                  <a:pt x="18" y="23"/>
                </a:lnTo>
                <a:lnTo>
                  <a:pt x="17" y="23"/>
                </a:lnTo>
                <a:lnTo>
                  <a:pt x="17" y="24"/>
                </a:lnTo>
                <a:lnTo>
                  <a:pt x="17" y="25"/>
                </a:lnTo>
                <a:lnTo>
                  <a:pt x="17" y="26"/>
                </a:lnTo>
                <a:lnTo>
                  <a:pt x="17" y="27"/>
                </a:lnTo>
                <a:lnTo>
                  <a:pt x="17" y="29"/>
                </a:lnTo>
                <a:lnTo>
                  <a:pt x="17" y="30"/>
                </a:lnTo>
                <a:lnTo>
                  <a:pt x="17" y="3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7" name="Freeform 20"/>
          <p:cNvSpPr>
            <a:spLocks noEditPoints="1"/>
          </p:cNvSpPr>
          <p:nvPr/>
        </p:nvSpPr>
        <p:spPr bwMode="auto">
          <a:xfrm>
            <a:off x="1949450" y="3505200"/>
            <a:ext cx="90488" cy="101600"/>
          </a:xfrm>
          <a:custGeom>
            <a:avLst/>
            <a:gdLst>
              <a:gd name="T0" fmla="*/ 2 w 57"/>
              <a:gd name="T1" fmla="*/ 15 h 64"/>
              <a:gd name="T2" fmla="*/ 4 w 57"/>
              <a:gd name="T3" fmla="*/ 10 h 64"/>
              <a:gd name="T4" fmla="*/ 6 w 57"/>
              <a:gd name="T5" fmla="*/ 7 h 64"/>
              <a:gd name="T6" fmla="*/ 11 w 57"/>
              <a:gd name="T7" fmla="*/ 3 h 64"/>
              <a:gd name="T8" fmla="*/ 17 w 57"/>
              <a:gd name="T9" fmla="*/ 1 h 64"/>
              <a:gd name="T10" fmla="*/ 22 w 57"/>
              <a:gd name="T11" fmla="*/ 0 h 64"/>
              <a:gd name="T12" fmla="*/ 28 w 57"/>
              <a:gd name="T13" fmla="*/ 0 h 64"/>
              <a:gd name="T14" fmla="*/ 34 w 57"/>
              <a:gd name="T15" fmla="*/ 0 h 64"/>
              <a:gd name="T16" fmla="*/ 40 w 57"/>
              <a:gd name="T17" fmla="*/ 1 h 64"/>
              <a:gd name="T18" fmla="*/ 44 w 57"/>
              <a:gd name="T19" fmla="*/ 2 h 64"/>
              <a:gd name="T20" fmla="*/ 48 w 57"/>
              <a:gd name="T21" fmla="*/ 5 h 64"/>
              <a:gd name="T22" fmla="*/ 51 w 57"/>
              <a:gd name="T23" fmla="*/ 7 h 64"/>
              <a:gd name="T24" fmla="*/ 52 w 57"/>
              <a:gd name="T25" fmla="*/ 11 h 64"/>
              <a:gd name="T26" fmla="*/ 53 w 57"/>
              <a:gd name="T27" fmla="*/ 17 h 64"/>
              <a:gd name="T28" fmla="*/ 53 w 57"/>
              <a:gd name="T29" fmla="*/ 23 h 64"/>
              <a:gd name="T30" fmla="*/ 53 w 57"/>
              <a:gd name="T31" fmla="*/ 47 h 64"/>
              <a:gd name="T32" fmla="*/ 55 w 57"/>
              <a:gd name="T33" fmla="*/ 52 h 64"/>
              <a:gd name="T34" fmla="*/ 55 w 57"/>
              <a:gd name="T35" fmla="*/ 57 h 64"/>
              <a:gd name="T36" fmla="*/ 57 w 57"/>
              <a:gd name="T37" fmla="*/ 61 h 64"/>
              <a:gd name="T38" fmla="*/ 41 w 57"/>
              <a:gd name="T39" fmla="*/ 61 h 64"/>
              <a:gd name="T40" fmla="*/ 39 w 57"/>
              <a:gd name="T41" fmla="*/ 56 h 64"/>
              <a:gd name="T42" fmla="*/ 35 w 57"/>
              <a:gd name="T43" fmla="*/ 60 h 64"/>
              <a:gd name="T44" fmla="*/ 31 w 57"/>
              <a:gd name="T45" fmla="*/ 62 h 64"/>
              <a:gd name="T46" fmla="*/ 26 w 57"/>
              <a:gd name="T47" fmla="*/ 63 h 64"/>
              <a:gd name="T48" fmla="*/ 21 w 57"/>
              <a:gd name="T49" fmla="*/ 64 h 64"/>
              <a:gd name="T50" fmla="*/ 16 w 57"/>
              <a:gd name="T51" fmla="*/ 64 h 64"/>
              <a:gd name="T52" fmla="*/ 10 w 57"/>
              <a:gd name="T53" fmla="*/ 63 h 64"/>
              <a:gd name="T54" fmla="*/ 6 w 57"/>
              <a:gd name="T55" fmla="*/ 61 h 64"/>
              <a:gd name="T56" fmla="*/ 2 w 57"/>
              <a:gd name="T57" fmla="*/ 55 h 64"/>
              <a:gd name="T58" fmla="*/ 0 w 57"/>
              <a:gd name="T59" fmla="*/ 52 h 64"/>
              <a:gd name="T60" fmla="*/ 0 w 57"/>
              <a:gd name="T61" fmla="*/ 46 h 64"/>
              <a:gd name="T62" fmla="*/ 0 w 57"/>
              <a:gd name="T63" fmla="*/ 40 h 64"/>
              <a:gd name="T64" fmla="*/ 2 w 57"/>
              <a:gd name="T65" fmla="*/ 37 h 64"/>
              <a:gd name="T66" fmla="*/ 4 w 57"/>
              <a:gd name="T67" fmla="*/ 33 h 64"/>
              <a:gd name="T68" fmla="*/ 8 w 57"/>
              <a:gd name="T69" fmla="*/ 31 h 64"/>
              <a:gd name="T70" fmla="*/ 12 w 57"/>
              <a:gd name="T71" fmla="*/ 29 h 64"/>
              <a:gd name="T72" fmla="*/ 17 w 57"/>
              <a:gd name="T73" fmla="*/ 27 h 64"/>
              <a:gd name="T74" fmla="*/ 21 w 57"/>
              <a:gd name="T75" fmla="*/ 26 h 64"/>
              <a:gd name="T76" fmla="*/ 27 w 57"/>
              <a:gd name="T77" fmla="*/ 25 h 64"/>
              <a:gd name="T78" fmla="*/ 32 w 57"/>
              <a:gd name="T79" fmla="*/ 24 h 64"/>
              <a:gd name="T80" fmla="*/ 36 w 57"/>
              <a:gd name="T81" fmla="*/ 23 h 64"/>
              <a:gd name="T82" fmla="*/ 37 w 57"/>
              <a:gd name="T83" fmla="*/ 17 h 64"/>
              <a:gd name="T84" fmla="*/ 34 w 57"/>
              <a:gd name="T85" fmla="*/ 14 h 64"/>
              <a:gd name="T86" fmla="*/ 29 w 57"/>
              <a:gd name="T87" fmla="*/ 13 h 64"/>
              <a:gd name="T88" fmla="*/ 24 w 57"/>
              <a:gd name="T89" fmla="*/ 13 h 64"/>
              <a:gd name="T90" fmla="*/ 19 w 57"/>
              <a:gd name="T91" fmla="*/ 14 h 64"/>
              <a:gd name="T92" fmla="*/ 17 w 57"/>
              <a:gd name="T93" fmla="*/ 17 h 64"/>
              <a:gd name="T94" fmla="*/ 36 w 57"/>
              <a:gd name="T95" fmla="*/ 34 h 64"/>
              <a:gd name="T96" fmla="*/ 31 w 57"/>
              <a:gd name="T97" fmla="*/ 36 h 64"/>
              <a:gd name="T98" fmla="*/ 26 w 57"/>
              <a:gd name="T99" fmla="*/ 37 h 64"/>
              <a:gd name="T100" fmla="*/ 21 w 57"/>
              <a:gd name="T101" fmla="*/ 38 h 64"/>
              <a:gd name="T102" fmla="*/ 18 w 57"/>
              <a:gd name="T103" fmla="*/ 40 h 64"/>
              <a:gd name="T104" fmla="*/ 16 w 57"/>
              <a:gd name="T105" fmla="*/ 44 h 64"/>
              <a:gd name="T106" fmla="*/ 17 w 57"/>
              <a:gd name="T107" fmla="*/ 48 h 64"/>
              <a:gd name="T108" fmla="*/ 19 w 57"/>
              <a:gd name="T109" fmla="*/ 52 h 64"/>
              <a:gd name="T110" fmla="*/ 24 w 57"/>
              <a:gd name="T111" fmla="*/ 53 h 64"/>
              <a:gd name="T112" fmla="*/ 29 w 57"/>
              <a:gd name="T113" fmla="*/ 53 h 64"/>
              <a:gd name="T114" fmla="*/ 33 w 57"/>
              <a:gd name="T115" fmla="*/ 50 h 64"/>
              <a:gd name="T116" fmla="*/ 36 w 57"/>
              <a:gd name="T117" fmla="*/ 46 h 64"/>
              <a:gd name="T118" fmla="*/ 37 w 57"/>
              <a:gd name="T119" fmla="*/ 40 h 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
              <a:gd name="T181" fmla="*/ 0 h 64"/>
              <a:gd name="T182" fmla="*/ 57 w 57"/>
              <a:gd name="T183" fmla="*/ 64 h 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 h="64">
                <a:moveTo>
                  <a:pt x="16" y="19"/>
                </a:moveTo>
                <a:lnTo>
                  <a:pt x="1" y="17"/>
                </a:lnTo>
                <a:lnTo>
                  <a:pt x="1" y="16"/>
                </a:lnTo>
                <a:lnTo>
                  <a:pt x="2" y="16"/>
                </a:lnTo>
                <a:lnTo>
                  <a:pt x="2" y="15"/>
                </a:lnTo>
                <a:lnTo>
                  <a:pt x="2" y="14"/>
                </a:lnTo>
                <a:lnTo>
                  <a:pt x="2" y="13"/>
                </a:lnTo>
                <a:lnTo>
                  <a:pt x="3" y="13"/>
                </a:lnTo>
                <a:lnTo>
                  <a:pt x="3" y="11"/>
                </a:lnTo>
                <a:lnTo>
                  <a:pt x="4" y="10"/>
                </a:lnTo>
                <a:lnTo>
                  <a:pt x="4" y="9"/>
                </a:lnTo>
                <a:lnTo>
                  <a:pt x="5" y="9"/>
                </a:lnTo>
                <a:lnTo>
                  <a:pt x="5" y="8"/>
                </a:lnTo>
                <a:lnTo>
                  <a:pt x="5" y="7"/>
                </a:lnTo>
                <a:lnTo>
                  <a:pt x="6" y="7"/>
                </a:lnTo>
                <a:lnTo>
                  <a:pt x="8" y="6"/>
                </a:lnTo>
                <a:lnTo>
                  <a:pt x="8" y="5"/>
                </a:lnTo>
                <a:lnTo>
                  <a:pt x="9" y="5"/>
                </a:lnTo>
                <a:lnTo>
                  <a:pt x="10" y="3"/>
                </a:lnTo>
                <a:lnTo>
                  <a:pt x="11" y="3"/>
                </a:lnTo>
                <a:lnTo>
                  <a:pt x="12" y="2"/>
                </a:lnTo>
                <a:lnTo>
                  <a:pt x="13" y="2"/>
                </a:lnTo>
                <a:lnTo>
                  <a:pt x="14" y="1"/>
                </a:lnTo>
                <a:lnTo>
                  <a:pt x="16" y="1"/>
                </a:lnTo>
                <a:lnTo>
                  <a:pt x="17" y="1"/>
                </a:lnTo>
                <a:lnTo>
                  <a:pt x="18" y="0"/>
                </a:lnTo>
                <a:lnTo>
                  <a:pt x="19" y="0"/>
                </a:lnTo>
                <a:lnTo>
                  <a:pt x="20" y="0"/>
                </a:lnTo>
                <a:lnTo>
                  <a:pt x="21" y="0"/>
                </a:lnTo>
                <a:lnTo>
                  <a:pt x="22"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0"/>
                </a:lnTo>
                <a:lnTo>
                  <a:pt x="39" y="0"/>
                </a:lnTo>
                <a:lnTo>
                  <a:pt x="40" y="1"/>
                </a:lnTo>
                <a:lnTo>
                  <a:pt x="41" y="1"/>
                </a:lnTo>
                <a:lnTo>
                  <a:pt x="42" y="1"/>
                </a:lnTo>
                <a:lnTo>
                  <a:pt x="43" y="1"/>
                </a:lnTo>
                <a:lnTo>
                  <a:pt x="43" y="2"/>
                </a:lnTo>
                <a:lnTo>
                  <a:pt x="44" y="2"/>
                </a:lnTo>
                <a:lnTo>
                  <a:pt x="45" y="2"/>
                </a:lnTo>
                <a:lnTo>
                  <a:pt x="45" y="3"/>
                </a:lnTo>
                <a:lnTo>
                  <a:pt x="47" y="3"/>
                </a:lnTo>
                <a:lnTo>
                  <a:pt x="48" y="3"/>
                </a:lnTo>
                <a:lnTo>
                  <a:pt x="48" y="5"/>
                </a:lnTo>
                <a:lnTo>
                  <a:pt x="49" y="5"/>
                </a:lnTo>
                <a:lnTo>
                  <a:pt x="49" y="6"/>
                </a:lnTo>
                <a:lnTo>
                  <a:pt x="50" y="6"/>
                </a:lnTo>
                <a:lnTo>
                  <a:pt x="50" y="7"/>
                </a:lnTo>
                <a:lnTo>
                  <a:pt x="51" y="7"/>
                </a:lnTo>
                <a:lnTo>
                  <a:pt x="51" y="8"/>
                </a:lnTo>
                <a:lnTo>
                  <a:pt x="51" y="9"/>
                </a:lnTo>
                <a:lnTo>
                  <a:pt x="52" y="9"/>
                </a:lnTo>
                <a:lnTo>
                  <a:pt x="52" y="10"/>
                </a:lnTo>
                <a:lnTo>
                  <a:pt x="52" y="11"/>
                </a:lnTo>
                <a:lnTo>
                  <a:pt x="53" y="13"/>
                </a:lnTo>
                <a:lnTo>
                  <a:pt x="53" y="14"/>
                </a:lnTo>
                <a:lnTo>
                  <a:pt x="53" y="15"/>
                </a:lnTo>
                <a:lnTo>
                  <a:pt x="53" y="16"/>
                </a:lnTo>
                <a:lnTo>
                  <a:pt x="53" y="17"/>
                </a:lnTo>
                <a:lnTo>
                  <a:pt x="53" y="18"/>
                </a:lnTo>
                <a:lnTo>
                  <a:pt x="53" y="19"/>
                </a:lnTo>
                <a:lnTo>
                  <a:pt x="53" y="21"/>
                </a:lnTo>
                <a:lnTo>
                  <a:pt x="53" y="22"/>
                </a:lnTo>
                <a:lnTo>
                  <a:pt x="53" y="23"/>
                </a:lnTo>
                <a:lnTo>
                  <a:pt x="53" y="42"/>
                </a:lnTo>
                <a:lnTo>
                  <a:pt x="53" y="44"/>
                </a:lnTo>
                <a:lnTo>
                  <a:pt x="53" y="45"/>
                </a:lnTo>
                <a:lnTo>
                  <a:pt x="53" y="46"/>
                </a:lnTo>
                <a:lnTo>
                  <a:pt x="53" y="47"/>
                </a:lnTo>
                <a:lnTo>
                  <a:pt x="53" y="48"/>
                </a:lnTo>
                <a:lnTo>
                  <a:pt x="53" y="49"/>
                </a:lnTo>
                <a:lnTo>
                  <a:pt x="53" y="50"/>
                </a:lnTo>
                <a:lnTo>
                  <a:pt x="53" y="52"/>
                </a:lnTo>
                <a:lnTo>
                  <a:pt x="55" y="52"/>
                </a:lnTo>
                <a:lnTo>
                  <a:pt x="55" y="53"/>
                </a:lnTo>
                <a:lnTo>
                  <a:pt x="55" y="54"/>
                </a:lnTo>
                <a:lnTo>
                  <a:pt x="55" y="55"/>
                </a:lnTo>
                <a:lnTo>
                  <a:pt x="55" y="56"/>
                </a:lnTo>
                <a:lnTo>
                  <a:pt x="55" y="57"/>
                </a:lnTo>
                <a:lnTo>
                  <a:pt x="56" y="57"/>
                </a:lnTo>
                <a:lnTo>
                  <a:pt x="56" y="58"/>
                </a:lnTo>
                <a:lnTo>
                  <a:pt x="56" y="60"/>
                </a:lnTo>
                <a:lnTo>
                  <a:pt x="56" y="61"/>
                </a:lnTo>
                <a:lnTo>
                  <a:pt x="57" y="61"/>
                </a:lnTo>
                <a:lnTo>
                  <a:pt x="57" y="62"/>
                </a:lnTo>
                <a:lnTo>
                  <a:pt x="57" y="63"/>
                </a:lnTo>
                <a:lnTo>
                  <a:pt x="41" y="63"/>
                </a:lnTo>
                <a:lnTo>
                  <a:pt x="41" y="62"/>
                </a:lnTo>
                <a:lnTo>
                  <a:pt x="41" y="61"/>
                </a:lnTo>
                <a:lnTo>
                  <a:pt x="40" y="60"/>
                </a:lnTo>
                <a:lnTo>
                  <a:pt x="40" y="58"/>
                </a:lnTo>
                <a:lnTo>
                  <a:pt x="40" y="57"/>
                </a:lnTo>
                <a:lnTo>
                  <a:pt x="40" y="56"/>
                </a:lnTo>
                <a:lnTo>
                  <a:pt x="39" y="56"/>
                </a:lnTo>
                <a:lnTo>
                  <a:pt x="39" y="57"/>
                </a:lnTo>
                <a:lnTo>
                  <a:pt x="37" y="57"/>
                </a:lnTo>
                <a:lnTo>
                  <a:pt x="37" y="58"/>
                </a:lnTo>
                <a:lnTo>
                  <a:pt x="36" y="58"/>
                </a:lnTo>
                <a:lnTo>
                  <a:pt x="35" y="60"/>
                </a:lnTo>
                <a:lnTo>
                  <a:pt x="34" y="60"/>
                </a:lnTo>
                <a:lnTo>
                  <a:pt x="34" y="61"/>
                </a:lnTo>
                <a:lnTo>
                  <a:pt x="33" y="61"/>
                </a:lnTo>
                <a:lnTo>
                  <a:pt x="32" y="62"/>
                </a:lnTo>
                <a:lnTo>
                  <a:pt x="31" y="62"/>
                </a:lnTo>
                <a:lnTo>
                  <a:pt x="29" y="62"/>
                </a:lnTo>
                <a:lnTo>
                  <a:pt x="29" y="63"/>
                </a:lnTo>
                <a:lnTo>
                  <a:pt x="28" y="63"/>
                </a:lnTo>
                <a:lnTo>
                  <a:pt x="27" y="63"/>
                </a:lnTo>
                <a:lnTo>
                  <a:pt x="26" y="63"/>
                </a:lnTo>
                <a:lnTo>
                  <a:pt x="26" y="64"/>
                </a:lnTo>
                <a:lnTo>
                  <a:pt x="25" y="64"/>
                </a:lnTo>
                <a:lnTo>
                  <a:pt x="24" y="64"/>
                </a:lnTo>
                <a:lnTo>
                  <a:pt x="22" y="64"/>
                </a:lnTo>
                <a:lnTo>
                  <a:pt x="21" y="64"/>
                </a:lnTo>
                <a:lnTo>
                  <a:pt x="20" y="64"/>
                </a:lnTo>
                <a:lnTo>
                  <a:pt x="19" y="64"/>
                </a:lnTo>
                <a:lnTo>
                  <a:pt x="18" y="64"/>
                </a:lnTo>
                <a:lnTo>
                  <a:pt x="17" y="64"/>
                </a:lnTo>
                <a:lnTo>
                  <a:pt x="16" y="64"/>
                </a:lnTo>
                <a:lnTo>
                  <a:pt x="14" y="64"/>
                </a:lnTo>
                <a:lnTo>
                  <a:pt x="13" y="64"/>
                </a:lnTo>
                <a:lnTo>
                  <a:pt x="12" y="63"/>
                </a:lnTo>
                <a:lnTo>
                  <a:pt x="11" y="63"/>
                </a:lnTo>
                <a:lnTo>
                  <a:pt x="10" y="63"/>
                </a:lnTo>
                <a:lnTo>
                  <a:pt x="10" y="62"/>
                </a:lnTo>
                <a:lnTo>
                  <a:pt x="9" y="62"/>
                </a:lnTo>
                <a:lnTo>
                  <a:pt x="8" y="62"/>
                </a:lnTo>
                <a:lnTo>
                  <a:pt x="8" y="61"/>
                </a:lnTo>
                <a:lnTo>
                  <a:pt x="6" y="61"/>
                </a:lnTo>
                <a:lnTo>
                  <a:pt x="5" y="60"/>
                </a:lnTo>
                <a:lnTo>
                  <a:pt x="4" y="58"/>
                </a:lnTo>
                <a:lnTo>
                  <a:pt x="3" y="57"/>
                </a:lnTo>
                <a:lnTo>
                  <a:pt x="2" y="56"/>
                </a:lnTo>
                <a:lnTo>
                  <a:pt x="2" y="55"/>
                </a:lnTo>
                <a:lnTo>
                  <a:pt x="1" y="55"/>
                </a:lnTo>
                <a:lnTo>
                  <a:pt x="1" y="54"/>
                </a:lnTo>
                <a:lnTo>
                  <a:pt x="1" y="53"/>
                </a:lnTo>
                <a:lnTo>
                  <a:pt x="1" y="52"/>
                </a:lnTo>
                <a:lnTo>
                  <a:pt x="0" y="52"/>
                </a:lnTo>
                <a:lnTo>
                  <a:pt x="0" y="50"/>
                </a:lnTo>
                <a:lnTo>
                  <a:pt x="0" y="49"/>
                </a:lnTo>
                <a:lnTo>
                  <a:pt x="0" y="48"/>
                </a:lnTo>
                <a:lnTo>
                  <a:pt x="0" y="47"/>
                </a:lnTo>
                <a:lnTo>
                  <a:pt x="0" y="46"/>
                </a:lnTo>
                <a:lnTo>
                  <a:pt x="0" y="45"/>
                </a:lnTo>
                <a:lnTo>
                  <a:pt x="0" y="44"/>
                </a:lnTo>
                <a:lnTo>
                  <a:pt x="0" y="42"/>
                </a:lnTo>
                <a:lnTo>
                  <a:pt x="0" y="41"/>
                </a:lnTo>
                <a:lnTo>
                  <a:pt x="0" y="40"/>
                </a:lnTo>
                <a:lnTo>
                  <a:pt x="1" y="40"/>
                </a:lnTo>
                <a:lnTo>
                  <a:pt x="1" y="39"/>
                </a:lnTo>
                <a:lnTo>
                  <a:pt x="1" y="38"/>
                </a:lnTo>
                <a:lnTo>
                  <a:pt x="2" y="38"/>
                </a:lnTo>
                <a:lnTo>
                  <a:pt x="2" y="37"/>
                </a:lnTo>
                <a:lnTo>
                  <a:pt x="2" y="36"/>
                </a:lnTo>
                <a:lnTo>
                  <a:pt x="3" y="36"/>
                </a:lnTo>
                <a:lnTo>
                  <a:pt x="3" y="34"/>
                </a:lnTo>
                <a:lnTo>
                  <a:pt x="4" y="34"/>
                </a:lnTo>
                <a:lnTo>
                  <a:pt x="4" y="33"/>
                </a:lnTo>
                <a:lnTo>
                  <a:pt x="5" y="33"/>
                </a:lnTo>
                <a:lnTo>
                  <a:pt x="5" y="32"/>
                </a:lnTo>
                <a:lnTo>
                  <a:pt x="6" y="32"/>
                </a:lnTo>
                <a:lnTo>
                  <a:pt x="6" y="31"/>
                </a:lnTo>
                <a:lnTo>
                  <a:pt x="8" y="31"/>
                </a:lnTo>
                <a:lnTo>
                  <a:pt x="9" y="31"/>
                </a:lnTo>
                <a:lnTo>
                  <a:pt x="9" y="30"/>
                </a:lnTo>
                <a:lnTo>
                  <a:pt x="10" y="30"/>
                </a:lnTo>
                <a:lnTo>
                  <a:pt x="11" y="30"/>
                </a:lnTo>
                <a:lnTo>
                  <a:pt x="12" y="29"/>
                </a:lnTo>
                <a:lnTo>
                  <a:pt x="13" y="29"/>
                </a:lnTo>
                <a:lnTo>
                  <a:pt x="14" y="29"/>
                </a:lnTo>
                <a:lnTo>
                  <a:pt x="16" y="29"/>
                </a:lnTo>
                <a:lnTo>
                  <a:pt x="16" y="27"/>
                </a:lnTo>
                <a:lnTo>
                  <a:pt x="17" y="27"/>
                </a:lnTo>
                <a:lnTo>
                  <a:pt x="18" y="27"/>
                </a:lnTo>
                <a:lnTo>
                  <a:pt x="19" y="27"/>
                </a:lnTo>
                <a:lnTo>
                  <a:pt x="20" y="27"/>
                </a:lnTo>
                <a:lnTo>
                  <a:pt x="20" y="26"/>
                </a:lnTo>
                <a:lnTo>
                  <a:pt x="21" y="26"/>
                </a:lnTo>
                <a:lnTo>
                  <a:pt x="22" y="26"/>
                </a:lnTo>
                <a:lnTo>
                  <a:pt x="24" y="26"/>
                </a:lnTo>
                <a:lnTo>
                  <a:pt x="25" y="26"/>
                </a:lnTo>
                <a:lnTo>
                  <a:pt x="26" y="25"/>
                </a:lnTo>
                <a:lnTo>
                  <a:pt x="27" y="25"/>
                </a:lnTo>
                <a:lnTo>
                  <a:pt x="28" y="25"/>
                </a:lnTo>
                <a:lnTo>
                  <a:pt x="29" y="25"/>
                </a:lnTo>
                <a:lnTo>
                  <a:pt x="31" y="25"/>
                </a:lnTo>
                <a:lnTo>
                  <a:pt x="31" y="24"/>
                </a:lnTo>
                <a:lnTo>
                  <a:pt x="32" y="24"/>
                </a:lnTo>
                <a:lnTo>
                  <a:pt x="33" y="24"/>
                </a:lnTo>
                <a:lnTo>
                  <a:pt x="34" y="24"/>
                </a:lnTo>
                <a:lnTo>
                  <a:pt x="35" y="24"/>
                </a:lnTo>
                <a:lnTo>
                  <a:pt x="35" y="23"/>
                </a:lnTo>
                <a:lnTo>
                  <a:pt x="36" y="23"/>
                </a:lnTo>
                <a:lnTo>
                  <a:pt x="37" y="23"/>
                </a:lnTo>
                <a:lnTo>
                  <a:pt x="37" y="21"/>
                </a:lnTo>
                <a:lnTo>
                  <a:pt x="37" y="19"/>
                </a:lnTo>
                <a:lnTo>
                  <a:pt x="37" y="18"/>
                </a:lnTo>
                <a:lnTo>
                  <a:pt x="37" y="17"/>
                </a:lnTo>
                <a:lnTo>
                  <a:pt x="37" y="16"/>
                </a:lnTo>
                <a:lnTo>
                  <a:pt x="36" y="16"/>
                </a:lnTo>
                <a:lnTo>
                  <a:pt x="36" y="15"/>
                </a:lnTo>
                <a:lnTo>
                  <a:pt x="35" y="14"/>
                </a:lnTo>
                <a:lnTo>
                  <a:pt x="34" y="14"/>
                </a:lnTo>
                <a:lnTo>
                  <a:pt x="34" y="13"/>
                </a:lnTo>
                <a:lnTo>
                  <a:pt x="33" y="13"/>
                </a:lnTo>
                <a:lnTo>
                  <a:pt x="32" y="13"/>
                </a:lnTo>
                <a:lnTo>
                  <a:pt x="31" y="13"/>
                </a:lnTo>
                <a:lnTo>
                  <a:pt x="29" y="13"/>
                </a:lnTo>
                <a:lnTo>
                  <a:pt x="28" y="13"/>
                </a:lnTo>
                <a:lnTo>
                  <a:pt x="27" y="13"/>
                </a:lnTo>
                <a:lnTo>
                  <a:pt x="26" y="13"/>
                </a:lnTo>
                <a:lnTo>
                  <a:pt x="25" y="13"/>
                </a:lnTo>
                <a:lnTo>
                  <a:pt x="24" y="13"/>
                </a:lnTo>
                <a:lnTo>
                  <a:pt x="22" y="13"/>
                </a:lnTo>
                <a:lnTo>
                  <a:pt x="21" y="13"/>
                </a:lnTo>
                <a:lnTo>
                  <a:pt x="21" y="14"/>
                </a:lnTo>
                <a:lnTo>
                  <a:pt x="20" y="14"/>
                </a:lnTo>
                <a:lnTo>
                  <a:pt x="19" y="14"/>
                </a:lnTo>
                <a:lnTo>
                  <a:pt x="19" y="15"/>
                </a:lnTo>
                <a:lnTo>
                  <a:pt x="18" y="15"/>
                </a:lnTo>
                <a:lnTo>
                  <a:pt x="18" y="16"/>
                </a:lnTo>
                <a:lnTo>
                  <a:pt x="18" y="17"/>
                </a:lnTo>
                <a:lnTo>
                  <a:pt x="17" y="17"/>
                </a:lnTo>
                <a:lnTo>
                  <a:pt x="17" y="18"/>
                </a:lnTo>
                <a:lnTo>
                  <a:pt x="16" y="19"/>
                </a:lnTo>
                <a:close/>
                <a:moveTo>
                  <a:pt x="37" y="33"/>
                </a:moveTo>
                <a:lnTo>
                  <a:pt x="36" y="33"/>
                </a:lnTo>
                <a:lnTo>
                  <a:pt x="36" y="34"/>
                </a:lnTo>
                <a:lnTo>
                  <a:pt x="35" y="34"/>
                </a:lnTo>
                <a:lnTo>
                  <a:pt x="34" y="34"/>
                </a:lnTo>
                <a:lnTo>
                  <a:pt x="33" y="34"/>
                </a:lnTo>
                <a:lnTo>
                  <a:pt x="32" y="34"/>
                </a:lnTo>
                <a:lnTo>
                  <a:pt x="31" y="36"/>
                </a:lnTo>
                <a:lnTo>
                  <a:pt x="29" y="36"/>
                </a:lnTo>
                <a:lnTo>
                  <a:pt x="28" y="36"/>
                </a:lnTo>
                <a:lnTo>
                  <a:pt x="27" y="36"/>
                </a:lnTo>
                <a:lnTo>
                  <a:pt x="26" y="36"/>
                </a:lnTo>
                <a:lnTo>
                  <a:pt x="26" y="37"/>
                </a:lnTo>
                <a:lnTo>
                  <a:pt x="25" y="37"/>
                </a:lnTo>
                <a:lnTo>
                  <a:pt x="24" y="37"/>
                </a:lnTo>
                <a:lnTo>
                  <a:pt x="22" y="37"/>
                </a:lnTo>
                <a:lnTo>
                  <a:pt x="21" y="37"/>
                </a:lnTo>
                <a:lnTo>
                  <a:pt x="21" y="38"/>
                </a:lnTo>
                <a:lnTo>
                  <a:pt x="20" y="38"/>
                </a:lnTo>
                <a:lnTo>
                  <a:pt x="19" y="38"/>
                </a:lnTo>
                <a:lnTo>
                  <a:pt x="19" y="39"/>
                </a:lnTo>
                <a:lnTo>
                  <a:pt x="18" y="39"/>
                </a:lnTo>
                <a:lnTo>
                  <a:pt x="18" y="40"/>
                </a:lnTo>
                <a:lnTo>
                  <a:pt x="17" y="40"/>
                </a:lnTo>
                <a:lnTo>
                  <a:pt x="17" y="41"/>
                </a:lnTo>
                <a:lnTo>
                  <a:pt x="16" y="41"/>
                </a:lnTo>
                <a:lnTo>
                  <a:pt x="16" y="42"/>
                </a:lnTo>
                <a:lnTo>
                  <a:pt x="16" y="44"/>
                </a:lnTo>
                <a:lnTo>
                  <a:pt x="16" y="45"/>
                </a:lnTo>
                <a:lnTo>
                  <a:pt x="16" y="46"/>
                </a:lnTo>
                <a:lnTo>
                  <a:pt x="16" y="47"/>
                </a:lnTo>
                <a:lnTo>
                  <a:pt x="17" y="47"/>
                </a:lnTo>
                <a:lnTo>
                  <a:pt x="17" y="48"/>
                </a:lnTo>
                <a:lnTo>
                  <a:pt x="17" y="49"/>
                </a:lnTo>
                <a:lnTo>
                  <a:pt x="18" y="49"/>
                </a:lnTo>
                <a:lnTo>
                  <a:pt x="18" y="50"/>
                </a:lnTo>
                <a:lnTo>
                  <a:pt x="19" y="50"/>
                </a:lnTo>
                <a:lnTo>
                  <a:pt x="19" y="52"/>
                </a:lnTo>
                <a:lnTo>
                  <a:pt x="20" y="52"/>
                </a:lnTo>
                <a:lnTo>
                  <a:pt x="21" y="52"/>
                </a:lnTo>
                <a:lnTo>
                  <a:pt x="21" y="53"/>
                </a:lnTo>
                <a:lnTo>
                  <a:pt x="22" y="53"/>
                </a:lnTo>
                <a:lnTo>
                  <a:pt x="24" y="53"/>
                </a:lnTo>
                <a:lnTo>
                  <a:pt x="25" y="53"/>
                </a:lnTo>
                <a:lnTo>
                  <a:pt x="26" y="53"/>
                </a:lnTo>
                <a:lnTo>
                  <a:pt x="27" y="53"/>
                </a:lnTo>
                <a:lnTo>
                  <a:pt x="28" y="53"/>
                </a:lnTo>
                <a:lnTo>
                  <a:pt x="29" y="53"/>
                </a:lnTo>
                <a:lnTo>
                  <a:pt x="29" y="52"/>
                </a:lnTo>
                <a:lnTo>
                  <a:pt x="31" y="52"/>
                </a:lnTo>
                <a:lnTo>
                  <a:pt x="32" y="52"/>
                </a:lnTo>
                <a:lnTo>
                  <a:pt x="32" y="50"/>
                </a:lnTo>
                <a:lnTo>
                  <a:pt x="33" y="50"/>
                </a:lnTo>
                <a:lnTo>
                  <a:pt x="34" y="49"/>
                </a:lnTo>
                <a:lnTo>
                  <a:pt x="35" y="49"/>
                </a:lnTo>
                <a:lnTo>
                  <a:pt x="35" y="48"/>
                </a:lnTo>
                <a:lnTo>
                  <a:pt x="36" y="47"/>
                </a:lnTo>
                <a:lnTo>
                  <a:pt x="36" y="46"/>
                </a:lnTo>
                <a:lnTo>
                  <a:pt x="37" y="45"/>
                </a:lnTo>
                <a:lnTo>
                  <a:pt x="37" y="44"/>
                </a:lnTo>
                <a:lnTo>
                  <a:pt x="37" y="42"/>
                </a:lnTo>
                <a:lnTo>
                  <a:pt x="37" y="41"/>
                </a:lnTo>
                <a:lnTo>
                  <a:pt x="37" y="40"/>
                </a:lnTo>
                <a:lnTo>
                  <a:pt x="37" y="39"/>
                </a:lnTo>
                <a:lnTo>
                  <a:pt x="37" y="38"/>
                </a:lnTo>
                <a:lnTo>
                  <a:pt x="37" y="37"/>
                </a:lnTo>
                <a:lnTo>
                  <a:pt x="37"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8" name="Freeform 21"/>
          <p:cNvSpPr>
            <a:spLocks noEditPoints="1"/>
          </p:cNvSpPr>
          <p:nvPr/>
        </p:nvSpPr>
        <p:spPr bwMode="auto">
          <a:xfrm>
            <a:off x="2054225" y="3468688"/>
            <a:ext cx="96838" cy="138112"/>
          </a:xfrm>
          <a:custGeom>
            <a:avLst/>
            <a:gdLst>
              <a:gd name="T0" fmla="*/ 45 w 61"/>
              <a:gd name="T1" fmla="*/ 78 h 87"/>
              <a:gd name="T2" fmla="*/ 42 w 61"/>
              <a:gd name="T3" fmla="*/ 81 h 87"/>
              <a:gd name="T4" fmla="*/ 39 w 61"/>
              <a:gd name="T5" fmla="*/ 84 h 87"/>
              <a:gd name="T6" fmla="*/ 36 w 61"/>
              <a:gd name="T7" fmla="*/ 85 h 87"/>
              <a:gd name="T8" fmla="*/ 32 w 61"/>
              <a:gd name="T9" fmla="*/ 86 h 87"/>
              <a:gd name="T10" fmla="*/ 29 w 61"/>
              <a:gd name="T11" fmla="*/ 87 h 87"/>
              <a:gd name="T12" fmla="*/ 24 w 61"/>
              <a:gd name="T13" fmla="*/ 87 h 87"/>
              <a:gd name="T14" fmla="*/ 20 w 61"/>
              <a:gd name="T15" fmla="*/ 86 h 87"/>
              <a:gd name="T16" fmla="*/ 15 w 61"/>
              <a:gd name="T17" fmla="*/ 85 h 87"/>
              <a:gd name="T18" fmla="*/ 11 w 61"/>
              <a:gd name="T19" fmla="*/ 83 h 87"/>
              <a:gd name="T20" fmla="*/ 9 w 61"/>
              <a:gd name="T21" fmla="*/ 80 h 87"/>
              <a:gd name="T22" fmla="*/ 7 w 61"/>
              <a:gd name="T23" fmla="*/ 77 h 87"/>
              <a:gd name="T24" fmla="*/ 5 w 61"/>
              <a:gd name="T25" fmla="*/ 73 h 87"/>
              <a:gd name="T26" fmla="*/ 2 w 61"/>
              <a:gd name="T27" fmla="*/ 69 h 87"/>
              <a:gd name="T28" fmla="*/ 1 w 61"/>
              <a:gd name="T29" fmla="*/ 65 h 87"/>
              <a:gd name="T30" fmla="*/ 1 w 61"/>
              <a:gd name="T31" fmla="*/ 61 h 87"/>
              <a:gd name="T32" fmla="*/ 0 w 61"/>
              <a:gd name="T33" fmla="*/ 56 h 87"/>
              <a:gd name="T34" fmla="*/ 0 w 61"/>
              <a:gd name="T35" fmla="*/ 52 h 87"/>
              <a:gd name="T36" fmla="*/ 1 w 61"/>
              <a:gd name="T37" fmla="*/ 47 h 87"/>
              <a:gd name="T38" fmla="*/ 2 w 61"/>
              <a:gd name="T39" fmla="*/ 42 h 87"/>
              <a:gd name="T40" fmla="*/ 3 w 61"/>
              <a:gd name="T41" fmla="*/ 39 h 87"/>
              <a:gd name="T42" fmla="*/ 5 w 61"/>
              <a:gd name="T43" fmla="*/ 34 h 87"/>
              <a:gd name="T44" fmla="*/ 7 w 61"/>
              <a:gd name="T45" fmla="*/ 31 h 87"/>
              <a:gd name="T46" fmla="*/ 9 w 61"/>
              <a:gd name="T47" fmla="*/ 29 h 87"/>
              <a:gd name="T48" fmla="*/ 13 w 61"/>
              <a:gd name="T49" fmla="*/ 26 h 87"/>
              <a:gd name="T50" fmla="*/ 16 w 61"/>
              <a:gd name="T51" fmla="*/ 25 h 87"/>
              <a:gd name="T52" fmla="*/ 20 w 61"/>
              <a:gd name="T53" fmla="*/ 24 h 87"/>
              <a:gd name="T54" fmla="*/ 23 w 61"/>
              <a:gd name="T55" fmla="*/ 23 h 87"/>
              <a:gd name="T56" fmla="*/ 28 w 61"/>
              <a:gd name="T57" fmla="*/ 23 h 87"/>
              <a:gd name="T58" fmla="*/ 32 w 61"/>
              <a:gd name="T59" fmla="*/ 23 h 87"/>
              <a:gd name="T60" fmla="*/ 36 w 61"/>
              <a:gd name="T61" fmla="*/ 24 h 87"/>
              <a:gd name="T62" fmla="*/ 39 w 61"/>
              <a:gd name="T63" fmla="*/ 26 h 87"/>
              <a:gd name="T64" fmla="*/ 42 w 61"/>
              <a:gd name="T65" fmla="*/ 29 h 87"/>
              <a:gd name="T66" fmla="*/ 45 w 61"/>
              <a:gd name="T67" fmla="*/ 31 h 87"/>
              <a:gd name="T68" fmla="*/ 17 w 61"/>
              <a:gd name="T69" fmla="*/ 54 h 87"/>
              <a:gd name="T70" fmla="*/ 17 w 61"/>
              <a:gd name="T71" fmla="*/ 59 h 87"/>
              <a:gd name="T72" fmla="*/ 18 w 61"/>
              <a:gd name="T73" fmla="*/ 63 h 87"/>
              <a:gd name="T74" fmla="*/ 20 w 61"/>
              <a:gd name="T75" fmla="*/ 67 h 87"/>
              <a:gd name="T76" fmla="*/ 21 w 61"/>
              <a:gd name="T77" fmla="*/ 70 h 87"/>
              <a:gd name="T78" fmla="*/ 23 w 61"/>
              <a:gd name="T79" fmla="*/ 72 h 87"/>
              <a:gd name="T80" fmla="*/ 28 w 61"/>
              <a:gd name="T81" fmla="*/ 73 h 87"/>
              <a:gd name="T82" fmla="*/ 31 w 61"/>
              <a:gd name="T83" fmla="*/ 75 h 87"/>
              <a:gd name="T84" fmla="*/ 34 w 61"/>
              <a:gd name="T85" fmla="*/ 73 h 87"/>
              <a:gd name="T86" fmla="*/ 38 w 61"/>
              <a:gd name="T87" fmla="*/ 72 h 87"/>
              <a:gd name="T88" fmla="*/ 41 w 61"/>
              <a:gd name="T89" fmla="*/ 68 h 87"/>
              <a:gd name="T90" fmla="*/ 44 w 61"/>
              <a:gd name="T91" fmla="*/ 65 h 87"/>
              <a:gd name="T92" fmla="*/ 44 w 61"/>
              <a:gd name="T93" fmla="*/ 61 h 87"/>
              <a:gd name="T94" fmla="*/ 45 w 61"/>
              <a:gd name="T95" fmla="*/ 56 h 87"/>
              <a:gd name="T96" fmla="*/ 45 w 61"/>
              <a:gd name="T97" fmla="*/ 52 h 87"/>
              <a:gd name="T98" fmla="*/ 44 w 61"/>
              <a:gd name="T99" fmla="*/ 48 h 87"/>
              <a:gd name="T100" fmla="*/ 42 w 61"/>
              <a:gd name="T101" fmla="*/ 45 h 87"/>
              <a:gd name="T102" fmla="*/ 41 w 61"/>
              <a:gd name="T103" fmla="*/ 41 h 87"/>
              <a:gd name="T104" fmla="*/ 39 w 61"/>
              <a:gd name="T105" fmla="*/ 39 h 87"/>
              <a:gd name="T106" fmla="*/ 37 w 61"/>
              <a:gd name="T107" fmla="*/ 37 h 87"/>
              <a:gd name="T108" fmla="*/ 33 w 61"/>
              <a:gd name="T109" fmla="*/ 36 h 87"/>
              <a:gd name="T110" fmla="*/ 29 w 61"/>
              <a:gd name="T111" fmla="*/ 36 h 87"/>
              <a:gd name="T112" fmla="*/ 25 w 61"/>
              <a:gd name="T113" fmla="*/ 37 h 87"/>
              <a:gd name="T114" fmla="*/ 22 w 61"/>
              <a:gd name="T115" fmla="*/ 38 h 87"/>
              <a:gd name="T116" fmla="*/ 20 w 61"/>
              <a:gd name="T117" fmla="*/ 41 h 87"/>
              <a:gd name="T118" fmla="*/ 18 w 61"/>
              <a:gd name="T119" fmla="*/ 45 h 87"/>
              <a:gd name="T120" fmla="*/ 17 w 61"/>
              <a:gd name="T121" fmla="*/ 49 h 87"/>
              <a:gd name="T122" fmla="*/ 17 w 61"/>
              <a:gd name="T123" fmla="*/ 54 h 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87"/>
              <a:gd name="T188" fmla="*/ 61 w 61"/>
              <a:gd name="T189" fmla="*/ 87 h 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87">
                <a:moveTo>
                  <a:pt x="61" y="86"/>
                </a:moveTo>
                <a:lnTo>
                  <a:pt x="46" y="86"/>
                </a:lnTo>
                <a:lnTo>
                  <a:pt x="46" y="77"/>
                </a:lnTo>
                <a:lnTo>
                  <a:pt x="45" y="78"/>
                </a:lnTo>
                <a:lnTo>
                  <a:pt x="44" y="79"/>
                </a:lnTo>
                <a:lnTo>
                  <a:pt x="44" y="80"/>
                </a:lnTo>
                <a:lnTo>
                  <a:pt x="42" y="80"/>
                </a:lnTo>
                <a:lnTo>
                  <a:pt x="42" y="81"/>
                </a:lnTo>
                <a:lnTo>
                  <a:pt x="41" y="81"/>
                </a:lnTo>
                <a:lnTo>
                  <a:pt x="40" y="83"/>
                </a:lnTo>
                <a:lnTo>
                  <a:pt x="39" y="83"/>
                </a:lnTo>
                <a:lnTo>
                  <a:pt x="39" y="84"/>
                </a:lnTo>
                <a:lnTo>
                  <a:pt x="38" y="84"/>
                </a:lnTo>
                <a:lnTo>
                  <a:pt x="38" y="85"/>
                </a:lnTo>
                <a:lnTo>
                  <a:pt x="37" y="85"/>
                </a:lnTo>
                <a:lnTo>
                  <a:pt x="36" y="85"/>
                </a:lnTo>
                <a:lnTo>
                  <a:pt x="36" y="86"/>
                </a:lnTo>
                <a:lnTo>
                  <a:pt x="34" y="86"/>
                </a:lnTo>
                <a:lnTo>
                  <a:pt x="33" y="86"/>
                </a:lnTo>
                <a:lnTo>
                  <a:pt x="32" y="86"/>
                </a:lnTo>
                <a:lnTo>
                  <a:pt x="32" y="87"/>
                </a:lnTo>
                <a:lnTo>
                  <a:pt x="31" y="87"/>
                </a:lnTo>
                <a:lnTo>
                  <a:pt x="30" y="87"/>
                </a:lnTo>
                <a:lnTo>
                  <a:pt x="29" y="87"/>
                </a:lnTo>
                <a:lnTo>
                  <a:pt x="28" y="87"/>
                </a:lnTo>
                <a:lnTo>
                  <a:pt x="26" y="87"/>
                </a:lnTo>
                <a:lnTo>
                  <a:pt x="25" y="87"/>
                </a:lnTo>
                <a:lnTo>
                  <a:pt x="24" y="87"/>
                </a:lnTo>
                <a:lnTo>
                  <a:pt x="23" y="87"/>
                </a:lnTo>
                <a:lnTo>
                  <a:pt x="22" y="87"/>
                </a:lnTo>
                <a:lnTo>
                  <a:pt x="21" y="87"/>
                </a:lnTo>
                <a:lnTo>
                  <a:pt x="20" y="86"/>
                </a:lnTo>
                <a:lnTo>
                  <a:pt x="18" y="86"/>
                </a:lnTo>
                <a:lnTo>
                  <a:pt x="17" y="86"/>
                </a:lnTo>
                <a:lnTo>
                  <a:pt x="16" y="85"/>
                </a:lnTo>
                <a:lnTo>
                  <a:pt x="15" y="85"/>
                </a:lnTo>
                <a:lnTo>
                  <a:pt x="14" y="84"/>
                </a:lnTo>
                <a:lnTo>
                  <a:pt x="13" y="84"/>
                </a:lnTo>
                <a:lnTo>
                  <a:pt x="13" y="83"/>
                </a:lnTo>
                <a:lnTo>
                  <a:pt x="11" y="83"/>
                </a:lnTo>
                <a:lnTo>
                  <a:pt x="11" y="81"/>
                </a:lnTo>
                <a:lnTo>
                  <a:pt x="10" y="81"/>
                </a:lnTo>
                <a:lnTo>
                  <a:pt x="10" y="80"/>
                </a:lnTo>
                <a:lnTo>
                  <a:pt x="9" y="80"/>
                </a:lnTo>
                <a:lnTo>
                  <a:pt x="8" y="79"/>
                </a:lnTo>
                <a:lnTo>
                  <a:pt x="8" y="78"/>
                </a:lnTo>
                <a:lnTo>
                  <a:pt x="7" y="78"/>
                </a:lnTo>
                <a:lnTo>
                  <a:pt x="7" y="77"/>
                </a:lnTo>
                <a:lnTo>
                  <a:pt x="6" y="77"/>
                </a:lnTo>
                <a:lnTo>
                  <a:pt x="6" y="76"/>
                </a:lnTo>
                <a:lnTo>
                  <a:pt x="5" y="75"/>
                </a:lnTo>
                <a:lnTo>
                  <a:pt x="5" y="73"/>
                </a:lnTo>
                <a:lnTo>
                  <a:pt x="3" y="72"/>
                </a:lnTo>
                <a:lnTo>
                  <a:pt x="3" y="71"/>
                </a:lnTo>
                <a:lnTo>
                  <a:pt x="2" y="70"/>
                </a:lnTo>
                <a:lnTo>
                  <a:pt x="2" y="69"/>
                </a:lnTo>
                <a:lnTo>
                  <a:pt x="2" y="68"/>
                </a:lnTo>
                <a:lnTo>
                  <a:pt x="2" y="67"/>
                </a:lnTo>
                <a:lnTo>
                  <a:pt x="1" y="67"/>
                </a:lnTo>
                <a:lnTo>
                  <a:pt x="1" y="65"/>
                </a:lnTo>
                <a:lnTo>
                  <a:pt x="1" y="64"/>
                </a:lnTo>
                <a:lnTo>
                  <a:pt x="1" y="63"/>
                </a:lnTo>
                <a:lnTo>
                  <a:pt x="1" y="62"/>
                </a:lnTo>
                <a:lnTo>
                  <a:pt x="1" y="61"/>
                </a:lnTo>
                <a:lnTo>
                  <a:pt x="0" y="60"/>
                </a:lnTo>
                <a:lnTo>
                  <a:pt x="0" y="59"/>
                </a:lnTo>
                <a:lnTo>
                  <a:pt x="0" y="57"/>
                </a:lnTo>
                <a:lnTo>
                  <a:pt x="0" y="56"/>
                </a:lnTo>
                <a:lnTo>
                  <a:pt x="0" y="55"/>
                </a:lnTo>
                <a:lnTo>
                  <a:pt x="0" y="54"/>
                </a:lnTo>
                <a:lnTo>
                  <a:pt x="0" y="53"/>
                </a:lnTo>
                <a:lnTo>
                  <a:pt x="0" y="52"/>
                </a:lnTo>
                <a:lnTo>
                  <a:pt x="0" y="50"/>
                </a:lnTo>
                <a:lnTo>
                  <a:pt x="0" y="49"/>
                </a:lnTo>
                <a:lnTo>
                  <a:pt x="1" y="48"/>
                </a:lnTo>
                <a:lnTo>
                  <a:pt x="1" y="47"/>
                </a:lnTo>
                <a:lnTo>
                  <a:pt x="1" y="46"/>
                </a:lnTo>
                <a:lnTo>
                  <a:pt x="1" y="45"/>
                </a:lnTo>
                <a:lnTo>
                  <a:pt x="1" y="44"/>
                </a:lnTo>
                <a:lnTo>
                  <a:pt x="2" y="42"/>
                </a:lnTo>
                <a:lnTo>
                  <a:pt x="2" y="41"/>
                </a:lnTo>
                <a:lnTo>
                  <a:pt x="2" y="40"/>
                </a:lnTo>
                <a:lnTo>
                  <a:pt x="2" y="39"/>
                </a:lnTo>
                <a:lnTo>
                  <a:pt x="3" y="39"/>
                </a:lnTo>
                <a:lnTo>
                  <a:pt x="3" y="38"/>
                </a:lnTo>
                <a:lnTo>
                  <a:pt x="3" y="37"/>
                </a:lnTo>
                <a:lnTo>
                  <a:pt x="5" y="36"/>
                </a:lnTo>
                <a:lnTo>
                  <a:pt x="5" y="34"/>
                </a:lnTo>
                <a:lnTo>
                  <a:pt x="6" y="34"/>
                </a:lnTo>
                <a:lnTo>
                  <a:pt x="6" y="33"/>
                </a:lnTo>
                <a:lnTo>
                  <a:pt x="7" y="32"/>
                </a:lnTo>
                <a:lnTo>
                  <a:pt x="7" y="31"/>
                </a:lnTo>
                <a:lnTo>
                  <a:pt x="8" y="31"/>
                </a:lnTo>
                <a:lnTo>
                  <a:pt x="8" y="30"/>
                </a:lnTo>
                <a:lnTo>
                  <a:pt x="9" y="30"/>
                </a:lnTo>
                <a:lnTo>
                  <a:pt x="9" y="29"/>
                </a:lnTo>
                <a:lnTo>
                  <a:pt x="10" y="29"/>
                </a:lnTo>
                <a:lnTo>
                  <a:pt x="10" y="28"/>
                </a:lnTo>
                <a:lnTo>
                  <a:pt x="11" y="28"/>
                </a:lnTo>
                <a:lnTo>
                  <a:pt x="13" y="26"/>
                </a:lnTo>
                <a:lnTo>
                  <a:pt x="14" y="26"/>
                </a:lnTo>
                <a:lnTo>
                  <a:pt x="14" y="25"/>
                </a:lnTo>
                <a:lnTo>
                  <a:pt x="15" y="25"/>
                </a:lnTo>
                <a:lnTo>
                  <a:pt x="16" y="25"/>
                </a:lnTo>
                <a:lnTo>
                  <a:pt x="16" y="24"/>
                </a:lnTo>
                <a:lnTo>
                  <a:pt x="17" y="24"/>
                </a:lnTo>
                <a:lnTo>
                  <a:pt x="18" y="24"/>
                </a:lnTo>
                <a:lnTo>
                  <a:pt x="20" y="24"/>
                </a:lnTo>
                <a:lnTo>
                  <a:pt x="20" y="23"/>
                </a:lnTo>
                <a:lnTo>
                  <a:pt x="21" y="23"/>
                </a:lnTo>
                <a:lnTo>
                  <a:pt x="22" y="23"/>
                </a:lnTo>
                <a:lnTo>
                  <a:pt x="23" y="23"/>
                </a:lnTo>
                <a:lnTo>
                  <a:pt x="24" y="23"/>
                </a:lnTo>
                <a:lnTo>
                  <a:pt x="25" y="23"/>
                </a:lnTo>
                <a:lnTo>
                  <a:pt x="26" y="23"/>
                </a:lnTo>
                <a:lnTo>
                  <a:pt x="28" y="23"/>
                </a:lnTo>
                <a:lnTo>
                  <a:pt x="29" y="23"/>
                </a:lnTo>
                <a:lnTo>
                  <a:pt x="30" y="23"/>
                </a:lnTo>
                <a:lnTo>
                  <a:pt x="31" y="23"/>
                </a:lnTo>
                <a:lnTo>
                  <a:pt x="32" y="23"/>
                </a:lnTo>
                <a:lnTo>
                  <a:pt x="33" y="23"/>
                </a:lnTo>
                <a:lnTo>
                  <a:pt x="33" y="24"/>
                </a:lnTo>
                <a:lnTo>
                  <a:pt x="34" y="24"/>
                </a:lnTo>
                <a:lnTo>
                  <a:pt x="36" y="24"/>
                </a:lnTo>
                <a:lnTo>
                  <a:pt x="37" y="25"/>
                </a:lnTo>
                <a:lnTo>
                  <a:pt x="38" y="25"/>
                </a:lnTo>
                <a:lnTo>
                  <a:pt x="38" y="26"/>
                </a:lnTo>
                <a:lnTo>
                  <a:pt x="39" y="26"/>
                </a:lnTo>
                <a:lnTo>
                  <a:pt x="40" y="28"/>
                </a:lnTo>
                <a:lnTo>
                  <a:pt x="41" y="28"/>
                </a:lnTo>
                <a:lnTo>
                  <a:pt x="41" y="29"/>
                </a:lnTo>
                <a:lnTo>
                  <a:pt x="42" y="29"/>
                </a:lnTo>
                <a:lnTo>
                  <a:pt x="42" y="30"/>
                </a:lnTo>
                <a:lnTo>
                  <a:pt x="44" y="30"/>
                </a:lnTo>
                <a:lnTo>
                  <a:pt x="44" y="31"/>
                </a:lnTo>
                <a:lnTo>
                  <a:pt x="45" y="31"/>
                </a:lnTo>
                <a:lnTo>
                  <a:pt x="45" y="0"/>
                </a:lnTo>
                <a:lnTo>
                  <a:pt x="61" y="0"/>
                </a:lnTo>
                <a:lnTo>
                  <a:pt x="61" y="86"/>
                </a:lnTo>
                <a:close/>
                <a:moveTo>
                  <a:pt x="17" y="54"/>
                </a:moveTo>
                <a:lnTo>
                  <a:pt x="17" y="55"/>
                </a:lnTo>
                <a:lnTo>
                  <a:pt x="17" y="56"/>
                </a:lnTo>
                <a:lnTo>
                  <a:pt x="17" y="57"/>
                </a:lnTo>
                <a:lnTo>
                  <a:pt x="17" y="59"/>
                </a:lnTo>
                <a:lnTo>
                  <a:pt x="17" y="60"/>
                </a:lnTo>
                <a:lnTo>
                  <a:pt x="17" y="61"/>
                </a:lnTo>
                <a:lnTo>
                  <a:pt x="17" y="62"/>
                </a:lnTo>
                <a:lnTo>
                  <a:pt x="18" y="63"/>
                </a:lnTo>
                <a:lnTo>
                  <a:pt x="18" y="64"/>
                </a:lnTo>
                <a:lnTo>
                  <a:pt x="18" y="65"/>
                </a:lnTo>
                <a:lnTo>
                  <a:pt x="18" y="67"/>
                </a:lnTo>
                <a:lnTo>
                  <a:pt x="20" y="67"/>
                </a:lnTo>
                <a:lnTo>
                  <a:pt x="20" y="68"/>
                </a:lnTo>
                <a:lnTo>
                  <a:pt x="20" y="69"/>
                </a:lnTo>
                <a:lnTo>
                  <a:pt x="21" y="69"/>
                </a:lnTo>
                <a:lnTo>
                  <a:pt x="21" y="70"/>
                </a:lnTo>
                <a:lnTo>
                  <a:pt x="22" y="70"/>
                </a:lnTo>
                <a:lnTo>
                  <a:pt x="22" y="71"/>
                </a:lnTo>
                <a:lnTo>
                  <a:pt x="23" y="71"/>
                </a:lnTo>
                <a:lnTo>
                  <a:pt x="23" y="72"/>
                </a:lnTo>
                <a:lnTo>
                  <a:pt x="24" y="72"/>
                </a:lnTo>
                <a:lnTo>
                  <a:pt x="25" y="73"/>
                </a:lnTo>
                <a:lnTo>
                  <a:pt x="26" y="73"/>
                </a:lnTo>
                <a:lnTo>
                  <a:pt x="28" y="73"/>
                </a:lnTo>
                <a:lnTo>
                  <a:pt x="28" y="75"/>
                </a:lnTo>
                <a:lnTo>
                  <a:pt x="29" y="75"/>
                </a:lnTo>
                <a:lnTo>
                  <a:pt x="30" y="75"/>
                </a:lnTo>
                <a:lnTo>
                  <a:pt x="31" y="75"/>
                </a:lnTo>
                <a:lnTo>
                  <a:pt x="32" y="75"/>
                </a:lnTo>
                <a:lnTo>
                  <a:pt x="33" y="75"/>
                </a:lnTo>
                <a:lnTo>
                  <a:pt x="34" y="75"/>
                </a:lnTo>
                <a:lnTo>
                  <a:pt x="34" y="73"/>
                </a:lnTo>
                <a:lnTo>
                  <a:pt x="36" y="73"/>
                </a:lnTo>
                <a:lnTo>
                  <a:pt x="37" y="73"/>
                </a:lnTo>
                <a:lnTo>
                  <a:pt x="37" y="72"/>
                </a:lnTo>
                <a:lnTo>
                  <a:pt x="38" y="72"/>
                </a:lnTo>
                <a:lnTo>
                  <a:pt x="39" y="71"/>
                </a:lnTo>
                <a:lnTo>
                  <a:pt x="40" y="70"/>
                </a:lnTo>
                <a:lnTo>
                  <a:pt x="41" y="69"/>
                </a:lnTo>
                <a:lnTo>
                  <a:pt x="41" y="68"/>
                </a:lnTo>
                <a:lnTo>
                  <a:pt x="42" y="68"/>
                </a:lnTo>
                <a:lnTo>
                  <a:pt x="42" y="67"/>
                </a:lnTo>
                <a:lnTo>
                  <a:pt x="42" y="65"/>
                </a:lnTo>
                <a:lnTo>
                  <a:pt x="44" y="65"/>
                </a:lnTo>
                <a:lnTo>
                  <a:pt x="44" y="64"/>
                </a:lnTo>
                <a:lnTo>
                  <a:pt x="44" y="63"/>
                </a:lnTo>
                <a:lnTo>
                  <a:pt x="44" y="62"/>
                </a:lnTo>
                <a:lnTo>
                  <a:pt x="44" y="61"/>
                </a:lnTo>
                <a:lnTo>
                  <a:pt x="45" y="60"/>
                </a:lnTo>
                <a:lnTo>
                  <a:pt x="45" y="59"/>
                </a:lnTo>
                <a:lnTo>
                  <a:pt x="45" y="57"/>
                </a:lnTo>
                <a:lnTo>
                  <a:pt x="45" y="56"/>
                </a:lnTo>
                <a:lnTo>
                  <a:pt x="45" y="55"/>
                </a:lnTo>
                <a:lnTo>
                  <a:pt x="45" y="54"/>
                </a:lnTo>
                <a:lnTo>
                  <a:pt x="45" y="53"/>
                </a:lnTo>
                <a:lnTo>
                  <a:pt x="45" y="52"/>
                </a:lnTo>
                <a:lnTo>
                  <a:pt x="45" y="50"/>
                </a:lnTo>
                <a:lnTo>
                  <a:pt x="45" y="49"/>
                </a:lnTo>
                <a:lnTo>
                  <a:pt x="44" y="49"/>
                </a:lnTo>
                <a:lnTo>
                  <a:pt x="44" y="48"/>
                </a:lnTo>
                <a:lnTo>
                  <a:pt x="44" y="47"/>
                </a:lnTo>
                <a:lnTo>
                  <a:pt x="44" y="46"/>
                </a:lnTo>
                <a:lnTo>
                  <a:pt x="44" y="45"/>
                </a:lnTo>
                <a:lnTo>
                  <a:pt x="42" y="45"/>
                </a:lnTo>
                <a:lnTo>
                  <a:pt x="42" y="44"/>
                </a:lnTo>
                <a:lnTo>
                  <a:pt x="42" y="42"/>
                </a:lnTo>
                <a:lnTo>
                  <a:pt x="42" y="41"/>
                </a:lnTo>
                <a:lnTo>
                  <a:pt x="41" y="41"/>
                </a:lnTo>
                <a:lnTo>
                  <a:pt x="41" y="40"/>
                </a:lnTo>
                <a:lnTo>
                  <a:pt x="40" y="40"/>
                </a:lnTo>
                <a:lnTo>
                  <a:pt x="40" y="39"/>
                </a:lnTo>
                <a:lnTo>
                  <a:pt x="39" y="39"/>
                </a:lnTo>
                <a:lnTo>
                  <a:pt x="39" y="38"/>
                </a:lnTo>
                <a:lnTo>
                  <a:pt x="38" y="38"/>
                </a:lnTo>
                <a:lnTo>
                  <a:pt x="38" y="37"/>
                </a:lnTo>
                <a:lnTo>
                  <a:pt x="37" y="37"/>
                </a:lnTo>
                <a:lnTo>
                  <a:pt x="36" y="37"/>
                </a:lnTo>
                <a:lnTo>
                  <a:pt x="36" y="36"/>
                </a:lnTo>
                <a:lnTo>
                  <a:pt x="34" y="36"/>
                </a:lnTo>
                <a:lnTo>
                  <a:pt x="33" y="36"/>
                </a:lnTo>
                <a:lnTo>
                  <a:pt x="32" y="36"/>
                </a:lnTo>
                <a:lnTo>
                  <a:pt x="31" y="36"/>
                </a:lnTo>
                <a:lnTo>
                  <a:pt x="30" y="36"/>
                </a:lnTo>
                <a:lnTo>
                  <a:pt x="29" y="36"/>
                </a:lnTo>
                <a:lnTo>
                  <a:pt x="28" y="36"/>
                </a:lnTo>
                <a:lnTo>
                  <a:pt x="26" y="36"/>
                </a:lnTo>
                <a:lnTo>
                  <a:pt x="25" y="36"/>
                </a:lnTo>
                <a:lnTo>
                  <a:pt x="25" y="37"/>
                </a:lnTo>
                <a:lnTo>
                  <a:pt x="24" y="37"/>
                </a:lnTo>
                <a:lnTo>
                  <a:pt x="24" y="38"/>
                </a:lnTo>
                <a:lnTo>
                  <a:pt x="23" y="38"/>
                </a:lnTo>
                <a:lnTo>
                  <a:pt x="22" y="38"/>
                </a:lnTo>
                <a:lnTo>
                  <a:pt x="22" y="39"/>
                </a:lnTo>
                <a:lnTo>
                  <a:pt x="21" y="40"/>
                </a:lnTo>
                <a:lnTo>
                  <a:pt x="21" y="41"/>
                </a:lnTo>
                <a:lnTo>
                  <a:pt x="20" y="41"/>
                </a:lnTo>
                <a:lnTo>
                  <a:pt x="20" y="42"/>
                </a:lnTo>
                <a:lnTo>
                  <a:pt x="20" y="44"/>
                </a:lnTo>
                <a:lnTo>
                  <a:pt x="18" y="44"/>
                </a:lnTo>
                <a:lnTo>
                  <a:pt x="18" y="45"/>
                </a:lnTo>
                <a:lnTo>
                  <a:pt x="18" y="46"/>
                </a:lnTo>
                <a:lnTo>
                  <a:pt x="17" y="47"/>
                </a:lnTo>
                <a:lnTo>
                  <a:pt x="17" y="48"/>
                </a:lnTo>
                <a:lnTo>
                  <a:pt x="17" y="49"/>
                </a:lnTo>
                <a:lnTo>
                  <a:pt x="17" y="50"/>
                </a:lnTo>
                <a:lnTo>
                  <a:pt x="17" y="52"/>
                </a:lnTo>
                <a:lnTo>
                  <a:pt x="17" y="53"/>
                </a:lnTo>
                <a:lnTo>
                  <a:pt x="17"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399" name="Freeform 22"/>
          <p:cNvSpPr>
            <a:spLocks/>
          </p:cNvSpPr>
          <p:nvPr/>
        </p:nvSpPr>
        <p:spPr bwMode="auto">
          <a:xfrm>
            <a:off x="2166938" y="3505200"/>
            <a:ext cx="93662" cy="101600"/>
          </a:xfrm>
          <a:custGeom>
            <a:avLst/>
            <a:gdLst>
              <a:gd name="T0" fmla="*/ 17 w 59"/>
              <a:gd name="T1" fmla="*/ 46 h 64"/>
              <a:gd name="T2" fmla="*/ 20 w 59"/>
              <a:gd name="T3" fmla="*/ 49 h 64"/>
              <a:gd name="T4" fmla="*/ 23 w 59"/>
              <a:gd name="T5" fmla="*/ 52 h 64"/>
              <a:gd name="T6" fmla="*/ 29 w 59"/>
              <a:gd name="T7" fmla="*/ 53 h 64"/>
              <a:gd name="T8" fmla="*/ 34 w 59"/>
              <a:gd name="T9" fmla="*/ 53 h 64"/>
              <a:gd name="T10" fmla="*/ 38 w 59"/>
              <a:gd name="T11" fmla="*/ 50 h 64"/>
              <a:gd name="T12" fmla="*/ 41 w 59"/>
              <a:gd name="T13" fmla="*/ 48 h 64"/>
              <a:gd name="T14" fmla="*/ 40 w 59"/>
              <a:gd name="T15" fmla="*/ 44 h 64"/>
              <a:gd name="T16" fmla="*/ 37 w 59"/>
              <a:gd name="T17" fmla="*/ 41 h 64"/>
              <a:gd name="T18" fmla="*/ 32 w 59"/>
              <a:gd name="T19" fmla="*/ 40 h 64"/>
              <a:gd name="T20" fmla="*/ 26 w 59"/>
              <a:gd name="T21" fmla="*/ 39 h 64"/>
              <a:gd name="T22" fmla="*/ 21 w 59"/>
              <a:gd name="T23" fmla="*/ 37 h 64"/>
              <a:gd name="T24" fmla="*/ 15 w 59"/>
              <a:gd name="T25" fmla="*/ 36 h 64"/>
              <a:gd name="T26" fmla="*/ 10 w 59"/>
              <a:gd name="T27" fmla="*/ 33 h 64"/>
              <a:gd name="T28" fmla="*/ 7 w 59"/>
              <a:gd name="T29" fmla="*/ 31 h 64"/>
              <a:gd name="T30" fmla="*/ 5 w 59"/>
              <a:gd name="T31" fmla="*/ 26 h 64"/>
              <a:gd name="T32" fmla="*/ 2 w 59"/>
              <a:gd name="T33" fmla="*/ 21 h 64"/>
              <a:gd name="T34" fmla="*/ 2 w 59"/>
              <a:gd name="T35" fmla="*/ 15 h 64"/>
              <a:gd name="T36" fmla="*/ 5 w 59"/>
              <a:gd name="T37" fmla="*/ 9 h 64"/>
              <a:gd name="T38" fmla="*/ 9 w 59"/>
              <a:gd name="T39" fmla="*/ 5 h 64"/>
              <a:gd name="T40" fmla="*/ 14 w 59"/>
              <a:gd name="T41" fmla="*/ 2 h 64"/>
              <a:gd name="T42" fmla="*/ 18 w 59"/>
              <a:gd name="T43" fmla="*/ 1 h 64"/>
              <a:gd name="T44" fmla="*/ 23 w 59"/>
              <a:gd name="T45" fmla="*/ 0 h 64"/>
              <a:gd name="T46" fmla="*/ 29 w 59"/>
              <a:gd name="T47" fmla="*/ 0 h 64"/>
              <a:gd name="T48" fmla="*/ 34 w 59"/>
              <a:gd name="T49" fmla="*/ 0 h 64"/>
              <a:gd name="T50" fmla="*/ 40 w 59"/>
              <a:gd name="T51" fmla="*/ 1 h 64"/>
              <a:gd name="T52" fmla="*/ 46 w 59"/>
              <a:gd name="T53" fmla="*/ 2 h 64"/>
              <a:gd name="T54" fmla="*/ 49 w 59"/>
              <a:gd name="T55" fmla="*/ 6 h 64"/>
              <a:gd name="T56" fmla="*/ 53 w 59"/>
              <a:gd name="T57" fmla="*/ 8 h 64"/>
              <a:gd name="T58" fmla="*/ 55 w 59"/>
              <a:gd name="T59" fmla="*/ 14 h 64"/>
              <a:gd name="T60" fmla="*/ 40 w 59"/>
              <a:gd name="T61" fmla="*/ 17 h 64"/>
              <a:gd name="T62" fmla="*/ 38 w 59"/>
              <a:gd name="T63" fmla="*/ 14 h 64"/>
              <a:gd name="T64" fmla="*/ 33 w 59"/>
              <a:gd name="T65" fmla="*/ 11 h 64"/>
              <a:gd name="T66" fmla="*/ 28 w 59"/>
              <a:gd name="T67" fmla="*/ 11 h 64"/>
              <a:gd name="T68" fmla="*/ 22 w 59"/>
              <a:gd name="T69" fmla="*/ 13 h 64"/>
              <a:gd name="T70" fmla="*/ 18 w 59"/>
              <a:gd name="T71" fmla="*/ 15 h 64"/>
              <a:gd name="T72" fmla="*/ 18 w 59"/>
              <a:gd name="T73" fmla="*/ 19 h 64"/>
              <a:gd name="T74" fmla="*/ 23 w 59"/>
              <a:gd name="T75" fmla="*/ 21 h 64"/>
              <a:gd name="T76" fmla="*/ 29 w 59"/>
              <a:gd name="T77" fmla="*/ 23 h 64"/>
              <a:gd name="T78" fmla="*/ 34 w 59"/>
              <a:gd name="T79" fmla="*/ 24 h 64"/>
              <a:gd name="T80" fmla="*/ 39 w 59"/>
              <a:gd name="T81" fmla="*/ 25 h 64"/>
              <a:gd name="T82" fmla="*/ 45 w 59"/>
              <a:gd name="T83" fmla="*/ 27 h 64"/>
              <a:gd name="T84" fmla="*/ 49 w 59"/>
              <a:gd name="T85" fmla="*/ 29 h 64"/>
              <a:gd name="T86" fmla="*/ 53 w 59"/>
              <a:gd name="T87" fmla="*/ 31 h 64"/>
              <a:gd name="T88" fmla="*/ 55 w 59"/>
              <a:gd name="T89" fmla="*/ 34 h 64"/>
              <a:gd name="T90" fmla="*/ 57 w 59"/>
              <a:gd name="T91" fmla="*/ 38 h 64"/>
              <a:gd name="T92" fmla="*/ 59 w 59"/>
              <a:gd name="T93" fmla="*/ 42 h 64"/>
              <a:gd name="T94" fmla="*/ 57 w 59"/>
              <a:gd name="T95" fmla="*/ 47 h 64"/>
              <a:gd name="T96" fmla="*/ 56 w 59"/>
              <a:gd name="T97" fmla="*/ 52 h 64"/>
              <a:gd name="T98" fmla="*/ 54 w 59"/>
              <a:gd name="T99" fmla="*/ 56 h 64"/>
              <a:gd name="T100" fmla="*/ 49 w 59"/>
              <a:gd name="T101" fmla="*/ 60 h 64"/>
              <a:gd name="T102" fmla="*/ 46 w 59"/>
              <a:gd name="T103" fmla="*/ 62 h 64"/>
              <a:gd name="T104" fmla="*/ 40 w 59"/>
              <a:gd name="T105" fmla="*/ 63 h 64"/>
              <a:gd name="T106" fmla="*/ 36 w 59"/>
              <a:gd name="T107" fmla="*/ 64 h 64"/>
              <a:gd name="T108" fmla="*/ 30 w 59"/>
              <a:gd name="T109" fmla="*/ 64 h 64"/>
              <a:gd name="T110" fmla="*/ 24 w 59"/>
              <a:gd name="T111" fmla="*/ 64 h 64"/>
              <a:gd name="T112" fmla="*/ 20 w 59"/>
              <a:gd name="T113" fmla="*/ 63 h 64"/>
              <a:gd name="T114" fmla="*/ 14 w 59"/>
              <a:gd name="T115" fmla="*/ 62 h 64"/>
              <a:gd name="T116" fmla="*/ 10 w 59"/>
              <a:gd name="T117" fmla="*/ 60 h 64"/>
              <a:gd name="T118" fmla="*/ 7 w 59"/>
              <a:gd name="T119" fmla="*/ 56 h 64"/>
              <a:gd name="T120" fmla="*/ 4 w 59"/>
              <a:gd name="T121" fmla="*/ 54 h 64"/>
              <a:gd name="T122" fmla="*/ 1 w 59"/>
              <a:gd name="T123" fmla="*/ 48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64"/>
              <a:gd name="T188" fmla="*/ 59 w 59"/>
              <a:gd name="T189" fmla="*/ 64 h 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64">
                <a:moveTo>
                  <a:pt x="0" y="46"/>
                </a:moveTo>
                <a:lnTo>
                  <a:pt x="16" y="42"/>
                </a:lnTo>
                <a:lnTo>
                  <a:pt x="17" y="44"/>
                </a:lnTo>
                <a:lnTo>
                  <a:pt x="17" y="45"/>
                </a:lnTo>
                <a:lnTo>
                  <a:pt x="17" y="46"/>
                </a:lnTo>
                <a:lnTo>
                  <a:pt x="18" y="46"/>
                </a:lnTo>
                <a:lnTo>
                  <a:pt x="18" y="47"/>
                </a:lnTo>
                <a:lnTo>
                  <a:pt x="18" y="48"/>
                </a:lnTo>
                <a:lnTo>
                  <a:pt x="20" y="48"/>
                </a:lnTo>
                <a:lnTo>
                  <a:pt x="20" y="49"/>
                </a:lnTo>
                <a:lnTo>
                  <a:pt x="21" y="49"/>
                </a:lnTo>
                <a:lnTo>
                  <a:pt x="21" y="50"/>
                </a:lnTo>
                <a:lnTo>
                  <a:pt x="22" y="50"/>
                </a:lnTo>
                <a:lnTo>
                  <a:pt x="23" y="50"/>
                </a:lnTo>
                <a:lnTo>
                  <a:pt x="23" y="52"/>
                </a:lnTo>
                <a:lnTo>
                  <a:pt x="24" y="52"/>
                </a:lnTo>
                <a:lnTo>
                  <a:pt x="25" y="52"/>
                </a:lnTo>
                <a:lnTo>
                  <a:pt x="26" y="53"/>
                </a:lnTo>
                <a:lnTo>
                  <a:pt x="28" y="53"/>
                </a:lnTo>
                <a:lnTo>
                  <a:pt x="29" y="53"/>
                </a:lnTo>
                <a:lnTo>
                  <a:pt x="30" y="53"/>
                </a:lnTo>
                <a:lnTo>
                  <a:pt x="31" y="53"/>
                </a:lnTo>
                <a:lnTo>
                  <a:pt x="32" y="53"/>
                </a:lnTo>
                <a:lnTo>
                  <a:pt x="33" y="53"/>
                </a:lnTo>
                <a:lnTo>
                  <a:pt x="34" y="53"/>
                </a:lnTo>
                <a:lnTo>
                  <a:pt x="34" y="52"/>
                </a:lnTo>
                <a:lnTo>
                  <a:pt x="36" y="52"/>
                </a:lnTo>
                <a:lnTo>
                  <a:pt x="37" y="52"/>
                </a:lnTo>
                <a:lnTo>
                  <a:pt x="38" y="52"/>
                </a:lnTo>
                <a:lnTo>
                  <a:pt x="38" y="50"/>
                </a:lnTo>
                <a:lnTo>
                  <a:pt x="39" y="50"/>
                </a:lnTo>
                <a:lnTo>
                  <a:pt x="40" y="50"/>
                </a:lnTo>
                <a:lnTo>
                  <a:pt x="40" y="49"/>
                </a:lnTo>
                <a:lnTo>
                  <a:pt x="41" y="49"/>
                </a:lnTo>
                <a:lnTo>
                  <a:pt x="41" y="48"/>
                </a:lnTo>
                <a:lnTo>
                  <a:pt x="41" y="47"/>
                </a:lnTo>
                <a:lnTo>
                  <a:pt x="41" y="46"/>
                </a:lnTo>
                <a:lnTo>
                  <a:pt x="41" y="45"/>
                </a:lnTo>
                <a:lnTo>
                  <a:pt x="41" y="44"/>
                </a:lnTo>
                <a:lnTo>
                  <a:pt x="40" y="44"/>
                </a:lnTo>
                <a:lnTo>
                  <a:pt x="40" y="42"/>
                </a:lnTo>
                <a:lnTo>
                  <a:pt x="39" y="42"/>
                </a:lnTo>
                <a:lnTo>
                  <a:pt x="39" y="41"/>
                </a:lnTo>
                <a:lnTo>
                  <a:pt x="38" y="41"/>
                </a:lnTo>
                <a:lnTo>
                  <a:pt x="37" y="41"/>
                </a:lnTo>
                <a:lnTo>
                  <a:pt x="36" y="41"/>
                </a:lnTo>
                <a:lnTo>
                  <a:pt x="36" y="40"/>
                </a:lnTo>
                <a:lnTo>
                  <a:pt x="34" y="40"/>
                </a:lnTo>
                <a:lnTo>
                  <a:pt x="33" y="40"/>
                </a:lnTo>
                <a:lnTo>
                  <a:pt x="32" y="40"/>
                </a:lnTo>
                <a:lnTo>
                  <a:pt x="31" y="40"/>
                </a:lnTo>
                <a:lnTo>
                  <a:pt x="30" y="39"/>
                </a:lnTo>
                <a:lnTo>
                  <a:pt x="29" y="39"/>
                </a:lnTo>
                <a:lnTo>
                  <a:pt x="28" y="39"/>
                </a:lnTo>
                <a:lnTo>
                  <a:pt x="26" y="39"/>
                </a:lnTo>
                <a:lnTo>
                  <a:pt x="25" y="38"/>
                </a:lnTo>
                <a:lnTo>
                  <a:pt x="24" y="38"/>
                </a:lnTo>
                <a:lnTo>
                  <a:pt x="23" y="38"/>
                </a:lnTo>
                <a:lnTo>
                  <a:pt x="22" y="38"/>
                </a:lnTo>
                <a:lnTo>
                  <a:pt x="21" y="37"/>
                </a:lnTo>
                <a:lnTo>
                  <a:pt x="20" y="37"/>
                </a:lnTo>
                <a:lnTo>
                  <a:pt x="18" y="37"/>
                </a:lnTo>
                <a:lnTo>
                  <a:pt x="17" y="36"/>
                </a:lnTo>
                <a:lnTo>
                  <a:pt x="16" y="36"/>
                </a:lnTo>
                <a:lnTo>
                  <a:pt x="15" y="36"/>
                </a:lnTo>
                <a:lnTo>
                  <a:pt x="15" y="34"/>
                </a:lnTo>
                <a:lnTo>
                  <a:pt x="14" y="34"/>
                </a:lnTo>
                <a:lnTo>
                  <a:pt x="13" y="34"/>
                </a:lnTo>
                <a:lnTo>
                  <a:pt x="12" y="33"/>
                </a:lnTo>
                <a:lnTo>
                  <a:pt x="10" y="33"/>
                </a:lnTo>
                <a:lnTo>
                  <a:pt x="10" y="32"/>
                </a:lnTo>
                <a:lnTo>
                  <a:pt x="9" y="32"/>
                </a:lnTo>
                <a:lnTo>
                  <a:pt x="8" y="32"/>
                </a:lnTo>
                <a:lnTo>
                  <a:pt x="8" y="31"/>
                </a:lnTo>
                <a:lnTo>
                  <a:pt x="7" y="31"/>
                </a:lnTo>
                <a:lnTo>
                  <a:pt x="7" y="30"/>
                </a:lnTo>
                <a:lnTo>
                  <a:pt x="6" y="30"/>
                </a:lnTo>
                <a:lnTo>
                  <a:pt x="6" y="29"/>
                </a:lnTo>
                <a:lnTo>
                  <a:pt x="5" y="27"/>
                </a:lnTo>
                <a:lnTo>
                  <a:pt x="5" y="26"/>
                </a:lnTo>
                <a:lnTo>
                  <a:pt x="4" y="25"/>
                </a:lnTo>
                <a:lnTo>
                  <a:pt x="4" y="24"/>
                </a:lnTo>
                <a:lnTo>
                  <a:pt x="4" y="23"/>
                </a:lnTo>
                <a:lnTo>
                  <a:pt x="2" y="22"/>
                </a:lnTo>
                <a:lnTo>
                  <a:pt x="2" y="21"/>
                </a:lnTo>
                <a:lnTo>
                  <a:pt x="2" y="19"/>
                </a:lnTo>
                <a:lnTo>
                  <a:pt x="2" y="18"/>
                </a:lnTo>
                <a:lnTo>
                  <a:pt x="2" y="17"/>
                </a:lnTo>
                <a:lnTo>
                  <a:pt x="2" y="16"/>
                </a:lnTo>
                <a:lnTo>
                  <a:pt x="2" y="15"/>
                </a:lnTo>
                <a:lnTo>
                  <a:pt x="4" y="14"/>
                </a:lnTo>
                <a:lnTo>
                  <a:pt x="4" y="13"/>
                </a:lnTo>
                <a:lnTo>
                  <a:pt x="4" y="11"/>
                </a:lnTo>
                <a:lnTo>
                  <a:pt x="5" y="10"/>
                </a:lnTo>
                <a:lnTo>
                  <a:pt x="5" y="9"/>
                </a:lnTo>
                <a:lnTo>
                  <a:pt x="6" y="9"/>
                </a:lnTo>
                <a:lnTo>
                  <a:pt x="6" y="8"/>
                </a:lnTo>
                <a:lnTo>
                  <a:pt x="7" y="7"/>
                </a:lnTo>
                <a:lnTo>
                  <a:pt x="8" y="6"/>
                </a:lnTo>
                <a:lnTo>
                  <a:pt x="9" y="5"/>
                </a:lnTo>
                <a:lnTo>
                  <a:pt x="10" y="5"/>
                </a:lnTo>
                <a:lnTo>
                  <a:pt x="10" y="3"/>
                </a:lnTo>
                <a:lnTo>
                  <a:pt x="12" y="3"/>
                </a:lnTo>
                <a:lnTo>
                  <a:pt x="13" y="2"/>
                </a:lnTo>
                <a:lnTo>
                  <a:pt x="14" y="2"/>
                </a:lnTo>
                <a:lnTo>
                  <a:pt x="15" y="2"/>
                </a:lnTo>
                <a:lnTo>
                  <a:pt x="15" y="1"/>
                </a:lnTo>
                <a:lnTo>
                  <a:pt x="16" y="1"/>
                </a:lnTo>
                <a:lnTo>
                  <a:pt x="17" y="1"/>
                </a:lnTo>
                <a:lnTo>
                  <a:pt x="18" y="1"/>
                </a:lnTo>
                <a:lnTo>
                  <a:pt x="18" y="0"/>
                </a:lnTo>
                <a:lnTo>
                  <a:pt x="20" y="0"/>
                </a:lnTo>
                <a:lnTo>
                  <a:pt x="21" y="0"/>
                </a:lnTo>
                <a:lnTo>
                  <a:pt x="22" y="0"/>
                </a:lnTo>
                <a:lnTo>
                  <a:pt x="23" y="0"/>
                </a:lnTo>
                <a:lnTo>
                  <a:pt x="24" y="0"/>
                </a:lnTo>
                <a:lnTo>
                  <a:pt x="25" y="0"/>
                </a:lnTo>
                <a:lnTo>
                  <a:pt x="26" y="0"/>
                </a:lnTo>
                <a:lnTo>
                  <a:pt x="28" y="0"/>
                </a:lnTo>
                <a:lnTo>
                  <a:pt x="29" y="0"/>
                </a:lnTo>
                <a:lnTo>
                  <a:pt x="30" y="0"/>
                </a:lnTo>
                <a:lnTo>
                  <a:pt x="31" y="0"/>
                </a:lnTo>
                <a:lnTo>
                  <a:pt x="32" y="0"/>
                </a:lnTo>
                <a:lnTo>
                  <a:pt x="33" y="0"/>
                </a:lnTo>
                <a:lnTo>
                  <a:pt x="34" y="0"/>
                </a:lnTo>
                <a:lnTo>
                  <a:pt x="36" y="0"/>
                </a:lnTo>
                <a:lnTo>
                  <a:pt x="37" y="0"/>
                </a:lnTo>
                <a:lnTo>
                  <a:pt x="38" y="0"/>
                </a:lnTo>
                <a:lnTo>
                  <a:pt x="39" y="0"/>
                </a:lnTo>
                <a:lnTo>
                  <a:pt x="40" y="1"/>
                </a:lnTo>
                <a:lnTo>
                  <a:pt x="41" y="1"/>
                </a:lnTo>
                <a:lnTo>
                  <a:pt x="42" y="1"/>
                </a:lnTo>
                <a:lnTo>
                  <a:pt x="44" y="2"/>
                </a:lnTo>
                <a:lnTo>
                  <a:pt x="45" y="2"/>
                </a:lnTo>
                <a:lnTo>
                  <a:pt x="46" y="2"/>
                </a:lnTo>
                <a:lnTo>
                  <a:pt x="46" y="3"/>
                </a:lnTo>
                <a:lnTo>
                  <a:pt x="47" y="3"/>
                </a:lnTo>
                <a:lnTo>
                  <a:pt x="48" y="5"/>
                </a:lnTo>
                <a:lnTo>
                  <a:pt x="49" y="5"/>
                </a:lnTo>
                <a:lnTo>
                  <a:pt x="49" y="6"/>
                </a:lnTo>
                <a:lnTo>
                  <a:pt x="51" y="6"/>
                </a:lnTo>
                <a:lnTo>
                  <a:pt x="51" y="7"/>
                </a:lnTo>
                <a:lnTo>
                  <a:pt x="52" y="7"/>
                </a:lnTo>
                <a:lnTo>
                  <a:pt x="52" y="8"/>
                </a:lnTo>
                <a:lnTo>
                  <a:pt x="53" y="8"/>
                </a:lnTo>
                <a:lnTo>
                  <a:pt x="53" y="9"/>
                </a:lnTo>
                <a:lnTo>
                  <a:pt x="54" y="10"/>
                </a:lnTo>
                <a:lnTo>
                  <a:pt x="54" y="11"/>
                </a:lnTo>
                <a:lnTo>
                  <a:pt x="55" y="13"/>
                </a:lnTo>
                <a:lnTo>
                  <a:pt x="55" y="14"/>
                </a:lnTo>
                <a:lnTo>
                  <a:pt x="55" y="15"/>
                </a:lnTo>
                <a:lnTo>
                  <a:pt x="56" y="15"/>
                </a:lnTo>
                <a:lnTo>
                  <a:pt x="56" y="16"/>
                </a:lnTo>
                <a:lnTo>
                  <a:pt x="40" y="18"/>
                </a:lnTo>
                <a:lnTo>
                  <a:pt x="40" y="17"/>
                </a:lnTo>
                <a:lnTo>
                  <a:pt x="40" y="16"/>
                </a:lnTo>
                <a:lnTo>
                  <a:pt x="39" y="16"/>
                </a:lnTo>
                <a:lnTo>
                  <a:pt x="39" y="15"/>
                </a:lnTo>
                <a:lnTo>
                  <a:pt x="38" y="15"/>
                </a:lnTo>
                <a:lnTo>
                  <a:pt x="38" y="14"/>
                </a:lnTo>
                <a:lnTo>
                  <a:pt x="37" y="14"/>
                </a:lnTo>
                <a:lnTo>
                  <a:pt x="37" y="13"/>
                </a:lnTo>
                <a:lnTo>
                  <a:pt x="36" y="13"/>
                </a:lnTo>
                <a:lnTo>
                  <a:pt x="34" y="13"/>
                </a:lnTo>
                <a:lnTo>
                  <a:pt x="33" y="11"/>
                </a:lnTo>
                <a:lnTo>
                  <a:pt x="32" y="11"/>
                </a:lnTo>
                <a:lnTo>
                  <a:pt x="31" y="11"/>
                </a:lnTo>
                <a:lnTo>
                  <a:pt x="30" y="11"/>
                </a:lnTo>
                <a:lnTo>
                  <a:pt x="29" y="11"/>
                </a:lnTo>
                <a:lnTo>
                  <a:pt x="28" y="11"/>
                </a:lnTo>
                <a:lnTo>
                  <a:pt x="26" y="11"/>
                </a:lnTo>
                <a:lnTo>
                  <a:pt x="25" y="11"/>
                </a:lnTo>
                <a:lnTo>
                  <a:pt x="24" y="11"/>
                </a:lnTo>
                <a:lnTo>
                  <a:pt x="23" y="11"/>
                </a:lnTo>
                <a:lnTo>
                  <a:pt x="22" y="13"/>
                </a:lnTo>
                <a:lnTo>
                  <a:pt x="21" y="13"/>
                </a:lnTo>
                <a:lnTo>
                  <a:pt x="20" y="13"/>
                </a:lnTo>
                <a:lnTo>
                  <a:pt x="20" y="14"/>
                </a:lnTo>
                <a:lnTo>
                  <a:pt x="18" y="14"/>
                </a:lnTo>
                <a:lnTo>
                  <a:pt x="18" y="15"/>
                </a:lnTo>
                <a:lnTo>
                  <a:pt x="17" y="16"/>
                </a:lnTo>
                <a:lnTo>
                  <a:pt x="17" y="17"/>
                </a:lnTo>
                <a:lnTo>
                  <a:pt x="18" y="17"/>
                </a:lnTo>
                <a:lnTo>
                  <a:pt x="18" y="18"/>
                </a:lnTo>
                <a:lnTo>
                  <a:pt x="18" y="19"/>
                </a:lnTo>
                <a:lnTo>
                  <a:pt x="20" y="19"/>
                </a:lnTo>
                <a:lnTo>
                  <a:pt x="21" y="19"/>
                </a:lnTo>
                <a:lnTo>
                  <a:pt x="21" y="21"/>
                </a:lnTo>
                <a:lnTo>
                  <a:pt x="22" y="21"/>
                </a:lnTo>
                <a:lnTo>
                  <a:pt x="23" y="21"/>
                </a:lnTo>
                <a:lnTo>
                  <a:pt x="24" y="22"/>
                </a:lnTo>
                <a:lnTo>
                  <a:pt x="25" y="22"/>
                </a:lnTo>
                <a:lnTo>
                  <a:pt x="26" y="22"/>
                </a:lnTo>
                <a:lnTo>
                  <a:pt x="28" y="23"/>
                </a:lnTo>
                <a:lnTo>
                  <a:pt x="29" y="23"/>
                </a:lnTo>
                <a:lnTo>
                  <a:pt x="30" y="23"/>
                </a:lnTo>
                <a:lnTo>
                  <a:pt x="31" y="23"/>
                </a:lnTo>
                <a:lnTo>
                  <a:pt x="32" y="24"/>
                </a:lnTo>
                <a:lnTo>
                  <a:pt x="33" y="24"/>
                </a:lnTo>
                <a:lnTo>
                  <a:pt x="34" y="24"/>
                </a:lnTo>
                <a:lnTo>
                  <a:pt x="36" y="24"/>
                </a:lnTo>
                <a:lnTo>
                  <a:pt x="37" y="24"/>
                </a:lnTo>
                <a:lnTo>
                  <a:pt x="37" y="25"/>
                </a:lnTo>
                <a:lnTo>
                  <a:pt x="38" y="25"/>
                </a:lnTo>
                <a:lnTo>
                  <a:pt x="39" y="25"/>
                </a:lnTo>
                <a:lnTo>
                  <a:pt x="40" y="25"/>
                </a:lnTo>
                <a:lnTo>
                  <a:pt x="41" y="26"/>
                </a:lnTo>
                <a:lnTo>
                  <a:pt x="42" y="26"/>
                </a:lnTo>
                <a:lnTo>
                  <a:pt x="44" y="26"/>
                </a:lnTo>
                <a:lnTo>
                  <a:pt x="45" y="27"/>
                </a:lnTo>
                <a:lnTo>
                  <a:pt x="46" y="27"/>
                </a:lnTo>
                <a:lnTo>
                  <a:pt x="47" y="27"/>
                </a:lnTo>
                <a:lnTo>
                  <a:pt x="47" y="29"/>
                </a:lnTo>
                <a:lnTo>
                  <a:pt x="48" y="29"/>
                </a:lnTo>
                <a:lnTo>
                  <a:pt x="49" y="29"/>
                </a:lnTo>
                <a:lnTo>
                  <a:pt x="49" y="30"/>
                </a:lnTo>
                <a:lnTo>
                  <a:pt x="51" y="30"/>
                </a:lnTo>
                <a:lnTo>
                  <a:pt x="52" y="30"/>
                </a:lnTo>
                <a:lnTo>
                  <a:pt x="52" y="31"/>
                </a:lnTo>
                <a:lnTo>
                  <a:pt x="53" y="31"/>
                </a:lnTo>
                <a:lnTo>
                  <a:pt x="53" y="32"/>
                </a:lnTo>
                <a:lnTo>
                  <a:pt x="54" y="32"/>
                </a:lnTo>
                <a:lnTo>
                  <a:pt x="54" y="33"/>
                </a:lnTo>
                <a:lnTo>
                  <a:pt x="55" y="33"/>
                </a:lnTo>
                <a:lnTo>
                  <a:pt x="55" y="34"/>
                </a:lnTo>
                <a:lnTo>
                  <a:pt x="56" y="34"/>
                </a:lnTo>
                <a:lnTo>
                  <a:pt x="56" y="36"/>
                </a:lnTo>
                <a:lnTo>
                  <a:pt x="56" y="37"/>
                </a:lnTo>
                <a:lnTo>
                  <a:pt x="57" y="37"/>
                </a:lnTo>
                <a:lnTo>
                  <a:pt x="57" y="38"/>
                </a:lnTo>
                <a:lnTo>
                  <a:pt x="57" y="39"/>
                </a:lnTo>
                <a:lnTo>
                  <a:pt x="57" y="40"/>
                </a:lnTo>
                <a:lnTo>
                  <a:pt x="57" y="41"/>
                </a:lnTo>
                <a:lnTo>
                  <a:pt x="59" y="41"/>
                </a:lnTo>
                <a:lnTo>
                  <a:pt x="59" y="42"/>
                </a:lnTo>
                <a:lnTo>
                  <a:pt x="59" y="44"/>
                </a:lnTo>
                <a:lnTo>
                  <a:pt x="59" y="45"/>
                </a:lnTo>
                <a:lnTo>
                  <a:pt x="59" y="46"/>
                </a:lnTo>
                <a:lnTo>
                  <a:pt x="57" y="46"/>
                </a:lnTo>
                <a:lnTo>
                  <a:pt x="57" y="47"/>
                </a:lnTo>
                <a:lnTo>
                  <a:pt x="57" y="48"/>
                </a:lnTo>
                <a:lnTo>
                  <a:pt x="57" y="49"/>
                </a:lnTo>
                <a:lnTo>
                  <a:pt x="57" y="50"/>
                </a:lnTo>
                <a:lnTo>
                  <a:pt x="56" y="50"/>
                </a:lnTo>
                <a:lnTo>
                  <a:pt x="56" y="52"/>
                </a:lnTo>
                <a:lnTo>
                  <a:pt x="56" y="53"/>
                </a:lnTo>
                <a:lnTo>
                  <a:pt x="55" y="53"/>
                </a:lnTo>
                <a:lnTo>
                  <a:pt x="55" y="54"/>
                </a:lnTo>
                <a:lnTo>
                  <a:pt x="54" y="55"/>
                </a:lnTo>
                <a:lnTo>
                  <a:pt x="54" y="56"/>
                </a:lnTo>
                <a:lnTo>
                  <a:pt x="53" y="56"/>
                </a:lnTo>
                <a:lnTo>
                  <a:pt x="53" y="57"/>
                </a:lnTo>
                <a:lnTo>
                  <a:pt x="52" y="57"/>
                </a:lnTo>
                <a:lnTo>
                  <a:pt x="51" y="58"/>
                </a:lnTo>
                <a:lnTo>
                  <a:pt x="49" y="60"/>
                </a:lnTo>
                <a:lnTo>
                  <a:pt x="48" y="60"/>
                </a:lnTo>
                <a:lnTo>
                  <a:pt x="48" y="61"/>
                </a:lnTo>
                <a:lnTo>
                  <a:pt x="47" y="61"/>
                </a:lnTo>
                <a:lnTo>
                  <a:pt x="46" y="61"/>
                </a:lnTo>
                <a:lnTo>
                  <a:pt x="46" y="62"/>
                </a:lnTo>
                <a:lnTo>
                  <a:pt x="45" y="62"/>
                </a:lnTo>
                <a:lnTo>
                  <a:pt x="44" y="62"/>
                </a:lnTo>
                <a:lnTo>
                  <a:pt x="42" y="63"/>
                </a:lnTo>
                <a:lnTo>
                  <a:pt x="41" y="63"/>
                </a:lnTo>
                <a:lnTo>
                  <a:pt x="40" y="63"/>
                </a:lnTo>
                <a:lnTo>
                  <a:pt x="39" y="63"/>
                </a:lnTo>
                <a:lnTo>
                  <a:pt x="39" y="64"/>
                </a:lnTo>
                <a:lnTo>
                  <a:pt x="38" y="64"/>
                </a:lnTo>
                <a:lnTo>
                  <a:pt x="37" y="64"/>
                </a:lnTo>
                <a:lnTo>
                  <a:pt x="36" y="64"/>
                </a:lnTo>
                <a:lnTo>
                  <a:pt x="34" y="64"/>
                </a:lnTo>
                <a:lnTo>
                  <a:pt x="33" y="64"/>
                </a:lnTo>
                <a:lnTo>
                  <a:pt x="32" y="64"/>
                </a:lnTo>
                <a:lnTo>
                  <a:pt x="31" y="64"/>
                </a:lnTo>
                <a:lnTo>
                  <a:pt x="30" y="64"/>
                </a:lnTo>
                <a:lnTo>
                  <a:pt x="29" y="64"/>
                </a:lnTo>
                <a:lnTo>
                  <a:pt x="28" y="64"/>
                </a:lnTo>
                <a:lnTo>
                  <a:pt x="26" y="64"/>
                </a:lnTo>
                <a:lnTo>
                  <a:pt x="25" y="64"/>
                </a:lnTo>
                <a:lnTo>
                  <a:pt x="24" y="64"/>
                </a:lnTo>
                <a:lnTo>
                  <a:pt x="23" y="64"/>
                </a:lnTo>
                <a:lnTo>
                  <a:pt x="22" y="64"/>
                </a:lnTo>
                <a:lnTo>
                  <a:pt x="21" y="64"/>
                </a:lnTo>
                <a:lnTo>
                  <a:pt x="21" y="63"/>
                </a:lnTo>
                <a:lnTo>
                  <a:pt x="20" y="63"/>
                </a:lnTo>
                <a:lnTo>
                  <a:pt x="18" y="63"/>
                </a:lnTo>
                <a:lnTo>
                  <a:pt x="17" y="63"/>
                </a:lnTo>
                <a:lnTo>
                  <a:pt x="16" y="62"/>
                </a:lnTo>
                <a:lnTo>
                  <a:pt x="15" y="62"/>
                </a:lnTo>
                <a:lnTo>
                  <a:pt x="14" y="62"/>
                </a:lnTo>
                <a:lnTo>
                  <a:pt x="14" y="61"/>
                </a:lnTo>
                <a:lnTo>
                  <a:pt x="13" y="61"/>
                </a:lnTo>
                <a:lnTo>
                  <a:pt x="12" y="61"/>
                </a:lnTo>
                <a:lnTo>
                  <a:pt x="12" y="60"/>
                </a:lnTo>
                <a:lnTo>
                  <a:pt x="10" y="60"/>
                </a:lnTo>
                <a:lnTo>
                  <a:pt x="9" y="58"/>
                </a:lnTo>
                <a:lnTo>
                  <a:pt x="8" y="58"/>
                </a:lnTo>
                <a:lnTo>
                  <a:pt x="8" y="57"/>
                </a:lnTo>
                <a:lnTo>
                  <a:pt x="7" y="57"/>
                </a:lnTo>
                <a:lnTo>
                  <a:pt x="7" y="56"/>
                </a:lnTo>
                <a:lnTo>
                  <a:pt x="6" y="56"/>
                </a:lnTo>
                <a:lnTo>
                  <a:pt x="6" y="55"/>
                </a:lnTo>
                <a:lnTo>
                  <a:pt x="5" y="55"/>
                </a:lnTo>
                <a:lnTo>
                  <a:pt x="5" y="54"/>
                </a:lnTo>
                <a:lnTo>
                  <a:pt x="4" y="54"/>
                </a:lnTo>
                <a:lnTo>
                  <a:pt x="4" y="53"/>
                </a:lnTo>
                <a:lnTo>
                  <a:pt x="2" y="52"/>
                </a:lnTo>
                <a:lnTo>
                  <a:pt x="2" y="50"/>
                </a:lnTo>
                <a:lnTo>
                  <a:pt x="1" y="49"/>
                </a:lnTo>
                <a:lnTo>
                  <a:pt x="1" y="48"/>
                </a:lnTo>
                <a:lnTo>
                  <a:pt x="1" y="47"/>
                </a:lnTo>
                <a:lnTo>
                  <a:pt x="0" y="4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0" name="Freeform 23"/>
          <p:cNvSpPr>
            <a:spLocks/>
          </p:cNvSpPr>
          <p:nvPr/>
        </p:nvSpPr>
        <p:spPr bwMode="auto">
          <a:xfrm>
            <a:off x="831850" y="3725863"/>
            <a:ext cx="63500" cy="100012"/>
          </a:xfrm>
          <a:custGeom>
            <a:avLst/>
            <a:gdLst>
              <a:gd name="T0" fmla="*/ 0 w 40"/>
              <a:gd name="T1" fmla="*/ 63 h 63"/>
              <a:gd name="T2" fmla="*/ 15 w 40"/>
              <a:gd name="T3" fmla="*/ 1 h 63"/>
              <a:gd name="T4" fmla="*/ 16 w 40"/>
              <a:gd name="T5" fmla="*/ 9 h 63"/>
              <a:gd name="T6" fmla="*/ 17 w 40"/>
              <a:gd name="T7" fmla="*/ 8 h 63"/>
              <a:gd name="T8" fmla="*/ 17 w 40"/>
              <a:gd name="T9" fmla="*/ 5 h 63"/>
              <a:gd name="T10" fmla="*/ 18 w 40"/>
              <a:gd name="T11" fmla="*/ 4 h 63"/>
              <a:gd name="T12" fmla="*/ 19 w 40"/>
              <a:gd name="T13" fmla="*/ 3 h 63"/>
              <a:gd name="T14" fmla="*/ 21 w 40"/>
              <a:gd name="T15" fmla="*/ 2 h 63"/>
              <a:gd name="T16" fmla="*/ 22 w 40"/>
              <a:gd name="T17" fmla="*/ 1 h 63"/>
              <a:gd name="T18" fmla="*/ 24 w 40"/>
              <a:gd name="T19" fmla="*/ 1 h 63"/>
              <a:gd name="T20" fmla="*/ 25 w 40"/>
              <a:gd name="T21" fmla="*/ 0 h 63"/>
              <a:gd name="T22" fmla="*/ 27 w 40"/>
              <a:gd name="T23" fmla="*/ 0 h 63"/>
              <a:gd name="T24" fmla="*/ 30 w 40"/>
              <a:gd name="T25" fmla="*/ 0 h 63"/>
              <a:gd name="T26" fmla="*/ 32 w 40"/>
              <a:gd name="T27" fmla="*/ 0 h 63"/>
              <a:gd name="T28" fmla="*/ 34 w 40"/>
              <a:gd name="T29" fmla="*/ 0 h 63"/>
              <a:gd name="T30" fmla="*/ 37 w 40"/>
              <a:gd name="T31" fmla="*/ 1 h 63"/>
              <a:gd name="T32" fmla="*/ 39 w 40"/>
              <a:gd name="T33" fmla="*/ 1 h 63"/>
              <a:gd name="T34" fmla="*/ 40 w 40"/>
              <a:gd name="T35" fmla="*/ 2 h 63"/>
              <a:gd name="T36" fmla="*/ 34 w 40"/>
              <a:gd name="T37" fmla="*/ 17 h 63"/>
              <a:gd name="T38" fmla="*/ 33 w 40"/>
              <a:gd name="T39" fmla="*/ 16 h 63"/>
              <a:gd name="T40" fmla="*/ 31 w 40"/>
              <a:gd name="T41" fmla="*/ 15 h 63"/>
              <a:gd name="T42" fmla="*/ 29 w 40"/>
              <a:gd name="T43" fmla="*/ 15 h 63"/>
              <a:gd name="T44" fmla="*/ 27 w 40"/>
              <a:gd name="T45" fmla="*/ 13 h 63"/>
              <a:gd name="T46" fmla="*/ 25 w 40"/>
              <a:gd name="T47" fmla="*/ 13 h 63"/>
              <a:gd name="T48" fmla="*/ 24 w 40"/>
              <a:gd name="T49" fmla="*/ 15 h 63"/>
              <a:gd name="T50" fmla="*/ 22 w 40"/>
              <a:gd name="T51" fmla="*/ 16 h 63"/>
              <a:gd name="T52" fmla="*/ 21 w 40"/>
              <a:gd name="T53" fmla="*/ 17 h 63"/>
              <a:gd name="T54" fmla="*/ 19 w 40"/>
              <a:gd name="T55" fmla="*/ 18 h 63"/>
              <a:gd name="T56" fmla="*/ 18 w 40"/>
              <a:gd name="T57" fmla="*/ 19 h 63"/>
              <a:gd name="T58" fmla="*/ 18 w 40"/>
              <a:gd name="T59" fmla="*/ 21 h 63"/>
              <a:gd name="T60" fmla="*/ 17 w 40"/>
              <a:gd name="T61" fmla="*/ 23 h 63"/>
              <a:gd name="T62" fmla="*/ 17 w 40"/>
              <a:gd name="T63" fmla="*/ 25 h 63"/>
              <a:gd name="T64" fmla="*/ 17 w 40"/>
              <a:gd name="T65" fmla="*/ 27 h 63"/>
              <a:gd name="T66" fmla="*/ 17 w 40"/>
              <a:gd name="T67" fmla="*/ 29 h 63"/>
              <a:gd name="T68" fmla="*/ 17 w 40"/>
              <a:gd name="T69" fmla="*/ 32 h 63"/>
              <a:gd name="T70" fmla="*/ 16 w 40"/>
              <a:gd name="T71" fmla="*/ 33 h 63"/>
              <a:gd name="T72" fmla="*/ 16 w 40"/>
              <a:gd name="T73" fmla="*/ 35 h 63"/>
              <a:gd name="T74" fmla="*/ 16 w 40"/>
              <a:gd name="T75" fmla="*/ 37 h 63"/>
              <a:gd name="T76" fmla="*/ 16 w 40"/>
              <a:gd name="T77" fmla="*/ 40 h 63"/>
              <a:gd name="T78" fmla="*/ 16 w 40"/>
              <a:gd name="T79" fmla="*/ 42 h 63"/>
              <a:gd name="T80" fmla="*/ 16 w 40"/>
              <a:gd name="T81" fmla="*/ 63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63"/>
              <a:gd name="T125" fmla="*/ 40 w 40"/>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63">
                <a:moveTo>
                  <a:pt x="16" y="63"/>
                </a:moveTo>
                <a:lnTo>
                  <a:pt x="0" y="63"/>
                </a:lnTo>
                <a:lnTo>
                  <a:pt x="0" y="1"/>
                </a:lnTo>
                <a:lnTo>
                  <a:pt x="15" y="1"/>
                </a:lnTo>
                <a:lnTo>
                  <a:pt x="15" y="9"/>
                </a:lnTo>
                <a:lnTo>
                  <a:pt x="16" y="9"/>
                </a:lnTo>
                <a:lnTo>
                  <a:pt x="16" y="8"/>
                </a:lnTo>
                <a:lnTo>
                  <a:pt x="17" y="8"/>
                </a:lnTo>
                <a:lnTo>
                  <a:pt x="17" y="7"/>
                </a:lnTo>
                <a:lnTo>
                  <a:pt x="17" y="5"/>
                </a:lnTo>
                <a:lnTo>
                  <a:pt x="18" y="5"/>
                </a:lnTo>
                <a:lnTo>
                  <a:pt x="18" y="4"/>
                </a:lnTo>
                <a:lnTo>
                  <a:pt x="19" y="4"/>
                </a:lnTo>
                <a:lnTo>
                  <a:pt x="19" y="3"/>
                </a:lnTo>
                <a:lnTo>
                  <a:pt x="21" y="3"/>
                </a:lnTo>
                <a:lnTo>
                  <a:pt x="21" y="2"/>
                </a:lnTo>
                <a:lnTo>
                  <a:pt x="22" y="2"/>
                </a:lnTo>
                <a:lnTo>
                  <a:pt x="22" y="1"/>
                </a:lnTo>
                <a:lnTo>
                  <a:pt x="23" y="1"/>
                </a:lnTo>
                <a:lnTo>
                  <a:pt x="24" y="1"/>
                </a:lnTo>
                <a:lnTo>
                  <a:pt x="24" y="0"/>
                </a:lnTo>
                <a:lnTo>
                  <a:pt x="25" y="0"/>
                </a:lnTo>
                <a:lnTo>
                  <a:pt x="26" y="0"/>
                </a:lnTo>
                <a:lnTo>
                  <a:pt x="27" y="0"/>
                </a:lnTo>
                <a:lnTo>
                  <a:pt x="29" y="0"/>
                </a:lnTo>
                <a:lnTo>
                  <a:pt x="30" y="0"/>
                </a:lnTo>
                <a:lnTo>
                  <a:pt x="31" y="0"/>
                </a:lnTo>
                <a:lnTo>
                  <a:pt x="32" y="0"/>
                </a:lnTo>
                <a:lnTo>
                  <a:pt x="33" y="0"/>
                </a:lnTo>
                <a:lnTo>
                  <a:pt x="34" y="0"/>
                </a:lnTo>
                <a:lnTo>
                  <a:pt x="35" y="0"/>
                </a:lnTo>
                <a:lnTo>
                  <a:pt x="37" y="1"/>
                </a:lnTo>
                <a:lnTo>
                  <a:pt x="38" y="1"/>
                </a:lnTo>
                <a:lnTo>
                  <a:pt x="39" y="1"/>
                </a:lnTo>
                <a:lnTo>
                  <a:pt x="39" y="2"/>
                </a:lnTo>
                <a:lnTo>
                  <a:pt x="40" y="2"/>
                </a:lnTo>
                <a:lnTo>
                  <a:pt x="35" y="17"/>
                </a:lnTo>
                <a:lnTo>
                  <a:pt x="34" y="17"/>
                </a:lnTo>
                <a:lnTo>
                  <a:pt x="34" y="16"/>
                </a:lnTo>
                <a:lnTo>
                  <a:pt x="33" y="16"/>
                </a:lnTo>
                <a:lnTo>
                  <a:pt x="32" y="15"/>
                </a:lnTo>
                <a:lnTo>
                  <a:pt x="31" y="15"/>
                </a:lnTo>
                <a:lnTo>
                  <a:pt x="30" y="15"/>
                </a:lnTo>
                <a:lnTo>
                  <a:pt x="29" y="15"/>
                </a:lnTo>
                <a:lnTo>
                  <a:pt x="29" y="13"/>
                </a:lnTo>
                <a:lnTo>
                  <a:pt x="27" y="13"/>
                </a:lnTo>
                <a:lnTo>
                  <a:pt x="26" y="13"/>
                </a:lnTo>
                <a:lnTo>
                  <a:pt x="25" y="13"/>
                </a:lnTo>
                <a:lnTo>
                  <a:pt x="25" y="15"/>
                </a:lnTo>
                <a:lnTo>
                  <a:pt x="24" y="15"/>
                </a:lnTo>
                <a:lnTo>
                  <a:pt x="23" y="15"/>
                </a:lnTo>
                <a:lnTo>
                  <a:pt x="22" y="16"/>
                </a:lnTo>
                <a:lnTo>
                  <a:pt x="21" y="16"/>
                </a:lnTo>
                <a:lnTo>
                  <a:pt x="21" y="17"/>
                </a:lnTo>
                <a:lnTo>
                  <a:pt x="19" y="17"/>
                </a:lnTo>
                <a:lnTo>
                  <a:pt x="19" y="18"/>
                </a:lnTo>
                <a:lnTo>
                  <a:pt x="19" y="19"/>
                </a:lnTo>
                <a:lnTo>
                  <a:pt x="18" y="19"/>
                </a:lnTo>
                <a:lnTo>
                  <a:pt x="18" y="20"/>
                </a:lnTo>
                <a:lnTo>
                  <a:pt x="18" y="21"/>
                </a:lnTo>
                <a:lnTo>
                  <a:pt x="18" y="23"/>
                </a:lnTo>
                <a:lnTo>
                  <a:pt x="17" y="23"/>
                </a:lnTo>
                <a:lnTo>
                  <a:pt x="17" y="24"/>
                </a:lnTo>
                <a:lnTo>
                  <a:pt x="17" y="25"/>
                </a:lnTo>
                <a:lnTo>
                  <a:pt x="17" y="26"/>
                </a:lnTo>
                <a:lnTo>
                  <a:pt x="17" y="27"/>
                </a:lnTo>
                <a:lnTo>
                  <a:pt x="17" y="28"/>
                </a:lnTo>
                <a:lnTo>
                  <a:pt x="17" y="29"/>
                </a:lnTo>
                <a:lnTo>
                  <a:pt x="17" y="31"/>
                </a:lnTo>
                <a:lnTo>
                  <a:pt x="17" y="32"/>
                </a:lnTo>
                <a:lnTo>
                  <a:pt x="16" y="32"/>
                </a:lnTo>
                <a:lnTo>
                  <a:pt x="16" y="33"/>
                </a:lnTo>
                <a:lnTo>
                  <a:pt x="16" y="34"/>
                </a:lnTo>
                <a:lnTo>
                  <a:pt x="16" y="35"/>
                </a:lnTo>
                <a:lnTo>
                  <a:pt x="16" y="36"/>
                </a:lnTo>
                <a:lnTo>
                  <a:pt x="16" y="37"/>
                </a:lnTo>
                <a:lnTo>
                  <a:pt x="16" y="39"/>
                </a:lnTo>
                <a:lnTo>
                  <a:pt x="16" y="40"/>
                </a:lnTo>
                <a:lnTo>
                  <a:pt x="16" y="41"/>
                </a:lnTo>
                <a:lnTo>
                  <a:pt x="16" y="42"/>
                </a:lnTo>
                <a:lnTo>
                  <a:pt x="16" y="43"/>
                </a:lnTo>
                <a:lnTo>
                  <a:pt x="16"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1" name="Freeform 24"/>
          <p:cNvSpPr>
            <a:spLocks noEditPoints="1"/>
          </p:cNvSpPr>
          <p:nvPr/>
        </p:nvSpPr>
        <p:spPr bwMode="auto">
          <a:xfrm>
            <a:off x="898525" y="3725863"/>
            <a:ext cx="92075" cy="101600"/>
          </a:xfrm>
          <a:custGeom>
            <a:avLst/>
            <a:gdLst>
              <a:gd name="T0" fmla="*/ 56 w 58"/>
              <a:gd name="T1" fmla="*/ 49 h 64"/>
              <a:gd name="T2" fmla="*/ 54 w 58"/>
              <a:gd name="T3" fmla="*/ 52 h 64"/>
              <a:gd name="T4" fmla="*/ 51 w 58"/>
              <a:gd name="T5" fmla="*/ 56 h 64"/>
              <a:gd name="T6" fmla="*/ 47 w 58"/>
              <a:gd name="T7" fmla="*/ 59 h 64"/>
              <a:gd name="T8" fmla="*/ 43 w 58"/>
              <a:gd name="T9" fmla="*/ 62 h 64"/>
              <a:gd name="T10" fmla="*/ 38 w 58"/>
              <a:gd name="T11" fmla="*/ 63 h 64"/>
              <a:gd name="T12" fmla="*/ 34 w 58"/>
              <a:gd name="T13" fmla="*/ 64 h 64"/>
              <a:gd name="T14" fmla="*/ 28 w 58"/>
              <a:gd name="T15" fmla="*/ 64 h 64"/>
              <a:gd name="T16" fmla="*/ 23 w 58"/>
              <a:gd name="T17" fmla="*/ 63 h 64"/>
              <a:gd name="T18" fmla="*/ 18 w 58"/>
              <a:gd name="T19" fmla="*/ 62 h 64"/>
              <a:gd name="T20" fmla="*/ 12 w 58"/>
              <a:gd name="T21" fmla="*/ 59 h 64"/>
              <a:gd name="T22" fmla="*/ 10 w 58"/>
              <a:gd name="T23" fmla="*/ 56 h 64"/>
              <a:gd name="T24" fmla="*/ 6 w 58"/>
              <a:gd name="T25" fmla="*/ 53 h 64"/>
              <a:gd name="T26" fmla="*/ 4 w 58"/>
              <a:gd name="T27" fmla="*/ 48 h 64"/>
              <a:gd name="T28" fmla="*/ 1 w 58"/>
              <a:gd name="T29" fmla="*/ 42 h 64"/>
              <a:gd name="T30" fmla="*/ 0 w 58"/>
              <a:gd name="T31" fmla="*/ 36 h 64"/>
              <a:gd name="T32" fmla="*/ 0 w 58"/>
              <a:gd name="T33" fmla="*/ 31 h 64"/>
              <a:gd name="T34" fmla="*/ 0 w 58"/>
              <a:gd name="T35" fmla="*/ 25 h 64"/>
              <a:gd name="T36" fmla="*/ 3 w 58"/>
              <a:gd name="T37" fmla="*/ 19 h 64"/>
              <a:gd name="T38" fmla="*/ 4 w 58"/>
              <a:gd name="T39" fmla="*/ 15 h 64"/>
              <a:gd name="T40" fmla="*/ 6 w 58"/>
              <a:gd name="T41" fmla="*/ 10 h 64"/>
              <a:gd name="T42" fmla="*/ 10 w 58"/>
              <a:gd name="T43" fmla="*/ 7 h 64"/>
              <a:gd name="T44" fmla="*/ 13 w 58"/>
              <a:gd name="T45" fmla="*/ 3 h 64"/>
              <a:gd name="T46" fmla="*/ 18 w 58"/>
              <a:gd name="T47" fmla="*/ 1 h 64"/>
              <a:gd name="T48" fmla="*/ 23 w 58"/>
              <a:gd name="T49" fmla="*/ 0 h 64"/>
              <a:gd name="T50" fmla="*/ 29 w 58"/>
              <a:gd name="T51" fmla="*/ 0 h 64"/>
              <a:gd name="T52" fmla="*/ 35 w 58"/>
              <a:gd name="T53" fmla="*/ 0 h 64"/>
              <a:gd name="T54" fmla="*/ 40 w 58"/>
              <a:gd name="T55" fmla="*/ 1 h 64"/>
              <a:gd name="T56" fmla="*/ 45 w 58"/>
              <a:gd name="T57" fmla="*/ 4 h 64"/>
              <a:gd name="T58" fmla="*/ 50 w 58"/>
              <a:gd name="T59" fmla="*/ 8 h 64"/>
              <a:gd name="T60" fmla="*/ 53 w 58"/>
              <a:gd name="T61" fmla="*/ 11 h 64"/>
              <a:gd name="T62" fmla="*/ 55 w 58"/>
              <a:gd name="T63" fmla="*/ 16 h 64"/>
              <a:gd name="T64" fmla="*/ 56 w 58"/>
              <a:gd name="T65" fmla="*/ 21 h 64"/>
              <a:gd name="T66" fmla="*/ 58 w 58"/>
              <a:gd name="T67" fmla="*/ 27 h 64"/>
              <a:gd name="T68" fmla="*/ 58 w 58"/>
              <a:gd name="T69" fmla="*/ 33 h 64"/>
              <a:gd name="T70" fmla="*/ 18 w 58"/>
              <a:gd name="T71" fmla="*/ 37 h 64"/>
              <a:gd name="T72" fmla="*/ 19 w 58"/>
              <a:gd name="T73" fmla="*/ 43 h 64"/>
              <a:gd name="T74" fmla="*/ 21 w 58"/>
              <a:gd name="T75" fmla="*/ 47 h 64"/>
              <a:gd name="T76" fmla="*/ 23 w 58"/>
              <a:gd name="T77" fmla="*/ 50 h 64"/>
              <a:gd name="T78" fmla="*/ 28 w 58"/>
              <a:gd name="T79" fmla="*/ 51 h 64"/>
              <a:gd name="T80" fmla="*/ 34 w 58"/>
              <a:gd name="T81" fmla="*/ 51 h 64"/>
              <a:gd name="T82" fmla="*/ 37 w 58"/>
              <a:gd name="T83" fmla="*/ 49 h 64"/>
              <a:gd name="T84" fmla="*/ 39 w 58"/>
              <a:gd name="T85" fmla="*/ 45 h 64"/>
              <a:gd name="T86" fmla="*/ 42 w 58"/>
              <a:gd name="T87" fmla="*/ 25 h 64"/>
              <a:gd name="T88" fmla="*/ 40 w 58"/>
              <a:gd name="T89" fmla="*/ 20 h 64"/>
              <a:gd name="T90" fmla="*/ 39 w 58"/>
              <a:gd name="T91" fmla="*/ 16 h 64"/>
              <a:gd name="T92" fmla="*/ 36 w 58"/>
              <a:gd name="T93" fmla="*/ 13 h 64"/>
              <a:gd name="T94" fmla="*/ 31 w 58"/>
              <a:gd name="T95" fmla="*/ 12 h 64"/>
              <a:gd name="T96" fmla="*/ 28 w 58"/>
              <a:gd name="T97" fmla="*/ 12 h 64"/>
              <a:gd name="T98" fmla="*/ 23 w 58"/>
              <a:gd name="T99" fmla="*/ 13 h 64"/>
              <a:gd name="T100" fmla="*/ 20 w 58"/>
              <a:gd name="T101" fmla="*/ 18 h 64"/>
              <a:gd name="T102" fmla="*/ 18 w 58"/>
              <a:gd name="T103" fmla="*/ 21 h 64"/>
              <a:gd name="T104" fmla="*/ 42 w 58"/>
              <a:gd name="T105" fmla="*/ 26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64"/>
              <a:gd name="T161" fmla="*/ 58 w 58"/>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64">
                <a:moveTo>
                  <a:pt x="40" y="43"/>
                </a:moveTo>
                <a:lnTo>
                  <a:pt x="58" y="45"/>
                </a:lnTo>
                <a:lnTo>
                  <a:pt x="56" y="47"/>
                </a:lnTo>
                <a:lnTo>
                  <a:pt x="56" y="48"/>
                </a:lnTo>
                <a:lnTo>
                  <a:pt x="56" y="49"/>
                </a:lnTo>
                <a:lnTo>
                  <a:pt x="55" y="49"/>
                </a:lnTo>
                <a:lnTo>
                  <a:pt x="55" y="50"/>
                </a:lnTo>
                <a:lnTo>
                  <a:pt x="55" y="51"/>
                </a:lnTo>
                <a:lnTo>
                  <a:pt x="54" y="51"/>
                </a:lnTo>
                <a:lnTo>
                  <a:pt x="54" y="52"/>
                </a:lnTo>
                <a:lnTo>
                  <a:pt x="53" y="53"/>
                </a:lnTo>
                <a:lnTo>
                  <a:pt x="53" y="55"/>
                </a:lnTo>
                <a:lnTo>
                  <a:pt x="52" y="55"/>
                </a:lnTo>
                <a:lnTo>
                  <a:pt x="52" y="56"/>
                </a:lnTo>
                <a:lnTo>
                  <a:pt x="51" y="56"/>
                </a:lnTo>
                <a:lnTo>
                  <a:pt x="51" y="57"/>
                </a:lnTo>
                <a:lnTo>
                  <a:pt x="50" y="57"/>
                </a:lnTo>
                <a:lnTo>
                  <a:pt x="50" y="58"/>
                </a:lnTo>
                <a:lnTo>
                  <a:pt x="48" y="58"/>
                </a:lnTo>
                <a:lnTo>
                  <a:pt x="47" y="59"/>
                </a:lnTo>
                <a:lnTo>
                  <a:pt x="46" y="59"/>
                </a:lnTo>
                <a:lnTo>
                  <a:pt x="46" y="60"/>
                </a:lnTo>
                <a:lnTo>
                  <a:pt x="45" y="60"/>
                </a:lnTo>
                <a:lnTo>
                  <a:pt x="44" y="62"/>
                </a:lnTo>
                <a:lnTo>
                  <a:pt x="43" y="62"/>
                </a:lnTo>
                <a:lnTo>
                  <a:pt x="42" y="62"/>
                </a:lnTo>
                <a:lnTo>
                  <a:pt x="42" y="63"/>
                </a:lnTo>
                <a:lnTo>
                  <a:pt x="40" y="63"/>
                </a:lnTo>
                <a:lnTo>
                  <a:pt x="39" y="63"/>
                </a:lnTo>
                <a:lnTo>
                  <a:pt x="38" y="63"/>
                </a:lnTo>
                <a:lnTo>
                  <a:pt x="37" y="63"/>
                </a:lnTo>
                <a:lnTo>
                  <a:pt x="37" y="64"/>
                </a:lnTo>
                <a:lnTo>
                  <a:pt x="36" y="64"/>
                </a:lnTo>
                <a:lnTo>
                  <a:pt x="35" y="64"/>
                </a:lnTo>
                <a:lnTo>
                  <a:pt x="34" y="64"/>
                </a:lnTo>
                <a:lnTo>
                  <a:pt x="32" y="64"/>
                </a:lnTo>
                <a:lnTo>
                  <a:pt x="31" y="64"/>
                </a:lnTo>
                <a:lnTo>
                  <a:pt x="30" y="64"/>
                </a:lnTo>
                <a:lnTo>
                  <a:pt x="29" y="64"/>
                </a:lnTo>
                <a:lnTo>
                  <a:pt x="28" y="64"/>
                </a:lnTo>
                <a:lnTo>
                  <a:pt x="27" y="64"/>
                </a:lnTo>
                <a:lnTo>
                  <a:pt x="26" y="64"/>
                </a:lnTo>
                <a:lnTo>
                  <a:pt x="24" y="64"/>
                </a:lnTo>
                <a:lnTo>
                  <a:pt x="23" y="64"/>
                </a:lnTo>
                <a:lnTo>
                  <a:pt x="23" y="63"/>
                </a:lnTo>
                <a:lnTo>
                  <a:pt x="22" y="63"/>
                </a:lnTo>
                <a:lnTo>
                  <a:pt x="21" y="63"/>
                </a:lnTo>
                <a:lnTo>
                  <a:pt x="20" y="63"/>
                </a:lnTo>
                <a:lnTo>
                  <a:pt x="19" y="63"/>
                </a:lnTo>
                <a:lnTo>
                  <a:pt x="18" y="62"/>
                </a:lnTo>
                <a:lnTo>
                  <a:pt x="16" y="62"/>
                </a:lnTo>
                <a:lnTo>
                  <a:pt x="15" y="60"/>
                </a:lnTo>
                <a:lnTo>
                  <a:pt x="14" y="60"/>
                </a:lnTo>
                <a:lnTo>
                  <a:pt x="13" y="59"/>
                </a:lnTo>
                <a:lnTo>
                  <a:pt x="12" y="59"/>
                </a:lnTo>
                <a:lnTo>
                  <a:pt x="12" y="58"/>
                </a:lnTo>
                <a:lnTo>
                  <a:pt x="11" y="58"/>
                </a:lnTo>
                <a:lnTo>
                  <a:pt x="11" y="57"/>
                </a:lnTo>
                <a:lnTo>
                  <a:pt x="10" y="57"/>
                </a:lnTo>
                <a:lnTo>
                  <a:pt x="10" y="56"/>
                </a:lnTo>
                <a:lnTo>
                  <a:pt x="8" y="56"/>
                </a:lnTo>
                <a:lnTo>
                  <a:pt x="8" y="55"/>
                </a:lnTo>
                <a:lnTo>
                  <a:pt x="7" y="55"/>
                </a:lnTo>
                <a:lnTo>
                  <a:pt x="7" y="53"/>
                </a:lnTo>
                <a:lnTo>
                  <a:pt x="6" y="53"/>
                </a:lnTo>
                <a:lnTo>
                  <a:pt x="6" y="52"/>
                </a:lnTo>
                <a:lnTo>
                  <a:pt x="5" y="51"/>
                </a:lnTo>
                <a:lnTo>
                  <a:pt x="5" y="50"/>
                </a:lnTo>
                <a:lnTo>
                  <a:pt x="4" y="49"/>
                </a:lnTo>
                <a:lnTo>
                  <a:pt x="4" y="48"/>
                </a:lnTo>
                <a:lnTo>
                  <a:pt x="3" y="47"/>
                </a:lnTo>
                <a:lnTo>
                  <a:pt x="3" y="45"/>
                </a:lnTo>
                <a:lnTo>
                  <a:pt x="3" y="44"/>
                </a:lnTo>
                <a:lnTo>
                  <a:pt x="1" y="43"/>
                </a:lnTo>
                <a:lnTo>
                  <a:pt x="1" y="42"/>
                </a:lnTo>
                <a:lnTo>
                  <a:pt x="1" y="41"/>
                </a:lnTo>
                <a:lnTo>
                  <a:pt x="1" y="40"/>
                </a:lnTo>
                <a:lnTo>
                  <a:pt x="0" y="39"/>
                </a:lnTo>
                <a:lnTo>
                  <a:pt x="0" y="37"/>
                </a:lnTo>
                <a:lnTo>
                  <a:pt x="0" y="36"/>
                </a:lnTo>
                <a:lnTo>
                  <a:pt x="0" y="35"/>
                </a:lnTo>
                <a:lnTo>
                  <a:pt x="0" y="34"/>
                </a:lnTo>
                <a:lnTo>
                  <a:pt x="0" y="33"/>
                </a:lnTo>
                <a:lnTo>
                  <a:pt x="0" y="32"/>
                </a:lnTo>
                <a:lnTo>
                  <a:pt x="0" y="31"/>
                </a:lnTo>
                <a:lnTo>
                  <a:pt x="0" y="29"/>
                </a:lnTo>
                <a:lnTo>
                  <a:pt x="0" y="28"/>
                </a:lnTo>
                <a:lnTo>
                  <a:pt x="0" y="27"/>
                </a:lnTo>
                <a:lnTo>
                  <a:pt x="0" y="26"/>
                </a:lnTo>
                <a:lnTo>
                  <a:pt x="0" y="25"/>
                </a:lnTo>
                <a:lnTo>
                  <a:pt x="1" y="24"/>
                </a:lnTo>
                <a:lnTo>
                  <a:pt x="1" y="23"/>
                </a:lnTo>
                <a:lnTo>
                  <a:pt x="1" y="21"/>
                </a:lnTo>
                <a:lnTo>
                  <a:pt x="1" y="20"/>
                </a:lnTo>
                <a:lnTo>
                  <a:pt x="3" y="19"/>
                </a:lnTo>
                <a:lnTo>
                  <a:pt x="3" y="18"/>
                </a:lnTo>
                <a:lnTo>
                  <a:pt x="3" y="17"/>
                </a:lnTo>
                <a:lnTo>
                  <a:pt x="3" y="16"/>
                </a:lnTo>
                <a:lnTo>
                  <a:pt x="4" y="16"/>
                </a:lnTo>
                <a:lnTo>
                  <a:pt x="4" y="15"/>
                </a:lnTo>
                <a:lnTo>
                  <a:pt x="4" y="13"/>
                </a:lnTo>
                <a:lnTo>
                  <a:pt x="5" y="13"/>
                </a:lnTo>
                <a:lnTo>
                  <a:pt x="5" y="12"/>
                </a:lnTo>
                <a:lnTo>
                  <a:pt x="6" y="11"/>
                </a:lnTo>
                <a:lnTo>
                  <a:pt x="6" y="10"/>
                </a:lnTo>
                <a:lnTo>
                  <a:pt x="7" y="10"/>
                </a:lnTo>
                <a:lnTo>
                  <a:pt x="7" y="9"/>
                </a:lnTo>
                <a:lnTo>
                  <a:pt x="8" y="9"/>
                </a:lnTo>
                <a:lnTo>
                  <a:pt x="8" y="8"/>
                </a:lnTo>
                <a:lnTo>
                  <a:pt x="10" y="7"/>
                </a:lnTo>
                <a:lnTo>
                  <a:pt x="11" y="5"/>
                </a:lnTo>
                <a:lnTo>
                  <a:pt x="12" y="5"/>
                </a:lnTo>
                <a:lnTo>
                  <a:pt x="12" y="4"/>
                </a:lnTo>
                <a:lnTo>
                  <a:pt x="13" y="4"/>
                </a:lnTo>
                <a:lnTo>
                  <a:pt x="13" y="3"/>
                </a:lnTo>
                <a:lnTo>
                  <a:pt x="14" y="3"/>
                </a:lnTo>
                <a:lnTo>
                  <a:pt x="15" y="3"/>
                </a:lnTo>
                <a:lnTo>
                  <a:pt x="15" y="2"/>
                </a:lnTo>
                <a:lnTo>
                  <a:pt x="16" y="2"/>
                </a:lnTo>
                <a:lnTo>
                  <a:pt x="18" y="1"/>
                </a:lnTo>
                <a:lnTo>
                  <a:pt x="19" y="1"/>
                </a:lnTo>
                <a:lnTo>
                  <a:pt x="20" y="1"/>
                </a:lnTo>
                <a:lnTo>
                  <a:pt x="21" y="0"/>
                </a:lnTo>
                <a:lnTo>
                  <a:pt x="22" y="0"/>
                </a:lnTo>
                <a:lnTo>
                  <a:pt x="23" y="0"/>
                </a:lnTo>
                <a:lnTo>
                  <a:pt x="24" y="0"/>
                </a:lnTo>
                <a:lnTo>
                  <a:pt x="26" y="0"/>
                </a:lnTo>
                <a:lnTo>
                  <a:pt x="27" y="0"/>
                </a:lnTo>
                <a:lnTo>
                  <a:pt x="28" y="0"/>
                </a:lnTo>
                <a:lnTo>
                  <a:pt x="29" y="0"/>
                </a:lnTo>
                <a:lnTo>
                  <a:pt x="30" y="0"/>
                </a:lnTo>
                <a:lnTo>
                  <a:pt x="31" y="0"/>
                </a:lnTo>
                <a:lnTo>
                  <a:pt x="32" y="0"/>
                </a:lnTo>
                <a:lnTo>
                  <a:pt x="34" y="0"/>
                </a:lnTo>
                <a:lnTo>
                  <a:pt x="35" y="0"/>
                </a:lnTo>
                <a:lnTo>
                  <a:pt x="36" y="0"/>
                </a:lnTo>
                <a:lnTo>
                  <a:pt x="37" y="0"/>
                </a:lnTo>
                <a:lnTo>
                  <a:pt x="38" y="1"/>
                </a:lnTo>
                <a:lnTo>
                  <a:pt x="39" y="1"/>
                </a:lnTo>
                <a:lnTo>
                  <a:pt x="40" y="1"/>
                </a:lnTo>
                <a:lnTo>
                  <a:pt x="42" y="2"/>
                </a:lnTo>
                <a:lnTo>
                  <a:pt x="43" y="2"/>
                </a:lnTo>
                <a:lnTo>
                  <a:pt x="44" y="3"/>
                </a:lnTo>
                <a:lnTo>
                  <a:pt x="45" y="3"/>
                </a:lnTo>
                <a:lnTo>
                  <a:pt x="45" y="4"/>
                </a:lnTo>
                <a:lnTo>
                  <a:pt x="46" y="4"/>
                </a:lnTo>
                <a:lnTo>
                  <a:pt x="47" y="4"/>
                </a:lnTo>
                <a:lnTo>
                  <a:pt x="47" y="5"/>
                </a:lnTo>
                <a:lnTo>
                  <a:pt x="48" y="7"/>
                </a:lnTo>
                <a:lnTo>
                  <a:pt x="50" y="8"/>
                </a:lnTo>
                <a:lnTo>
                  <a:pt x="51" y="8"/>
                </a:lnTo>
                <a:lnTo>
                  <a:pt x="51" y="9"/>
                </a:lnTo>
                <a:lnTo>
                  <a:pt x="52" y="10"/>
                </a:lnTo>
                <a:lnTo>
                  <a:pt x="52" y="11"/>
                </a:lnTo>
                <a:lnTo>
                  <a:pt x="53" y="11"/>
                </a:lnTo>
                <a:lnTo>
                  <a:pt x="53" y="12"/>
                </a:lnTo>
                <a:lnTo>
                  <a:pt x="54" y="12"/>
                </a:lnTo>
                <a:lnTo>
                  <a:pt x="54" y="13"/>
                </a:lnTo>
                <a:lnTo>
                  <a:pt x="54" y="15"/>
                </a:lnTo>
                <a:lnTo>
                  <a:pt x="55" y="16"/>
                </a:lnTo>
                <a:lnTo>
                  <a:pt x="55" y="17"/>
                </a:lnTo>
                <a:lnTo>
                  <a:pt x="56" y="18"/>
                </a:lnTo>
                <a:lnTo>
                  <a:pt x="56" y="19"/>
                </a:lnTo>
                <a:lnTo>
                  <a:pt x="56" y="20"/>
                </a:lnTo>
                <a:lnTo>
                  <a:pt x="56" y="21"/>
                </a:lnTo>
                <a:lnTo>
                  <a:pt x="58" y="23"/>
                </a:lnTo>
                <a:lnTo>
                  <a:pt x="58" y="24"/>
                </a:lnTo>
                <a:lnTo>
                  <a:pt x="58" y="25"/>
                </a:lnTo>
                <a:lnTo>
                  <a:pt x="58" y="26"/>
                </a:lnTo>
                <a:lnTo>
                  <a:pt x="58" y="27"/>
                </a:lnTo>
                <a:lnTo>
                  <a:pt x="58" y="28"/>
                </a:lnTo>
                <a:lnTo>
                  <a:pt x="58" y="29"/>
                </a:lnTo>
                <a:lnTo>
                  <a:pt x="58" y="31"/>
                </a:lnTo>
                <a:lnTo>
                  <a:pt x="58" y="32"/>
                </a:lnTo>
                <a:lnTo>
                  <a:pt x="58" y="33"/>
                </a:lnTo>
                <a:lnTo>
                  <a:pt x="58" y="34"/>
                </a:lnTo>
                <a:lnTo>
                  <a:pt x="58" y="35"/>
                </a:lnTo>
                <a:lnTo>
                  <a:pt x="58" y="36"/>
                </a:lnTo>
                <a:lnTo>
                  <a:pt x="18" y="36"/>
                </a:lnTo>
                <a:lnTo>
                  <a:pt x="18" y="37"/>
                </a:lnTo>
                <a:lnTo>
                  <a:pt x="18" y="39"/>
                </a:lnTo>
                <a:lnTo>
                  <a:pt x="18" y="40"/>
                </a:lnTo>
                <a:lnTo>
                  <a:pt x="18" y="41"/>
                </a:lnTo>
                <a:lnTo>
                  <a:pt x="18" y="42"/>
                </a:lnTo>
                <a:lnTo>
                  <a:pt x="19" y="43"/>
                </a:lnTo>
                <a:lnTo>
                  <a:pt x="19" y="44"/>
                </a:lnTo>
                <a:lnTo>
                  <a:pt x="19" y="45"/>
                </a:lnTo>
                <a:lnTo>
                  <a:pt x="20" y="45"/>
                </a:lnTo>
                <a:lnTo>
                  <a:pt x="20" y="47"/>
                </a:lnTo>
                <a:lnTo>
                  <a:pt x="21" y="47"/>
                </a:lnTo>
                <a:lnTo>
                  <a:pt x="21" y="48"/>
                </a:lnTo>
                <a:lnTo>
                  <a:pt x="22" y="48"/>
                </a:lnTo>
                <a:lnTo>
                  <a:pt x="22" y="49"/>
                </a:lnTo>
                <a:lnTo>
                  <a:pt x="23" y="49"/>
                </a:lnTo>
                <a:lnTo>
                  <a:pt x="23" y="50"/>
                </a:lnTo>
                <a:lnTo>
                  <a:pt x="24" y="50"/>
                </a:lnTo>
                <a:lnTo>
                  <a:pt x="26" y="50"/>
                </a:lnTo>
                <a:lnTo>
                  <a:pt x="26" y="51"/>
                </a:lnTo>
                <a:lnTo>
                  <a:pt x="27" y="51"/>
                </a:lnTo>
                <a:lnTo>
                  <a:pt x="28" y="51"/>
                </a:lnTo>
                <a:lnTo>
                  <a:pt x="29" y="51"/>
                </a:lnTo>
                <a:lnTo>
                  <a:pt x="30" y="51"/>
                </a:lnTo>
                <a:lnTo>
                  <a:pt x="31" y="51"/>
                </a:lnTo>
                <a:lnTo>
                  <a:pt x="32" y="51"/>
                </a:lnTo>
                <a:lnTo>
                  <a:pt x="34" y="51"/>
                </a:lnTo>
                <a:lnTo>
                  <a:pt x="35" y="51"/>
                </a:lnTo>
                <a:lnTo>
                  <a:pt x="35" y="50"/>
                </a:lnTo>
                <a:lnTo>
                  <a:pt x="36" y="50"/>
                </a:lnTo>
                <a:lnTo>
                  <a:pt x="37" y="50"/>
                </a:lnTo>
                <a:lnTo>
                  <a:pt x="37" y="49"/>
                </a:lnTo>
                <a:lnTo>
                  <a:pt x="38" y="49"/>
                </a:lnTo>
                <a:lnTo>
                  <a:pt x="38" y="48"/>
                </a:lnTo>
                <a:lnTo>
                  <a:pt x="39" y="48"/>
                </a:lnTo>
                <a:lnTo>
                  <a:pt x="39" y="47"/>
                </a:lnTo>
                <a:lnTo>
                  <a:pt x="39" y="45"/>
                </a:lnTo>
                <a:lnTo>
                  <a:pt x="40" y="45"/>
                </a:lnTo>
                <a:lnTo>
                  <a:pt x="40" y="44"/>
                </a:lnTo>
                <a:lnTo>
                  <a:pt x="40" y="43"/>
                </a:lnTo>
                <a:close/>
                <a:moveTo>
                  <a:pt x="42" y="26"/>
                </a:moveTo>
                <a:lnTo>
                  <a:pt x="42" y="25"/>
                </a:lnTo>
                <a:lnTo>
                  <a:pt x="42" y="24"/>
                </a:lnTo>
                <a:lnTo>
                  <a:pt x="42" y="23"/>
                </a:lnTo>
                <a:lnTo>
                  <a:pt x="42" y="21"/>
                </a:lnTo>
                <a:lnTo>
                  <a:pt x="42" y="20"/>
                </a:lnTo>
                <a:lnTo>
                  <a:pt x="40" y="20"/>
                </a:lnTo>
                <a:lnTo>
                  <a:pt x="40" y="19"/>
                </a:lnTo>
                <a:lnTo>
                  <a:pt x="40" y="18"/>
                </a:lnTo>
                <a:lnTo>
                  <a:pt x="39" y="18"/>
                </a:lnTo>
                <a:lnTo>
                  <a:pt x="39" y="17"/>
                </a:lnTo>
                <a:lnTo>
                  <a:pt x="39" y="16"/>
                </a:lnTo>
                <a:lnTo>
                  <a:pt x="38" y="16"/>
                </a:lnTo>
                <a:lnTo>
                  <a:pt x="38" y="15"/>
                </a:lnTo>
                <a:lnTo>
                  <a:pt x="37" y="15"/>
                </a:lnTo>
                <a:lnTo>
                  <a:pt x="37" y="13"/>
                </a:lnTo>
                <a:lnTo>
                  <a:pt x="36" y="13"/>
                </a:lnTo>
                <a:lnTo>
                  <a:pt x="35" y="13"/>
                </a:lnTo>
                <a:lnTo>
                  <a:pt x="35" y="12"/>
                </a:lnTo>
                <a:lnTo>
                  <a:pt x="34" y="12"/>
                </a:lnTo>
                <a:lnTo>
                  <a:pt x="32" y="12"/>
                </a:lnTo>
                <a:lnTo>
                  <a:pt x="31" y="12"/>
                </a:lnTo>
                <a:lnTo>
                  <a:pt x="30" y="12"/>
                </a:lnTo>
                <a:lnTo>
                  <a:pt x="30" y="11"/>
                </a:lnTo>
                <a:lnTo>
                  <a:pt x="29" y="11"/>
                </a:lnTo>
                <a:lnTo>
                  <a:pt x="29" y="12"/>
                </a:lnTo>
                <a:lnTo>
                  <a:pt x="28" y="12"/>
                </a:lnTo>
                <a:lnTo>
                  <a:pt x="27" y="12"/>
                </a:lnTo>
                <a:lnTo>
                  <a:pt x="26" y="12"/>
                </a:lnTo>
                <a:lnTo>
                  <a:pt x="24" y="12"/>
                </a:lnTo>
                <a:lnTo>
                  <a:pt x="24" y="13"/>
                </a:lnTo>
                <a:lnTo>
                  <a:pt x="23" y="13"/>
                </a:lnTo>
                <a:lnTo>
                  <a:pt x="22" y="15"/>
                </a:lnTo>
                <a:lnTo>
                  <a:pt x="21" y="15"/>
                </a:lnTo>
                <a:lnTo>
                  <a:pt x="21" y="16"/>
                </a:lnTo>
                <a:lnTo>
                  <a:pt x="20" y="17"/>
                </a:lnTo>
                <a:lnTo>
                  <a:pt x="20" y="18"/>
                </a:lnTo>
                <a:lnTo>
                  <a:pt x="19" y="18"/>
                </a:lnTo>
                <a:lnTo>
                  <a:pt x="19" y="19"/>
                </a:lnTo>
                <a:lnTo>
                  <a:pt x="19" y="20"/>
                </a:lnTo>
                <a:lnTo>
                  <a:pt x="18" y="20"/>
                </a:lnTo>
                <a:lnTo>
                  <a:pt x="18" y="21"/>
                </a:lnTo>
                <a:lnTo>
                  <a:pt x="18" y="23"/>
                </a:lnTo>
                <a:lnTo>
                  <a:pt x="18" y="24"/>
                </a:lnTo>
                <a:lnTo>
                  <a:pt x="18" y="25"/>
                </a:lnTo>
                <a:lnTo>
                  <a:pt x="18" y="26"/>
                </a:lnTo>
                <a:lnTo>
                  <a:pt x="42"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2" name="Freeform 25"/>
          <p:cNvSpPr>
            <a:spLocks noEditPoints="1"/>
          </p:cNvSpPr>
          <p:nvPr/>
        </p:nvSpPr>
        <p:spPr bwMode="auto">
          <a:xfrm>
            <a:off x="1006475" y="3689350"/>
            <a:ext cx="96838" cy="138113"/>
          </a:xfrm>
          <a:custGeom>
            <a:avLst/>
            <a:gdLst>
              <a:gd name="T0" fmla="*/ 45 w 61"/>
              <a:gd name="T1" fmla="*/ 78 h 87"/>
              <a:gd name="T2" fmla="*/ 42 w 61"/>
              <a:gd name="T3" fmla="*/ 80 h 87"/>
              <a:gd name="T4" fmla="*/ 40 w 61"/>
              <a:gd name="T5" fmla="*/ 82 h 87"/>
              <a:gd name="T6" fmla="*/ 37 w 61"/>
              <a:gd name="T7" fmla="*/ 83 h 87"/>
              <a:gd name="T8" fmla="*/ 34 w 61"/>
              <a:gd name="T9" fmla="*/ 86 h 87"/>
              <a:gd name="T10" fmla="*/ 31 w 61"/>
              <a:gd name="T11" fmla="*/ 87 h 87"/>
              <a:gd name="T12" fmla="*/ 26 w 61"/>
              <a:gd name="T13" fmla="*/ 87 h 87"/>
              <a:gd name="T14" fmla="*/ 22 w 61"/>
              <a:gd name="T15" fmla="*/ 87 h 87"/>
              <a:gd name="T16" fmla="*/ 18 w 61"/>
              <a:gd name="T17" fmla="*/ 86 h 87"/>
              <a:gd name="T18" fmla="*/ 14 w 61"/>
              <a:gd name="T19" fmla="*/ 83 h 87"/>
              <a:gd name="T20" fmla="*/ 11 w 61"/>
              <a:gd name="T21" fmla="*/ 81 h 87"/>
              <a:gd name="T22" fmla="*/ 7 w 61"/>
              <a:gd name="T23" fmla="*/ 78 h 87"/>
              <a:gd name="T24" fmla="*/ 5 w 61"/>
              <a:gd name="T25" fmla="*/ 74 h 87"/>
              <a:gd name="T26" fmla="*/ 3 w 61"/>
              <a:gd name="T27" fmla="*/ 71 h 87"/>
              <a:gd name="T28" fmla="*/ 1 w 61"/>
              <a:gd name="T29" fmla="*/ 66 h 87"/>
              <a:gd name="T30" fmla="*/ 0 w 61"/>
              <a:gd name="T31" fmla="*/ 63 h 87"/>
              <a:gd name="T32" fmla="*/ 0 w 61"/>
              <a:gd name="T33" fmla="*/ 58 h 87"/>
              <a:gd name="T34" fmla="*/ 0 w 61"/>
              <a:gd name="T35" fmla="*/ 54 h 87"/>
              <a:gd name="T36" fmla="*/ 0 w 61"/>
              <a:gd name="T37" fmla="*/ 49 h 87"/>
              <a:gd name="T38" fmla="*/ 1 w 61"/>
              <a:gd name="T39" fmla="*/ 46 h 87"/>
              <a:gd name="T40" fmla="*/ 1 w 61"/>
              <a:gd name="T41" fmla="*/ 41 h 87"/>
              <a:gd name="T42" fmla="*/ 3 w 61"/>
              <a:gd name="T43" fmla="*/ 36 h 87"/>
              <a:gd name="T44" fmla="*/ 6 w 61"/>
              <a:gd name="T45" fmla="*/ 33 h 87"/>
              <a:gd name="T46" fmla="*/ 8 w 61"/>
              <a:gd name="T47" fmla="*/ 30 h 87"/>
              <a:gd name="T48" fmla="*/ 11 w 61"/>
              <a:gd name="T49" fmla="*/ 27 h 87"/>
              <a:gd name="T50" fmla="*/ 15 w 61"/>
              <a:gd name="T51" fmla="*/ 25 h 87"/>
              <a:gd name="T52" fmla="*/ 18 w 61"/>
              <a:gd name="T53" fmla="*/ 23 h 87"/>
              <a:gd name="T54" fmla="*/ 23 w 61"/>
              <a:gd name="T55" fmla="*/ 23 h 87"/>
              <a:gd name="T56" fmla="*/ 27 w 61"/>
              <a:gd name="T57" fmla="*/ 23 h 87"/>
              <a:gd name="T58" fmla="*/ 32 w 61"/>
              <a:gd name="T59" fmla="*/ 23 h 87"/>
              <a:gd name="T60" fmla="*/ 35 w 61"/>
              <a:gd name="T61" fmla="*/ 24 h 87"/>
              <a:gd name="T62" fmla="*/ 40 w 61"/>
              <a:gd name="T63" fmla="*/ 26 h 87"/>
              <a:gd name="T64" fmla="*/ 42 w 61"/>
              <a:gd name="T65" fmla="*/ 30 h 87"/>
              <a:gd name="T66" fmla="*/ 61 w 61"/>
              <a:gd name="T67" fmla="*/ 0 h 87"/>
              <a:gd name="T68" fmla="*/ 17 w 61"/>
              <a:gd name="T69" fmla="*/ 56 h 87"/>
              <a:gd name="T70" fmla="*/ 17 w 61"/>
              <a:gd name="T71" fmla="*/ 60 h 87"/>
              <a:gd name="T72" fmla="*/ 18 w 61"/>
              <a:gd name="T73" fmla="*/ 64 h 87"/>
              <a:gd name="T74" fmla="*/ 19 w 61"/>
              <a:gd name="T75" fmla="*/ 67 h 87"/>
              <a:gd name="T76" fmla="*/ 22 w 61"/>
              <a:gd name="T77" fmla="*/ 70 h 87"/>
              <a:gd name="T78" fmla="*/ 24 w 61"/>
              <a:gd name="T79" fmla="*/ 72 h 87"/>
              <a:gd name="T80" fmla="*/ 27 w 61"/>
              <a:gd name="T81" fmla="*/ 73 h 87"/>
              <a:gd name="T82" fmla="*/ 31 w 61"/>
              <a:gd name="T83" fmla="*/ 74 h 87"/>
              <a:gd name="T84" fmla="*/ 34 w 61"/>
              <a:gd name="T85" fmla="*/ 73 h 87"/>
              <a:gd name="T86" fmla="*/ 38 w 61"/>
              <a:gd name="T87" fmla="*/ 71 h 87"/>
              <a:gd name="T88" fmla="*/ 40 w 61"/>
              <a:gd name="T89" fmla="*/ 68 h 87"/>
              <a:gd name="T90" fmla="*/ 42 w 61"/>
              <a:gd name="T91" fmla="*/ 66 h 87"/>
              <a:gd name="T92" fmla="*/ 44 w 61"/>
              <a:gd name="T93" fmla="*/ 62 h 87"/>
              <a:gd name="T94" fmla="*/ 44 w 61"/>
              <a:gd name="T95" fmla="*/ 57 h 87"/>
              <a:gd name="T96" fmla="*/ 44 w 61"/>
              <a:gd name="T97" fmla="*/ 52 h 87"/>
              <a:gd name="T98" fmla="*/ 44 w 61"/>
              <a:gd name="T99" fmla="*/ 48 h 87"/>
              <a:gd name="T100" fmla="*/ 42 w 61"/>
              <a:gd name="T101" fmla="*/ 43 h 87"/>
              <a:gd name="T102" fmla="*/ 41 w 61"/>
              <a:gd name="T103" fmla="*/ 40 h 87"/>
              <a:gd name="T104" fmla="*/ 39 w 61"/>
              <a:gd name="T105" fmla="*/ 38 h 87"/>
              <a:gd name="T106" fmla="*/ 35 w 61"/>
              <a:gd name="T107" fmla="*/ 36 h 87"/>
              <a:gd name="T108" fmla="*/ 32 w 61"/>
              <a:gd name="T109" fmla="*/ 35 h 87"/>
              <a:gd name="T110" fmla="*/ 30 w 61"/>
              <a:gd name="T111" fmla="*/ 35 h 87"/>
              <a:gd name="T112" fmla="*/ 25 w 61"/>
              <a:gd name="T113" fmla="*/ 35 h 87"/>
              <a:gd name="T114" fmla="*/ 23 w 61"/>
              <a:gd name="T115" fmla="*/ 38 h 87"/>
              <a:gd name="T116" fmla="*/ 21 w 61"/>
              <a:gd name="T117" fmla="*/ 40 h 87"/>
              <a:gd name="T118" fmla="*/ 18 w 61"/>
              <a:gd name="T119" fmla="*/ 43 h 87"/>
              <a:gd name="T120" fmla="*/ 17 w 61"/>
              <a:gd name="T121" fmla="*/ 48 h 87"/>
              <a:gd name="T122" fmla="*/ 17 w 61"/>
              <a:gd name="T123" fmla="*/ 52 h 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87"/>
              <a:gd name="T188" fmla="*/ 61 w 61"/>
              <a:gd name="T189" fmla="*/ 87 h 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87">
                <a:moveTo>
                  <a:pt x="61" y="86"/>
                </a:moveTo>
                <a:lnTo>
                  <a:pt x="45" y="86"/>
                </a:lnTo>
                <a:lnTo>
                  <a:pt x="45" y="76"/>
                </a:lnTo>
                <a:lnTo>
                  <a:pt x="45" y="78"/>
                </a:lnTo>
                <a:lnTo>
                  <a:pt x="44" y="78"/>
                </a:lnTo>
                <a:lnTo>
                  <a:pt x="44" y="79"/>
                </a:lnTo>
                <a:lnTo>
                  <a:pt x="42" y="79"/>
                </a:lnTo>
                <a:lnTo>
                  <a:pt x="42" y="80"/>
                </a:lnTo>
                <a:lnTo>
                  <a:pt x="41" y="80"/>
                </a:lnTo>
                <a:lnTo>
                  <a:pt x="41" y="81"/>
                </a:lnTo>
                <a:lnTo>
                  <a:pt x="40" y="81"/>
                </a:lnTo>
                <a:lnTo>
                  <a:pt x="40" y="82"/>
                </a:lnTo>
                <a:lnTo>
                  <a:pt x="39" y="82"/>
                </a:lnTo>
                <a:lnTo>
                  <a:pt x="39" y="83"/>
                </a:lnTo>
                <a:lnTo>
                  <a:pt x="38" y="83"/>
                </a:lnTo>
                <a:lnTo>
                  <a:pt x="37" y="83"/>
                </a:lnTo>
                <a:lnTo>
                  <a:pt x="37" y="85"/>
                </a:lnTo>
                <a:lnTo>
                  <a:pt x="35" y="85"/>
                </a:lnTo>
                <a:lnTo>
                  <a:pt x="34" y="85"/>
                </a:lnTo>
                <a:lnTo>
                  <a:pt x="34" y="86"/>
                </a:lnTo>
                <a:lnTo>
                  <a:pt x="33" y="86"/>
                </a:lnTo>
                <a:lnTo>
                  <a:pt x="32" y="86"/>
                </a:lnTo>
                <a:lnTo>
                  <a:pt x="31" y="86"/>
                </a:lnTo>
                <a:lnTo>
                  <a:pt x="31" y="87"/>
                </a:lnTo>
                <a:lnTo>
                  <a:pt x="30" y="87"/>
                </a:lnTo>
                <a:lnTo>
                  <a:pt x="29" y="87"/>
                </a:lnTo>
                <a:lnTo>
                  <a:pt x="27" y="87"/>
                </a:lnTo>
                <a:lnTo>
                  <a:pt x="26" y="87"/>
                </a:lnTo>
                <a:lnTo>
                  <a:pt x="25" y="87"/>
                </a:lnTo>
                <a:lnTo>
                  <a:pt x="24" y="87"/>
                </a:lnTo>
                <a:lnTo>
                  <a:pt x="23" y="87"/>
                </a:lnTo>
                <a:lnTo>
                  <a:pt x="22" y="87"/>
                </a:lnTo>
                <a:lnTo>
                  <a:pt x="21" y="87"/>
                </a:lnTo>
                <a:lnTo>
                  <a:pt x="21" y="86"/>
                </a:lnTo>
                <a:lnTo>
                  <a:pt x="19" y="86"/>
                </a:lnTo>
                <a:lnTo>
                  <a:pt x="18" y="86"/>
                </a:lnTo>
                <a:lnTo>
                  <a:pt x="17" y="86"/>
                </a:lnTo>
                <a:lnTo>
                  <a:pt x="16" y="85"/>
                </a:lnTo>
                <a:lnTo>
                  <a:pt x="15" y="85"/>
                </a:lnTo>
                <a:lnTo>
                  <a:pt x="14" y="83"/>
                </a:lnTo>
                <a:lnTo>
                  <a:pt x="13" y="83"/>
                </a:lnTo>
                <a:lnTo>
                  <a:pt x="13" y="82"/>
                </a:lnTo>
                <a:lnTo>
                  <a:pt x="11" y="82"/>
                </a:lnTo>
                <a:lnTo>
                  <a:pt x="11" y="81"/>
                </a:lnTo>
                <a:lnTo>
                  <a:pt x="10" y="81"/>
                </a:lnTo>
                <a:lnTo>
                  <a:pt x="9" y="80"/>
                </a:lnTo>
                <a:lnTo>
                  <a:pt x="8" y="79"/>
                </a:lnTo>
                <a:lnTo>
                  <a:pt x="7" y="78"/>
                </a:lnTo>
                <a:lnTo>
                  <a:pt x="6" y="76"/>
                </a:lnTo>
                <a:lnTo>
                  <a:pt x="6" y="75"/>
                </a:lnTo>
                <a:lnTo>
                  <a:pt x="5" y="75"/>
                </a:lnTo>
                <a:lnTo>
                  <a:pt x="5" y="74"/>
                </a:lnTo>
                <a:lnTo>
                  <a:pt x="5" y="73"/>
                </a:lnTo>
                <a:lnTo>
                  <a:pt x="3" y="73"/>
                </a:lnTo>
                <a:lnTo>
                  <a:pt x="3" y="72"/>
                </a:lnTo>
                <a:lnTo>
                  <a:pt x="3" y="71"/>
                </a:lnTo>
                <a:lnTo>
                  <a:pt x="2" y="70"/>
                </a:lnTo>
                <a:lnTo>
                  <a:pt x="2" y="68"/>
                </a:lnTo>
                <a:lnTo>
                  <a:pt x="1" y="67"/>
                </a:lnTo>
                <a:lnTo>
                  <a:pt x="1" y="66"/>
                </a:lnTo>
                <a:lnTo>
                  <a:pt x="1" y="65"/>
                </a:lnTo>
                <a:lnTo>
                  <a:pt x="1" y="64"/>
                </a:lnTo>
                <a:lnTo>
                  <a:pt x="1" y="63"/>
                </a:lnTo>
                <a:lnTo>
                  <a:pt x="0" y="63"/>
                </a:lnTo>
                <a:lnTo>
                  <a:pt x="0" y="62"/>
                </a:lnTo>
                <a:lnTo>
                  <a:pt x="0" y="60"/>
                </a:lnTo>
                <a:lnTo>
                  <a:pt x="0" y="59"/>
                </a:lnTo>
                <a:lnTo>
                  <a:pt x="0" y="58"/>
                </a:lnTo>
                <a:lnTo>
                  <a:pt x="0" y="57"/>
                </a:lnTo>
                <a:lnTo>
                  <a:pt x="0" y="56"/>
                </a:lnTo>
                <a:lnTo>
                  <a:pt x="0" y="55"/>
                </a:lnTo>
                <a:lnTo>
                  <a:pt x="0" y="54"/>
                </a:lnTo>
                <a:lnTo>
                  <a:pt x="0" y="52"/>
                </a:lnTo>
                <a:lnTo>
                  <a:pt x="0" y="51"/>
                </a:lnTo>
                <a:lnTo>
                  <a:pt x="0" y="50"/>
                </a:lnTo>
                <a:lnTo>
                  <a:pt x="0" y="49"/>
                </a:lnTo>
                <a:lnTo>
                  <a:pt x="0" y="48"/>
                </a:lnTo>
                <a:lnTo>
                  <a:pt x="0" y="47"/>
                </a:lnTo>
                <a:lnTo>
                  <a:pt x="0" y="46"/>
                </a:lnTo>
                <a:lnTo>
                  <a:pt x="1" y="46"/>
                </a:lnTo>
                <a:lnTo>
                  <a:pt x="1" y="44"/>
                </a:lnTo>
                <a:lnTo>
                  <a:pt x="1" y="43"/>
                </a:lnTo>
                <a:lnTo>
                  <a:pt x="1" y="42"/>
                </a:lnTo>
                <a:lnTo>
                  <a:pt x="1" y="41"/>
                </a:lnTo>
                <a:lnTo>
                  <a:pt x="2" y="40"/>
                </a:lnTo>
                <a:lnTo>
                  <a:pt x="2" y="39"/>
                </a:lnTo>
                <a:lnTo>
                  <a:pt x="2" y="38"/>
                </a:lnTo>
                <a:lnTo>
                  <a:pt x="3" y="36"/>
                </a:lnTo>
                <a:lnTo>
                  <a:pt x="3" y="35"/>
                </a:lnTo>
                <a:lnTo>
                  <a:pt x="5" y="35"/>
                </a:lnTo>
                <a:lnTo>
                  <a:pt x="5" y="34"/>
                </a:lnTo>
                <a:lnTo>
                  <a:pt x="6" y="33"/>
                </a:lnTo>
                <a:lnTo>
                  <a:pt x="6" y="32"/>
                </a:lnTo>
                <a:lnTo>
                  <a:pt x="7" y="32"/>
                </a:lnTo>
                <a:lnTo>
                  <a:pt x="7" y="31"/>
                </a:lnTo>
                <a:lnTo>
                  <a:pt x="8" y="30"/>
                </a:lnTo>
                <a:lnTo>
                  <a:pt x="9" y="28"/>
                </a:lnTo>
                <a:lnTo>
                  <a:pt x="10" y="28"/>
                </a:lnTo>
                <a:lnTo>
                  <a:pt x="10" y="27"/>
                </a:lnTo>
                <a:lnTo>
                  <a:pt x="11" y="27"/>
                </a:lnTo>
                <a:lnTo>
                  <a:pt x="11" y="26"/>
                </a:lnTo>
                <a:lnTo>
                  <a:pt x="13" y="26"/>
                </a:lnTo>
                <a:lnTo>
                  <a:pt x="14" y="25"/>
                </a:lnTo>
                <a:lnTo>
                  <a:pt x="15" y="25"/>
                </a:lnTo>
                <a:lnTo>
                  <a:pt x="16" y="24"/>
                </a:lnTo>
                <a:lnTo>
                  <a:pt x="17" y="24"/>
                </a:lnTo>
                <a:lnTo>
                  <a:pt x="18" y="24"/>
                </a:lnTo>
                <a:lnTo>
                  <a:pt x="18" y="23"/>
                </a:lnTo>
                <a:lnTo>
                  <a:pt x="19" y="23"/>
                </a:lnTo>
                <a:lnTo>
                  <a:pt x="21" y="23"/>
                </a:lnTo>
                <a:lnTo>
                  <a:pt x="22" y="23"/>
                </a:lnTo>
                <a:lnTo>
                  <a:pt x="23" y="23"/>
                </a:lnTo>
                <a:lnTo>
                  <a:pt x="24" y="23"/>
                </a:lnTo>
                <a:lnTo>
                  <a:pt x="25" y="23"/>
                </a:lnTo>
                <a:lnTo>
                  <a:pt x="26" y="23"/>
                </a:lnTo>
                <a:lnTo>
                  <a:pt x="27" y="23"/>
                </a:lnTo>
                <a:lnTo>
                  <a:pt x="29" y="23"/>
                </a:lnTo>
                <a:lnTo>
                  <a:pt x="30" y="23"/>
                </a:lnTo>
                <a:lnTo>
                  <a:pt x="31" y="23"/>
                </a:lnTo>
                <a:lnTo>
                  <a:pt x="32" y="23"/>
                </a:lnTo>
                <a:lnTo>
                  <a:pt x="33" y="23"/>
                </a:lnTo>
                <a:lnTo>
                  <a:pt x="33" y="24"/>
                </a:lnTo>
                <a:lnTo>
                  <a:pt x="34" y="24"/>
                </a:lnTo>
                <a:lnTo>
                  <a:pt x="35" y="24"/>
                </a:lnTo>
                <a:lnTo>
                  <a:pt x="37" y="25"/>
                </a:lnTo>
                <a:lnTo>
                  <a:pt x="38" y="25"/>
                </a:lnTo>
                <a:lnTo>
                  <a:pt x="39" y="26"/>
                </a:lnTo>
                <a:lnTo>
                  <a:pt x="40" y="26"/>
                </a:lnTo>
                <a:lnTo>
                  <a:pt x="40" y="27"/>
                </a:lnTo>
                <a:lnTo>
                  <a:pt x="41" y="28"/>
                </a:lnTo>
                <a:lnTo>
                  <a:pt x="42" y="28"/>
                </a:lnTo>
                <a:lnTo>
                  <a:pt x="42" y="30"/>
                </a:lnTo>
                <a:lnTo>
                  <a:pt x="44" y="30"/>
                </a:lnTo>
                <a:lnTo>
                  <a:pt x="44" y="31"/>
                </a:lnTo>
                <a:lnTo>
                  <a:pt x="44" y="0"/>
                </a:lnTo>
                <a:lnTo>
                  <a:pt x="61" y="0"/>
                </a:lnTo>
                <a:lnTo>
                  <a:pt x="61" y="86"/>
                </a:lnTo>
                <a:close/>
                <a:moveTo>
                  <a:pt x="17" y="54"/>
                </a:moveTo>
                <a:lnTo>
                  <a:pt x="17" y="55"/>
                </a:lnTo>
                <a:lnTo>
                  <a:pt x="17" y="56"/>
                </a:lnTo>
                <a:lnTo>
                  <a:pt x="17" y="57"/>
                </a:lnTo>
                <a:lnTo>
                  <a:pt x="17" y="58"/>
                </a:lnTo>
                <a:lnTo>
                  <a:pt x="17" y="59"/>
                </a:lnTo>
                <a:lnTo>
                  <a:pt x="17" y="60"/>
                </a:lnTo>
                <a:lnTo>
                  <a:pt x="17" y="62"/>
                </a:lnTo>
                <a:lnTo>
                  <a:pt x="17" y="63"/>
                </a:lnTo>
                <a:lnTo>
                  <a:pt x="17" y="64"/>
                </a:lnTo>
                <a:lnTo>
                  <a:pt x="18" y="64"/>
                </a:lnTo>
                <a:lnTo>
                  <a:pt x="18" y="65"/>
                </a:lnTo>
                <a:lnTo>
                  <a:pt x="18" y="66"/>
                </a:lnTo>
                <a:lnTo>
                  <a:pt x="19" y="66"/>
                </a:lnTo>
                <a:lnTo>
                  <a:pt x="19" y="67"/>
                </a:lnTo>
                <a:lnTo>
                  <a:pt x="19" y="68"/>
                </a:lnTo>
                <a:lnTo>
                  <a:pt x="21" y="68"/>
                </a:lnTo>
                <a:lnTo>
                  <a:pt x="21" y="70"/>
                </a:lnTo>
                <a:lnTo>
                  <a:pt x="22" y="70"/>
                </a:lnTo>
                <a:lnTo>
                  <a:pt x="22" y="71"/>
                </a:lnTo>
                <a:lnTo>
                  <a:pt x="23" y="71"/>
                </a:lnTo>
                <a:lnTo>
                  <a:pt x="23" y="72"/>
                </a:lnTo>
                <a:lnTo>
                  <a:pt x="24" y="72"/>
                </a:lnTo>
                <a:lnTo>
                  <a:pt x="24" y="73"/>
                </a:lnTo>
                <a:lnTo>
                  <a:pt x="25" y="73"/>
                </a:lnTo>
                <a:lnTo>
                  <a:pt x="26" y="73"/>
                </a:lnTo>
                <a:lnTo>
                  <a:pt x="27" y="73"/>
                </a:lnTo>
                <a:lnTo>
                  <a:pt x="27" y="74"/>
                </a:lnTo>
                <a:lnTo>
                  <a:pt x="29" y="74"/>
                </a:lnTo>
                <a:lnTo>
                  <a:pt x="30" y="74"/>
                </a:lnTo>
                <a:lnTo>
                  <a:pt x="31" y="74"/>
                </a:lnTo>
                <a:lnTo>
                  <a:pt x="32" y="74"/>
                </a:lnTo>
                <a:lnTo>
                  <a:pt x="33" y="74"/>
                </a:lnTo>
                <a:lnTo>
                  <a:pt x="33" y="73"/>
                </a:lnTo>
                <a:lnTo>
                  <a:pt x="34" y="73"/>
                </a:lnTo>
                <a:lnTo>
                  <a:pt x="35" y="73"/>
                </a:lnTo>
                <a:lnTo>
                  <a:pt x="37" y="72"/>
                </a:lnTo>
                <a:lnTo>
                  <a:pt x="38" y="72"/>
                </a:lnTo>
                <a:lnTo>
                  <a:pt x="38" y="71"/>
                </a:lnTo>
                <a:lnTo>
                  <a:pt x="39" y="71"/>
                </a:lnTo>
                <a:lnTo>
                  <a:pt x="39" y="70"/>
                </a:lnTo>
                <a:lnTo>
                  <a:pt x="40" y="70"/>
                </a:lnTo>
                <a:lnTo>
                  <a:pt x="40" y="68"/>
                </a:lnTo>
                <a:lnTo>
                  <a:pt x="41" y="68"/>
                </a:lnTo>
                <a:lnTo>
                  <a:pt x="41" y="67"/>
                </a:lnTo>
                <a:lnTo>
                  <a:pt x="41" y="66"/>
                </a:lnTo>
                <a:lnTo>
                  <a:pt x="42" y="66"/>
                </a:lnTo>
                <a:lnTo>
                  <a:pt x="42" y="65"/>
                </a:lnTo>
                <a:lnTo>
                  <a:pt x="42" y="64"/>
                </a:lnTo>
                <a:lnTo>
                  <a:pt x="44" y="63"/>
                </a:lnTo>
                <a:lnTo>
                  <a:pt x="44" y="62"/>
                </a:lnTo>
                <a:lnTo>
                  <a:pt x="44" y="60"/>
                </a:lnTo>
                <a:lnTo>
                  <a:pt x="44" y="59"/>
                </a:lnTo>
                <a:lnTo>
                  <a:pt x="44" y="58"/>
                </a:lnTo>
                <a:lnTo>
                  <a:pt x="44" y="57"/>
                </a:lnTo>
                <a:lnTo>
                  <a:pt x="44" y="56"/>
                </a:lnTo>
                <a:lnTo>
                  <a:pt x="44" y="55"/>
                </a:lnTo>
                <a:lnTo>
                  <a:pt x="44" y="54"/>
                </a:lnTo>
                <a:lnTo>
                  <a:pt x="44" y="52"/>
                </a:lnTo>
                <a:lnTo>
                  <a:pt x="44" y="51"/>
                </a:lnTo>
                <a:lnTo>
                  <a:pt x="44" y="50"/>
                </a:lnTo>
                <a:lnTo>
                  <a:pt x="44" y="49"/>
                </a:lnTo>
                <a:lnTo>
                  <a:pt x="44" y="48"/>
                </a:lnTo>
                <a:lnTo>
                  <a:pt x="44" y="47"/>
                </a:lnTo>
                <a:lnTo>
                  <a:pt x="44" y="46"/>
                </a:lnTo>
                <a:lnTo>
                  <a:pt x="42" y="44"/>
                </a:lnTo>
                <a:lnTo>
                  <a:pt x="42" y="43"/>
                </a:lnTo>
                <a:lnTo>
                  <a:pt x="42" y="42"/>
                </a:lnTo>
                <a:lnTo>
                  <a:pt x="41" y="42"/>
                </a:lnTo>
                <a:lnTo>
                  <a:pt x="41" y="41"/>
                </a:lnTo>
                <a:lnTo>
                  <a:pt x="41" y="40"/>
                </a:lnTo>
                <a:lnTo>
                  <a:pt x="40" y="40"/>
                </a:lnTo>
                <a:lnTo>
                  <a:pt x="40" y="39"/>
                </a:lnTo>
                <a:lnTo>
                  <a:pt x="39" y="39"/>
                </a:lnTo>
                <a:lnTo>
                  <a:pt x="39" y="38"/>
                </a:lnTo>
                <a:lnTo>
                  <a:pt x="38" y="38"/>
                </a:lnTo>
                <a:lnTo>
                  <a:pt x="38" y="36"/>
                </a:lnTo>
                <a:lnTo>
                  <a:pt x="37" y="36"/>
                </a:lnTo>
                <a:lnTo>
                  <a:pt x="35" y="36"/>
                </a:lnTo>
                <a:lnTo>
                  <a:pt x="35" y="35"/>
                </a:lnTo>
                <a:lnTo>
                  <a:pt x="34" y="35"/>
                </a:lnTo>
                <a:lnTo>
                  <a:pt x="33" y="35"/>
                </a:lnTo>
                <a:lnTo>
                  <a:pt x="32" y="35"/>
                </a:lnTo>
                <a:lnTo>
                  <a:pt x="31" y="35"/>
                </a:lnTo>
                <a:lnTo>
                  <a:pt x="31" y="34"/>
                </a:lnTo>
                <a:lnTo>
                  <a:pt x="30" y="34"/>
                </a:lnTo>
                <a:lnTo>
                  <a:pt x="30" y="35"/>
                </a:lnTo>
                <a:lnTo>
                  <a:pt x="29" y="35"/>
                </a:lnTo>
                <a:lnTo>
                  <a:pt x="27" y="35"/>
                </a:lnTo>
                <a:lnTo>
                  <a:pt x="26" y="35"/>
                </a:lnTo>
                <a:lnTo>
                  <a:pt x="25" y="35"/>
                </a:lnTo>
                <a:lnTo>
                  <a:pt x="25" y="36"/>
                </a:lnTo>
                <a:lnTo>
                  <a:pt x="24" y="36"/>
                </a:lnTo>
                <a:lnTo>
                  <a:pt x="23" y="36"/>
                </a:lnTo>
                <a:lnTo>
                  <a:pt x="23" y="38"/>
                </a:lnTo>
                <a:lnTo>
                  <a:pt x="22" y="38"/>
                </a:lnTo>
                <a:lnTo>
                  <a:pt x="22" y="39"/>
                </a:lnTo>
                <a:lnTo>
                  <a:pt x="21" y="39"/>
                </a:lnTo>
                <a:lnTo>
                  <a:pt x="21" y="40"/>
                </a:lnTo>
                <a:lnTo>
                  <a:pt x="19" y="40"/>
                </a:lnTo>
                <a:lnTo>
                  <a:pt x="19" y="41"/>
                </a:lnTo>
                <a:lnTo>
                  <a:pt x="18" y="42"/>
                </a:lnTo>
                <a:lnTo>
                  <a:pt x="18" y="43"/>
                </a:lnTo>
                <a:lnTo>
                  <a:pt x="18" y="44"/>
                </a:lnTo>
                <a:lnTo>
                  <a:pt x="17" y="46"/>
                </a:lnTo>
                <a:lnTo>
                  <a:pt x="17" y="47"/>
                </a:lnTo>
                <a:lnTo>
                  <a:pt x="17" y="48"/>
                </a:lnTo>
                <a:lnTo>
                  <a:pt x="17" y="49"/>
                </a:lnTo>
                <a:lnTo>
                  <a:pt x="17" y="50"/>
                </a:lnTo>
                <a:lnTo>
                  <a:pt x="17" y="51"/>
                </a:lnTo>
                <a:lnTo>
                  <a:pt x="17" y="52"/>
                </a:lnTo>
                <a:lnTo>
                  <a:pt x="17"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3" name="Freeform 26"/>
          <p:cNvSpPr>
            <a:spLocks/>
          </p:cNvSpPr>
          <p:nvPr/>
        </p:nvSpPr>
        <p:spPr bwMode="auto">
          <a:xfrm>
            <a:off x="1128713" y="3727450"/>
            <a:ext cx="88900" cy="100013"/>
          </a:xfrm>
          <a:custGeom>
            <a:avLst/>
            <a:gdLst>
              <a:gd name="T0" fmla="*/ 40 w 56"/>
              <a:gd name="T1" fmla="*/ 54 h 63"/>
              <a:gd name="T2" fmla="*/ 38 w 56"/>
              <a:gd name="T3" fmla="*/ 55 h 63"/>
              <a:gd name="T4" fmla="*/ 36 w 56"/>
              <a:gd name="T5" fmla="*/ 57 h 63"/>
              <a:gd name="T6" fmla="*/ 34 w 56"/>
              <a:gd name="T7" fmla="*/ 58 h 63"/>
              <a:gd name="T8" fmla="*/ 32 w 56"/>
              <a:gd name="T9" fmla="*/ 61 h 63"/>
              <a:gd name="T10" fmla="*/ 30 w 56"/>
              <a:gd name="T11" fmla="*/ 62 h 63"/>
              <a:gd name="T12" fmla="*/ 26 w 56"/>
              <a:gd name="T13" fmla="*/ 62 h 63"/>
              <a:gd name="T14" fmla="*/ 24 w 56"/>
              <a:gd name="T15" fmla="*/ 63 h 63"/>
              <a:gd name="T16" fmla="*/ 20 w 56"/>
              <a:gd name="T17" fmla="*/ 63 h 63"/>
              <a:gd name="T18" fmla="*/ 17 w 56"/>
              <a:gd name="T19" fmla="*/ 63 h 63"/>
              <a:gd name="T20" fmla="*/ 13 w 56"/>
              <a:gd name="T21" fmla="*/ 62 h 63"/>
              <a:gd name="T22" fmla="*/ 10 w 56"/>
              <a:gd name="T23" fmla="*/ 61 h 63"/>
              <a:gd name="T24" fmla="*/ 7 w 56"/>
              <a:gd name="T25" fmla="*/ 59 h 63"/>
              <a:gd name="T26" fmla="*/ 5 w 56"/>
              <a:gd name="T27" fmla="*/ 57 h 63"/>
              <a:gd name="T28" fmla="*/ 3 w 56"/>
              <a:gd name="T29" fmla="*/ 56 h 63"/>
              <a:gd name="T30" fmla="*/ 2 w 56"/>
              <a:gd name="T31" fmla="*/ 54 h 63"/>
              <a:gd name="T32" fmla="*/ 1 w 56"/>
              <a:gd name="T33" fmla="*/ 51 h 63"/>
              <a:gd name="T34" fmla="*/ 0 w 56"/>
              <a:gd name="T35" fmla="*/ 49 h 63"/>
              <a:gd name="T36" fmla="*/ 0 w 56"/>
              <a:gd name="T37" fmla="*/ 46 h 63"/>
              <a:gd name="T38" fmla="*/ 0 w 56"/>
              <a:gd name="T39" fmla="*/ 42 h 63"/>
              <a:gd name="T40" fmla="*/ 0 w 56"/>
              <a:gd name="T41" fmla="*/ 39 h 63"/>
              <a:gd name="T42" fmla="*/ 16 w 56"/>
              <a:gd name="T43" fmla="*/ 28 h 63"/>
              <a:gd name="T44" fmla="*/ 16 w 56"/>
              <a:gd name="T45" fmla="*/ 32 h 63"/>
              <a:gd name="T46" fmla="*/ 16 w 56"/>
              <a:gd name="T47" fmla="*/ 35 h 63"/>
              <a:gd name="T48" fmla="*/ 16 w 56"/>
              <a:gd name="T49" fmla="*/ 39 h 63"/>
              <a:gd name="T50" fmla="*/ 16 w 56"/>
              <a:gd name="T51" fmla="*/ 42 h 63"/>
              <a:gd name="T52" fmla="*/ 17 w 56"/>
              <a:gd name="T53" fmla="*/ 44 h 63"/>
              <a:gd name="T54" fmla="*/ 18 w 56"/>
              <a:gd name="T55" fmla="*/ 48 h 63"/>
              <a:gd name="T56" fmla="*/ 20 w 56"/>
              <a:gd name="T57" fmla="*/ 49 h 63"/>
              <a:gd name="T58" fmla="*/ 23 w 56"/>
              <a:gd name="T59" fmla="*/ 50 h 63"/>
              <a:gd name="T60" fmla="*/ 26 w 56"/>
              <a:gd name="T61" fmla="*/ 50 h 63"/>
              <a:gd name="T62" fmla="*/ 30 w 56"/>
              <a:gd name="T63" fmla="*/ 50 h 63"/>
              <a:gd name="T64" fmla="*/ 32 w 56"/>
              <a:gd name="T65" fmla="*/ 49 h 63"/>
              <a:gd name="T66" fmla="*/ 34 w 56"/>
              <a:gd name="T67" fmla="*/ 48 h 63"/>
              <a:gd name="T68" fmla="*/ 35 w 56"/>
              <a:gd name="T69" fmla="*/ 46 h 63"/>
              <a:gd name="T70" fmla="*/ 38 w 56"/>
              <a:gd name="T71" fmla="*/ 44 h 63"/>
              <a:gd name="T72" fmla="*/ 39 w 56"/>
              <a:gd name="T73" fmla="*/ 41 h 63"/>
              <a:gd name="T74" fmla="*/ 39 w 56"/>
              <a:gd name="T75" fmla="*/ 38 h 63"/>
              <a:gd name="T76" fmla="*/ 39 w 56"/>
              <a:gd name="T77" fmla="*/ 34 h 63"/>
              <a:gd name="T78" fmla="*/ 39 w 56"/>
              <a:gd name="T79" fmla="*/ 31 h 63"/>
              <a:gd name="T80" fmla="*/ 39 w 56"/>
              <a:gd name="T81" fmla="*/ 27 h 63"/>
              <a:gd name="T82" fmla="*/ 56 w 56"/>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63"/>
              <a:gd name="T128" fmla="*/ 56 w 56"/>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63">
                <a:moveTo>
                  <a:pt x="40" y="62"/>
                </a:moveTo>
                <a:lnTo>
                  <a:pt x="40" y="52"/>
                </a:lnTo>
                <a:lnTo>
                  <a:pt x="40" y="54"/>
                </a:lnTo>
                <a:lnTo>
                  <a:pt x="39" y="54"/>
                </a:lnTo>
                <a:lnTo>
                  <a:pt x="39" y="55"/>
                </a:lnTo>
                <a:lnTo>
                  <a:pt x="38" y="55"/>
                </a:lnTo>
                <a:lnTo>
                  <a:pt x="38" y="56"/>
                </a:lnTo>
                <a:lnTo>
                  <a:pt x="36" y="56"/>
                </a:lnTo>
                <a:lnTo>
                  <a:pt x="36" y="57"/>
                </a:lnTo>
                <a:lnTo>
                  <a:pt x="35" y="57"/>
                </a:lnTo>
                <a:lnTo>
                  <a:pt x="35" y="58"/>
                </a:lnTo>
                <a:lnTo>
                  <a:pt x="34" y="58"/>
                </a:lnTo>
                <a:lnTo>
                  <a:pt x="33" y="59"/>
                </a:lnTo>
                <a:lnTo>
                  <a:pt x="32" y="59"/>
                </a:lnTo>
                <a:lnTo>
                  <a:pt x="32" y="61"/>
                </a:lnTo>
                <a:lnTo>
                  <a:pt x="31" y="61"/>
                </a:lnTo>
                <a:lnTo>
                  <a:pt x="30" y="61"/>
                </a:lnTo>
                <a:lnTo>
                  <a:pt x="30" y="62"/>
                </a:lnTo>
                <a:lnTo>
                  <a:pt x="28" y="62"/>
                </a:lnTo>
                <a:lnTo>
                  <a:pt x="27" y="62"/>
                </a:lnTo>
                <a:lnTo>
                  <a:pt x="26" y="62"/>
                </a:lnTo>
                <a:lnTo>
                  <a:pt x="25" y="62"/>
                </a:lnTo>
                <a:lnTo>
                  <a:pt x="25" y="63"/>
                </a:lnTo>
                <a:lnTo>
                  <a:pt x="24" y="63"/>
                </a:lnTo>
                <a:lnTo>
                  <a:pt x="23" y="63"/>
                </a:lnTo>
                <a:lnTo>
                  <a:pt x="22" y="63"/>
                </a:lnTo>
                <a:lnTo>
                  <a:pt x="20" y="63"/>
                </a:lnTo>
                <a:lnTo>
                  <a:pt x="19" y="63"/>
                </a:lnTo>
                <a:lnTo>
                  <a:pt x="18" y="63"/>
                </a:lnTo>
                <a:lnTo>
                  <a:pt x="17" y="63"/>
                </a:lnTo>
                <a:lnTo>
                  <a:pt x="16" y="63"/>
                </a:lnTo>
                <a:lnTo>
                  <a:pt x="15" y="63"/>
                </a:lnTo>
                <a:lnTo>
                  <a:pt x="13" y="62"/>
                </a:lnTo>
                <a:lnTo>
                  <a:pt x="12" y="62"/>
                </a:lnTo>
                <a:lnTo>
                  <a:pt x="11" y="62"/>
                </a:lnTo>
                <a:lnTo>
                  <a:pt x="10" y="61"/>
                </a:lnTo>
                <a:lnTo>
                  <a:pt x="9" y="61"/>
                </a:lnTo>
                <a:lnTo>
                  <a:pt x="8" y="59"/>
                </a:lnTo>
                <a:lnTo>
                  <a:pt x="7" y="59"/>
                </a:lnTo>
                <a:lnTo>
                  <a:pt x="7" y="58"/>
                </a:lnTo>
                <a:lnTo>
                  <a:pt x="5" y="58"/>
                </a:lnTo>
                <a:lnTo>
                  <a:pt x="5" y="57"/>
                </a:lnTo>
                <a:lnTo>
                  <a:pt x="4" y="57"/>
                </a:lnTo>
                <a:lnTo>
                  <a:pt x="4" y="56"/>
                </a:lnTo>
                <a:lnTo>
                  <a:pt x="3" y="56"/>
                </a:lnTo>
                <a:lnTo>
                  <a:pt x="3" y="55"/>
                </a:lnTo>
                <a:lnTo>
                  <a:pt x="2" y="55"/>
                </a:lnTo>
                <a:lnTo>
                  <a:pt x="2" y="54"/>
                </a:lnTo>
                <a:lnTo>
                  <a:pt x="2" y="52"/>
                </a:lnTo>
                <a:lnTo>
                  <a:pt x="1" y="52"/>
                </a:lnTo>
                <a:lnTo>
                  <a:pt x="1" y="51"/>
                </a:lnTo>
                <a:lnTo>
                  <a:pt x="1" y="50"/>
                </a:lnTo>
                <a:lnTo>
                  <a:pt x="1" y="49"/>
                </a:lnTo>
                <a:lnTo>
                  <a:pt x="0" y="49"/>
                </a:lnTo>
                <a:lnTo>
                  <a:pt x="0" y="48"/>
                </a:lnTo>
                <a:lnTo>
                  <a:pt x="0" y="47"/>
                </a:lnTo>
                <a:lnTo>
                  <a:pt x="0" y="46"/>
                </a:lnTo>
                <a:lnTo>
                  <a:pt x="0" y="44"/>
                </a:lnTo>
                <a:lnTo>
                  <a:pt x="0" y="43"/>
                </a:lnTo>
                <a:lnTo>
                  <a:pt x="0" y="42"/>
                </a:lnTo>
                <a:lnTo>
                  <a:pt x="0" y="41"/>
                </a:lnTo>
                <a:lnTo>
                  <a:pt x="0" y="40"/>
                </a:lnTo>
                <a:lnTo>
                  <a:pt x="0" y="39"/>
                </a:lnTo>
                <a:lnTo>
                  <a:pt x="0" y="0"/>
                </a:lnTo>
                <a:lnTo>
                  <a:pt x="16" y="0"/>
                </a:lnTo>
                <a:lnTo>
                  <a:pt x="16" y="28"/>
                </a:lnTo>
                <a:lnTo>
                  <a:pt x="16" y="30"/>
                </a:lnTo>
                <a:lnTo>
                  <a:pt x="16" y="31"/>
                </a:lnTo>
                <a:lnTo>
                  <a:pt x="16" y="32"/>
                </a:lnTo>
                <a:lnTo>
                  <a:pt x="16" y="33"/>
                </a:lnTo>
                <a:lnTo>
                  <a:pt x="16" y="34"/>
                </a:lnTo>
                <a:lnTo>
                  <a:pt x="16" y="35"/>
                </a:lnTo>
                <a:lnTo>
                  <a:pt x="16" y="36"/>
                </a:lnTo>
                <a:lnTo>
                  <a:pt x="16" y="38"/>
                </a:lnTo>
                <a:lnTo>
                  <a:pt x="16" y="39"/>
                </a:lnTo>
                <a:lnTo>
                  <a:pt x="16" y="40"/>
                </a:lnTo>
                <a:lnTo>
                  <a:pt x="16" y="41"/>
                </a:lnTo>
                <a:lnTo>
                  <a:pt x="16" y="42"/>
                </a:lnTo>
                <a:lnTo>
                  <a:pt x="16" y="43"/>
                </a:lnTo>
                <a:lnTo>
                  <a:pt x="17" y="43"/>
                </a:lnTo>
                <a:lnTo>
                  <a:pt x="17" y="44"/>
                </a:lnTo>
                <a:lnTo>
                  <a:pt x="17" y="46"/>
                </a:lnTo>
                <a:lnTo>
                  <a:pt x="18" y="47"/>
                </a:lnTo>
                <a:lnTo>
                  <a:pt x="18" y="48"/>
                </a:lnTo>
                <a:lnTo>
                  <a:pt x="19" y="48"/>
                </a:lnTo>
                <a:lnTo>
                  <a:pt x="19" y="49"/>
                </a:lnTo>
                <a:lnTo>
                  <a:pt x="20" y="49"/>
                </a:lnTo>
                <a:lnTo>
                  <a:pt x="22" y="49"/>
                </a:lnTo>
                <a:lnTo>
                  <a:pt x="22" y="50"/>
                </a:lnTo>
                <a:lnTo>
                  <a:pt x="23" y="50"/>
                </a:lnTo>
                <a:lnTo>
                  <a:pt x="24" y="50"/>
                </a:lnTo>
                <a:lnTo>
                  <a:pt x="25" y="50"/>
                </a:lnTo>
                <a:lnTo>
                  <a:pt x="26" y="50"/>
                </a:lnTo>
                <a:lnTo>
                  <a:pt x="27" y="50"/>
                </a:lnTo>
                <a:lnTo>
                  <a:pt x="28" y="50"/>
                </a:lnTo>
                <a:lnTo>
                  <a:pt x="30" y="50"/>
                </a:lnTo>
                <a:lnTo>
                  <a:pt x="31" y="50"/>
                </a:lnTo>
                <a:lnTo>
                  <a:pt x="31" y="49"/>
                </a:lnTo>
                <a:lnTo>
                  <a:pt x="32" y="49"/>
                </a:lnTo>
                <a:lnTo>
                  <a:pt x="33" y="49"/>
                </a:lnTo>
                <a:lnTo>
                  <a:pt x="33" y="48"/>
                </a:lnTo>
                <a:lnTo>
                  <a:pt x="34" y="48"/>
                </a:lnTo>
                <a:lnTo>
                  <a:pt x="34" y="47"/>
                </a:lnTo>
                <a:lnTo>
                  <a:pt x="35" y="47"/>
                </a:lnTo>
                <a:lnTo>
                  <a:pt x="35" y="46"/>
                </a:lnTo>
                <a:lnTo>
                  <a:pt x="36" y="46"/>
                </a:lnTo>
                <a:lnTo>
                  <a:pt x="36" y="44"/>
                </a:lnTo>
                <a:lnTo>
                  <a:pt x="38" y="44"/>
                </a:lnTo>
                <a:lnTo>
                  <a:pt x="38" y="43"/>
                </a:lnTo>
                <a:lnTo>
                  <a:pt x="38" y="42"/>
                </a:lnTo>
                <a:lnTo>
                  <a:pt x="39" y="41"/>
                </a:lnTo>
                <a:lnTo>
                  <a:pt x="39" y="40"/>
                </a:lnTo>
                <a:lnTo>
                  <a:pt x="39" y="39"/>
                </a:lnTo>
                <a:lnTo>
                  <a:pt x="39" y="38"/>
                </a:lnTo>
                <a:lnTo>
                  <a:pt x="39" y="36"/>
                </a:lnTo>
                <a:lnTo>
                  <a:pt x="39" y="35"/>
                </a:lnTo>
                <a:lnTo>
                  <a:pt x="39" y="34"/>
                </a:lnTo>
                <a:lnTo>
                  <a:pt x="39" y="33"/>
                </a:lnTo>
                <a:lnTo>
                  <a:pt x="39" y="32"/>
                </a:lnTo>
                <a:lnTo>
                  <a:pt x="39" y="31"/>
                </a:lnTo>
                <a:lnTo>
                  <a:pt x="39" y="30"/>
                </a:lnTo>
                <a:lnTo>
                  <a:pt x="39" y="28"/>
                </a:lnTo>
                <a:lnTo>
                  <a:pt x="39" y="27"/>
                </a:lnTo>
                <a:lnTo>
                  <a:pt x="39" y="26"/>
                </a:lnTo>
                <a:lnTo>
                  <a:pt x="39" y="0"/>
                </a:lnTo>
                <a:lnTo>
                  <a:pt x="56" y="0"/>
                </a:lnTo>
                <a:lnTo>
                  <a:pt x="56" y="62"/>
                </a:lnTo>
                <a:lnTo>
                  <a:pt x="40" y="6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4" name="Freeform 27"/>
          <p:cNvSpPr>
            <a:spLocks/>
          </p:cNvSpPr>
          <p:nvPr/>
        </p:nvSpPr>
        <p:spPr bwMode="auto">
          <a:xfrm>
            <a:off x="1236663" y="3725863"/>
            <a:ext cx="93662" cy="101600"/>
          </a:xfrm>
          <a:custGeom>
            <a:avLst/>
            <a:gdLst>
              <a:gd name="T0" fmla="*/ 42 w 59"/>
              <a:gd name="T1" fmla="*/ 19 h 64"/>
              <a:gd name="T2" fmla="*/ 39 w 59"/>
              <a:gd name="T3" fmla="*/ 16 h 64"/>
              <a:gd name="T4" fmla="*/ 36 w 59"/>
              <a:gd name="T5" fmla="*/ 13 h 64"/>
              <a:gd name="T6" fmla="*/ 31 w 59"/>
              <a:gd name="T7" fmla="*/ 12 h 64"/>
              <a:gd name="T8" fmla="*/ 26 w 59"/>
              <a:gd name="T9" fmla="*/ 12 h 64"/>
              <a:gd name="T10" fmla="*/ 22 w 59"/>
              <a:gd name="T11" fmla="*/ 16 h 64"/>
              <a:gd name="T12" fmla="*/ 20 w 59"/>
              <a:gd name="T13" fmla="*/ 19 h 64"/>
              <a:gd name="T14" fmla="*/ 18 w 59"/>
              <a:gd name="T15" fmla="*/ 24 h 64"/>
              <a:gd name="T16" fmla="*/ 18 w 59"/>
              <a:gd name="T17" fmla="*/ 29 h 64"/>
              <a:gd name="T18" fmla="*/ 18 w 59"/>
              <a:gd name="T19" fmla="*/ 35 h 64"/>
              <a:gd name="T20" fmla="*/ 19 w 59"/>
              <a:gd name="T21" fmla="*/ 40 h 64"/>
              <a:gd name="T22" fmla="*/ 20 w 59"/>
              <a:gd name="T23" fmla="*/ 44 h 64"/>
              <a:gd name="T24" fmla="*/ 22 w 59"/>
              <a:gd name="T25" fmla="*/ 48 h 64"/>
              <a:gd name="T26" fmla="*/ 26 w 59"/>
              <a:gd name="T27" fmla="*/ 50 h 64"/>
              <a:gd name="T28" fmla="*/ 31 w 59"/>
              <a:gd name="T29" fmla="*/ 50 h 64"/>
              <a:gd name="T30" fmla="*/ 36 w 59"/>
              <a:gd name="T31" fmla="*/ 49 h 64"/>
              <a:gd name="T32" fmla="*/ 39 w 59"/>
              <a:gd name="T33" fmla="*/ 47 h 64"/>
              <a:gd name="T34" fmla="*/ 42 w 59"/>
              <a:gd name="T35" fmla="*/ 42 h 64"/>
              <a:gd name="T36" fmla="*/ 59 w 59"/>
              <a:gd name="T37" fmla="*/ 41 h 64"/>
              <a:gd name="T38" fmla="*/ 58 w 59"/>
              <a:gd name="T39" fmla="*/ 47 h 64"/>
              <a:gd name="T40" fmla="*/ 55 w 59"/>
              <a:gd name="T41" fmla="*/ 52 h 64"/>
              <a:gd name="T42" fmla="*/ 51 w 59"/>
              <a:gd name="T43" fmla="*/ 57 h 64"/>
              <a:gd name="T44" fmla="*/ 46 w 59"/>
              <a:gd name="T45" fmla="*/ 60 h 64"/>
              <a:gd name="T46" fmla="*/ 42 w 59"/>
              <a:gd name="T47" fmla="*/ 63 h 64"/>
              <a:gd name="T48" fmla="*/ 36 w 59"/>
              <a:gd name="T49" fmla="*/ 64 h 64"/>
              <a:gd name="T50" fmla="*/ 30 w 59"/>
              <a:gd name="T51" fmla="*/ 64 h 64"/>
              <a:gd name="T52" fmla="*/ 25 w 59"/>
              <a:gd name="T53" fmla="*/ 64 h 64"/>
              <a:gd name="T54" fmla="*/ 19 w 59"/>
              <a:gd name="T55" fmla="*/ 62 h 64"/>
              <a:gd name="T56" fmla="*/ 14 w 59"/>
              <a:gd name="T57" fmla="*/ 59 h 64"/>
              <a:gd name="T58" fmla="*/ 10 w 59"/>
              <a:gd name="T59" fmla="*/ 56 h 64"/>
              <a:gd name="T60" fmla="*/ 6 w 59"/>
              <a:gd name="T61" fmla="*/ 51 h 64"/>
              <a:gd name="T62" fmla="*/ 4 w 59"/>
              <a:gd name="T63" fmla="*/ 47 h 64"/>
              <a:gd name="T64" fmla="*/ 2 w 59"/>
              <a:gd name="T65" fmla="*/ 41 h 64"/>
              <a:gd name="T66" fmla="*/ 0 w 59"/>
              <a:gd name="T67" fmla="*/ 35 h 64"/>
              <a:gd name="T68" fmla="*/ 0 w 59"/>
              <a:gd name="T69" fmla="*/ 29 h 64"/>
              <a:gd name="T70" fmla="*/ 2 w 59"/>
              <a:gd name="T71" fmla="*/ 24 h 64"/>
              <a:gd name="T72" fmla="*/ 3 w 59"/>
              <a:gd name="T73" fmla="*/ 18 h 64"/>
              <a:gd name="T74" fmla="*/ 5 w 59"/>
              <a:gd name="T75" fmla="*/ 13 h 64"/>
              <a:gd name="T76" fmla="*/ 7 w 59"/>
              <a:gd name="T77" fmla="*/ 10 h 64"/>
              <a:gd name="T78" fmla="*/ 10 w 59"/>
              <a:gd name="T79" fmla="*/ 7 h 64"/>
              <a:gd name="T80" fmla="*/ 13 w 59"/>
              <a:gd name="T81" fmla="*/ 4 h 64"/>
              <a:gd name="T82" fmla="*/ 18 w 59"/>
              <a:gd name="T83" fmla="*/ 2 h 64"/>
              <a:gd name="T84" fmla="*/ 23 w 59"/>
              <a:gd name="T85" fmla="*/ 0 h 64"/>
              <a:gd name="T86" fmla="*/ 29 w 59"/>
              <a:gd name="T87" fmla="*/ 0 h 64"/>
              <a:gd name="T88" fmla="*/ 35 w 59"/>
              <a:gd name="T89" fmla="*/ 0 h 64"/>
              <a:gd name="T90" fmla="*/ 41 w 59"/>
              <a:gd name="T91" fmla="*/ 0 h 64"/>
              <a:gd name="T92" fmla="*/ 44 w 59"/>
              <a:gd name="T93" fmla="*/ 2 h 64"/>
              <a:gd name="T94" fmla="*/ 49 w 59"/>
              <a:gd name="T95" fmla="*/ 3 h 64"/>
              <a:gd name="T96" fmla="*/ 51 w 59"/>
              <a:gd name="T97" fmla="*/ 7 h 64"/>
              <a:gd name="T98" fmla="*/ 54 w 59"/>
              <a:gd name="T99" fmla="*/ 9 h 64"/>
              <a:gd name="T100" fmla="*/ 57 w 59"/>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
              <a:gd name="T154" fmla="*/ 0 h 64"/>
              <a:gd name="T155" fmla="*/ 59 w 59"/>
              <a:gd name="T156" fmla="*/ 64 h 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 h="64">
                <a:moveTo>
                  <a:pt x="59" y="19"/>
                </a:moveTo>
                <a:lnTo>
                  <a:pt x="43" y="21"/>
                </a:lnTo>
                <a:lnTo>
                  <a:pt x="42" y="21"/>
                </a:lnTo>
                <a:lnTo>
                  <a:pt x="42" y="20"/>
                </a:lnTo>
                <a:lnTo>
                  <a:pt x="42" y="19"/>
                </a:lnTo>
                <a:lnTo>
                  <a:pt x="42" y="18"/>
                </a:lnTo>
                <a:lnTo>
                  <a:pt x="41" y="18"/>
                </a:lnTo>
                <a:lnTo>
                  <a:pt x="41" y="17"/>
                </a:lnTo>
                <a:lnTo>
                  <a:pt x="41" y="16"/>
                </a:lnTo>
                <a:lnTo>
                  <a:pt x="39" y="16"/>
                </a:lnTo>
                <a:lnTo>
                  <a:pt x="39" y="15"/>
                </a:lnTo>
                <a:lnTo>
                  <a:pt x="38" y="15"/>
                </a:lnTo>
                <a:lnTo>
                  <a:pt x="38" y="13"/>
                </a:lnTo>
                <a:lnTo>
                  <a:pt x="37" y="13"/>
                </a:lnTo>
                <a:lnTo>
                  <a:pt x="36" y="13"/>
                </a:lnTo>
                <a:lnTo>
                  <a:pt x="36" y="12"/>
                </a:lnTo>
                <a:lnTo>
                  <a:pt x="35" y="12"/>
                </a:lnTo>
                <a:lnTo>
                  <a:pt x="34" y="12"/>
                </a:lnTo>
                <a:lnTo>
                  <a:pt x="33" y="12"/>
                </a:lnTo>
                <a:lnTo>
                  <a:pt x="31" y="12"/>
                </a:lnTo>
                <a:lnTo>
                  <a:pt x="30" y="12"/>
                </a:lnTo>
                <a:lnTo>
                  <a:pt x="29" y="12"/>
                </a:lnTo>
                <a:lnTo>
                  <a:pt x="28" y="12"/>
                </a:lnTo>
                <a:lnTo>
                  <a:pt x="27" y="12"/>
                </a:lnTo>
                <a:lnTo>
                  <a:pt x="26" y="12"/>
                </a:lnTo>
                <a:lnTo>
                  <a:pt x="26" y="13"/>
                </a:lnTo>
                <a:lnTo>
                  <a:pt x="25" y="13"/>
                </a:lnTo>
                <a:lnTo>
                  <a:pt x="23" y="15"/>
                </a:lnTo>
                <a:lnTo>
                  <a:pt x="22" y="15"/>
                </a:lnTo>
                <a:lnTo>
                  <a:pt x="22" y="16"/>
                </a:lnTo>
                <a:lnTo>
                  <a:pt x="21" y="16"/>
                </a:lnTo>
                <a:lnTo>
                  <a:pt x="21" y="17"/>
                </a:lnTo>
                <a:lnTo>
                  <a:pt x="20" y="17"/>
                </a:lnTo>
                <a:lnTo>
                  <a:pt x="20" y="18"/>
                </a:lnTo>
                <a:lnTo>
                  <a:pt x="20" y="19"/>
                </a:lnTo>
                <a:lnTo>
                  <a:pt x="19" y="20"/>
                </a:lnTo>
                <a:lnTo>
                  <a:pt x="19" y="21"/>
                </a:lnTo>
                <a:lnTo>
                  <a:pt x="19" y="23"/>
                </a:lnTo>
                <a:lnTo>
                  <a:pt x="19" y="24"/>
                </a:lnTo>
                <a:lnTo>
                  <a:pt x="18" y="24"/>
                </a:lnTo>
                <a:lnTo>
                  <a:pt x="18" y="25"/>
                </a:lnTo>
                <a:lnTo>
                  <a:pt x="18" y="26"/>
                </a:lnTo>
                <a:lnTo>
                  <a:pt x="18" y="27"/>
                </a:lnTo>
                <a:lnTo>
                  <a:pt x="18" y="28"/>
                </a:lnTo>
                <a:lnTo>
                  <a:pt x="18" y="29"/>
                </a:lnTo>
                <a:lnTo>
                  <a:pt x="18" y="31"/>
                </a:lnTo>
                <a:lnTo>
                  <a:pt x="18" y="32"/>
                </a:lnTo>
                <a:lnTo>
                  <a:pt x="18" y="33"/>
                </a:lnTo>
                <a:lnTo>
                  <a:pt x="18" y="34"/>
                </a:lnTo>
                <a:lnTo>
                  <a:pt x="18" y="35"/>
                </a:lnTo>
                <a:lnTo>
                  <a:pt x="18" y="36"/>
                </a:lnTo>
                <a:lnTo>
                  <a:pt x="18" y="37"/>
                </a:lnTo>
                <a:lnTo>
                  <a:pt x="19" y="37"/>
                </a:lnTo>
                <a:lnTo>
                  <a:pt x="19" y="39"/>
                </a:lnTo>
                <a:lnTo>
                  <a:pt x="19" y="40"/>
                </a:lnTo>
                <a:lnTo>
                  <a:pt x="19" y="41"/>
                </a:lnTo>
                <a:lnTo>
                  <a:pt x="19" y="42"/>
                </a:lnTo>
                <a:lnTo>
                  <a:pt x="20" y="42"/>
                </a:lnTo>
                <a:lnTo>
                  <a:pt x="20" y="43"/>
                </a:lnTo>
                <a:lnTo>
                  <a:pt x="20" y="44"/>
                </a:lnTo>
                <a:lnTo>
                  <a:pt x="21" y="44"/>
                </a:lnTo>
                <a:lnTo>
                  <a:pt x="21" y="45"/>
                </a:lnTo>
                <a:lnTo>
                  <a:pt x="21" y="47"/>
                </a:lnTo>
                <a:lnTo>
                  <a:pt x="22" y="47"/>
                </a:lnTo>
                <a:lnTo>
                  <a:pt x="22" y="48"/>
                </a:lnTo>
                <a:lnTo>
                  <a:pt x="23" y="48"/>
                </a:lnTo>
                <a:lnTo>
                  <a:pt x="25" y="48"/>
                </a:lnTo>
                <a:lnTo>
                  <a:pt x="25" y="49"/>
                </a:lnTo>
                <a:lnTo>
                  <a:pt x="26" y="49"/>
                </a:lnTo>
                <a:lnTo>
                  <a:pt x="26" y="50"/>
                </a:lnTo>
                <a:lnTo>
                  <a:pt x="27" y="50"/>
                </a:lnTo>
                <a:lnTo>
                  <a:pt x="28" y="50"/>
                </a:lnTo>
                <a:lnTo>
                  <a:pt x="29" y="50"/>
                </a:lnTo>
                <a:lnTo>
                  <a:pt x="30" y="50"/>
                </a:lnTo>
                <a:lnTo>
                  <a:pt x="31" y="50"/>
                </a:lnTo>
                <a:lnTo>
                  <a:pt x="33" y="50"/>
                </a:lnTo>
                <a:lnTo>
                  <a:pt x="34" y="50"/>
                </a:lnTo>
                <a:lnTo>
                  <a:pt x="35" y="50"/>
                </a:lnTo>
                <a:lnTo>
                  <a:pt x="36" y="50"/>
                </a:lnTo>
                <a:lnTo>
                  <a:pt x="36" y="49"/>
                </a:lnTo>
                <a:lnTo>
                  <a:pt x="37" y="49"/>
                </a:lnTo>
                <a:lnTo>
                  <a:pt x="38" y="49"/>
                </a:lnTo>
                <a:lnTo>
                  <a:pt x="38" y="48"/>
                </a:lnTo>
                <a:lnTo>
                  <a:pt x="39" y="48"/>
                </a:lnTo>
                <a:lnTo>
                  <a:pt x="39" y="47"/>
                </a:lnTo>
                <a:lnTo>
                  <a:pt x="41" y="47"/>
                </a:lnTo>
                <a:lnTo>
                  <a:pt x="41" y="45"/>
                </a:lnTo>
                <a:lnTo>
                  <a:pt x="42" y="44"/>
                </a:lnTo>
                <a:lnTo>
                  <a:pt x="42" y="43"/>
                </a:lnTo>
                <a:lnTo>
                  <a:pt x="42" y="42"/>
                </a:lnTo>
                <a:lnTo>
                  <a:pt x="43" y="42"/>
                </a:lnTo>
                <a:lnTo>
                  <a:pt x="43" y="41"/>
                </a:lnTo>
                <a:lnTo>
                  <a:pt x="43" y="40"/>
                </a:lnTo>
                <a:lnTo>
                  <a:pt x="43" y="39"/>
                </a:lnTo>
                <a:lnTo>
                  <a:pt x="59" y="41"/>
                </a:lnTo>
                <a:lnTo>
                  <a:pt x="59" y="42"/>
                </a:lnTo>
                <a:lnTo>
                  <a:pt x="59" y="43"/>
                </a:lnTo>
                <a:lnTo>
                  <a:pt x="59" y="44"/>
                </a:lnTo>
                <a:lnTo>
                  <a:pt x="58" y="45"/>
                </a:lnTo>
                <a:lnTo>
                  <a:pt x="58" y="47"/>
                </a:lnTo>
                <a:lnTo>
                  <a:pt x="58" y="48"/>
                </a:lnTo>
                <a:lnTo>
                  <a:pt x="57" y="49"/>
                </a:lnTo>
                <a:lnTo>
                  <a:pt x="57" y="50"/>
                </a:lnTo>
                <a:lnTo>
                  <a:pt x="55" y="51"/>
                </a:lnTo>
                <a:lnTo>
                  <a:pt x="55" y="52"/>
                </a:lnTo>
                <a:lnTo>
                  <a:pt x="54" y="52"/>
                </a:lnTo>
                <a:lnTo>
                  <a:pt x="54" y="53"/>
                </a:lnTo>
                <a:lnTo>
                  <a:pt x="53" y="55"/>
                </a:lnTo>
                <a:lnTo>
                  <a:pt x="52" y="56"/>
                </a:lnTo>
                <a:lnTo>
                  <a:pt x="51" y="57"/>
                </a:lnTo>
                <a:lnTo>
                  <a:pt x="50" y="58"/>
                </a:lnTo>
                <a:lnTo>
                  <a:pt x="49" y="59"/>
                </a:lnTo>
                <a:lnTo>
                  <a:pt x="47" y="59"/>
                </a:lnTo>
                <a:lnTo>
                  <a:pt x="47" y="60"/>
                </a:lnTo>
                <a:lnTo>
                  <a:pt x="46" y="60"/>
                </a:lnTo>
                <a:lnTo>
                  <a:pt x="45" y="60"/>
                </a:lnTo>
                <a:lnTo>
                  <a:pt x="45" y="62"/>
                </a:lnTo>
                <a:lnTo>
                  <a:pt x="44" y="62"/>
                </a:lnTo>
                <a:lnTo>
                  <a:pt x="43" y="62"/>
                </a:lnTo>
                <a:lnTo>
                  <a:pt x="42" y="63"/>
                </a:lnTo>
                <a:lnTo>
                  <a:pt x="41" y="63"/>
                </a:lnTo>
                <a:lnTo>
                  <a:pt x="39" y="63"/>
                </a:lnTo>
                <a:lnTo>
                  <a:pt x="38" y="63"/>
                </a:lnTo>
                <a:lnTo>
                  <a:pt x="37" y="64"/>
                </a:lnTo>
                <a:lnTo>
                  <a:pt x="36" y="64"/>
                </a:lnTo>
                <a:lnTo>
                  <a:pt x="35" y="64"/>
                </a:lnTo>
                <a:lnTo>
                  <a:pt x="34" y="64"/>
                </a:lnTo>
                <a:lnTo>
                  <a:pt x="33" y="64"/>
                </a:lnTo>
                <a:lnTo>
                  <a:pt x="31" y="64"/>
                </a:lnTo>
                <a:lnTo>
                  <a:pt x="30" y="64"/>
                </a:lnTo>
                <a:lnTo>
                  <a:pt x="29" y="64"/>
                </a:lnTo>
                <a:lnTo>
                  <a:pt x="28" y="64"/>
                </a:lnTo>
                <a:lnTo>
                  <a:pt x="27" y="64"/>
                </a:lnTo>
                <a:lnTo>
                  <a:pt x="26" y="64"/>
                </a:lnTo>
                <a:lnTo>
                  <a:pt x="25" y="64"/>
                </a:lnTo>
                <a:lnTo>
                  <a:pt x="23" y="63"/>
                </a:lnTo>
                <a:lnTo>
                  <a:pt x="22" y="63"/>
                </a:lnTo>
                <a:lnTo>
                  <a:pt x="21" y="63"/>
                </a:lnTo>
                <a:lnTo>
                  <a:pt x="20" y="63"/>
                </a:lnTo>
                <a:lnTo>
                  <a:pt x="19" y="62"/>
                </a:lnTo>
                <a:lnTo>
                  <a:pt x="18" y="62"/>
                </a:lnTo>
                <a:lnTo>
                  <a:pt x="17" y="62"/>
                </a:lnTo>
                <a:lnTo>
                  <a:pt x="17" y="60"/>
                </a:lnTo>
                <a:lnTo>
                  <a:pt x="15" y="60"/>
                </a:lnTo>
                <a:lnTo>
                  <a:pt x="14" y="59"/>
                </a:lnTo>
                <a:lnTo>
                  <a:pt x="13" y="59"/>
                </a:lnTo>
                <a:lnTo>
                  <a:pt x="13" y="58"/>
                </a:lnTo>
                <a:lnTo>
                  <a:pt x="12" y="58"/>
                </a:lnTo>
                <a:lnTo>
                  <a:pt x="11" y="57"/>
                </a:lnTo>
                <a:lnTo>
                  <a:pt x="10" y="56"/>
                </a:lnTo>
                <a:lnTo>
                  <a:pt x="9" y="56"/>
                </a:lnTo>
                <a:lnTo>
                  <a:pt x="9" y="55"/>
                </a:lnTo>
                <a:lnTo>
                  <a:pt x="7" y="53"/>
                </a:lnTo>
                <a:lnTo>
                  <a:pt x="6" y="52"/>
                </a:lnTo>
                <a:lnTo>
                  <a:pt x="6" y="51"/>
                </a:lnTo>
                <a:lnTo>
                  <a:pt x="5" y="50"/>
                </a:lnTo>
                <a:lnTo>
                  <a:pt x="5" y="49"/>
                </a:lnTo>
                <a:lnTo>
                  <a:pt x="4" y="49"/>
                </a:lnTo>
                <a:lnTo>
                  <a:pt x="4" y="48"/>
                </a:lnTo>
                <a:lnTo>
                  <a:pt x="4" y="47"/>
                </a:lnTo>
                <a:lnTo>
                  <a:pt x="3" y="45"/>
                </a:lnTo>
                <a:lnTo>
                  <a:pt x="3" y="44"/>
                </a:lnTo>
                <a:lnTo>
                  <a:pt x="3" y="43"/>
                </a:lnTo>
                <a:lnTo>
                  <a:pt x="2" y="42"/>
                </a:lnTo>
                <a:lnTo>
                  <a:pt x="2" y="41"/>
                </a:lnTo>
                <a:lnTo>
                  <a:pt x="2" y="40"/>
                </a:lnTo>
                <a:lnTo>
                  <a:pt x="2" y="39"/>
                </a:lnTo>
                <a:lnTo>
                  <a:pt x="2" y="37"/>
                </a:lnTo>
                <a:lnTo>
                  <a:pt x="2" y="36"/>
                </a:lnTo>
                <a:lnTo>
                  <a:pt x="0" y="35"/>
                </a:lnTo>
                <a:lnTo>
                  <a:pt x="0" y="34"/>
                </a:lnTo>
                <a:lnTo>
                  <a:pt x="0" y="33"/>
                </a:lnTo>
                <a:lnTo>
                  <a:pt x="0" y="32"/>
                </a:lnTo>
                <a:lnTo>
                  <a:pt x="0" y="31"/>
                </a:lnTo>
                <a:lnTo>
                  <a:pt x="0" y="29"/>
                </a:lnTo>
                <a:lnTo>
                  <a:pt x="0" y="28"/>
                </a:lnTo>
                <a:lnTo>
                  <a:pt x="2" y="27"/>
                </a:lnTo>
                <a:lnTo>
                  <a:pt x="2" y="26"/>
                </a:lnTo>
                <a:lnTo>
                  <a:pt x="2" y="25"/>
                </a:lnTo>
                <a:lnTo>
                  <a:pt x="2" y="24"/>
                </a:lnTo>
                <a:lnTo>
                  <a:pt x="2" y="23"/>
                </a:lnTo>
                <a:lnTo>
                  <a:pt x="2" y="21"/>
                </a:lnTo>
                <a:lnTo>
                  <a:pt x="3" y="20"/>
                </a:lnTo>
                <a:lnTo>
                  <a:pt x="3" y="19"/>
                </a:lnTo>
                <a:lnTo>
                  <a:pt x="3" y="18"/>
                </a:lnTo>
                <a:lnTo>
                  <a:pt x="3" y="17"/>
                </a:lnTo>
                <a:lnTo>
                  <a:pt x="4" y="17"/>
                </a:lnTo>
                <a:lnTo>
                  <a:pt x="4" y="16"/>
                </a:lnTo>
                <a:lnTo>
                  <a:pt x="4" y="15"/>
                </a:lnTo>
                <a:lnTo>
                  <a:pt x="5" y="13"/>
                </a:lnTo>
                <a:lnTo>
                  <a:pt x="5" y="12"/>
                </a:lnTo>
                <a:lnTo>
                  <a:pt x="6" y="12"/>
                </a:lnTo>
                <a:lnTo>
                  <a:pt x="6" y="11"/>
                </a:lnTo>
                <a:lnTo>
                  <a:pt x="6" y="10"/>
                </a:lnTo>
                <a:lnTo>
                  <a:pt x="7" y="10"/>
                </a:lnTo>
                <a:lnTo>
                  <a:pt x="7" y="9"/>
                </a:lnTo>
                <a:lnTo>
                  <a:pt x="9" y="9"/>
                </a:lnTo>
                <a:lnTo>
                  <a:pt x="9" y="8"/>
                </a:lnTo>
                <a:lnTo>
                  <a:pt x="10" y="8"/>
                </a:lnTo>
                <a:lnTo>
                  <a:pt x="10" y="7"/>
                </a:lnTo>
                <a:lnTo>
                  <a:pt x="11" y="7"/>
                </a:lnTo>
                <a:lnTo>
                  <a:pt x="11" y="5"/>
                </a:lnTo>
                <a:lnTo>
                  <a:pt x="12" y="5"/>
                </a:lnTo>
                <a:lnTo>
                  <a:pt x="12" y="4"/>
                </a:lnTo>
                <a:lnTo>
                  <a:pt x="13" y="4"/>
                </a:lnTo>
                <a:lnTo>
                  <a:pt x="14" y="3"/>
                </a:lnTo>
                <a:lnTo>
                  <a:pt x="15" y="3"/>
                </a:lnTo>
                <a:lnTo>
                  <a:pt x="15" y="2"/>
                </a:lnTo>
                <a:lnTo>
                  <a:pt x="17" y="2"/>
                </a:lnTo>
                <a:lnTo>
                  <a:pt x="18" y="2"/>
                </a:lnTo>
                <a:lnTo>
                  <a:pt x="19" y="1"/>
                </a:lnTo>
                <a:lnTo>
                  <a:pt x="20" y="1"/>
                </a:lnTo>
                <a:lnTo>
                  <a:pt x="21" y="1"/>
                </a:lnTo>
                <a:lnTo>
                  <a:pt x="22" y="0"/>
                </a:lnTo>
                <a:lnTo>
                  <a:pt x="23" y="0"/>
                </a:lnTo>
                <a:lnTo>
                  <a:pt x="25" y="0"/>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1" y="1"/>
                </a:lnTo>
                <a:lnTo>
                  <a:pt x="42" y="1"/>
                </a:lnTo>
                <a:lnTo>
                  <a:pt x="43" y="1"/>
                </a:lnTo>
                <a:lnTo>
                  <a:pt x="44" y="1"/>
                </a:lnTo>
                <a:lnTo>
                  <a:pt x="44" y="2"/>
                </a:lnTo>
                <a:lnTo>
                  <a:pt x="45" y="2"/>
                </a:lnTo>
                <a:lnTo>
                  <a:pt x="46" y="2"/>
                </a:lnTo>
                <a:lnTo>
                  <a:pt x="46" y="3"/>
                </a:lnTo>
                <a:lnTo>
                  <a:pt x="47" y="3"/>
                </a:lnTo>
                <a:lnTo>
                  <a:pt x="49" y="3"/>
                </a:lnTo>
                <a:lnTo>
                  <a:pt x="49" y="4"/>
                </a:lnTo>
                <a:lnTo>
                  <a:pt x="50" y="4"/>
                </a:lnTo>
                <a:lnTo>
                  <a:pt x="50" y="5"/>
                </a:lnTo>
                <a:lnTo>
                  <a:pt x="51" y="5"/>
                </a:lnTo>
                <a:lnTo>
                  <a:pt x="51" y="7"/>
                </a:lnTo>
                <a:lnTo>
                  <a:pt x="52" y="7"/>
                </a:lnTo>
                <a:lnTo>
                  <a:pt x="52" y="8"/>
                </a:lnTo>
                <a:lnTo>
                  <a:pt x="53" y="8"/>
                </a:lnTo>
                <a:lnTo>
                  <a:pt x="53" y="9"/>
                </a:lnTo>
                <a:lnTo>
                  <a:pt x="54" y="9"/>
                </a:lnTo>
                <a:lnTo>
                  <a:pt x="54" y="10"/>
                </a:lnTo>
                <a:lnTo>
                  <a:pt x="55" y="11"/>
                </a:lnTo>
                <a:lnTo>
                  <a:pt x="55" y="12"/>
                </a:lnTo>
                <a:lnTo>
                  <a:pt x="57" y="13"/>
                </a:lnTo>
                <a:lnTo>
                  <a:pt x="57" y="15"/>
                </a:lnTo>
                <a:lnTo>
                  <a:pt x="58" y="16"/>
                </a:lnTo>
                <a:lnTo>
                  <a:pt x="58" y="17"/>
                </a:lnTo>
                <a:lnTo>
                  <a:pt x="58" y="18"/>
                </a:lnTo>
                <a:lnTo>
                  <a:pt x="59" y="1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5" name="Freeform 28"/>
          <p:cNvSpPr>
            <a:spLocks noEditPoints="1"/>
          </p:cNvSpPr>
          <p:nvPr/>
        </p:nvSpPr>
        <p:spPr bwMode="auto">
          <a:xfrm>
            <a:off x="1341438" y="3725863"/>
            <a:ext cx="92075" cy="101600"/>
          </a:xfrm>
          <a:custGeom>
            <a:avLst/>
            <a:gdLst>
              <a:gd name="T0" fmla="*/ 56 w 58"/>
              <a:gd name="T1" fmla="*/ 48 h 64"/>
              <a:gd name="T2" fmla="*/ 54 w 58"/>
              <a:gd name="T3" fmla="*/ 53 h 64"/>
              <a:gd name="T4" fmla="*/ 50 w 58"/>
              <a:gd name="T5" fmla="*/ 56 h 64"/>
              <a:gd name="T6" fmla="*/ 48 w 58"/>
              <a:gd name="T7" fmla="*/ 59 h 64"/>
              <a:gd name="T8" fmla="*/ 43 w 58"/>
              <a:gd name="T9" fmla="*/ 62 h 64"/>
              <a:gd name="T10" fmla="*/ 39 w 58"/>
              <a:gd name="T11" fmla="*/ 63 h 64"/>
              <a:gd name="T12" fmla="*/ 33 w 58"/>
              <a:gd name="T13" fmla="*/ 64 h 64"/>
              <a:gd name="T14" fmla="*/ 27 w 58"/>
              <a:gd name="T15" fmla="*/ 64 h 64"/>
              <a:gd name="T16" fmla="*/ 22 w 58"/>
              <a:gd name="T17" fmla="*/ 63 h 64"/>
              <a:gd name="T18" fmla="*/ 17 w 58"/>
              <a:gd name="T19" fmla="*/ 62 h 64"/>
              <a:gd name="T20" fmla="*/ 14 w 58"/>
              <a:gd name="T21" fmla="*/ 59 h 64"/>
              <a:gd name="T22" fmla="*/ 9 w 58"/>
              <a:gd name="T23" fmla="*/ 56 h 64"/>
              <a:gd name="T24" fmla="*/ 6 w 58"/>
              <a:gd name="T25" fmla="*/ 51 h 64"/>
              <a:gd name="T26" fmla="*/ 3 w 58"/>
              <a:gd name="T27" fmla="*/ 48 h 64"/>
              <a:gd name="T28" fmla="*/ 2 w 58"/>
              <a:gd name="T29" fmla="*/ 43 h 64"/>
              <a:gd name="T30" fmla="*/ 1 w 58"/>
              <a:gd name="T31" fmla="*/ 39 h 64"/>
              <a:gd name="T32" fmla="*/ 0 w 58"/>
              <a:gd name="T33" fmla="*/ 34 h 64"/>
              <a:gd name="T34" fmla="*/ 0 w 58"/>
              <a:gd name="T35" fmla="*/ 28 h 64"/>
              <a:gd name="T36" fmla="*/ 1 w 58"/>
              <a:gd name="T37" fmla="*/ 23 h 64"/>
              <a:gd name="T38" fmla="*/ 2 w 58"/>
              <a:gd name="T39" fmla="*/ 18 h 64"/>
              <a:gd name="T40" fmla="*/ 4 w 58"/>
              <a:gd name="T41" fmla="*/ 12 h 64"/>
              <a:gd name="T42" fmla="*/ 8 w 58"/>
              <a:gd name="T43" fmla="*/ 9 h 64"/>
              <a:gd name="T44" fmla="*/ 10 w 58"/>
              <a:gd name="T45" fmla="*/ 5 h 64"/>
              <a:gd name="T46" fmla="*/ 16 w 58"/>
              <a:gd name="T47" fmla="*/ 2 h 64"/>
              <a:gd name="T48" fmla="*/ 20 w 58"/>
              <a:gd name="T49" fmla="*/ 1 h 64"/>
              <a:gd name="T50" fmla="*/ 25 w 58"/>
              <a:gd name="T51" fmla="*/ 0 h 64"/>
              <a:gd name="T52" fmla="*/ 31 w 58"/>
              <a:gd name="T53" fmla="*/ 0 h 64"/>
              <a:gd name="T54" fmla="*/ 36 w 58"/>
              <a:gd name="T55" fmla="*/ 0 h 64"/>
              <a:gd name="T56" fmla="*/ 41 w 58"/>
              <a:gd name="T57" fmla="*/ 2 h 64"/>
              <a:gd name="T58" fmla="*/ 46 w 58"/>
              <a:gd name="T59" fmla="*/ 4 h 64"/>
              <a:gd name="T60" fmla="*/ 49 w 58"/>
              <a:gd name="T61" fmla="*/ 7 h 64"/>
              <a:gd name="T62" fmla="*/ 53 w 58"/>
              <a:gd name="T63" fmla="*/ 11 h 64"/>
              <a:gd name="T64" fmla="*/ 55 w 58"/>
              <a:gd name="T65" fmla="*/ 15 h 64"/>
              <a:gd name="T66" fmla="*/ 56 w 58"/>
              <a:gd name="T67" fmla="*/ 19 h 64"/>
              <a:gd name="T68" fmla="*/ 57 w 58"/>
              <a:gd name="T69" fmla="*/ 25 h 64"/>
              <a:gd name="T70" fmla="*/ 58 w 58"/>
              <a:gd name="T71" fmla="*/ 31 h 64"/>
              <a:gd name="T72" fmla="*/ 58 w 58"/>
              <a:gd name="T73" fmla="*/ 36 h 64"/>
              <a:gd name="T74" fmla="*/ 17 w 58"/>
              <a:gd name="T75" fmla="*/ 41 h 64"/>
              <a:gd name="T76" fmla="*/ 19 w 58"/>
              <a:gd name="T77" fmla="*/ 44 h 64"/>
              <a:gd name="T78" fmla="*/ 22 w 58"/>
              <a:gd name="T79" fmla="*/ 48 h 64"/>
              <a:gd name="T80" fmla="*/ 25 w 58"/>
              <a:gd name="T81" fmla="*/ 50 h 64"/>
              <a:gd name="T82" fmla="*/ 30 w 58"/>
              <a:gd name="T83" fmla="*/ 51 h 64"/>
              <a:gd name="T84" fmla="*/ 35 w 58"/>
              <a:gd name="T85" fmla="*/ 51 h 64"/>
              <a:gd name="T86" fmla="*/ 38 w 58"/>
              <a:gd name="T87" fmla="*/ 48 h 64"/>
              <a:gd name="T88" fmla="*/ 40 w 58"/>
              <a:gd name="T89" fmla="*/ 44 h 64"/>
              <a:gd name="T90" fmla="*/ 41 w 58"/>
              <a:gd name="T91" fmla="*/ 23 h 64"/>
              <a:gd name="T92" fmla="*/ 40 w 58"/>
              <a:gd name="T93" fmla="*/ 18 h 64"/>
              <a:gd name="T94" fmla="*/ 38 w 58"/>
              <a:gd name="T95" fmla="*/ 15 h 64"/>
              <a:gd name="T96" fmla="*/ 34 w 58"/>
              <a:gd name="T97" fmla="*/ 12 h 64"/>
              <a:gd name="T98" fmla="*/ 30 w 58"/>
              <a:gd name="T99" fmla="*/ 11 h 64"/>
              <a:gd name="T100" fmla="*/ 25 w 58"/>
              <a:gd name="T101" fmla="*/ 12 h 64"/>
              <a:gd name="T102" fmla="*/ 22 w 58"/>
              <a:gd name="T103" fmla="*/ 15 h 64"/>
              <a:gd name="T104" fmla="*/ 18 w 58"/>
              <a:gd name="T105" fmla="*/ 19 h 64"/>
              <a:gd name="T106" fmla="*/ 17 w 58"/>
              <a:gd name="T107" fmla="*/ 25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
              <a:gd name="T163" fmla="*/ 0 h 64"/>
              <a:gd name="T164" fmla="*/ 58 w 58"/>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 h="64">
                <a:moveTo>
                  <a:pt x="41" y="43"/>
                </a:moveTo>
                <a:lnTo>
                  <a:pt x="57" y="45"/>
                </a:lnTo>
                <a:lnTo>
                  <a:pt x="57" y="47"/>
                </a:lnTo>
                <a:lnTo>
                  <a:pt x="56" y="47"/>
                </a:lnTo>
                <a:lnTo>
                  <a:pt x="56" y="48"/>
                </a:lnTo>
                <a:lnTo>
                  <a:pt x="56" y="49"/>
                </a:lnTo>
                <a:lnTo>
                  <a:pt x="55" y="50"/>
                </a:lnTo>
                <a:lnTo>
                  <a:pt x="55" y="51"/>
                </a:lnTo>
                <a:lnTo>
                  <a:pt x="54" y="52"/>
                </a:lnTo>
                <a:lnTo>
                  <a:pt x="54" y="53"/>
                </a:lnTo>
                <a:lnTo>
                  <a:pt x="53" y="53"/>
                </a:lnTo>
                <a:lnTo>
                  <a:pt x="53" y="55"/>
                </a:lnTo>
                <a:lnTo>
                  <a:pt x="51" y="55"/>
                </a:lnTo>
                <a:lnTo>
                  <a:pt x="51" y="56"/>
                </a:lnTo>
                <a:lnTo>
                  <a:pt x="50" y="56"/>
                </a:lnTo>
                <a:lnTo>
                  <a:pt x="50" y="57"/>
                </a:lnTo>
                <a:lnTo>
                  <a:pt x="49" y="57"/>
                </a:lnTo>
                <a:lnTo>
                  <a:pt x="49" y="58"/>
                </a:lnTo>
                <a:lnTo>
                  <a:pt x="48" y="58"/>
                </a:lnTo>
                <a:lnTo>
                  <a:pt x="48" y="59"/>
                </a:lnTo>
                <a:lnTo>
                  <a:pt x="47" y="59"/>
                </a:lnTo>
                <a:lnTo>
                  <a:pt x="46" y="60"/>
                </a:lnTo>
                <a:lnTo>
                  <a:pt x="45" y="60"/>
                </a:lnTo>
                <a:lnTo>
                  <a:pt x="45" y="62"/>
                </a:lnTo>
                <a:lnTo>
                  <a:pt x="43" y="62"/>
                </a:lnTo>
                <a:lnTo>
                  <a:pt x="42" y="62"/>
                </a:lnTo>
                <a:lnTo>
                  <a:pt x="41" y="62"/>
                </a:lnTo>
                <a:lnTo>
                  <a:pt x="41" y="63"/>
                </a:lnTo>
                <a:lnTo>
                  <a:pt x="40" y="63"/>
                </a:lnTo>
                <a:lnTo>
                  <a:pt x="39" y="63"/>
                </a:lnTo>
                <a:lnTo>
                  <a:pt x="38" y="63"/>
                </a:lnTo>
                <a:lnTo>
                  <a:pt x="36" y="64"/>
                </a:lnTo>
                <a:lnTo>
                  <a:pt x="35" y="64"/>
                </a:lnTo>
                <a:lnTo>
                  <a:pt x="34" y="64"/>
                </a:lnTo>
                <a:lnTo>
                  <a:pt x="33" y="64"/>
                </a:lnTo>
                <a:lnTo>
                  <a:pt x="32" y="64"/>
                </a:lnTo>
                <a:lnTo>
                  <a:pt x="31" y="64"/>
                </a:lnTo>
                <a:lnTo>
                  <a:pt x="30" y="64"/>
                </a:lnTo>
                <a:lnTo>
                  <a:pt x="28" y="64"/>
                </a:lnTo>
                <a:lnTo>
                  <a:pt x="27" y="64"/>
                </a:lnTo>
                <a:lnTo>
                  <a:pt x="26" y="64"/>
                </a:lnTo>
                <a:lnTo>
                  <a:pt x="25" y="64"/>
                </a:lnTo>
                <a:lnTo>
                  <a:pt x="24" y="64"/>
                </a:lnTo>
                <a:lnTo>
                  <a:pt x="23" y="63"/>
                </a:lnTo>
                <a:lnTo>
                  <a:pt x="22" y="63"/>
                </a:lnTo>
                <a:lnTo>
                  <a:pt x="20" y="63"/>
                </a:lnTo>
                <a:lnTo>
                  <a:pt x="19" y="63"/>
                </a:lnTo>
                <a:lnTo>
                  <a:pt x="18" y="63"/>
                </a:lnTo>
                <a:lnTo>
                  <a:pt x="18" y="62"/>
                </a:lnTo>
                <a:lnTo>
                  <a:pt x="17" y="62"/>
                </a:lnTo>
                <a:lnTo>
                  <a:pt x="16" y="62"/>
                </a:lnTo>
                <a:lnTo>
                  <a:pt x="16" y="60"/>
                </a:lnTo>
                <a:lnTo>
                  <a:pt x="15" y="60"/>
                </a:lnTo>
                <a:lnTo>
                  <a:pt x="14" y="60"/>
                </a:lnTo>
                <a:lnTo>
                  <a:pt x="14" y="59"/>
                </a:lnTo>
                <a:lnTo>
                  <a:pt x="12" y="59"/>
                </a:lnTo>
                <a:lnTo>
                  <a:pt x="11" y="58"/>
                </a:lnTo>
                <a:lnTo>
                  <a:pt x="10" y="57"/>
                </a:lnTo>
                <a:lnTo>
                  <a:pt x="9" y="57"/>
                </a:lnTo>
                <a:lnTo>
                  <a:pt x="9" y="56"/>
                </a:lnTo>
                <a:lnTo>
                  <a:pt x="8" y="56"/>
                </a:lnTo>
                <a:lnTo>
                  <a:pt x="8" y="55"/>
                </a:lnTo>
                <a:lnTo>
                  <a:pt x="7" y="53"/>
                </a:lnTo>
                <a:lnTo>
                  <a:pt x="6" y="52"/>
                </a:lnTo>
                <a:lnTo>
                  <a:pt x="6" y="51"/>
                </a:lnTo>
                <a:lnTo>
                  <a:pt x="4" y="51"/>
                </a:lnTo>
                <a:lnTo>
                  <a:pt x="4" y="50"/>
                </a:lnTo>
                <a:lnTo>
                  <a:pt x="4" y="49"/>
                </a:lnTo>
                <a:lnTo>
                  <a:pt x="3" y="49"/>
                </a:lnTo>
                <a:lnTo>
                  <a:pt x="3" y="48"/>
                </a:lnTo>
                <a:lnTo>
                  <a:pt x="3" y="47"/>
                </a:lnTo>
                <a:lnTo>
                  <a:pt x="2" y="47"/>
                </a:lnTo>
                <a:lnTo>
                  <a:pt x="2" y="45"/>
                </a:lnTo>
                <a:lnTo>
                  <a:pt x="2" y="44"/>
                </a:lnTo>
                <a:lnTo>
                  <a:pt x="2" y="43"/>
                </a:lnTo>
                <a:lnTo>
                  <a:pt x="1" y="43"/>
                </a:lnTo>
                <a:lnTo>
                  <a:pt x="1" y="42"/>
                </a:lnTo>
                <a:lnTo>
                  <a:pt x="1" y="41"/>
                </a:lnTo>
                <a:lnTo>
                  <a:pt x="1" y="40"/>
                </a:lnTo>
                <a:lnTo>
                  <a:pt x="1" y="39"/>
                </a:lnTo>
                <a:lnTo>
                  <a:pt x="1" y="37"/>
                </a:lnTo>
                <a:lnTo>
                  <a:pt x="1" y="36"/>
                </a:lnTo>
                <a:lnTo>
                  <a:pt x="0" y="36"/>
                </a:lnTo>
                <a:lnTo>
                  <a:pt x="0" y="35"/>
                </a:lnTo>
                <a:lnTo>
                  <a:pt x="0" y="34"/>
                </a:lnTo>
                <a:lnTo>
                  <a:pt x="0" y="33"/>
                </a:lnTo>
                <a:lnTo>
                  <a:pt x="0" y="32"/>
                </a:lnTo>
                <a:lnTo>
                  <a:pt x="0" y="31"/>
                </a:lnTo>
                <a:lnTo>
                  <a:pt x="0" y="29"/>
                </a:lnTo>
                <a:lnTo>
                  <a:pt x="0" y="28"/>
                </a:lnTo>
                <a:lnTo>
                  <a:pt x="0" y="27"/>
                </a:lnTo>
                <a:lnTo>
                  <a:pt x="1" y="26"/>
                </a:lnTo>
                <a:lnTo>
                  <a:pt x="1" y="25"/>
                </a:lnTo>
                <a:lnTo>
                  <a:pt x="1" y="24"/>
                </a:lnTo>
                <a:lnTo>
                  <a:pt x="1" y="23"/>
                </a:lnTo>
                <a:lnTo>
                  <a:pt x="1" y="21"/>
                </a:lnTo>
                <a:lnTo>
                  <a:pt x="1" y="20"/>
                </a:lnTo>
                <a:lnTo>
                  <a:pt x="2" y="20"/>
                </a:lnTo>
                <a:lnTo>
                  <a:pt x="2" y="19"/>
                </a:lnTo>
                <a:lnTo>
                  <a:pt x="2" y="18"/>
                </a:lnTo>
                <a:lnTo>
                  <a:pt x="3" y="17"/>
                </a:lnTo>
                <a:lnTo>
                  <a:pt x="3" y="16"/>
                </a:lnTo>
                <a:lnTo>
                  <a:pt x="3" y="15"/>
                </a:lnTo>
                <a:lnTo>
                  <a:pt x="4" y="13"/>
                </a:lnTo>
                <a:lnTo>
                  <a:pt x="4" y="12"/>
                </a:lnTo>
                <a:lnTo>
                  <a:pt x="6" y="12"/>
                </a:lnTo>
                <a:lnTo>
                  <a:pt x="6" y="11"/>
                </a:lnTo>
                <a:lnTo>
                  <a:pt x="7" y="10"/>
                </a:lnTo>
                <a:lnTo>
                  <a:pt x="7" y="9"/>
                </a:lnTo>
                <a:lnTo>
                  <a:pt x="8" y="9"/>
                </a:lnTo>
                <a:lnTo>
                  <a:pt x="8" y="8"/>
                </a:lnTo>
                <a:lnTo>
                  <a:pt x="9" y="8"/>
                </a:lnTo>
                <a:lnTo>
                  <a:pt x="9" y="7"/>
                </a:lnTo>
                <a:lnTo>
                  <a:pt x="10" y="7"/>
                </a:lnTo>
                <a:lnTo>
                  <a:pt x="10" y="5"/>
                </a:lnTo>
                <a:lnTo>
                  <a:pt x="11" y="5"/>
                </a:lnTo>
                <a:lnTo>
                  <a:pt x="12" y="4"/>
                </a:lnTo>
                <a:lnTo>
                  <a:pt x="14" y="3"/>
                </a:lnTo>
                <a:lnTo>
                  <a:pt x="15" y="3"/>
                </a:lnTo>
                <a:lnTo>
                  <a:pt x="16" y="2"/>
                </a:lnTo>
                <a:lnTo>
                  <a:pt x="17" y="2"/>
                </a:lnTo>
                <a:lnTo>
                  <a:pt x="17" y="1"/>
                </a:lnTo>
                <a:lnTo>
                  <a:pt x="18" y="1"/>
                </a:lnTo>
                <a:lnTo>
                  <a:pt x="19" y="1"/>
                </a:lnTo>
                <a:lnTo>
                  <a:pt x="20" y="1"/>
                </a:lnTo>
                <a:lnTo>
                  <a:pt x="20" y="0"/>
                </a:lnTo>
                <a:lnTo>
                  <a:pt x="22" y="0"/>
                </a:lnTo>
                <a:lnTo>
                  <a:pt x="23" y="0"/>
                </a:lnTo>
                <a:lnTo>
                  <a:pt x="24" y="0"/>
                </a:lnTo>
                <a:lnTo>
                  <a:pt x="25" y="0"/>
                </a:lnTo>
                <a:lnTo>
                  <a:pt x="26" y="0"/>
                </a:lnTo>
                <a:lnTo>
                  <a:pt x="27" y="0"/>
                </a:lnTo>
                <a:lnTo>
                  <a:pt x="28" y="0"/>
                </a:lnTo>
                <a:lnTo>
                  <a:pt x="30" y="0"/>
                </a:lnTo>
                <a:lnTo>
                  <a:pt x="31" y="0"/>
                </a:lnTo>
                <a:lnTo>
                  <a:pt x="32" y="0"/>
                </a:lnTo>
                <a:lnTo>
                  <a:pt x="33" y="0"/>
                </a:lnTo>
                <a:lnTo>
                  <a:pt x="34" y="0"/>
                </a:lnTo>
                <a:lnTo>
                  <a:pt x="35" y="0"/>
                </a:lnTo>
                <a:lnTo>
                  <a:pt x="36" y="0"/>
                </a:lnTo>
                <a:lnTo>
                  <a:pt x="38" y="0"/>
                </a:lnTo>
                <a:lnTo>
                  <a:pt x="38" y="1"/>
                </a:lnTo>
                <a:lnTo>
                  <a:pt x="39" y="1"/>
                </a:lnTo>
                <a:lnTo>
                  <a:pt x="40" y="1"/>
                </a:lnTo>
                <a:lnTo>
                  <a:pt x="41" y="2"/>
                </a:lnTo>
                <a:lnTo>
                  <a:pt x="42" y="2"/>
                </a:lnTo>
                <a:lnTo>
                  <a:pt x="43" y="2"/>
                </a:lnTo>
                <a:lnTo>
                  <a:pt x="43" y="3"/>
                </a:lnTo>
                <a:lnTo>
                  <a:pt x="45" y="3"/>
                </a:lnTo>
                <a:lnTo>
                  <a:pt x="46" y="4"/>
                </a:lnTo>
                <a:lnTo>
                  <a:pt x="47" y="4"/>
                </a:lnTo>
                <a:lnTo>
                  <a:pt x="47" y="5"/>
                </a:lnTo>
                <a:lnTo>
                  <a:pt x="48" y="5"/>
                </a:lnTo>
                <a:lnTo>
                  <a:pt x="48" y="7"/>
                </a:lnTo>
                <a:lnTo>
                  <a:pt x="49" y="7"/>
                </a:lnTo>
                <a:lnTo>
                  <a:pt x="49" y="8"/>
                </a:lnTo>
                <a:lnTo>
                  <a:pt x="50" y="8"/>
                </a:lnTo>
                <a:lnTo>
                  <a:pt x="51" y="9"/>
                </a:lnTo>
                <a:lnTo>
                  <a:pt x="51" y="10"/>
                </a:lnTo>
                <a:lnTo>
                  <a:pt x="53" y="11"/>
                </a:lnTo>
                <a:lnTo>
                  <a:pt x="53" y="12"/>
                </a:lnTo>
                <a:lnTo>
                  <a:pt x="54" y="12"/>
                </a:lnTo>
                <a:lnTo>
                  <a:pt x="54" y="13"/>
                </a:lnTo>
                <a:lnTo>
                  <a:pt x="54" y="15"/>
                </a:lnTo>
                <a:lnTo>
                  <a:pt x="55" y="15"/>
                </a:lnTo>
                <a:lnTo>
                  <a:pt x="55" y="16"/>
                </a:lnTo>
                <a:lnTo>
                  <a:pt x="55" y="17"/>
                </a:lnTo>
                <a:lnTo>
                  <a:pt x="56" y="17"/>
                </a:lnTo>
                <a:lnTo>
                  <a:pt x="56" y="18"/>
                </a:lnTo>
                <a:lnTo>
                  <a:pt x="56" y="19"/>
                </a:lnTo>
                <a:lnTo>
                  <a:pt x="56" y="20"/>
                </a:lnTo>
                <a:lnTo>
                  <a:pt x="57" y="21"/>
                </a:lnTo>
                <a:lnTo>
                  <a:pt x="57" y="23"/>
                </a:lnTo>
                <a:lnTo>
                  <a:pt x="57" y="24"/>
                </a:lnTo>
                <a:lnTo>
                  <a:pt x="57" y="25"/>
                </a:lnTo>
                <a:lnTo>
                  <a:pt x="57" y="26"/>
                </a:lnTo>
                <a:lnTo>
                  <a:pt x="57" y="27"/>
                </a:lnTo>
                <a:lnTo>
                  <a:pt x="58" y="28"/>
                </a:lnTo>
                <a:lnTo>
                  <a:pt x="58" y="29"/>
                </a:lnTo>
                <a:lnTo>
                  <a:pt x="58" y="31"/>
                </a:lnTo>
                <a:lnTo>
                  <a:pt x="58" y="32"/>
                </a:lnTo>
                <a:lnTo>
                  <a:pt x="58" y="33"/>
                </a:lnTo>
                <a:lnTo>
                  <a:pt x="58" y="34"/>
                </a:lnTo>
                <a:lnTo>
                  <a:pt x="58" y="35"/>
                </a:lnTo>
                <a:lnTo>
                  <a:pt x="58" y="36"/>
                </a:lnTo>
                <a:lnTo>
                  <a:pt x="17" y="36"/>
                </a:lnTo>
                <a:lnTo>
                  <a:pt x="17" y="37"/>
                </a:lnTo>
                <a:lnTo>
                  <a:pt x="17" y="39"/>
                </a:lnTo>
                <a:lnTo>
                  <a:pt x="17" y="40"/>
                </a:lnTo>
                <a:lnTo>
                  <a:pt x="17" y="41"/>
                </a:lnTo>
                <a:lnTo>
                  <a:pt x="18" y="41"/>
                </a:lnTo>
                <a:lnTo>
                  <a:pt x="18" y="42"/>
                </a:lnTo>
                <a:lnTo>
                  <a:pt x="18" y="43"/>
                </a:lnTo>
                <a:lnTo>
                  <a:pt x="18" y="44"/>
                </a:lnTo>
                <a:lnTo>
                  <a:pt x="19" y="44"/>
                </a:lnTo>
                <a:lnTo>
                  <a:pt x="19" y="45"/>
                </a:lnTo>
                <a:lnTo>
                  <a:pt x="19" y="47"/>
                </a:lnTo>
                <a:lnTo>
                  <a:pt x="20" y="47"/>
                </a:lnTo>
                <a:lnTo>
                  <a:pt x="20" y="48"/>
                </a:lnTo>
                <a:lnTo>
                  <a:pt x="22" y="48"/>
                </a:lnTo>
                <a:lnTo>
                  <a:pt x="22" y="49"/>
                </a:lnTo>
                <a:lnTo>
                  <a:pt x="23" y="49"/>
                </a:lnTo>
                <a:lnTo>
                  <a:pt x="23" y="50"/>
                </a:lnTo>
                <a:lnTo>
                  <a:pt x="24" y="50"/>
                </a:lnTo>
                <a:lnTo>
                  <a:pt x="25" y="50"/>
                </a:lnTo>
                <a:lnTo>
                  <a:pt x="25" y="51"/>
                </a:lnTo>
                <a:lnTo>
                  <a:pt x="26" y="51"/>
                </a:lnTo>
                <a:lnTo>
                  <a:pt x="27" y="51"/>
                </a:lnTo>
                <a:lnTo>
                  <a:pt x="28" y="51"/>
                </a:lnTo>
                <a:lnTo>
                  <a:pt x="30" y="51"/>
                </a:lnTo>
                <a:lnTo>
                  <a:pt x="31" y="51"/>
                </a:lnTo>
                <a:lnTo>
                  <a:pt x="32" y="51"/>
                </a:lnTo>
                <a:lnTo>
                  <a:pt x="33" y="51"/>
                </a:lnTo>
                <a:lnTo>
                  <a:pt x="34" y="51"/>
                </a:lnTo>
                <a:lnTo>
                  <a:pt x="35" y="51"/>
                </a:lnTo>
                <a:lnTo>
                  <a:pt x="35" y="50"/>
                </a:lnTo>
                <a:lnTo>
                  <a:pt x="36" y="50"/>
                </a:lnTo>
                <a:lnTo>
                  <a:pt x="36" y="49"/>
                </a:lnTo>
                <a:lnTo>
                  <a:pt x="38" y="49"/>
                </a:lnTo>
                <a:lnTo>
                  <a:pt x="38" y="48"/>
                </a:lnTo>
                <a:lnTo>
                  <a:pt x="39" y="48"/>
                </a:lnTo>
                <a:lnTo>
                  <a:pt x="39" y="47"/>
                </a:lnTo>
                <a:lnTo>
                  <a:pt x="40" y="47"/>
                </a:lnTo>
                <a:lnTo>
                  <a:pt x="40" y="45"/>
                </a:lnTo>
                <a:lnTo>
                  <a:pt x="40" y="44"/>
                </a:lnTo>
                <a:lnTo>
                  <a:pt x="41" y="43"/>
                </a:lnTo>
                <a:close/>
                <a:moveTo>
                  <a:pt x="42" y="26"/>
                </a:moveTo>
                <a:lnTo>
                  <a:pt x="42" y="25"/>
                </a:lnTo>
                <a:lnTo>
                  <a:pt x="41" y="24"/>
                </a:lnTo>
                <a:lnTo>
                  <a:pt x="41" y="23"/>
                </a:lnTo>
                <a:lnTo>
                  <a:pt x="41" y="21"/>
                </a:lnTo>
                <a:lnTo>
                  <a:pt x="41" y="20"/>
                </a:lnTo>
                <a:lnTo>
                  <a:pt x="41" y="19"/>
                </a:lnTo>
                <a:lnTo>
                  <a:pt x="40" y="19"/>
                </a:lnTo>
                <a:lnTo>
                  <a:pt x="40" y="18"/>
                </a:lnTo>
                <a:lnTo>
                  <a:pt x="40" y="17"/>
                </a:lnTo>
                <a:lnTo>
                  <a:pt x="39" y="17"/>
                </a:lnTo>
                <a:lnTo>
                  <a:pt x="39" y="16"/>
                </a:lnTo>
                <a:lnTo>
                  <a:pt x="38" y="16"/>
                </a:lnTo>
                <a:lnTo>
                  <a:pt x="38" y="15"/>
                </a:lnTo>
                <a:lnTo>
                  <a:pt x="36" y="15"/>
                </a:lnTo>
                <a:lnTo>
                  <a:pt x="36" y="13"/>
                </a:lnTo>
                <a:lnTo>
                  <a:pt x="35" y="13"/>
                </a:lnTo>
                <a:lnTo>
                  <a:pt x="34" y="13"/>
                </a:lnTo>
                <a:lnTo>
                  <a:pt x="34" y="12"/>
                </a:lnTo>
                <a:lnTo>
                  <a:pt x="33" y="12"/>
                </a:lnTo>
                <a:lnTo>
                  <a:pt x="32" y="12"/>
                </a:lnTo>
                <a:lnTo>
                  <a:pt x="31" y="12"/>
                </a:lnTo>
                <a:lnTo>
                  <a:pt x="31" y="11"/>
                </a:lnTo>
                <a:lnTo>
                  <a:pt x="30" y="11"/>
                </a:lnTo>
                <a:lnTo>
                  <a:pt x="28" y="11"/>
                </a:lnTo>
                <a:lnTo>
                  <a:pt x="28" y="12"/>
                </a:lnTo>
                <a:lnTo>
                  <a:pt x="27" y="12"/>
                </a:lnTo>
                <a:lnTo>
                  <a:pt x="26" y="12"/>
                </a:lnTo>
                <a:lnTo>
                  <a:pt x="25" y="12"/>
                </a:lnTo>
                <a:lnTo>
                  <a:pt x="24" y="12"/>
                </a:lnTo>
                <a:lnTo>
                  <a:pt x="24" y="13"/>
                </a:lnTo>
                <a:lnTo>
                  <a:pt x="23" y="13"/>
                </a:lnTo>
                <a:lnTo>
                  <a:pt x="23" y="15"/>
                </a:lnTo>
                <a:lnTo>
                  <a:pt x="22" y="15"/>
                </a:lnTo>
                <a:lnTo>
                  <a:pt x="20" y="16"/>
                </a:lnTo>
                <a:lnTo>
                  <a:pt x="20" y="17"/>
                </a:lnTo>
                <a:lnTo>
                  <a:pt x="19" y="17"/>
                </a:lnTo>
                <a:lnTo>
                  <a:pt x="19" y="18"/>
                </a:lnTo>
                <a:lnTo>
                  <a:pt x="18" y="19"/>
                </a:lnTo>
                <a:lnTo>
                  <a:pt x="18" y="20"/>
                </a:lnTo>
                <a:lnTo>
                  <a:pt x="18" y="21"/>
                </a:lnTo>
                <a:lnTo>
                  <a:pt x="17" y="23"/>
                </a:lnTo>
                <a:lnTo>
                  <a:pt x="17" y="24"/>
                </a:lnTo>
                <a:lnTo>
                  <a:pt x="17" y="25"/>
                </a:lnTo>
                <a:lnTo>
                  <a:pt x="17" y="26"/>
                </a:lnTo>
                <a:lnTo>
                  <a:pt x="42"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6" name="Freeform 29"/>
          <p:cNvSpPr>
            <a:spLocks noEditPoints="1"/>
          </p:cNvSpPr>
          <p:nvPr/>
        </p:nvSpPr>
        <p:spPr bwMode="auto">
          <a:xfrm>
            <a:off x="1447800" y="3689350"/>
            <a:ext cx="96838" cy="138113"/>
          </a:xfrm>
          <a:custGeom>
            <a:avLst/>
            <a:gdLst>
              <a:gd name="T0" fmla="*/ 45 w 61"/>
              <a:gd name="T1" fmla="*/ 76 h 87"/>
              <a:gd name="T2" fmla="*/ 43 w 61"/>
              <a:gd name="T3" fmla="*/ 80 h 87"/>
              <a:gd name="T4" fmla="*/ 39 w 61"/>
              <a:gd name="T5" fmla="*/ 83 h 87"/>
              <a:gd name="T6" fmla="*/ 36 w 61"/>
              <a:gd name="T7" fmla="*/ 85 h 87"/>
              <a:gd name="T8" fmla="*/ 31 w 61"/>
              <a:gd name="T9" fmla="*/ 86 h 87"/>
              <a:gd name="T10" fmla="*/ 28 w 61"/>
              <a:gd name="T11" fmla="*/ 87 h 87"/>
              <a:gd name="T12" fmla="*/ 23 w 61"/>
              <a:gd name="T13" fmla="*/ 87 h 87"/>
              <a:gd name="T14" fmla="*/ 20 w 61"/>
              <a:gd name="T15" fmla="*/ 86 h 87"/>
              <a:gd name="T16" fmla="*/ 16 w 61"/>
              <a:gd name="T17" fmla="*/ 85 h 87"/>
              <a:gd name="T18" fmla="*/ 13 w 61"/>
              <a:gd name="T19" fmla="*/ 82 h 87"/>
              <a:gd name="T20" fmla="*/ 11 w 61"/>
              <a:gd name="T21" fmla="*/ 80 h 87"/>
              <a:gd name="T22" fmla="*/ 7 w 61"/>
              <a:gd name="T23" fmla="*/ 78 h 87"/>
              <a:gd name="T24" fmla="*/ 5 w 61"/>
              <a:gd name="T25" fmla="*/ 74 h 87"/>
              <a:gd name="T26" fmla="*/ 4 w 61"/>
              <a:gd name="T27" fmla="*/ 70 h 87"/>
              <a:gd name="T28" fmla="*/ 3 w 61"/>
              <a:gd name="T29" fmla="*/ 66 h 87"/>
              <a:gd name="T30" fmla="*/ 2 w 61"/>
              <a:gd name="T31" fmla="*/ 63 h 87"/>
              <a:gd name="T32" fmla="*/ 0 w 61"/>
              <a:gd name="T33" fmla="*/ 58 h 87"/>
              <a:gd name="T34" fmla="*/ 0 w 61"/>
              <a:gd name="T35" fmla="*/ 54 h 87"/>
              <a:gd name="T36" fmla="*/ 0 w 61"/>
              <a:gd name="T37" fmla="*/ 49 h 87"/>
              <a:gd name="T38" fmla="*/ 2 w 61"/>
              <a:gd name="T39" fmla="*/ 44 h 87"/>
              <a:gd name="T40" fmla="*/ 3 w 61"/>
              <a:gd name="T41" fmla="*/ 40 h 87"/>
              <a:gd name="T42" fmla="*/ 4 w 61"/>
              <a:gd name="T43" fmla="*/ 36 h 87"/>
              <a:gd name="T44" fmla="*/ 6 w 61"/>
              <a:gd name="T45" fmla="*/ 33 h 87"/>
              <a:gd name="T46" fmla="*/ 8 w 61"/>
              <a:gd name="T47" fmla="*/ 30 h 87"/>
              <a:gd name="T48" fmla="*/ 11 w 61"/>
              <a:gd name="T49" fmla="*/ 27 h 87"/>
              <a:gd name="T50" fmla="*/ 14 w 61"/>
              <a:gd name="T51" fmla="*/ 25 h 87"/>
              <a:gd name="T52" fmla="*/ 18 w 61"/>
              <a:gd name="T53" fmla="*/ 24 h 87"/>
              <a:gd name="T54" fmla="*/ 22 w 61"/>
              <a:gd name="T55" fmla="*/ 23 h 87"/>
              <a:gd name="T56" fmla="*/ 27 w 61"/>
              <a:gd name="T57" fmla="*/ 23 h 87"/>
              <a:gd name="T58" fmla="*/ 31 w 61"/>
              <a:gd name="T59" fmla="*/ 23 h 87"/>
              <a:gd name="T60" fmla="*/ 36 w 61"/>
              <a:gd name="T61" fmla="*/ 24 h 87"/>
              <a:gd name="T62" fmla="*/ 39 w 61"/>
              <a:gd name="T63" fmla="*/ 26 h 87"/>
              <a:gd name="T64" fmla="*/ 42 w 61"/>
              <a:gd name="T65" fmla="*/ 28 h 87"/>
              <a:gd name="T66" fmla="*/ 44 w 61"/>
              <a:gd name="T67" fmla="*/ 31 h 87"/>
              <a:gd name="T68" fmla="*/ 61 w 61"/>
              <a:gd name="T69" fmla="*/ 86 h 87"/>
              <a:gd name="T70" fmla="*/ 18 w 61"/>
              <a:gd name="T71" fmla="*/ 57 h 87"/>
              <a:gd name="T72" fmla="*/ 18 w 61"/>
              <a:gd name="T73" fmla="*/ 62 h 87"/>
              <a:gd name="T74" fmla="*/ 19 w 61"/>
              <a:gd name="T75" fmla="*/ 65 h 87"/>
              <a:gd name="T76" fmla="*/ 21 w 61"/>
              <a:gd name="T77" fmla="*/ 68 h 87"/>
              <a:gd name="T78" fmla="*/ 23 w 61"/>
              <a:gd name="T79" fmla="*/ 71 h 87"/>
              <a:gd name="T80" fmla="*/ 27 w 61"/>
              <a:gd name="T81" fmla="*/ 73 h 87"/>
              <a:gd name="T82" fmla="*/ 31 w 61"/>
              <a:gd name="T83" fmla="*/ 74 h 87"/>
              <a:gd name="T84" fmla="*/ 35 w 61"/>
              <a:gd name="T85" fmla="*/ 73 h 87"/>
              <a:gd name="T86" fmla="*/ 38 w 61"/>
              <a:gd name="T87" fmla="*/ 72 h 87"/>
              <a:gd name="T88" fmla="*/ 42 w 61"/>
              <a:gd name="T89" fmla="*/ 67 h 87"/>
              <a:gd name="T90" fmla="*/ 44 w 61"/>
              <a:gd name="T91" fmla="*/ 64 h 87"/>
              <a:gd name="T92" fmla="*/ 45 w 61"/>
              <a:gd name="T93" fmla="*/ 59 h 87"/>
              <a:gd name="T94" fmla="*/ 45 w 61"/>
              <a:gd name="T95" fmla="*/ 55 h 87"/>
              <a:gd name="T96" fmla="*/ 45 w 61"/>
              <a:gd name="T97" fmla="*/ 50 h 87"/>
              <a:gd name="T98" fmla="*/ 44 w 61"/>
              <a:gd name="T99" fmla="*/ 47 h 87"/>
              <a:gd name="T100" fmla="*/ 43 w 61"/>
              <a:gd name="T101" fmla="*/ 42 h 87"/>
              <a:gd name="T102" fmla="*/ 41 w 61"/>
              <a:gd name="T103" fmla="*/ 40 h 87"/>
              <a:gd name="T104" fmla="*/ 38 w 61"/>
              <a:gd name="T105" fmla="*/ 36 h 87"/>
              <a:gd name="T106" fmla="*/ 34 w 61"/>
              <a:gd name="T107" fmla="*/ 35 h 87"/>
              <a:gd name="T108" fmla="*/ 30 w 61"/>
              <a:gd name="T109" fmla="*/ 35 h 87"/>
              <a:gd name="T110" fmla="*/ 26 w 61"/>
              <a:gd name="T111" fmla="*/ 35 h 87"/>
              <a:gd name="T112" fmla="*/ 22 w 61"/>
              <a:gd name="T113" fmla="*/ 38 h 87"/>
              <a:gd name="T114" fmla="*/ 20 w 61"/>
              <a:gd name="T115" fmla="*/ 42 h 87"/>
              <a:gd name="T116" fmla="*/ 19 w 61"/>
              <a:gd name="T117" fmla="*/ 46 h 87"/>
              <a:gd name="T118" fmla="*/ 18 w 61"/>
              <a:gd name="T119" fmla="*/ 50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87"/>
              <a:gd name="T182" fmla="*/ 61 w 61"/>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87">
                <a:moveTo>
                  <a:pt x="61" y="86"/>
                </a:moveTo>
                <a:lnTo>
                  <a:pt x="46" y="86"/>
                </a:lnTo>
                <a:lnTo>
                  <a:pt x="46" y="76"/>
                </a:lnTo>
                <a:lnTo>
                  <a:pt x="45" y="76"/>
                </a:lnTo>
                <a:lnTo>
                  <a:pt x="45" y="78"/>
                </a:lnTo>
                <a:lnTo>
                  <a:pt x="44" y="79"/>
                </a:lnTo>
                <a:lnTo>
                  <a:pt x="44" y="80"/>
                </a:lnTo>
                <a:lnTo>
                  <a:pt x="43" y="80"/>
                </a:lnTo>
                <a:lnTo>
                  <a:pt x="42" y="81"/>
                </a:lnTo>
                <a:lnTo>
                  <a:pt x="41" y="82"/>
                </a:lnTo>
                <a:lnTo>
                  <a:pt x="39" y="82"/>
                </a:lnTo>
                <a:lnTo>
                  <a:pt x="39" y="83"/>
                </a:lnTo>
                <a:lnTo>
                  <a:pt x="38" y="83"/>
                </a:lnTo>
                <a:lnTo>
                  <a:pt x="37" y="83"/>
                </a:lnTo>
                <a:lnTo>
                  <a:pt x="37" y="85"/>
                </a:lnTo>
                <a:lnTo>
                  <a:pt x="36" y="85"/>
                </a:lnTo>
                <a:lnTo>
                  <a:pt x="35" y="86"/>
                </a:lnTo>
                <a:lnTo>
                  <a:pt x="34" y="86"/>
                </a:lnTo>
                <a:lnTo>
                  <a:pt x="33" y="86"/>
                </a:lnTo>
                <a:lnTo>
                  <a:pt x="31" y="86"/>
                </a:lnTo>
                <a:lnTo>
                  <a:pt x="31" y="87"/>
                </a:lnTo>
                <a:lnTo>
                  <a:pt x="30" y="87"/>
                </a:lnTo>
                <a:lnTo>
                  <a:pt x="29" y="87"/>
                </a:lnTo>
                <a:lnTo>
                  <a:pt x="28" y="87"/>
                </a:lnTo>
                <a:lnTo>
                  <a:pt x="27" y="87"/>
                </a:lnTo>
                <a:lnTo>
                  <a:pt x="26" y="87"/>
                </a:lnTo>
                <a:lnTo>
                  <a:pt x="24" y="87"/>
                </a:lnTo>
                <a:lnTo>
                  <a:pt x="23" y="87"/>
                </a:lnTo>
                <a:lnTo>
                  <a:pt x="22" y="87"/>
                </a:lnTo>
                <a:lnTo>
                  <a:pt x="21" y="87"/>
                </a:lnTo>
                <a:lnTo>
                  <a:pt x="21" y="86"/>
                </a:lnTo>
                <a:lnTo>
                  <a:pt x="20" y="86"/>
                </a:lnTo>
                <a:lnTo>
                  <a:pt x="19" y="86"/>
                </a:lnTo>
                <a:lnTo>
                  <a:pt x="18" y="86"/>
                </a:lnTo>
                <a:lnTo>
                  <a:pt x="18" y="85"/>
                </a:lnTo>
                <a:lnTo>
                  <a:pt x="16" y="85"/>
                </a:lnTo>
                <a:lnTo>
                  <a:pt x="15" y="85"/>
                </a:lnTo>
                <a:lnTo>
                  <a:pt x="15" y="83"/>
                </a:lnTo>
                <a:lnTo>
                  <a:pt x="14" y="83"/>
                </a:lnTo>
                <a:lnTo>
                  <a:pt x="13" y="82"/>
                </a:lnTo>
                <a:lnTo>
                  <a:pt x="12" y="82"/>
                </a:lnTo>
                <a:lnTo>
                  <a:pt x="12" y="81"/>
                </a:lnTo>
                <a:lnTo>
                  <a:pt x="11" y="81"/>
                </a:lnTo>
                <a:lnTo>
                  <a:pt x="11" y="80"/>
                </a:lnTo>
                <a:lnTo>
                  <a:pt x="10" y="80"/>
                </a:lnTo>
                <a:lnTo>
                  <a:pt x="10" y="79"/>
                </a:lnTo>
                <a:lnTo>
                  <a:pt x="8" y="79"/>
                </a:lnTo>
                <a:lnTo>
                  <a:pt x="7" y="78"/>
                </a:lnTo>
                <a:lnTo>
                  <a:pt x="7" y="76"/>
                </a:lnTo>
                <a:lnTo>
                  <a:pt x="6" y="76"/>
                </a:lnTo>
                <a:lnTo>
                  <a:pt x="6" y="75"/>
                </a:lnTo>
                <a:lnTo>
                  <a:pt x="5" y="74"/>
                </a:lnTo>
                <a:lnTo>
                  <a:pt x="5" y="73"/>
                </a:lnTo>
                <a:lnTo>
                  <a:pt x="4" y="72"/>
                </a:lnTo>
                <a:lnTo>
                  <a:pt x="4" y="71"/>
                </a:lnTo>
                <a:lnTo>
                  <a:pt x="4" y="70"/>
                </a:lnTo>
                <a:lnTo>
                  <a:pt x="3" y="70"/>
                </a:lnTo>
                <a:lnTo>
                  <a:pt x="3" y="68"/>
                </a:lnTo>
                <a:lnTo>
                  <a:pt x="3" y="67"/>
                </a:lnTo>
                <a:lnTo>
                  <a:pt x="3" y="66"/>
                </a:lnTo>
                <a:lnTo>
                  <a:pt x="2" y="66"/>
                </a:lnTo>
                <a:lnTo>
                  <a:pt x="2" y="65"/>
                </a:lnTo>
                <a:lnTo>
                  <a:pt x="2" y="64"/>
                </a:lnTo>
                <a:lnTo>
                  <a:pt x="2" y="63"/>
                </a:lnTo>
                <a:lnTo>
                  <a:pt x="2" y="62"/>
                </a:lnTo>
                <a:lnTo>
                  <a:pt x="2" y="60"/>
                </a:lnTo>
                <a:lnTo>
                  <a:pt x="0" y="59"/>
                </a:lnTo>
                <a:lnTo>
                  <a:pt x="0" y="58"/>
                </a:lnTo>
                <a:lnTo>
                  <a:pt x="0" y="57"/>
                </a:lnTo>
                <a:lnTo>
                  <a:pt x="0" y="56"/>
                </a:lnTo>
                <a:lnTo>
                  <a:pt x="0" y="55"/>
                </a:lnTo>
                <a:lnTo>
                  <a:pt x="0" y="54"/>
                </a:lnTo>
                <a:lnTo>
                  <a:pt x="0" y="52"/>
                </a:lnTo>
                <a:lnTo>
                  <a:pt x="0" y="51"/>
                </a:lnTo>
                <a:lnTo>
                  <a:pt x="0" y="50"/>
                </a:lnTo>
                <a:lnTo>
                  <a:pt x="0" y="49"/>
                </a:lnTo>
                <a:lnTo>
                  <a:pt x="2" y="48"/>
                </a:lnTo>
                <a:lnTo>
                  <a:pt x="2" y="47"/>
                </a:lnTo>
                <a:lnTo>
                  <a:pt x="2" y="46"/>
                </a:lnTo>
                <a:lnTo>
                  <a:pt x="2" y="44"/>
                </a:lnTo>
                <a:lnTo>
                  <a:pt x="2" y="43"/>
                </a:lnTo>
                <a:lnTo>
                  <a:pt x="2" y="42"/>
                </a:lnTo>
                <a:lnTo>
                  <a:pt x="3" y="41"/>
                </a:lnTo>
                <a:lnTo>
                  <a:pt x="3" y="40"/>
                </a:lnTo>
                <a:lnTo>
                  <a:pt x="3" y="39"/>
                </a:lnTo>
                <a:lnTo>
                  <a:pt x="4" y="39"/>
                </a:lnTo>
                <a:lnTo>
                  <a:pt x="4" y="38"/>
                </a:lnTo>
                <a:lnTo>
                  <a:pt x="4" y="36"/>
                </a:lnTo>
                <a:lnTo>
                  <a:pt x="5" y="35"/>
                </a:lnTo>
                <a:lnTo>
                  <a:pt x="5" y="34"/>
                </a:lnTo>
                <a:lnTo>
                  <a:pt x="6" y="34"/>
                </a:lnTo>
                <a:lnTo>
                  <a:pt x="6" y="33"/>
                </a:lnTo>
                <a:lnTo>
                  <a:pt x="7" y="32"/>
                </a:lnTo>
                <a:lnTo>
                  <a:pt x="7" y="31"/>
                </a:lnTo>
                <a:lnTo>
                  <a:pt x="8" y="31"/>
                </a:lnTo>
                <a:lnTo>
                  <a:pt x="8" y="30"/>
                </a:lnTo>
                <a:lnTo>
                  <a:pt x="10" y="30"/>
                </a:lnTo>
                <a:lnTo>
                  <a:pt x="10" y="28"/>
                </a:lnTo>
                <a:lnTo>
                  <a:pt x="11" y="28"/>
                </a:lnTo>
                <a:lnTo>
                  <a:pt x="11" y="27"/>
                </a:lnTo>
                <a:lnTo>
                  <a:pt x="12" y="27"/>
                </a:lnTo>
                <a:lnTo>
                  <a:pt x="13" y="26"/>
                </a:lnTo>
                <a:lnTo>
                  <a:pt x="14" y="26"/>
                </a:lnTo>
                <a:lnTo>
                  <a:pt x="14" y="25"/>
                </a:lnTo>
                <a:lnTo>
                  <a:pt x="15" y="25"/>
                </a:lnTo>
                <a:lnTo>
                  <a:pt x="16" y="25"/>
                </a:lnTo>
                <a:lnTo>
                  <a:pt x="16" y="24"/>
                </a:lnTo>
                <a:lnTo>
                  <a:pt x="18" y="24"/>
                </a:lnTo>
                <a:lnTo>
                  <a:pt x="19" y="24"/>
                </a:lnTo>
                <a:lnTo>
                  <a:pt x="20" y="23"/>
                </a:lnTo>
                <a:lnTo>
                  <a:pt x="21" y="23"/>
                </a:lnTo>
                <a:lnTo>
                  <a:pt x="22" y="23"/>
                </a:lnTo>
                <a:lnTo>
                  <a:pt x="23" y="23"/>
                </a:lnTo>
                <a:lnTo>
                  <a:pt x="24" y="23"/>
                </a:lnTo>
                <a:lnTo>
                  <a:pt x="26" y="23"/>
                </a:lnTo>
                <a:lnTo>
                  <a:pt x="27" y="23"/>
                </a:lnTo>
                <a:lnTo>
                  <a:pt x="28" y="23"/>
                </a:lnTo>
                <a:lnTo>
                  <a:pt x="29" y="23"/>
                </a:lnTo>
                <a:lnTo>
                  <a:pt x="30" y="23"/>
                </a:lnTo>
                <a:lnTo>
                  <a:pt x="31" y="23"/>
                </a:lnTo>
                <a:lnTo>
                  <a:pt x="33" y="23"/>
                </a:lnTo>
                <a:lnTo>
                  <a:pt x="34" y="23"/>
                </a:lnTo>
                <a:lnTo>
                  <a:pt x="35" y="24"/>
                </a:lnTo>
                <a:lnTo>
                  <a:pt x="36" y="24"/>
                </a:lnTo>
                <a:lnTo>
                  <a:pt x="37" y="24"/>
                </a:lnTo>
                <a:lnTo>
                  <a:pt x="37" y="25"/>
                </a:lnTo>
                <a:lnTo>
                  <a:pt x="38" y="25"/>
                </a:lnTo>
                <a:lnTo>
                  <a:pt x="39" y="26"/>
                </a:lnTo>
                <a:lnTo>
                  <a:pt x="41" y="26"/>
                </a:lnTo>
                <a:lnTo>
                  <a:pt x="41" y="27"/>
                </a:lnTo>
                <a:lnTo>
                  <a:pt x="42" y="27"/>
                </a:lnTo>
                <a:lnTo>
                  <a:pt x="42" y="28"/>
                </a:lnTo>
                <a:lnTo>
                  <a:pt x="43" y="28"/>
                </a:lnTo>
                <a:lnTo>
                  <a:pt x="43" y="30"/>
                </a:lnTo>
                <a:lnTo>
                  <a:pt x="44" y="30"/>
                </a:lnTo>
                <a:lnTo>
                  <a:pt x="44" y="31"/>
                </a:lnTo>
                <a:lnTo>
                  <a:pt x="45" y="31"/>
                </a:lnTo>
                <a:lnTo>
                  <a:pt x="45" y="0"/>
                </a:lnTo>
                <a:lnTo>
                  <a:pt x="61" y="0"/>
                </a:lnTo>
                <a:lnTo>
                  <a:pt x="61" y="86"/>
                </a:lnTo>
                <a:close/>
                <a:moveTo>
                  <a:pt x="18" y="54"/>
                </a:moveTo>
                <a:lnTo>
                  <a:pt x="18" y="55"/>
                </a:lnTo>
                <a:lnTo>
                  <a:pt x="18" y="56"/>
                </a:lnTo>
                <a:lnTo>
                  <a:pt x="18" y="57"/>
                </a:lnTo>
                <a:lnTo>
                  <a:pt x="18" y="58"/>
                </a:lnTo>
                <a:lnTo>
                  <a:pt x="18" y="59"/>
                </a:lnTo>
                <a:lnTo>
                  <a:pt x="18" y="60"/>
                </a:lnTo>
                <a:lnTo>
                  <a:pt x="18" y="62"/>
                </a:lnTo>
                <a:lnTo>
                  <a:pt x="19" y="62"/>
                </a:lnTo>
                <a:lnTo>
                  <a:pt x="19" y="63"/>
                </a:lnTo>
                <a:lnTo>
                  <a:pt x="19" y="64"/>
                </a:lnTo>
                <a:lnTo>
                  <a:pt x="19" y="65"/>
                </a:lnTo>
                <a:lnTo>
                  <a:pt x="19" y="66"/>
                </a:lnTo>
                <a:lnTo>
                  <a:pt x="20" y="66"/>
                </a:lnTo>
                <a:lnTo>
                  <a:pt x="20" y="67"/>
                </a:lnTo>
                <a:lnTo>
                  <a:pt x="21" y="68"/>
                </a:lnTo>
                <a:lnTo>
                  <a:pt x="21" y="70"/>
                </a:lnTo>
                <a:lnTo>
                  <a:pt x="22" y="70"/>
                </a:lnTo>
                <a:lnTo>
                  <a:pt x="22" y="71"/>
                </a:lnTo>
                <a:lnTo>
                  <a:pt x="23" y="71"/>
                </a:lnTo>
                <a:lnTo>
                  <a:pt x="23" y="72"/>
                </a:lnTo>
                <a:lnTo>
                  <a:pt x="24" y="72"/>
                </a:lnTo>
                <a:lnTo>
                  <a:pt x="26" y="73"/>
                </a:lnTo>
                <a:lnTo>
                  <a:pt x="27" y="73"/>
                </a:lnTo>
                <a:lnTo>
                  <a:pt x="28" y="73"/>
                </a:lnTo>
                <a:lnTo>
                  <a:pt x="29" y="74"/>
                </a:lnTo>
                <a:lnTo>
                  <a:pt x="30" y="74"/>
                </a:lnTo>
                <a:lnTo>
                  <a:pt x="31" y="74"/>
                </a:lnTo>
                <a:lnTo>
                  <a:pt x="33" y="74"/>
                </a:lnTo>
                <a:lnTo>
                  <a:pt x="34" y="74"/>
                </a:lnTo>
                <a:lnTo>
                  <a:pt x="34" y="73"/>
                </a:lnTo>
                <a:lnTo>
                  <a:pt x="35" y="73"/>
                </a:lnTo>
                <a:lnTo>
                  <a:pt x="36" y="73"/>
                </a:lnTo>
                <a:lnTo>
                  <a:pt x="37" y="73"/>
                </a:lnTo>
                <a:lnTo>
                  <a:pt x="37" y="72"/>
                </a:lnTo>
                <a:lnTo>
                  <a:pt x="38" y="72"/>
                </a:lnTo>
                <a:lnTo>
                  <a:pt x="39" y="71"/>
                </a:lnTo>
                <a:lnTo>
                  <a:pt x="41" y="70"/>
                </a:lnTo>
                <a:lnTo>
                  <a:pt x="42" y="68"/>
                </a:lnTo>
                <a:lnTo>
                  <a:pt x="42" y="67"/>
                </a:lnTo>
                <a:lnTo>
                  <a:pt x="43" y="67"/>
                </a:lnTo>
                <a:lnTo>
                  <a:pt x="43" y="66"/>
                </a:lnTo>
                <a:lnTo>
                  <a:pt x="43" y="65"/>
                </a:lnTo>
                <a:lnTo>
                  <a:pt x="44" y="64"/>
                </a:lnTo>
                <a:lnTo>
                  <a:pt x="44" y="63"/>
                </a:lnTo>
                <a:lnTo>
                  <a:pt x="44" y="62"/>
                </a:lnTo>
                <a:lnTo>
                  <a:pt x="44" y="60"/>
                </a:lnTo>
                <a:lnTo>
                  <a:pt x="45" y="59"/>
                </a:lnTo>
                <a:lnTo>
                  <a:pt x="45" y="58"/>
                </a:lnTo>
                <a:lnTo>
                  <a:pt x="45" y="57"/>
                </a:lnTo>
                <a:lnTo>
                  <a:pt x="45" y="56"/>
                </a:lnTo>
                <a:lnTo>
                  <a:pt x="45" y="55"/>
                </a:lnTo>
                <a:lnTo>
                  <a:pt x="45" y="54"/>
                </a:lnTo>
                <a:lnTo>
                  <a:pt x="45" y="52"/>
                </a:lnTo>
                <a:lnTo>
                  <a:pt x="45" y="51"/>
                </a:lnTo>
                <a:lnTo>
                  <a:pt x="45" y="50"/>
                </a:lnTo>
                <a:lnTo>
                  <a:pt x="45" y="49"/>
                </a:lnTo>
                <a:lnTo>
                  <a:pt x="44" y="49"/>
                </a:lnTo>
                <a:lnTo>
                  <a:pt x="44" y="48"/>
                </a:lnTo>
                <a:lnTo>
                  <a:pt x="44" y="47"/>
                </a:lnTo>
                <a:lnTo>
                  <a:pt x="44" y="46"/>
                </a:lnTo>
                <a:lnTo>
                  <a:pt x="44" y="44"/>
                </a:lnTo>
                <a:lnTo>
                  <a:pt x="43" y="43"/>
                </a:lnTo>
                <a:lnTo>
                  <a:pt x="43" y="42"/>
                </a:lnTo>
                <a:lnTo>
                  <a:pt x="43" y="41"/>
                </a:lnTo>
                <a:lnTo>
                  <a:pt x="42" y="41"/>
                </a:lnTo>
                <a:lnTo>
                  <a:pt x="42" y="40"/>
                </a:lnTo>
                <a:lnTo>
                  <a:pt x="41" y="40"/>
                </a:lnTo>
                <a:lnTo>
                  <a:pt x="41" y="39"/>
                </a:lnTo>
                <a:lnTo>
                  <a:pt x="39" y="38"/>
                </a:lnTo>
                <a:lnTo>
                  <a:pt x="38" y="38"/>
                </a:lnTo>
                <a:lnTo>
                  <a:pt x="38" y="36"/>
                </a:lnTo>
                <a:lnTo>
                  <a:pt x="37" y="36"/>
                </a:lnTo>
                <a:lnTo>
                  <a:pt x="36" y="35"/>
                </a:lnTo>
                <a:lnTo>
                  <a:pt x="35" y="35"/>
                </a:lnTo>
                <a:lnTo>
                  <a:pt x="34" y="35"/>
                </a:lnTo>
                <a:lnTo>
                  <a:pt x="33" y="35"/>
                </a:lnTo>
                <a:lnTo>
                  <a:pt x="31" y="35"/>
                </a:lnTo>
                <a:lnTo>
                  <a:pt x="31" y="34"/>
                </a:lnTo>
                <a:lnTo>
                  <a:pt x="30" y="35"/>
                </a:lnTo>
                <a:lnTo>
                  <a:pt x="29" y="35"/>
                </a:lnTo>
                <a:lnTo>
                  <a:pt x="28" y="35"/>
                </a:lnTo>
                <a:lnTo>
                  <a:pt x="27" y="35"/>
                </a:lnTo>
                <a:lnTo>
                  <a:pt x="26" y="35"/>
                </a:lnTo>
                <a:lnTo>
                  <a:pt x="26" y="36"/>
                </a:lnTo>
                <a:lnTo>
                  <a:pt x="24" y="36"/>
                </a:lnTo>
                <a:lnTo>
                  <a:pt x="23" y="38"/>
                </a:lnTo>
                <a:lnTo>
                  <a:pt x="22" y="38"/>
                </a:lnTo>
                <a:lnTo>
                  <a:pt x="22" y="39"/>
                </a:lnTo>
                <a:lnTo>
                  <a:pt x="21" y="40"/>
                </a:lnTo>
                <a:lnTo>
                  <a:pt x="20" y="41"/>
                </a:lnTo>
                <a:lnTo>
                  <a:pt x="20" y="42"/>
                </a:lnTo>
                <a:lnTo>
                  <a:pt x="19" y="42"/>
                </a:lnTo>
                <a:lnTo>
                  <a:pt x="19" y="43"/>
                </a:lnTo>
                <a:lnTo>
                  <a:pt x="19" y="44"/>
                </a:lnTo>
                <a:lnTo>
                  <a:pt x="19" y="46"/>
                </a:lnTo>
                <a:lnTo>
                  <a:pt x="18" y="47"/>
                </a:lnTo>
                <a:lnTo>
                  <a:pt x="18" y="48"/>
                </a:lnTo>
                <a:lnTo>
                  <a:pt x="18" y="49"/>
                </a:lnTo>
                <a:lnTo>
                  <a:pt x="18" y="50"/>
                </a:lnTo>
                <a:lnTo>
                  <a:pt x="18" y="51"/>
                </a:lnTo>
                <a:lnTo>
                  <a:pt x="18" y="52"/>
                </a:lnTo>
                <a:lnTo>
                  <a:pt x="18"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7" name="Freeform 30"/>
          <p:cNvSpPr>
            <a:spLocks/>
          </p:cNvSpPr>
          <p:nvPr/>
        </p:nvSpPr>
        <p:spPr bwMode="auto">
          <a:xfrm>
            <a:off x="1614488" y="3725863"/>
            <a:ext cx="92075" cy="101600"/>
          </a:xfrm>
          <a:custGeom>
            <a:avLst/>
            <a:gdLst>
              <a:gd name="T0" fmla="*/ 17 w 58"/>
              <a:gd name="T1" fmla="*/ 45 h 64"/>
              <a:gd name="T2" fmla="*/ 19 w 58"/>
              <a:gd name="T3" fmla="*/ 49 h 64"/>
              <a:gd name="T4" fmla="*/ 23 w 58"/>
              <a:gd name="T5" fmla="*/ 51 h 64"/>
              <a:gd name="T6" fmla="*/ 27 w 58"/>
              <a:gd name="T7" fmla="*/ 52 h 64"/>
              <a:gd name="T8" fmla="*/ 33 w 58"/>
              <a:gd name="T9" fmla="*/ 52 h 64"/>
              <a:gd name="T10" fmla="*/ 38 w 58"/>
              <a:gd name="T11" fmla="*/ 51 h 64"/>
              <a:gd name="T12" fmla="*/ 41 w 58"/>
              <a:gd name="T13" fmla="*/ 48 h 64"/>
              <a:gd name="T14" fmla="*/ 40 w 58"/>
              <a:gd name="T15" fmla="*/ 42 h 64"/>
              <a:gd name="T16" fmla="*/ 35 w 58"/>
              <a:gd name="T17" fmla="*/ 41 h 64"/>
              <a:gd name="T18" fmla="*/ 31 w 58"/>
              <a:gd name="T19" fmla="*/ 40 h 64"/>
              <a:gd name="T20" fmla="*/ 26 w 58"/>
              <a:gd name="T21" fmla="*/ 37 h 64"/>
              <a:gd name="T22" fmla="*/ 20 w 58"/>
              <a:gd name="T23" fmla="*/ 36 h 64"/>
              <a:gd name="T24" fmla="*/ 16 w 58"/>
              <a:gd name="T25" fmla="*/ 35 h 64"/>
              <a:gd name="T26" fmla="*/ 12 w 58"/>
              <a:gd name="T27" fmla="*/ 33 h 64"/>
              <a:gd name="T28" fmla="*/ 8 w 58"/>
              <a:gd name="T29" fmla="*/ 31 h 64"/>
              <a:gd name="T30" fmla="*/ 4 w 58"/>
              <a:gd name="T31" fmla="*/ 27 h 64"/>
              <a:gd name="T32" fmla="*/ 3 w 58"/>
              <a:gd name="T33" fmla="*/ 23 h 64"/>
              <a:gd name="T34" fmla="*/ 2 w 58"/>
              <a:gd name="T35" fmla="*/ 18 h 64"/>
              <a:gd name="T36" fmla="*/ 3 w 58"/>
              <a:gd name="T37" fmla="*/ 13 h 64"/>
              <a:gd name="T38" fmla="*/ 5 w 58"/>
              <a:gd name="T39" fmla="*/ 9 h 64"/>
              <a:gd name="T40" fmla="*/ 10 w 58"/>
              <a:gd name="T41" fmla="*/ 3 h 64"/>
              <a:gd name="T42" fmla="*/ 15 w 58"/>
              <a:gd name="T43" fmla="*/ 1 h 64"/>
              <a:gd name="T44" fmla="*/ 20 w 58"/>
              <a:gd name="T45" fmla="*/ 0 h 64"/>
              <a:gd name="T46" fmla="*/ 26 w 58"/>
              <a:gd name="T47" fmla="*/ 0 h 64"/>
              <a:gd name="T48" fmla="*/ 32 w 58"/>
              <a:gd name="T49" fmla="*/ 0 h 64"/>
              <a:gd name="T50" fmla="*/ 38 w 58"/>
              <a:gd name="T51" fmla="*/ 0 h 64"/>
              <a:gd name="T52" fmla="*/ 43 w 58"/>
              <a:gd name="T53" fmla="*/ 1 h 64"/>
              <a:gd name="T54" fmla="*/ 47 w 58"/>
              <a:gd name="T55" fmla="*/ 3 h 64"/>
              <a:gd name="T56" fmla="*/ 50 w 58"/>
              <a:gd name="T57" fmla="*/ 5 h 64"/>
              <a:gd name="T58" fmla="*/ 52 w 58"/>
              <a:gd name="T59" fmla="*/ 9 h 64"/>
              <a:gd name="T60" fmla="*/ 55 w 58"/>
              <a:gd name="T61" fmla="*/ 13 h 64"/>
              <a:gd name="T62" fmla="*/ 40 w 58"/>
              <a:gd name="T63" fmla="*/ 17 h 64"/>
              <a:gd name="T64" fmla="*/ 36 w 58"/>
              <a:gd name="T65" fmla="*/ 13 h 64"/>
              <a:gd name="T66" fmla="*/ 33 w 58"/>
              <a:gd name="T67" fmla="*/ 11 h 64"/>
              <a:gd name="T68" fmla="*/ 27 w 58"/>
              <a:gd name="T69" fmla="*/ 11 h 64"/>
              <a:gd name="T70" fmla="*/ 21 w 58"/>
              <a:gd name="T71" fmla="*/ 11 h 64"/>
              <a:gd name="T72" fmla="*/ 18 w 58"/>
              <a:gd name="T73" fmla="*/ 13 h 64"/>
              <a:gd name="T74" fmla="*/ 18 w 58"/>
              <a:gd name="T75" fmla="*/ 17 h 64"/>
              <a:gd name="T76" fmla="*/ 20 w 58"/>
              <a:gd name="T77" fmla="*/ 20 h 64"/>
              <a:gd name="T78" fmla="*/ 25 w 58"/>
              <a:gd name="T79" fmla="*/ 21 h 64"/>
              <a:gd name="T80" fmla="*/ 30 w 58"/>
              <a:gd name="T81" fmla="*/ 23 h 64"/>
              <a:gd name="T82" fmla="*/ 35 w 58"/>
              <a:gd name="T83" fmla="*/ 24 h 64"/>
              <a:gd name="T84" fmla="*/ 41 w 58"/>
              <a:gd name="T85" fmla="*/ 25 h 64"/>
              <a:gd name="T86" fmla="*/ 46 w 58"/>
              <a:gd name="T87" fmla="*/ 27 h 64"/>
              <a:gd name="T88" fmla="*/ 51 w 58"/>
              <a:gd name="T89" fmla="*/ 29 h 64"/>
              <a:gd name="T90" fmla="*/ 54 w 58"/>
              <a:gd name="T91" fmla="*/ 33 h 64"/>
              <a:gd name="T92" fmla="*/ 56 w 58"/>
              <a:gd name="T93" fmla="*/ 36 h 64"/>
              <a:gd name="T94" fmla="*/ 57 w 58"/>
              <a:gd name="T95" fmla="*/ 41 h 64"/>
              <a:gd name="T96" fmla="*/ 57 w 58"/>
              <a:gd name="T97" fmla="*/ 47 h 64"/>
              <a:gd name="T98" fmla="*/ 56 w 58"/>
              <a:gd name="T99" fmla="*/ 51 h 64"/>
              <a:gd name="T100" fmla="*/ 52 w 58"/>
              <a:gd name="T101" fmla="*/ 56 h 64"/>
              <a:gd name="T102" fmla="*/ 48 w 58"/>
              <a:gd name="T103" fmla="*/ 60 h 64"/>
              <a:gd name="T104" fmla="*/ 43 w 58"/>
              <a:gd name="T105" fmla="*/ 62 h 64"/>
              <a:gd name="T106" fmla="*/ 38 w 58"/>
              <a:gd name="T107" fmla="*/ 64 h 64"/>
              <a:gd name="T108" fmla="*/ 32 w 58"/>
              <a:gd name="T109" fmla="*/ 64 h 64"/>
              <a:gd name="T110" fmla="*/ 26 w 58"/>
              <a:gd name="T111" fmla="*/ 64 h 64"/>
              <a:gd name="T112" fmla="*/ 20 w 58"/>
              <a:gd name="T113" fmla="*/ 63 h 64"/>
              <a:gd name="T114" fmla="*/ 15 w 58"/>
              <a:gd name="T115" fmla="*/ 62 h 64"/>
              <a:gd name="T116" fmla="*/ 11 w 58"/>
              <a:gd name="T117" fmla="*/ 59 h 64"/>
              <a:gd name="T118" fmla="*/ 8 w 58"/>
              <a:gd name="T119" fmla="*/ 57 h 64"/>
              <a:gd name="T120" fmla="*/ 4 w 58"/>
              <a:gd name="T121" fmla="*/ 55 h 64"/>
              <a:gd name="T122" fmla="*/ 2 w 58"/>
              <a:gd name="T123" fmla="*/ 51 h 64"/>
              <a:gd name="T124" fmla="*/ 1 w 58"/>
              <a:gd name="T125" fmla="*/ 4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64"/>
              <a:gd name="T191" fmla="*/ 58 w 58"/>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64">
                <a:moveTo>
                  <a:pt x="0" y="44"/>
                </a:moveTo>
                <a:lnTo>
                  <a:pt x="16" y="42"/>
                </a:lnTo>
                <a:lnTo>
                  <a:pt x="17" y="43"/>
                </a:lnTo>
                <a:lnTo>
                  <a:pt x="17" y="44"/>
                </a:lnTo>
                <a:lnTo>
                  <a:pt x="17" y="45"/>
                </a:lnTo>
                <a:lnTo>
                  <a:pt x="18" y="45"/>
                </a:lnTo>
                <a:lnTo>
                  <a:pt x="18" y="47"/>
                </a:lnTo>
                <a:lnTo>
                  <a:pt x="18" y="48"/>
                </a:lnTo>
                <a:lnTo>
                  <a:pt x="19" y="48"/>
                </a:lnTo>
                <a:lnTo>
                  <a:pt x="19" y="49"/>
                </a:lnTo>
                <a:lnTo>
                  <a:pt x="20" y="49"/>
                </a:lnTo>
                <a:lnTo>
                  <a:pt x="20" y="50"/>
                </a:lnTo>
                <a:lnTo>
                  <a:pt x="21" y="50"/>
                </a:lnTo>
                <a:lnTo>
                  <a:pt x="23" y="50"/>
                </a:lnTo>
                <a:lnTo>
                  <a:pt x="23" y="51"/>
                </a:lnTo>
                <a:lnTo>
                  <a:pt x="24" y="51"/>
                </a:lnTo>
                <a:lnTo>
                  <a:pt x="25" y="51"/>
                </a:lnTo>
                <a:lnTo>
                  <a:pt x="26" y="51"/>
                </a:lnTo>
                <a:lnTo>
                  <a:pt x="26" y="52"/>
                </a:lnTo>
                <a:lnTo>
                  <a:pt x="27" y="52"/>
                </a:lnTo>
                <a:lnTo>
                  <a:pt x="28" y="52"/>
                </a:lnTo>
                <a:lnTo>
                  <a:pt x="30" y="52"/>
                </a:lnTo>
                <a:lnTo>
                  <a:pt x="31" y="52"/>
                </a:lnTo>
                <a:lnTo>
                  <a:pt x="32" y="52"/>
                </a:lnTo>
                <a:lnTo>
                  <a:pt x="33" y="52"/>
                </a:lnTo>
                <a:lnTo>
                  <a:pt x="33" y="51"/>
                </a:lnTo>
                <a:lnTo>
                  <a:pt x="34" y="51"/>
                </a:lnTo>
                <a:lnTo>
                  <a:pt x="35" y="51"/>
                </a:lnTo>
                <a:lnTo>
                  <a:pt x="36" y="51"/>
                </a:lnTo>
                <a:lnTo>
                  <a:pt x="38" y="51"/>
                </a:lnTo>
                <a:lnTo>
                  <a:pt x="38" y="50"/>
                </a:lnTo>
                <a:lnTo>
                  <a:pt x="39" y="50"/>
                </a:lnTo>
                <a:lnTo>
                  <a:pt x="40" y="49"/>
                </a:lnTo>
                <a:lnTo>
                  <a:pt x="40" y="48"/>
                </a:lnTo>
                <a:lnTo>
                  <a:pt x="41" y="48"/>
                </a:lnTo>
                <a:lnTo>
                  <a:pt x="41" y="47"/>
                </a:lnTo>
                <a:lnTo>
                  <a:pt x="41" y="45"/>
                </a:lnTo>
                <a:lnTo>
                  <a:pt x="41" y="44"/>
                </a:lnTo>
                <a:lnTo>
                  <a:pt x="41" y="43"/>
                </a:lnTo>
                <a:lnTo>
                  <a:pt x="40" y="42"/>
                </a:lnTo>
                <a:lnTo>
                  <a:pt x="39" y="42"/>
                </a:lnTo>
                <a:lnTo>
                  <a:pt x="39" y="41"/>
                </a:lnTo>
                <a:lnTo>
                  <a:pt x="38" y="41"/>
                </a:lnTo>
                <a:lnTo>
                  <a:pt x="36" y="41"/>
                </a:lnTo>
                <a:lnTo>
                  <a:pt x="35" y="41"/>
                </a:lnTo>
                <a:lnTo>
                  <a:pt x="35" y="40"/>
                </a:lnTo>
                <a:lnTo>
                  <a:pt x="34" y="40"/>
                </a:lnTo>
                <a:lnTo>
                  <a:pt x="33" y="40"/>
                </a:lnTo>
                <a:lnTo>
                  <a:pt x="32" y="40"/>
                </a:lnTo>
                <a:lnTo>
                  <a:pt x="31" y="40"/>
                </a:lnTo>
                <a:lnTo>
                  <a:pt x="30" y="39"/>
                </a:lnTo>
                <a:lnTo>
                  <a:pt x="28" y="39"/>
                </a:lnTo>
                <a:lnTo>
                  <a:pt x="27" y="39"/>
                </a:lnTo>
                <a:lnTo>
                  <a:pt x="26" y="39"/>
                </a:lnTo>
                <a:lnTo>
                  <a:pt x="26" y="37"/>
                </a:lnTo>
                <a:lnTo>
                  <a:pt x="25" y="37"/>
                </a:lnTo>
                <a:lnTo>
                  <a:pt x="24" y="37"/>
                </a:lnTo>
                <a:lnTo>
                  <a:pt x="23" y="37"/>
                </a:lnTo>
                <a:lnTo>
                  <a:pt x="21" y="36"/>
                </a:lnTo>
                <a:lnTo>
                  <a:pt x="20" y="36"/>
                </a:lnTo>
                <a:lnTo>
                  <a:pt x="19" y="36"/>
                </a:lnTo>
                <a:lnTo>
                  <a:pt x="18" y="36"/>
                </a:lnTo>
                <a:lnTo>
                  <a:pt x="18" y="35"/>
                </a:lnTo>
                <a:lnTo>
                  <a:pt x="17" y="35"/>
                </a:lnTo>
                <a:lnTo>
                  <a:pt x="16" y="35"/>
                </a:lnTo>
                <a:lnTo>
                  <a:pt x="15" y="35"/>
                </a:lnTo>
                <a:lnTo>
                  <a:pt x="15" y="34"/>
                </a:lnTo>
                <a:lnTo>
                  <a:pt x="13" y="34"/>
                </a:lnTo>
                <a:lnTo>
                  <a:pt x="12" y="34"/>
                </a:lnTo>
                <a:lnTo>
                  <a:pt x="12" y="33"/>
                </a:lnTo>
                <a:lnTo>
                  <a:pt x="11" y="33"/>
                </a:lnTo>
                <a:lnTo>
                  <a:pt x="10" y="33"/>
                </a:lnTo>
                <a:lnTo>
                  <a:pt x="10" y="32"/>
                </a:lnTo>
                <a:lnTo>
                  <a:pt x="9" y="32"/>
                </a:lnTo>
                <a:lnTo>
                  <a:pt x="8" y="31"/>
                </a:lnTo>
                <a:lnTo>
                  <a:pt x="7" y="31"/>
                </a:lnTo>
                <a:lnTo>
                  <a:pt x="7" y="29"/>
                </a:lnTo>
                <a:lnTo>
                  <a:pt x="5" y="29"/>
                </a:lnTo>
                <a:lnTo>
                  <a:pt x="5" y="28"/>
                </a:lnTo>
                <a:lnTo>
                  <a:pt x="4" y="27"/>
                </a:lnTo>
                <a:lnTo>
                  <a:pt x="4" y="26"/>
                </a:lnTo>
                <a:lnTo>
                  <a:pt x="3" y="26"/>
                </a:lnTo>
                <a:lnTo>
                  <a:pt x="3" y="25"/>
                </a:lnTo>
                <a:lnTo>
                  <a:pt x="3" y="24"/>
                </a:lnTo>
                <a:lnTo>
                  <a:pt x="3" y="23"/>
                </a:lnTo>
                <a:lnTo>
                  <a:pt x="2" y="23"/>
                </a:lnTo>
                <a:lnTo>
                  <a:pt x="2" y="21"/>
                </a:lnTo>
                <a:lnTo>
                  <a:pt x="2" y="20"/>
                </a:lnTo>
                <a:lnTo>
                  <a:pt x="2" y="19"/>
                </a:lnTo>
                <a:lnTo>
                  <a:pt x="2" y="18"/>
                </a:lnTo>
                <a:lnTo>
                  <a:pt x="2" y="17"/>
                </a:lnTo>
                <a:lnTo>
                  <a:pt x="2" y="16"/>
                </a:lnTo>
                <a:lnTo>
                  <a:pt x="2" y="15"/>
                </a:lnTo>
                <a:lnTo>
                  <a:pt x="2" y="13"/>
                </a:lnTo>
                <a:lnTo>
                  <a:pt x="3" y="13"/>
                </a:lnTo>
                <a:lnTo>
                  <a:pt x="3" y="12"/>
                </a:lnTo>
                <a:lnTo>
                  <a:pt x="3" y="11"/>
                </a:lnTo>
                <a:lnTo>
                  <a:pt x="4" y="10"/>
                </a:lnTo>
                <a:lnTo>
                  <a:pt x="4" y="9"/>
                </a:lnTo>
                <a:lnTo>
                  <a:pt x="5" y="9"/>
                </a:lnTo>
                <a:lnTo>
                  <a:pt x="5" y="8"/>
                </a:lnTo>
                <a:lnTo>
                  <a:pt x="7" y="7"/>
                </a:lnTo>
                <a:lnTo>
                  <a:pt x="8" y="5"/>
                </a:lnTo>
                <a:lnTo>
                  <a:pt x="9" y="4"/>
                </a:lnTo>
                <a:lnTo>
                  <a:pt x="10" y="3"/>
                </a:lnTo>
                <a:lnTo>
                  <a:pt x="11" y="3"/>
                </a:lnTo>
                <a:lnTo>
                  <a:pt x="11" y="2"/>
                </a:lnTo>
                <a:lnTo>
                  <a:pt x="12" y="2"/>
                </a:lnTo>
                <a:lnTo>
                  <a:pt x="13" y="2"/>
                </a:lnTo>
                <a:lnTo>
                  <a:pt x="15" y="1"/>
                </a:lnTo>
                <a:lnTo>
                  <a:pt x="16" y="1"/>
                </a:lnTo>
                <a:lnTo>
                  <a:pt x="17" y="1"/>
                </a:lnTo>
                <a:lnTo>
                  <a:pt x="18" y="0"/>
                </a:lnTo>
                <a:lnTo>
                  <a:pt x="19" y="0"/>
                </a:lnTo>
                <a:lnTo>
                  <a:pt x="20" y="0"/>
                </a:lnTo>
                <a:lnTo>
                  <a:pt x="21" y="0"/>
                </a:lnTo>
                <a:lnTo>
                  <a:pt x="23" y="0"/>
                </a:lnTo>
                <a:lnTo>
                  <a:pt x="24" y="0"/>
                </a:lnTo>
                <a:lnTo>
                  <a:pt x="25" y="0"/>
                </a:lnTo>
                <a:lnTo>
                  <a:pt x="26" y="0"/>
                </a:lnTo>
                <a:lnTo>
                  <a:pt x="27" y="0"/>
                </a:lnTo>
                <a:lnTo>
                  <a:pt x="28" y="0"/>
                </a:lnTo>
                <a:lnTo>
                  <a:pt x="30" y="0"/>
                </a:lnTo>
                <a:lnTo>
                  <a:pt x="31" y="0"/>
                </a:lnTo>
                <a:lnTo>
                  <a:pt x="32" y="0"/>
                </a:lnTo>
                <a:lnTo>
                  <a:pt x="33" y="0"/>
                </a:lnTo>
                <a:lnTo>
                  <a:pt x="34" y="0"/>
                </a:lnTo>
                <a:lnTo>
                  <a:pt x="35" y="0"/>
                </a:lnTo>
                <a:lnTo>
                  <a:pt x="36" y="0"/>
                </a:lnTo>
                <a:lnTo>
                  <a:pt x="38" y="0"/>
                </a:lnTo>
                <a:lnTo>
                  <a:pt x="39" y="0"/>
                </a:lnTo>
                <a:lnTo>
                  <a:pt x="40" y="1"/>
                </a:lnTo>
                <a:lnTo>
                  <a:pt x="41" y="1"/>
                </a:lnTo>
                <a:lnTo>
                  <a:pt x="42" y="1"/>
                </a:lnTo>
                <a:lnTo>
                  <a:pt x="43" y="1"/>
                </a:lnTo>
                <a:lnTo>
                  <a:pt x="43" y="2"/>
                </a:lnTo>
                <a:lnTo>
                  <a:pt x="44" y="2"/>
                </a:lnTo>
                <a:lnTo>
                  <a:pt x="46" y="2"/>
                </a:lnTo>
                <a:lnTo>
                  <a:pt x="46" y="3"/>
                </a:lnTo>
                <a:lnTo>
                  <a:pt x="47" y="3"/>
                </a:lnTo>
                <a:lnTo>
                  <a:pt x="48" y="3"/>
                </a:lnTo>
                <a:lnTo>
                  <a:pt x="48" y="4"/>
                </a:lnTo>
                <a:lnTo>
                  <a:pt x="49" y="4"/>
                </a:lnTo>
                <a:lnTo>
                  <a:pt x="49" y="5"/>
                </a:lnTo>
                <a:lnTo>
                  <a:pt x="50" y="5"/>
                </a:lnTo>
                <a:lnTo>
                  <a:pt x="50" y="7"/>
                </a:lnTo>
                <a:lnTo>
                  <a:pt x="51" y="7"/>
                </a:lnTo>
                <a:lnTo>
                  <a:pt x="51" y="8"/>
                </a:lnTo>
                <a:lnTo>
                  <a:pt x="52" y="8"/>
                </a:lnTo>
                <a:lnTo>
                  <a:pt x="52" y="9"/>
                </a:lnTo>
                <a:lnTo>
                  <a:pt x="54" y="10"/>
                </a:lnTo>
                <a:lnTo>
                  <a:pt x="54" y="11"/>
                </a:lnTo>
                <a:lnTo>
                  <a:pt x="54" y="12"/>
                </a:lnTo>
                <a:lnTo>
                  <a:pt x="55" y="12"/>
                </a:lnTo>
                <a:lnTo>
                  <a:pt x="55" y="13"/>
                </a:lnTo>
                <a:lnTo>
                  <a:pt x="55" y="15"/>
                </a:lnTo>
                <a:lnTo>
                  <a:pt x="56" y="15"/>
                </a:lnTo>
                <a:lnTo>
                  <a:pt x="56" y="16"/>
                </a:lnTo>
                <a:lnTo>
                  <a:pt x="40" y="18"/>
                </a:lnTo>
                <a:lnTo>
                  <a:pt x="40" y="17"/>
                </a:lnTo>
                <a:lnTo>
                  <a:pt x="39" y="16"/>
                </a:lnTo>
                <a:lnTo>
                  <a:pt x="39" y="15"/>
                </a:lnTo>
                <a:lnTo>
                  <a:pt x="38" y="15"/>
                </a:lnTo>
                <a:lnTo>
                  <a:pt x="38" y="13"/>
                </a:lnTo>
                <a:lnTo>
                  <a:pt x="36" y="13"/>
                </a:lnTo>
                <a:lnTo>
                  <a:pt x="36" y="12"/>
                </a:lnTo>
                <a:lnTo>
                  <a:pt x="35" y="12"/>
                </a:lnTo>
                <a:lnTo>
                  <a:pt x="34" y="12"/>
                </a:lnTo>
                <a:lnTo>
                  <a:pt x="34" y="11"/>
                </a:lnTo>
                <a:lnTo>
                  <a:pt x="33" y="11"/>
                </a:lnTo>
                <a:lnTo>
                  <a:pt x="32" y="11"/>
                </a:lnTo>
                <a:lnTo>
                  <a:pt x="31" y="11"/>
                </a:lnTo>
                <a:lnTo>
                  <a:pt x="30" y="11"/>
                </a:lnTo>
                <a:lnTo>
                  <a:pt x="28" y="11"/>
                </a:lnTo>
                <a:lnTo>
                  <a:pt x="27" y="11"/>
                </a:lnTo>
                <a:lnTo>
                  <a:pt x="26" y="11"/>
                </a:lnTo>
                <a:lnTo>
                  <a:pt x="25" y="11"/>
                </a:lnTo>
                <a:lnTo>
                  <a:pt x="24" y="11"/>
                </a:lnTo>
                <a:lnTo>
                  <a:pt x="23" y="11"/>
                </a:lnTo>
                <a:lnTo>
                  <a:pt x="21" y="11"/>
                </a:lnTo>
                <a:lnTo>
                  <a:pt x="21" y="12"/>
                </a:lnTo>
                <a:lnTo>
                  <a:pt x="20" y="12"/>
                </a:lnTo>
                <a:lnTo>
                  <a:pt x="19" y="12"/>
                </a:lnTo>
                <a:lnTo>
                  <a:pt x="19" y="13"/>
                </a:lnTo>
                <a:lnTo>
                  <a:pt x="18" y="13"/>
                </a:lnTo>
                <a:lnTo>
                  <a:pt x="18" y="15"/>
                </a:lnTo>
                <a:lnTo>
                  <a:pt x="17" y="15"/>
                </a:lnTo>
                <a:lnTo>
                  <a:pt x="17" y="16"/>
                </a:lnTo>
                <a:lnTo>
                  <a:pt x="17" y="17"/>
                </a:lnTo>
                <a:lnTo>
                  <a:pt x="18" y="17"/>
                </a:lnTo>
                <a:lnTo>
                  <a:pt x="18" y="18"/>
                </a:lnTo>
                <a:lnTo>
                  <a:pt x="18" y="19"/>
                </a:lnTo>
                <a:lnTo>
                  <a:pt x="19" y="19"/>
                </a:lnTo>
                <a:lnTo>
                  <a:pt x="20" y="19"/>
                </a:lnTo>
                <a:lnTo>
                  <a:pt x="20" y="20"/>
                </a:lnTo>
                <a:lnTo>
                  <a:pt x="21" y="20"/>
                </a:lnTo>
                <a:lnTo>
                  <a:pt x="23" y="20"/>
                </a:lnTo>
                <a:lnTo>
                  <a:pt x="24" y="20"/>
                </a:lnTo>
                <a:lnTo>
                  <a:pt x="24" y="21"/>
                </a:lnTo>
                <a:lnTo>
                  <a:pt x="25" y="21"/>
                </a:lnTo>
                <a:lnTo>
                  <a:pt x="26" y="21"/>
                </a:lnTo>
                <a:lnTo>
                  <a:pt x="27" y="21"/>
                </a:lnTo>
                <a:lnTo>
                  <a:pt x="27" y="23"/>
                </a:lnTo>
                <a:lnTo>
                  <a:pt x="28" y="23"/>
                </a:lnTo>
                <a:lnTo>
                  <a:pt x="30" y="23"/>
                </a:lnTo>
                <a:lnTo>
                  <a:pt x="31" y="23"/>
                </a:lnTo>
                <a:lnTo>
                  <a:pt x="32" y="23"/>
                </a:lnTo>
                <a:lnTo>
                  <a:pt x="33" y="24"/>
                </a:lnTo>
                <a:lnTo>
                  <a:pt x="34" y="24"/>
                </a:lnTo>
                <a:lnTo>
                  <a:pt x="35" y="24"/>
                </a:lnTo>
                <a:lnTo>
                  <a:pt x="36" y="24"/>
                </a:lnTo>
                <a:lnTo>
                  <a:pt x="38" y="25"/>
                </a:lnTo>
                <a:lnTo>
                  <a:pt x="39" y="25"/>
                </a:lnTo>
                <a:lnTo>
                  <a:pt x="40" y="25"/>
                </a:lnTo>
                <a:lnTo>
                  <a:pt x="41" y="25"/>
                </a:lnTo>
                <a:lnTo>
                  <a:pt x="42" y="26"/>
                </a:lnTo>
                <a:lnTo>
                  <a:pt x="43" y="26"/>
                </a:lnTo>
                <a:lnTo>
                  <a:pt x="44" y="26"/>
                </a:lnTo>
                <a:lnTo>
                  <a:pt x="44" y="27"/>
                </a:lnTo>
                <a:lnTo>
                  <a:pt x="46" y="27"/>
                </a:lnTo>
                <a:lnTo>
                  <a:pt x="47" y="27"/>
                </a:lnTo>
                <a:lnTo>
                  <a:pt x="48" y="28"/>
                </a:lnTo>
                <a:lnTo>
                  <a:pt x="49" y="28"/>
                </a:lnTo>
                <a:lnTo>
                  <a:pt x="50" y="29"/>
                </a:lnTo>
                <a:lnTo>
                  <a:pt x="51" y="29"/>
                </a:lnTo>
                <a:lnTo>
                  <a:pt x="51" y="31"/>
                </a:lnTo>
                <a:lnTo>
                  <a:pt x="52" y="31"/>
                </a:lnTo>
                <a:lnTo>
                  <a:pt x="52" y="32"/>
                </a:lnTo>
                <a:lnTo>
                  <a:pt x="54" y="32"/>
                </a:lnTo>
                <a:lnTo>
                  <a:pt x="54" y="33"/>
                </a:lnTo>
                <a:lnTo>
                  <a:pt x="55" y="33"/>
                </a:lnTo>
                <a:lnTo>
                  <a:pt x="55" y="34"/>
                </a:lnTo>
                <a:lnTo>
                  <a:pt x="56" y="34"/>
                </a:lnTo>
                <a:lnTo>
                  <a:pt x="56" y="35"/>
                </a:lnTo>
                <a:lnTo>
                  <a:pt x="56" y="36"/>
                </a:lnTo>
                <a:lnTo>
                  <a:pt x="57" y="36"/>
                </a:lnTo>
                <a:lnTo>
                  <a:pt x="57" y="37"/>
                </a:lnTo>
                <a:lnTo>
                  <a:pt x="57" y="39"/>
                </a:lnTo>
                <a:lnTo>
                  <a:pt x="57" y="40"/>
                </a:lnTo>
                <a:lnTo>
                  <a:pt x="57" y="41"/>
                </a:lnTo>
                <a:lnTo>
                  <a:pt x="58" y="42"/>
                </a:lnTo>
                <a:lnTo>
                  <a:pt x="58" y="43"/>
                </a:lnTo>
                <a:lnTo>
                  <a:pt x="58" y="44"/>
                </a:lnTo>
                <a:lnTo>
                  <a:pt x="57" y="45"/>
                </a:lnTo>
                <a:lnTo>
                  <a:pt x="57" y="47"/>
                </a:lnTo>
                <a:lnTo>
                  <a:pt x="57" y="48"/>
                </a:lnTo>
                <a:lnTo>
                  <a:pt x="57" y="49"/>
                </a:lnTo>
                <a:lnTo>
                  <a:pt x="57" y="50"/>
                </a:lnTo>
                <a:lnTo>
                  <a:pt x="56" y="50"/>
                </a:lnTo>
                <a:lnTo>
                  <a:pt x="56" y="51"/>
                </a:lnTo>
                <a:lnTo>
                  <a:pt x="56" y="52"/>
                </a:lnTo>
                <a:lnTo>
                  <a:pt x="55" y="52"/>
                </a:lnTo>
                <a:lnTo>
                  <a:pt x="55" y="53"/>
                </a:lnTo>
                <a:lnTo>
                  <a:pt x="54" y="55"/>
                </a:lnTo>
                <a:lnTo>
                  <a:pt x="52" y="56"/>
                </a:lnTo>
                <a:lnTo>
                  <a:pt x="51" y="57"/>
                </a:lnTo>
                <a:lnTo>
                  <a:pt x="50" y="58"/>
                </a:lnTo>
                <a:lnTo>
                  <a:pt x="49" y="59"/>
                </a:lnTo>
                <a:lnTo>
                  <a:pt x="48" y="59"/>
                </a:lnTo>
                <a:lnTo>
                  <a:pt x="48" y="60"/>
                </a:lnTo>
                <a:lnTo>
                  <a:pt x="47" y="60"/>
                </a:lnTo>
                <a:lnTo>
                  <a:pt x="46" y="60"/>
                </a:lnTo>
                <a:lnTo>
                  <a:pt x="46" y="62"/>
                </a:lnTo>
                <a:lnTo>
                  <a:pt x="44" y="62"/>
                </a:lnTo>
                <a:lnTo>
                  <a:pt x="43" y="62"/>
                </a:lnTo>
                <a:lnTo>
                  <a:pt x="42" y="63"/>
                </a:lnTo>
                <a:lnTo>
                  <a:pt x="41" y="63"/>
                </a:lnTo>
                <a:lnTo>
                  <a:pt x="40" y="63"/>
                </a:lnTo>
                <a:lnTo>
                  <a:pt x="39" y="63"/>
                </a:lnTo>
                <a:lnTo>
                  <a:pt x="38" y="64"/>
                </a:lnTo>
                <a:lnTo>
                  <a:pt x="36" y="64"/>
                </a:lnTo>
                <a:lnTo>
                  <a:pt x="35" y="64"/>
                </a:lnTo>
                <a:lnTo>
                  <a:pt x="34" y="64"/>
                </a:lnTo>
                <a:lnTo>
                  <a:pt x="33" y="64"/>
                </a:lnTo>
                <a:lnTo>
                  <a:pt x="32" y="64"/>
                </a:lnTo>
                <a:lnTo>
                  <a:pt x="31" y="64"/>
                </a:lnTo>
                <a:lnTo>
                  <a:pt x="30" y="64"/>
                </a:lnTo>
                <a:lnTo>
                  <a:pt x="28" y="64"/>
                </a:lnTo>
                <a:lnTo>
                  <a:pt x="27" y="64"/>
                </a:lnTo>
                <a:lnTo>
                  <a:pt x="26" y="64"/>
                </a:lnTo>
                <a:lnTo>
                  <a:pt x="25" y="64"/>
                </a:lnTo>
                <a:lnTo>
                  <a:pt x="24" y="64"/>
                </a:lnTo>
                <a:lnTo>
                  <a:pt x="23" y="64"/>
                </a:lnTo>
                <a:lnTo>
                  <a:pt x="21" y="64"/>
                </a:lnTo>
                <a:lnTo>
                  <a:pt x="20" y="63"/>
                </a:lnTo>
                <a:lnTo>
                  <a:pt x="19" y="63"/>
                </a:lnTo>
                <a:lnTo>
                  <a:pt x="18" y="63"/>
                </a:lnTo>
                <a:lnTo>
                  <a:pt x="17" y="63"/>
                </a:lnTo>
                <a:lnTo>
                  <a:pt x="16" y="62"/>
                </a:lnTo>
                <a:lnTo>
                  <a:pt x="15" y="62"/>
                </a:lnTo>
                <a:lnTo>
                  <a:pt x="13" y="62"/>
                </a:lnTo>
                <a:lnTo>
                  <a:pt x="13" y="60"/>
                </a:lnTo>
                <a:lnTo>
                  <a:pt x="12" y="60"/>
                </a:lnTo>
                <a:lnTo>
                  <a:pt x="11" y="60"/>
                </a:lnTo>
                <a:lnTo>
                  <a:pt x="11" y="59"/>
                </a:lnTo>
                <a:lnTo>
                  <a:pt x="10" y="59"/>
                </a:lnTo>
                <a:lnTo>
                  <a:pt x="9" y="59"/>
                </a:lnTo>
                <a:lnTo>
                  <a:pt x="9" y="58"/>
                </a:lnTo>
                <a:lnTo>
                  <a:pt x="8" y="58"/>
                </a:lnTo>
                <a:lnTo>
                  <a:pt x="8" y="57"/>
                </a:lnTo>
                <a:lnTo>
                  <a:pt x="7" y="57"/>
                </a:lnTo>
                <a:lnTo>
                  <a:pt x="7" y="56"/>
                </a:lnTo>
                <a:lnTo>
                  <a:pt x="5" y="56"/>
                </a:lnTo>
                <a:lnTo>
                  <a:pt x="5" y="55"/>
                </a:lnTo>
                <a:lnTo>
                  <a:pt x="4" y="55"/>
                </a:lnTo>
                <a:lnTo>
                  <a:pt x="4" y="53"/>
                </a:lnTo>
                <a:lnTo>
                  <a:pt x="3" y="53"/>
                </a:lnTo>
                <a:lnTo>
                  <a:pt x="3" y="52"/>
                </a:lnTo>
                <a:lnTo>
                  <a:pt x="3" y="51"/>
                </a:lnTo>
                <a:lnTo>
                  <a:pt x="2" y="51"/>
                </a:lnTo>
                <a:lnTo>
                  <a:pt x="2" y="50"/>
                </a:lnTo>
                <a:lnTo>
                  <a:pt x="2" y="49"/>
                </a:lnTo>
                <a:lnTo>
                  <a:pt x="1" y="49"/>
                </a:lnTo>
                <a:lnTo>
                  <a:pt x="1" y="48"/>
                </a:lnTo>
                <a:lnTo>
                  <a:pt x="1" y="47"/>
                </a:lnTo>
                <a:lnTo>
                  <a:pt x="0" y="47"/>
                </a:lnTo>
                <a:lnTo>
                  <a:pt x="0" y="45"/>
                </a:lnTo>
                <a:lnTo>
                  <a:pt x="0" y="4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8" name="Freeform 31"/>
          <p:cNvSpPr>
            <a:spLocks/>
          </p:cNvSpPr>
          <p:nvPr/>
        </p:nvSpPr>
        <p:spPr bwMode="auto">
          <a:xfrm>
            <a:off x="1728788" y="3689350"/>
            <a:ext cx="90487" cy="136525"/>
          </a:xfrm>
          <a:custGeom>
            <a:avLst/>
            <a:gdLst>
              <a:gd name="T0" fmla="*/ 0 w 57"/>
              <a:gd name="T1" fmla="*/ 86 h 86"/>
              <a:gd name="T2" fmla="*/ 0 w 57"/>
              <a:gd name="T3" fmla="*/ 0 h 86"/>
              <a:gd name="T4" fmla="*/ 16 w 57"/>
              <a:gd name="T5" fmla="*/ 0 h 86"/>
              <a:gd name="T6" fmla="*/ 16 w 57"/>
              <a:gd name="T7" fmla="*/ 46 h 86"/>
              <a:gd name="T8" fmla="*/ 35 w 57"/>
              <a:gd name="T9" fmla="*/ 24 h 86"/>
              <a:gd name="T10" fmla="*/ 55 w 57"/>
              <a:gd name="T11" fmla="*/ 24 h 86"/>
              <a:gd name="T12" fmla="*/ 34 w 57"/>
              <a:gd name="T13" fmla="*/ 47 h 86"/>
              <a:gd name="T14" fmla="*/ 57 w 57"/>
              <a:gd name="T15" fmla="*/ 86 h 86"/>
              <a:gd name="T16" fmla="*/ 39 w 57"/>
              <a:gd name="T17" fmla="*/ 86 h 86"/>
              <a:gd name="T18" fmla="*/ 24 w 57"/>
              <a:gd name="T19" fmla="*/ 58 h 86"/>
              <a:gd name="T20" fmla="*/ 16 w 57"/>
              <a:gd name="T21" fmla="*/ 65 h 86"/>
              <a:gd name="T22" fmla="*/ 16 w 57"/>
              <a:gd name="T23" fmla="*/ 86 h 86"/>
              <a:gd name="T24" fmla="*/ 0 w 57"/>
              <a:gd name="T25" fmla="*/ 86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86"/>
              <a:gd name="T41" fmla="*/ 57 w 57"/>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86">
                <a:moveTo>
                  <a:pt x="0" y="86"/>
                </a:moveTo>
                <a:lnTo>
                  <a:pt x="0" y="0"/>
                </a:lnTo>
                <a:lnTo>
                  <a:pt x="16" y="0"/>
                </a:lnTo>
                <a:lnTo>
                  <a:pt x="16" y="46"/>
                </a:lnTo>
                <a:lnTo>
                  <a:pt x="35" y="24"/>
                </a:lnTo>
                <a:lnTo>
                  <a:pt x="55" y="24"/>
                </a:lnTo>
                <a:lnTo>
                  <a:pt x="34" y="47"/>
                </a:lnTo>
                <a:lnTo>
                  <a:pt x="57" y="86"/>
                </a:lnTo>
                <a:lnTo>
                  <a:pt x="39" y="86"/>
                </a:lnTo>
                <a:lnTo>
                  <a:pt x="24" y="58"/>
                </a:lnTo>
                <a:lnTo>
                  <a:pt x="16" y="65"/>
                </a:lnTo>
                <a:lnTo>
                  <a:pt x="16" y="86"/>
                </a:lnTo>
                <a:lnTo>
                  <a:pt x="0" y="8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09" name="Freeform 32"/>
          <p:cNvSpPr>
            <a:spLocks noEditPoints="1"/>
          </p:cNvSpPr>
          <p:nvPr/>
        </p:nvSpPr>
        <p:spPr bwMode="auto">
          <a:xfrm>
            <a:off x="1833563" y="3689350"/>
            <a:ext cx="25400" cy="136525"/>
          </a:xfrm>
          <a:custGeom>
            <a:avLst/>
            <a:gdLst>
              <a:gd name="T0" fmla="*/ 0 w 16"/>
              <a:gd name="T1" fmla="*/ 15 h 86"/>
              <a:gd name="T2" fmla="*/ 0 w 16"/>
              <a:gd name="T3" fmla="*/ 0 h 86"/>
              <a:gd name="T4" fmla="*/ 16 w 16"/>
              <a:gd name="T5" fmla="*/ 0 h 86"/>
              <a:gd name="T6" fmla="*/ 16 w 16"/>
              <a:gd name="T7" fmla="*/ 15 h 86"/>
              <a:gd name="T8" fmla="*/ 0 w 16"/>
              <a:gd name="T9" fmla="*/ 15 h 86"/>
              <a:gd name="T10" fmla="*/ 0 w 16"/>
              <a:gd name="T11" fmla="*/ 86 h 86"/>
              <a:gd name="T12" fmla="*/ 0 w 16"/>
              <a:gd name="T13" fmla="*/ 24 h 86"/>
              <a:gd name="T14" fmla="*/ 16 w 16"/>
              <a:gd name="T15" fmla="*/ 24 h 86"/>
              <a:gd name="T16" fmla="*/ 16 w 16"/>
              <a:gd name="T17" fmla="*/ 86 h 86"/>
              <a:gd name="T18" fmla="*/ 0 w 16"/>
              <a:gd name="T19" fmla="*/ 8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6"/>
              <a:gd name="T32" fmla="*/ 16 w 1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6">
                <a:moveTo>
                  <a:pt x="0" y="15"/>
                </a:moveTo>
                <a:lnTo>
                  <a:pt x="0" y="0"/>
                </a:lnTo>
                <a:lnTo>
                  <a:pt x="16" y="0"/>
                </a:lnTo>
                <a:lnTo>
                  <a:pt x="16" y="15"/>
                </a:lnTo>
                <a:lnTo>
                  <a:pt x="0" y="15"/>
                </a:lnTo>
                <a:close/>
                <a:moveTo>
                  <a:pt x="0" y="86"/>
                </a:moveTo>
                <a:lnTo>
                  <a:pt x="0" y="24"/>
                </a:lnTo>
                <a:lnTo>
                  <a:pt x="16" y="24"/>
                </a:lnTo>
                <a:lnTo>
                  <a:pt x="16" y="86"/>
                </a:lnTo>
                <a:lnTo>
                  <a:pt x="0" y="8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0" name="Freeform 33"/>
          <p:cNvSpPr>
            <a:spLocks/>
          </p:cNvSpPr>
          <p:nvPr/>
        </p:nvSpPr>
        <p:spPr bwMode="auto">
          <a:xfrm>
            <a:off x="1887538" y="3725863"/>
            <a:ext cx="88900" cy="100012"/>
          </a:xfrm>
          <a:custGeom>
            <a:avLst/>
            <a:gdLst>
              <a:gd name="T0" fmla="*/ 40 w 56"/>
              <a:gd name="T1" fmla="*/ 63 h 63"/>
              <a:gd name="T2" fmla="*/ 40 w 56"/>
              <a:gd name="T3" fmla="*/ 29 h 63"/>
              <a:gd name="T4" fmla="*/ 40 w 56"/>
              <a:gd name="T5" fmla="*/ 27 h 63"/>
              <a:gd name="T6" fmla="*/ 40 w 56"/>
              <a:gd name="T7" fmla="*/ 25 h 63"/>
              <a:gd name="T8" fmla="*/ 40 w 56"/>
              <a:gd name="T9" fmla="*/ 23 h 63"/>
              <a:gd name="T10" fmla="*/ 39 w 56"/>
              <a:gd name="T11" fmla="*/ 20 h 63"/>
              <a:gd name="T12" fmla="*/ 39 w 56"/>
              <a:gd name="T13" fmla="*/ 18 h 63"/>
              <a:gd name="T14" fmla="*/ 37 w 56"/>
              <a:gd name="T15" fmla="*/ 17 h 63"/>
              <a:gd name="T16" fmla="*/ 37 w 56"/>
              <a:gd name="T17" fmla="*/ 15 h 63"/>
              <a:gd name="T18" fmla="*/ 36 w 56"/>
              <a:gd name="T19" fmla="*/ 13 h 63"/>
              <a:gd name="T20" fmla="*/ 34 w 56"/>
              <a:gd name="T21" fmla="*/ 13 h 63"/>
              <a:gd name="T22" fmla="*/ 33 w 56"/>
              <a:gd name="T23" fmla="*/ 12 h 63"/>
              <a:gd name="T24" fmla="*/ 31 w 56"/>
              <a:gd name="T25" fmla="*/ 12 h 63"/>
              <a:gd name="T26" fmla="*/ 29 w 56"/>
              <a:gd name="T27" fmla="*/ 11 h 63"/>
              <a:gd name="T28" fmla="*/ 27 w 56"/>
              <a:gd name="T29" fmla="*/ 12 h 63"/>
              <a:gd name="T30" fmla="*/ 25 w 56"/>
              <a:gd name="T31" fmla="*/ 12 h 63"/>
              <a:gd name="T32" fmla="*/ 24 w 56"/>
              <a:gd name="T33" fmla="*/ 13 h 63"/>
              <a:gd name="T34" fmla="*/ 21 w 56"/>
              <a:gd name="T35" fmla="*/ 15 h 63"/>
              <a:gd name="T36" fmla="*/ 20 w 56"/>
              <a:gd name="T37" fmla="*/ 16 h 63"/>
              <a:gd name="T38" fmla="*/ 19 w 56"/>
              <a:gd name="T39" fmla="*/ 17 h 63"/>
              <a:gd name="T40" fmla="*/ 18 w 56"/>
              <a:gd name="T41" fmla="*/ 19 h 63"/>
              <a:gd name="T42" fmla="*/ 17 w 56"/>
              <a:gd name="T43" fmla="*/ 20 h 63"/>
              <a:gd name="T44" fmla="*/ 17 w 56"/>
              <a:gd name="T45" fmla="*/ 23 h 63"/>
              <a:gd name="T46" fmla="*/ 17 w 56"/>
              <a:gd name="T47" fmla="*/ 25 h 63"/>
              <a:gd name="T48" fmla="*/ 16 w 56"/>
              <a:gd name="T49" fmla="*/ 27 h 63"/>
              <a:gd name="T50" fmla="*/ 16 w 56"/>
              <a:gd name="T51" fmla="*/ 29 h 63"/>
              <a:gd name="T52" fmla="*/ 16 w 56"/>
              <a:gd name="T53" fmla="*/ 32 h 63"/>
              <a:gd name="T54" fmla="*/ 16 w 56"/>
              <a:gd name="T55" fmla="*/ 34 h 63"/>
              <a:gd name="T56" fmla="*/ 0 w 56"/>
              <a:gd name="T57" fmla="*/ 63 h 63"/>
              <a:gd name="T58" fmla="*/ 15 w 56"/>
              <a:gd name="T59" fmla="*/ 1 h 63"/>
              <a:gd name="T60" fmla="*/ 16 w 56"/>
              <a:gd name="T61" fmla="*/ 9 h 63"/>
              <a:gd name="T62" fmla="*/ 18 w 56"/>
              <a:gd name="T63" fmla="*/ 7 h 63"/>
              <a:gd name="T64" fmla="*/ 19 w 56"/>
              <a:gd name="T65" fmla="*/ 5 h 63"/>
              <a:gd name="T66" fmla="*/ 20 w 56"/>
              <a:gd name="T67" fmla="*/ 4 h 63"/>
              <a:gd name="T68" fmla="*/ 23 w 56"/>
              <a:gd name="T69" fmla="*/ 3 h 63"/>
              <a:gd name="T70" fmla="*/ 24 w 56"/>
              <a:gd name="T71" fmla="*/ 2 h 63"/>
              <a:gd name="T72" fmla="*/ 25 w 56"/>
              <a:gd name="T73" fmla="*/ 1 h 63"/>
              <a:gd name="T74" fmla="*/ 27 w 56"/>
              <a:gd name="T75" fmla="*/ 1 h 63"/>
              <a:gd name="T76" fmla="*/ 29 w 56"/>
              <a:gd name="T77" fmla="*/ 0 h 63"/>
              <a:gd name="T78" fmla="*/ 32 w 56"/>
              <a:gd name="T79" fmla="*/ 0 h 63"/>
              <a:gd name="T80" fmla="*/ 34 w 56"/>
              <a:gd name="T81" fmla="*/ 0 h 63"/>
              <a:gd name="T82" fmla="*/ 36 w 56"/>
              <a:gd name="T83" fmla="*/ 0 h 63"/>
              <a:gd name="T84" fmla="*/ 39 w 56"/>
              <a:gd name="T85" fmla="*/ 0 h 63"/>
              <a:gd name="T86" fmla="*/ 41 w 56"/>
              <a:gd name="T87" fmla="*/ 0 h 63"/>
              <a:gd name="T88" fmla="*/ 43 w 56"/>
              <a:gd name="T89" fmla="*/ 0 h 63"/>
              <a:gd name="T90" fmla="*/ 44 w 56"/>
              <a:gd name="T91" fmla="*/ 1 h 63"/>
              <a:gd name="T92" fmla="*/ 45 w 56"/>
              <a:gd name="T93" fmla="*/ 2 h 63"/>
              <a:gd name="T94" fmla="*/ 48 w 56"/>
              <a:gd name="T95" fmla="*/ 2 h 63"/>
              <a:gd name="T96" fmla="*/ 49 w 56"/>
              <a:gd name="T97" fmla="*/ 3 h 63"/>
              <a:gd name="T98" fmla="*/ 51 w 56"/>
              <a:gd name="T99" fmla="*/ 4 h 63"/>
              <a:gd name="T100" fmla="*/ 52 w 56"/>
              <a:gd name="T101" fmla="*/ 7 h 63"/>
              <a:gd name="T102" fmla="*/ 53 w 56"/>
              <a:gd name="T103" fmla="*/ 8 h 63"/>
              <a:gd name="T104" fmla="*/ 53 w 56"/>
              <a:gd name="T105" fmla="*/ 10 h 63"/>
              <a:gd name="T106" fmla="*/ 55 w 56"/>
              <a:gd name="T107" fmla="*/ 11 h 63"/>
              <a:gd name="T108" fmla="*/ 55 w 56"/>
              <a:gd name="T109" fmla="*/ 13 h 63"/>
              <a:gd name="T110" fmla="*/ 56 w 56"/>
              <a:gd name="T111" fmla="*/ 15 h 63"/>
              <a:gd name="T112" fmla="*/ 56 w 56"/>
              <a:gd name="T113" fmla="*/ 17 h 63"/>
              <a:gd name="T114" fmla="*/ 56 w 56"/>
              <a:gd name="T115" fmla="*/ 19 h 63"/>
              <a:gd name="T116" fmla="*/ 56 w 56"/>
              <a:gd name="T117" fmla="*/ 21 h 63"/>
              <a:gd name="T118" fmla="*/ 56 w 56"/>
              <a:gd name="T119" fmla="*/ 24 h 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63"/>
              <a:gd name="T182" fmla="*/ 56 w 56"/>
              <a:gd name="T183" fmla="*/ 63 h 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63">
                <a:moveTo>
                  <a:pt x="56" y="63"/>
                </a:moveTo>
                <a:lnTo>
                  <a:pt x="40" y="63"/>
                </a:lnTo>
                <a:lnTo>
                  <a:pt x="40" y="31"/>
                </a:lnTo>
                <a:lnTo>
                  <a:pt x="40" y="29"/>
                </a:lnTo>
                <a:lnTo>
                  <a:pt x="40" y="28"/>
                </a:lnTo>
                <a:lnTo>
                  <a:pt x="40" y="27"/>
                </a:lnTo>
                <a:lnTo>
                  <a:pt x="40" y="26"/>
                </a:lnTo>
                <a:lnTo>
                  <a:pt x="40" y="25"/>
                </a:lnTo>
                <a:lnTo>
                  <a:pt x="40" y="24"/>
                </a:lnTo>
                <a:lnTo>
                  <a:pt x="40" y="23"/>
                </a:lnTo>
                <a:lnTo>
                  <a:pt x="40" y="21"/>
                </a:lnTo>
                <a:lnTo>
                  <a:pt x="39" y="20"/>
                </a:lnTo>
                <a:lnTo>
                  <a:pt x="39" y="19"/>
                </a:lnTo>
                <a:lnTo>
                  <a:pt x="39" y="18"/>
                </a:lnTo>
                <a:lnTo>
                  <a:pt x="39" y="17"/>
                </a:lnTo>
                <a:lnTo>
                  <a:pt x="37" y="17"/>
                </a:lnTo>
                <a:lnTo>
                  <a:pt x="37" y="16"/>
                </a:lnTo>
                <a:lnTo>
                  <a:pt x="37" y="15"/>
                </a:lnTo>
                <a:lnTo>
                  <a:pt x="36" y="15"/>
                </a:lnTo>
                <a:lnTo>
                  <a:pt x="36" y="13"/>
                </a:lnTo>
                <a:lnTo>
                  <a:pt x="35" y="13"/>
                </a:lnTo>
                <a:lnTo>
                  <a:pt x="34" y="13"/>
                </a:lnTo>
                <a:lnTo>
                  <a:pt x="34" y="12"/>
                </a:lnTo>
                <a:lnTo>
                  <a:pt x="33" y="12"/>
                </a:lnTo>
                <a:lnTo>
                  <a:pt x="32" y="12"/>
                </a:lnTo>
                <a:lnTo>
                  <a:pt x="31" y="12"/>
                </a:lnTo>
                <a:lnTo>
                  <a:pt x="31" y="11"/>
                </a:lnTo>
                <a:lnTo>
                  <a:pt x="29" y="11"/>
                </a:lnTo>
                <a:lnTo>
                  <a:pt x="28" y="12"/>
                </a:lnTo>
                <a:lnTo>
                  <a:pt x="27" y="12"/>
                </a:lnTo>
                <a:lnTo>
                  <a:pt x="26" y="12"/>
                </a:lnTo>
                <a:lnTo>
                  <a:pt x="25" y="12"/>
                </a:lnTo>
                <a:lnTo>
                  <a:pt x="24" y="12"/>
                </a:lnTo>
                <a:lnTo>
                  <a:pt x="24" y="13"/>
                </a:lnTo>
                <a:lnTo>
                  <a:pt x="23" y="13"/>
                </a:lnTo>
                <a:lnTo>
                  <a:pt x="21" y="15"/>
                </a:lnTo>
                <a:lnTo>
                  <a:pt x="20" y="15"/>
                </a:lnTo>
                <a:lnTo>
                  <a:pt x="20" y="16"/>
                </a:lnTo>
                <a:lnTo>
                  <a:pt x="19" y="16"/>
                </a:lnTo>
                <a:lnTo>
                  <a:pt x="19" y="17"/>
                </a:lnTo>
                <a:lnTo>
                  <a:pt x="18" y="18"/>
                </a:lnTo>
                <a:lnTo>
                  <a:pt x="18" y="19"/>
                </a:lnTo>
                <a:lnTo>
                  <a:pt x="17" y="19"/>
                </a:lnTo>
                <a:lnTo>
                  <a:pt x="17" y="20"/>
                </a:lnTo>
                <a:lnTo>
                  <a:pt x="17" y="21"/>
                </a:lnTo>
                <a:lnTo>
                  <a:pt x="17" y="23"/>
                </a:lnTo>
                <a:lnTo>
                  <a:pt x="17" y="24"/>
                </a:lnTo>
                <a:lnTo>
                  <a:pt x="17" y="25"/>
                </a:lnTo>
                <a:lnTo>
                  <a:pt x="16" y="26"/>
                </a:lnTo>
                <a:lnTo>
                  <a:pt x="16" y="27"/>
                </a:lnTo>
                <a:lnTo>
                  <a:pt x="16" y="28"/>
                </a:lnTo>
                <a:lnTo>
                  <a:pt x="16" y="29"/>
                </a:lnTo>
                <a:lnTo>
                  <a:pt x="16" y="31"/>
                </a:lnTo>
                <a:lnTo>
                  <a:pt x="16" y="32"/>
                </a:lnTo>
                <a:lnTo>
                  <a:pt x="16" y="33"/>
                </a:lnTo>
                <a:lnTo>
                  <a:pt x="16" y="34"/>
                </a:lnTo>
                <a:lnTo>
                  <a:pt x="16" y="63"/>
                </a:lnTo>
                <a:lnTo>
                  <a:pt x="0" y="63"/>
                </a:lnTo>
                <a:lnTo>
                  <a:pt x="0" y="1"/>
                </a:lnTo>
                <a:lnTo>
                  <a:pt x="15" y="1"/>
                </a:lnTo>
                <a:lnTo>
                  <a:pt x="15" y="10"/>
                </a:lnTo>
                <a:lnTo>
                  <a:pt x="16" y="9"/>
                </a:lnTo>
                <a:lnTo>
                  <a:pt x="17" y="8"/>
                </a:lnTo>
                <a:lnTo>
                  <a:pt x="18" y="7"/>
                </a:lnTo>
                <a:lnTo>
                  <a:pt x="18" y="5"/>
                </a:lnTo>
                <a:lnTo>
                  <a:pt x="19" y="5"/>
                </a:lnTo>
                <a:lnTo>
                  <a:pt x="19" y="4"/>
                </a:lnTo>
                <a:lnTo>
                  <a:pt x="20" y="4"/>
                </a:lnTo>
                <a:lnTo>
                  <a:pt x="21" y="3"/>
                </a:lnTo>
                <a:lnTo>
                  <a:pt x="23" y="3"/>
                </a:lnTo>
                <a:lnTo>
                  <a:pt x="23" y="2"/>
                </a:lnTo>
                <a:lnTo>
                  <a:pt x="24" y="2"/>
                </a:lnTo>
                <a:lnTo>
                  <a:pt x="25" y="2"/>
                </a:lnTo>
                <a:lnTo>
                  <a:pt x="25" y="1"/>
                </a:lnTo>
                <a:lnTo>
                  <a:pt x="26" y="1"/>
                </a:lnTo>
                <a:lnTo>
                  <a:pt x="27" y="1"/>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2" y="0"/>
                </a:lnTo>
                <a:lnTo>
                  <a:pt x="43" y="0"/>
                </a:lnTo>
                <a:lnTo>
                  <a:pt x="43" y="1"/>
                </a:lnTo>
                <a:lnTo>
                  <a:pt x="44" y="1"/>
                </a:lnTo>
                <a:lnTo>
                  <a:pt x="45" y="1"/>
                </a:lnTo>
                <a:lnTo>
                  <a:pt x="45" y="2"/>
                </a:lnTo>
                <a:lnTo>
                  <a:pt x="47" y="2"/>
                </a:lnTo>
                <a:lnTo>
                  <a:pt x="48" y="2"/>
                </a:lnTo>
                <a:lnTo>
                  <a:pt x="48" y="3"/>
                </a:lnTo>
                <a:lnTo>
                  <a:pt x="49" y="3"/>
                </a:lnTo>
                <a:lnTo>
                  <a:pt x="50" y="4"/>
                </a:lnTo>
                <a:lnTo>
                  <a:pt x="51" y="4"/>
                </a:lnTo>
                <a:lnTo>
                  <a:pt x="51" y="5"/>
                </a:lnTo>
                <a:lnTo>
                  <a:pt x="52" y="7"/>
                </a:lnTo>
                <a:lnTo>
                  <a:pt x="52" y="8"/>
                </a:lnTo>
                <a:lnTo>
                  <a:pt x="53" y="8"/>
                </a:lnTo>
                <a:lnTo>
                  <a:pt x="53" y="9"/>
                </a:lnTo>
                <a:lnTo>
                  <a:pt x="53" y="10"/>
                </a:lnTo>
                <a:lnTo>
                  <a:pt x="55" y="10"/>
                </a:lnTo>
                <a:lnTo>
                  <a:pt x="55" y="11"/>
                </a:lnTo>
                <a:lnTo>
                  <a:pt x="55" y="12"/>
                </a:lnTo>
                <a:lnTo>
                  <a:pt x="55" y="13"/>
                </a:lnTo>
                <a:lnTo>
                  <a:pt x="56" y="13"/>
                </a:lnTo>
                <a:lnTo>
                  <a:pt x="56" y="15"/>
                </a:lnTo>
                <a:lnTo>
                  <a:pt x="56" y="16"/>
                </a:lnTo>
                <a:lnTo>
                  <a:pt x="56" y="17"/>
                </a:lnTo>
                <a:lnTo>
                  <a:pt x="56" y="18"/>
                </a:lnTo>
                <a:lnTo>
                  <a:pt x="56" y="19"/>
                </a:lnTo>
                <a:lnTo>
                  <a:pt x="56" y="20"/>
                </a:lnTo>
                <a:lnTo>
                  <a:pt x="56" y="21"/>
                </a:lnTo>
                <a:lnTo>
                  <a:pt x="56" y="23"/>
                </a:lnTo>
                <a:lnTo>
                  <a:pt x="56" y="24"/>
                </a:lnTo>
                <a:lnTo>
                  <a:pt x="56"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1" name="Freeform 34"/>
          <p:cNvSpPr>
            <a:spLocks/>
          </p:cNvSpPr>
          <p:nvPr/>
        </p:nvSpPr>
        <p:spPr bwMode="auto">
          <a:xfrm>
            <a:off x="1990725" y="3687763"/>
            <a:ext cx="66675" cy="138112"/>
          </a:xfrm>
          <a:custGeom>
            <a:avLst/>
            <a:gdLst>
              <a:gd name="T0" fmla="*/ 9 w 42"/>
              <a:gd name="T1" fmla="*/ 25 h 87"/>
              <a:gd name="T2" fmla="*/ 9 w 42"/>
              <a:gd name="T3" fmla="*/ 19 h 87"/>
              <a:gd name="T4" fmla="*/ 9 w 42"/>
              <a:gd name="T5" fmla="*/ 17 h 87"/>
              <a:gd name="T6" fmla="*/ 10 w 42"/>
              <a:gd name="T7" fmla="*/ 16 h 87"/>
              <a:gd name="T8" fmla="*/ 10 w 42"/>
              <a:gd name="T9" fmla="*/ 13 h 87"/>
              <a:gd name="T10" fmla="*/ 10 w 42"/>
              <a:gd name="T11" fmla="*/ 11 h 87"/>
              <a:gd name="T12" fmla="*/ 11 w 42"/>
              <a:gd name="T13" fmla="*/ 9 h 87"/>
              <a:gd name="T14" fmla="*/ 11 w 42"/>
              <a:gd name="T15" fmla="*/ 6 h 87"/>
              <a:gd name="T16" fmla="*/ 13 w 42"/>
              <a:gd name="T17" fmla="*/ 5 h 87"/>
              <a:gd name="T18" fmla="*/ 14 w 42"/>
              <a:gd name="T19" fmla="*/ 4 h 87"/>
              <a:gd name="T20" fmla="*/ 15 w 42"/>
              <a:gd name="T21" fmla="*/ 3 h 87"/>
              <a:gd name="T22" fmla="*/ 16 w 42"/>
              <a:gd name="T23" fmla="*/ 2 h 87"/>
              <a:gd name="T24" fmla="*/ 18 w 42"/>
              <a:gd name="T25" fmla="*/ 2 h 87"/>
              <a:gd name="T26" fmla="*/ 19 w 42"/>
              <a:gd name="T27" fmla="*/ 1 h 87"/>
              <a:gd name="T28" fmla="*/ 22 w 42"/>
              <a:gd name="T29" fmla="*/ 1 h 87"/>
              <a:gd name="T30" fmla="*/ 24 w 42"/>
              <a:gd name="T31" fmla="*/ 0 h 87"/>
              <a:gd name="T32" fmla="*/ 26 w 42"/>
              <a:gd name="T33" fmla="*/ 0 h 87"/>
              <a:gd name="T34" fmla="*/ 29 w 42"/>
              <a:gd name="T35" fmla="*/ 0 h 87"/>
              <a:gd name="T36" fmla="*/ 31 w 42"/>
              <a:gd name="T37" fmla="*/ 0 h 87"/>
              <a:gd name="T38" fmla="*/ 33 w 42"/>
              <a:gd name="T39" fmla="*/ 0 h 87"/>
              <a:gd name="T40" fmla="*/ 35 w 42"/>
              <a:gd name="T41" fmla="*/ 0 h 87"/>
              <a:gd name="T42" fmla="*/ 38 w 42"/>
              <a:gd name="T43" fmla="*/ 1 h 87"/>
              <a:gd name="T44" fmla="*/ 40 w 42"/>
              <a:gd name="T45" fmla="*/ 1 h 87"/>
              <a:gd name="T46" fmla="*/ 41 w 42"/>
              <a:gd name="T47" fmla="*/ 2 h 87"/>
              <a:gd name="T48" fmla="*/ 40 w 42"/>
              <a:gd name="T49" fmla="*/ 13 h 87"/>
              <a:gd name="T50" fmla="*/ 39 w 42"/>
              <a:gd name="T51" fmla="*/ 12 h 87"/>
              <a:gd name="T52" fmla="*/ 37 w 42"/>
              <a:gd name="T53" fmla="*/ 12 h 87"/>
              <a:gd name="T54" fmla="*/ 34 w 42"/>
              <a:gd name="T55" fmla="*/ 12 h 87"/>
              <a:gd name="T56" fmla="*/ 32 w 42"/>
              <a:gd name="T57" fmla="*/ 12 h 87"/>
              <a:gd name="T58" fmla="*/ 30 w 42"/>
              <a:gd name="T59" fmla="*/ 12 h 87"/>
              <a:gd name="T60" fmla="*/ 29 w 42"/>
              <a:gd name="T61" fmla="*/ 13 h 87"/>
              <a:gd name="T62" fmla="*/ 27 w 42"/>
              <a:gd name="T63" fmla="*/ 14 h 87"/>
              <a:gd name="T64" fmla="*/ 26 w 42"/>
              <a:gd name="T65" fmla="*/ 16 h 87"/>
              <a:gd name="T66" fmla="*/ 26 w 42"/>
              <a:gd name="T67" fmla="*/ 18 h 87"/>
              <a:gd name="T68" fmla="*/ 26 w 42"/>
              <a:gd name="T69" fmla="*/ 20 h 87"/>
              <a:gd name="T70" fmla="*/ 38 w 42"/>
              <a:gd name="T71" fmla="*/ 25 h 87"/>
              <a:gd name="T72" fmla="*/ 26 w 42"/>
              <a:gd name="T73" fmla="*/ 37 h 87"/>
              <a:gd name="T74" fmla="*/ 9 w 42"/>
              <a:gd name="T75" fmla="*/ 87 h 87"/>
              <a:gd name="T76" fmla="*/ 0 w 42"/>
              <a:gd name="T77" fmla="*/ 37 h 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87"/>
              <a:gd name="T119" fmla="*/ 42 w 42"/>
              <a:gd name="T120" fmla="*/ 87 h 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87">
                <a:moveTo>
                  <a:pt x="0" y="25"/>
                </a:moveTo>
                <a:lnTo>
                  <a:pt x="9" y="25"/>
                </a:lnTo>
                <a:lnTo>
                  <a:pt x="9" y="20"/>
                </a:lnTo>
                <a:lnTo>
                  <a:pt x="9" y="19"/>
                </a:lnTo>
                <a:lnTo>
                  <a:pt x="9" y="18"/>
                </a:lnTo>
                <a:lnTo>
                  <a:pt x="9" y="17"/>
                </a:lnTo>
                <a:lnTo>
                  <a:pt x="9" y="16"/>
                </a:lnTo>
                <a:lnTo>
                  <a:pt x="10" y="16"/>
                </a:lnTo>
                <a:lnTo>
                  <a:pt x="10" y="14"/>
                </a:lnTo>
                <a:lnTo>
                  <a:pt x="10" y="13"/>
                </a:lnTo>
                <a:lnTo>
                  <a:pt x="10" y="12"/>
                </a:lnTo>
                <a:lnTo>
                  <a:pt x="10" y="11"/>
                </a:lnTo>
                <a:lnTo>
                  <a:pt x="10" y="10"/>
                </a:lnTo>
                <a:lnTo>
                  <a:pt x="11" y="9"/>
                </a:lnTo>
                <a:lnTo>
                  <a:pt x="11" y="8"/>
                </a:lnTo>
                <a:lnTo>
                  <a:pt x="11" y="6"/>
                </a:lnTo>
                <a:lnTo>
                  <a:pt x="13" y="6"/>
                </a:lnTo>
                <a:lnTo>
                  <a:pt x="13" y="5"/>
                </a:lnTo>
                <a:lnTo>
                  <a:pt x="14" y="5"/>
                </a:lnTo>
                <a:lnTo>
                  <a:pt x="14" y="4"/>
                </a:lnTo>
                <a:lnTo>
                  <a:pt x="15" y="4"/>
                </a:lnTo>
                <a:lnTo>
                  <a:pt x="15" y="3"/>
                </a:lnTo>
                <a:lnTo>
                  <a:pt x="16" y="3"/>
                </a:lnTo>
                <a:lnTo>
                  <a:pt x="16" y="2"/>
                </a:lnTo>
                <a:lnTo>
                  <a:pt x="17" y="2"/>
                </a:lnTo>
                <a:lnTo>
                  <a:pt x="18" y="2"/>
                </a:lnTo>
                <a:lnTo>
                  <a:pt x="18" y="1"/>
                </a:lnTo>
                <a:lnTo>
                  <a:pt x="19" y="1"/>
                </a:lnTo>
                <a:lnTo>
                  <a:pt x="21" y="1"/>
                </a:lnTo>
                <a:lnTo>
                  <a:pt x="22" y="1"/>
                </a:lnTo>
                <a:lnTo>
                  <a:pt x="23" y="0"/>
                </a:lnTo>
                <a:lnTo>
                  <a:pt x="24" y="0"/>
                </a:lnTo>
                <a:lnTo>
                  <a:pt x="25" y="0"/>
                </a:lnTo>
                <a:lnTo>
                  <a:pt x="26" y="0"/>
                </a:lnTo>
                <a:lnTo>
                  <a:pt x="27" y="0"/>
                </a:lnTo>
                <a:lnTo>
                  <a:pt x="29" y="0"/>
                </a:lnTo>
                <a:lnTo>
                  <a:pt x="30" y="0"/>
                </a:lnTo>
                <a:lnTo>
                  <a:pt x="31" y="0"/>
                </a:lnTo>
                <a:lnTo>
                  <a:pt x="32" y="0"/>
                </a:lnTo>
                <a:lnTo>
                  <a:pt x="33" y="0"/>
                </a:lnTo>
                <a:lnTo>
                  <a:pt x="34" y="0"/>
                </a:lnTo>
                <a:lnTo>
                  <a:pt x="35" y="0"/>
                </a:lnTo>
                <a:lnTo>
                  <a:pt x="37" y="1"/>
                </a:lnTo>
                <a:lnTo>
                  <a:pt x="38" y="1"/>
                </a:lnTo>
                <a:lnTo>
                  <a:pt x="39" y="1"/>
                </a:lnTo>
                <a:lnTo>
                  <a:pt x="40" y="1"/>
                </a:lnTo>
                <a:lnTo>
                  <a:pt x="41" y="1"/>
                </a:lnTo>
                <a:lnTo>
                  <a:pt x="41" y="2"/>
                </a:lnTo>
                <a:lnTo>
                  <a:pt x="42" y="2"/>
                </a:lnTo>
                <a:lnTo>
                  <a:pt x="40" y="13"/>
                </a:lnTo>
                <a:lnTo>
                  <a:pt x="39" y="13"/>
                </a:lnTo>
                <a:lnTo>
                  <a:pt x="39" y="12"/>
                </a:lnTo>
                <a:lnTo>
                  <a:pt x="38" y="12"/>
                </a:lnTo>
                <a:lnTo>
                  <a:pt x="37" y="12"/>
                </a:lnTo>
                <a:lnTo>
                  <a:pt x="35" y="12"/>
                </a:lnTo>
                <a:lnTo>
                  <a:pt x="34" y="12"/>
                </a:lnTo>
                <a:lnTo>
                  <a:pt x="33" y="12"/>
                </a:lnTo>
                <a:lnTo>
                  <a:pt x="32" y="12"/>
                </a:lnTo>
                <a:lnTo>
                  <a:pt x="31" y="12"/>
                </a:lnTo>
                <a:lnTo>
                  <a:pt x="30" y="12"/>
                </a:lnTo>
                <a:lnTo>
                  <a:pt x="29" y="12"/>
                </a:lnTo>
                <a:lnTo>
                  <a:pt x="29" y="13"/>
                </a:lnTo>
                <a:lnTo>
                  <a:pt x="27" y="13"/>
                </a:lnTo>
                <a:lnTo>
                  <a:pt x="27" y="14"/>
                </a:lnTo>
                <a:lnTo>
                  <a:pt x="26" y="14"/>
                </a:lnTo>
                <a:lnTo>
                  <a:pt x="26" y="16"/>
                </a:lnTo>
                <a:lnTo>
                  <a:pt x="26" y="17"/>
                </a:lnTo>
                <a:lnTo>
                  <a:pt x="26" y="18"/>
                </a:lnTo>
                <a:lnTo>
                  <a:pt x="26" y="19"/>
                </a:lnTo>
                <a:lnTo>
                  <a:pt x="26" y="20"/>
                </a:lnTo>
                <a:lnTo>
                  <a:pt x="26" y="25"/>
                </a:lnTo>
                <a:lnTo>
                  <a:pt x="38" y="25"/>
                </a:lnTo>
                <a:lnTo>
                  <a:pt x="38" y="37"/>
                </a:lnTo>
                <a:lnTo>
                  <a:pt x="26" y="37"/>
                </a:lnTo>
                <a:lnTo>
                  <a:pt x="26" y="87"/>
                </a:lnTo>
                <a:lnTo>
                  <a:pt x="9" y="87"/>
                </a:lnTo>
                <a:lnTo>
                  <a:pt x="9" y="37"/>
                </a:lnTo>
                <a:lnTo>
                  <a:pt x="0" y="37"/>
                </a:lnTo>
                <a:lnTo>
                  <a:pt x="0" y="2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2" name="Freeform 35"/>
          <p:cNvSpPr>
            <a:spLocks noEditPoints="1"/>
          </p:cNvSpPr>
          <p:nvPr/>
        </p:nvSpPr>
        <p:spPr bwMode="auto">
          <a:xfrm>
            <a:off x="2058988" y="3725863"/>
            <a:ext cx="103187" cy="101600"/>
          </a:xfrm>
          <a:custGeom>
            <a:avLst/>
            <a:gdLst>
              <a:gd name="T0" fmla="*/ 0 w 65"/>
              <a:gd name="T1" fmla="*/ 26 h 64"/>
              <a:gd name="T2" fmla="*/ 2 w 65"/>
              <a:gd name="T3" fmla="*/ 20 h 64"/>
              <a:gd name="T4" fmla="*/ 4 w 65"/>
              <a:gd name="T5" fmla="*/ 16 h 64"/>
              <a:gd name="T6" fmla="*/ 6 w 65"/>
              <a:gd name="T7" fmla="*/ 11 h 64"/>
              <a:gd name="T8" fmla="*/ 10 w 65"/>
              <a:gd name="T9" fmla="*/ 9 h 64"/>
              <a:gd name="T10" fmla="*/ 12 w 65"/>
              <a:gd name="T11" fmla="*/ 5 h 64"/>
              <a:gd name="T12" fmla="*/ 15 w 65"/>
              <a:gd name="T13" fmla="*/ 3 h 64"/>
              <a:gd name="T14" fmla="*/ 20 w 65"/>
              <a:gd name="T15" fmla="*/ 1 h 64"/>
              <a:gd name="T16" fmla="*/ 25 w 65"/>
              <a:gd name="T17" fmla="*/ 0 h 64"/>
              <a:gd name="T18" fmla="*/ 30 w 65"/>
              <a:gd name="T19" fmla="*/ 0 h 64"/>
              <a:gd name="T20" fmla="*/ 36 w 65"/>
              <a:gd name="T21" fmla="*/ 0 h 64"/>
              <a:gd name="T22" fmla="*/ 42 w 65"/>
              <a:gd name="T23" fmla="*/ 0 h 64"/>
              <a:gd name="T24" fmla="*/ 47 w 65"/>
              <a:gd name="T25" fmla="*/ 2 h 64"/>
              <a:gd name="T26" fmla="*/ 52 w 65"/>
              <a:gd name="T27" fmla="*/ 5 h 64"/>
              <a:gd name="T28" fmla="*/ 55 w 65"/>
              <a:gd name="T29" fmla="*/ 8 h 64"/>
              <a:gd name="T30" fmla="*/ 59 w 65"/>
              <a:gd name="T31" fmla="*/ 13 h 64"/>
              <a:gd name="T32" fmla="*/ 61 w 65"/>
              <a:gd name="T33" fmla="*/ 17 h 64"/>
              <a:gd name="T34" fmla="*/ 64 w 65"/>
              <a:gd name="T35" fmla="*/ 21 h 64"/>
              <a:gd name="T36" fmla="*/ 65 w 65"/>
              <a:gd name="T37" fmla="*/ 27 h 64"/>
              <a:gd name="T38" fmla="*/ 65 w 65"/>
              <a:gd name="T39" fmla="*/ 33 h 64"/>
              <a:gd name="T40" fmla="*/ 64 w 65"/>
              <a:gd name="T41" fmla="*/ 37 h 64"/>
              <a:gd name="T42" fmla="*/ 62 w 65"/>
              <a:gd name="T43" fmla="*/ 43 h 64"/>
              <a:gd name="T44" fmla="*/ 60 w 65"/>
              <a:gd name="T45" fmla="*/ 49 h 64"/>
              <a:gd name="T46" fmla="*/ 57 w 65"/>
              <a:gd name="T47" fmla="*/ 52 h 64"/>
              <a:gd name="T48" fmla="*/ 54 w 65"/>
              <a:gd name="T49" fmla="*/ 56 h 64"/>
              <a:gd name="T50" fmla="*/ 51 w 65"/>
              <a:gd name="T51" fmla="*/ 58 h 64"/>
              <a:gd name="T52" fmla="*/ 46 w 65"/>
              <a:gd name="T53" fmla="*/ 62 h 64"/>
              <a:gd name="T54" fmla="*/ 41 w 65"/>
              <a:gd name="T55" fmla="*/ 63 h 64"/>
              <a:gd name="T56" fmla="*/ 36 w 65"/>
              <a:gd name="T57" fmla="*/ 64 h 64"/>
              <a:gd name="T58" fmla="*/ 30 w 65"/>
              <a:gd name="T59" fmla="*/ 64 h 64"/>
              <a:gd name="T60" fmla="*/ 25 w 65"/>
              <a:gd name="T61" fmla="*/ 63 h 64"/>
              <a:gd name="T62" fmla="*/ 19 w 65"/>
              <a:gd name="T63" fmla="*/ 62 h 64"/>
              <a:gd name="T64" fmla="*/ 14 w 65"/>
              <a:gd name="T65" fmla="*/ 59 h 64"/>
              <a:gd name="T66" fmla="*/ 11 w 65"/>
              <a:gd name="T67" fmla="*/ 56 h 64"/>
              <a:gd name="T68" fmla="*/ 7 w 65"/>
              <a:gd name="T69" fmla="*/ 53 h 64"/>
              <a:gd name="T70" fmla="*/ 5 w 65"/>
              <a:gd name="T71" fmla="*/ 50 h 64"/>
              <a:gd name="T72" fmla="*/ 3 w 65"/>
              <a:gd name="T73" fmla="*/ 44 h 64"/>
              <a:gd name="T74" fmla="*/ 2 w 65"/>
              <a:gd name="T75" fmla="*/ 40 h 64"/>
              <a:gd name="T76" fmla="*/ 0 w 65"/>
              <a:gd name="T77" fmla="*/ 35 h 64"/>
              <a:gd name="T78" fmla="*/ 18 w 65"/>
              <a:gd name="T79" fmla="*/ 32 h 64"/>
              <a:gd name="T80" fmla="*/ 18 w 65"/>
              <a:gd name="T81" fmla="*/ 37 h 64"/>
              <a:gd name="T82" fmla="*/ 19 w 65"/>
              <a:gd name="T83" fmla="*/ 42 h 64"/>
              <a:gd name="T84" fmla="*/ 21 w 65"/>
              <a:gd name="T85" fmla="*/ 45 h 64"/>
              <a:gd name="T86" fmla="*/ 25 w 65"/>
              <a:gd name="T87" fmla="*/ 48 h 64"/>
              <a:gd name="T88" fmla="*/ 28 w 65"/>
              <a:gd name="T89" fmla="*/ 50 h 64"/>
              <a:gd name="T90" fmla="*/ 34 w 65"/>
              <a:gd name="T91" fmla="*/ 50 h 64"/>
              <a:gd name="T92" fmla="*/ 38 w 65"/>
              <a:gd name="T93" fmla="*/ 49 h 64"/>
              <a:gd name="T94" fmla="*/ 42 w 65"/>
              <a:gd name="T95" fmla="*/ 47 h 64"/>
              <a:gd name="T96" fmla="*/ 45 w 65"/>
              <a:gd name="T97" fmla="*/ 43 h 64"/>
              <a:gd name="T98" fmla="*/ 46 w 65"/>
              <a:gd name="T99" fmla="*/ 39 h 64"/>
              <a:gd name="T100" fmla="*/ 47 w 65"/>
              <a:gd name="T101" fmla="*/ 34 h 64"/>
              <a:gd name="T102" fmla="*/ 47 w 65"/>
              <a:gd name="T103" fmla="*/ 28 h 64"/>
              <a:gd name="T104" fmla="*/ 46 w 65"/>
              <a:gd name="T105" fmla="*/ 23 h 64"/>
              <a:gd name="T106" fmla="*/ 44 w 65"/>
              <a:gd name="T107" fmla="*/ 18 h 64"/>
              <a:gd name="T108" fmla="*/ 39 w 65"/>
              <a:gd name="T109" fmla="*/ 15 h 64"/>
              <a:gd name="T110" fmla="*/ 35 w 65"/>
              <a:gd name="T111" fmla="*/ 12 h 64"/>
              <a:gd name="T112" fmla="*/ 29 w 65"/>
              <a:gd name="T113" fmla="*/ 12 h 64"/>
              <a:gd name="T114" fmla="*/ 25 w 65"/>
              <a:gd name="T115" fmla="*/ 15 h 64"/>
              <a:gd name="T116" fmla="*/ 21 w 65"/>
              <a:gd name="T117" fmla="*/ 19 h 64"/>
              <a:gd name="T118" fmla="*/ 19 w 65"/>
              <a:gd name="T119" fmla="*/ 23 h 64"/>
              <a:gd name="T120" fmla="*/ 18 w 65"/>
              <a:gd name="T121" fmla="*/ 28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
              <a:gd name="T184" fmla="*/ 0 h 64"/>
              <a:gd name="T185" fmla="*/ 65 w 6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 h="64">
                <a:moveTo>
                  <a:pt x="0" y="31"/>
                </a:moveTo>
                <a:lnTo>
                  <a:pt x="0" y="29"/>
                </a:lnTo>
                <a:lnTo>
                  <a:pt x="0" y="28"/>
                </a:lnTo>
                <a:lnTo>
                  <a:pt x="0" y="27"/>
                </a:lnTo>
                <a:lnTo>
                  <a:pt x="0" y="26"/>
                </a:lnTo>
                <a:lnTo>
                  <a:pt x="2" y="25"/>
                </a:lnTo>
                <a:lnTo>
                  <a:pt x="2" y="24"/>
                </a:lnTo>
                <a:lnTo>
                  <a:pt x="2" y="23"/>
                </a:lnTo>
                <a:lnTo>
                  <a:pt x="2" y="21"/>
                </a:lnTo>
                <a:lnTo>
                  <a:pt x="2" y="20"/>
                </a:lnTo>
                <a:lnTo>
                  <a:pt x="3" y="20"/>
                </a:lnTo>
                <a:lnTo>
                  <a:pt x="3" y="19"/>
                </a:lnTo>
                <a:lnTo>
                  <a:pt x="3" y="18"/>
                </a:lnTo>
                <a:lnTo>
                  <a:pt x="4" y="17"/>
                </a:lnTo>
                <a:lnTo>
                  <a:pt x="4" y="16"/>
                </a:lnTo>
                <a:lnTo>
                  <a:pt x="5" y="15"/>
                </a:lnTo>
                <a:lnTo>
                  <a:pt x="5" y="13"/>
                </a:lnTo>
                <a:lnTo>
                  <a:pt x="6" y="13"/>
                </a:lnTo>
                <a:lnTo>
                  <a:pt x="6" y="12"/>
                </a:lnTo>
                <a:lnTo>
                  <a:pt x="6" y="11"/>
                </a:lnTo>
                <a:lnTo>
                  <a:pt x="7" y="11"/>
                </a:lnTo>
                <a:lnTo>
                  <a:pt x="7" y="10"/>
                </a:lnTo>
                <a:lnTo>
                  <a:pt x="8" y="10"/>
                </a:lnTo>
                <a:lnTo>
                  <a:pt x="8" y="9"/>
                </a:lnTo>
                <a:lnTo>
                  <a:pt x="10" y="9"/>
                </a:lnTo>
                <a:lnTo>
                  <a:pt x="10" y="8"/>
                </a:lnTo>
                <a:lnTo>
                  <a:pt x="11" y="8"/>
                </a:lnTo>
                <a:lnTo>
                  <a:pt x="11" y="7"/>
                </a:lnTo>
                <a:lnTo>
                  <a:pt x="12" y="7"/>
                </a:lnTo>
                <a:lnTo>
                  <a:pt x="12" y="5"/>
                </a:lnTo>
                <a:lnTo>
                  <a:pt x="13" y="5"/>
                </a:lnTo>
                <a:lnTo>
                  <a:pt x="13" y="4"/>
                </a:lnTo>
                <a:lnTo>
                  <a:pt x="14" y="4"/>
                </a:lnTo>
                <a:lnTo>
                  <a:pt x="15" y="4"/>
                </a:lnTo>
                <a:lnTo>
                  <a:pt x="15" y="3"/>
                </a:lnTo>
                <a:lnTo>
                  <a:pt x="17" y="3"/>
                </a:lnTo>
                <a:lnTo>
                  <a:pt x="18" y="2"/>
                </a:lnTo>
                <a:lnTo>
                  <a:pt x="19" y="2"/>
                </a:lnTo>
                <a:lnTo>
                  <a:pt x="20" y="2"/>
                </a:lnTo>
                <a:lnTo>
                  <a:pt x="20" y="1"/>
                </a:lnTo>
                <a:lnTo>
                  <a:pt x="21" y="1"/>
                </a:lnTo>
                <a:lnTo>
                  <a:pt x="22" y="1"/>
                </a:lnTo>
                <a:lnTo>
                  <a:pt x="23" y="1"/>
                </a:lnTo>
                <a:lnTo>
                  <a:pt x="23" y="0"/>
                </a:lnTo>
                <a:lnTo>
                  <a:pt x="25" y="0"/>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2" y="0"/>
                </a:lnTo>
                <a:lnTo>
                  <a:pt x="43" y="1"/>
                </a:lnTo>
                <a:lnTo>
                  <a:pt x="44" y="1"/>
                </a:lnTo>
                <a:lnTo>
                  <a:pt x="45" y="2"/>
                </a:lnTo>
                <a:lnTo>
                  <a:pt x="46" y="2"/>
                </a:lnTo>
                <a:lnTo>
                  <a:pt x="47" y="2"/>
                </a:lnTo>
                <a:lnTo>
                  <a:pt x="49" y="3"/>
                </a:lnTo>
                <a:lnTo>
                  <a:pt x="50" y="3"/>
                </a:lnTo>
                <a:lnTo>
                  <a:pt x="50" y="4"/>
                </a:lnTo>
                <a:lnTo>
                  <a:pt x="51" y="4"/>
                </a:lnTo>
                <a:lnTo>
                  <a:pt x="52" y="5"/>
                </a:lnTo>
                <a:lnTo>
                  <a:pt x="53" y="5"/>
                </a:lnTo>
                <a:lnTo>
                  <a:pt x="53" y="7"/>
                </a:lnTo>
                <a:lnTo>
                  <a:pt x="54" y="7"/>
                </a:lnTo>
                <a:lnTo>
                  <a:pt x="54" y="8"/>
                </a:lnTo>
                <a:lnTo>
                  <a:pt x="55" y="8"/>
                </a:lnTo>
                <a:lnTo>
                  <a:pt x="57" y="9"/>
                </a:lnTo>
                <a:lnTo>
                  <a:pt x="57" y="10"/>
                </a:lnTo>
                <a:lnTo>
                  <a:pt x="58" y="11"/>
                </a:lnTo>
                <a:lnTo>
                  <a:pt x="59" y="12"/>
                </a:lnTo>
                <a:lnTo>
                  <a:pt x="59" y="13"/>
                </a:lnTo>
                <a:lnTo>
                  <a:pt x="60" y="13"/>
                </a:lnTo>
                <a:lnTo>
                  <a:pt x="60" y="15"/>
                </a:lnTo>
                <a:lnTo>
                  <a:pt x="61" y="15"/>
                </a:lnTo>
                <a:lnTo>
                  <a:pt x="61" y="16"/>
                </a:lnTo>
                <a:lnTo>
                  <a:pt x="61" y="17"/>
                </a:lnTo>
                <a:lnTo>
                  <a:pt x="62" y="18"/>
                </a:lnTo>
                <a:lnTo>
                  <a:pt x="62" y="19"/>
                </a:lnTo>
                <a:lnTo>
                  <a:pt x="62" y="20"/>
                </a:lnTo>
                <a:lnTo>
                  <a:pt x="64" y="20"/>
                </a:lnTo>
                <a:lnTo>
                  <a:pt x="64" y="21"/>
                </a:lnTo>
                <a:lnTo>
                  <a:pt x="64" y="23"/>
                </a:lnTo>
                <a:lnTo>
                  <a:pt x="64" y="24"/>
                </a:lnTo>
                <a:lnTo>
                  <a:pt x="64" y="25"/>
                </a:lnTo>
                <a:lnTo>
                  <a:pt x="65" y="26"/>
                </a:lnTo>
                <a:lnTo>
                  <a:pt x="65" y="27"/>
                </a:lnTo>
                <a:lnTo>
                  <a:pt x="65" y="28"/>
                </a:lnTo>
                <a:lnTo>
                  <a:pt x="65" y="29"/>
                </a:lnTo>
                <a:lnTo>
                  <a:pt x="65" y="31"/>
                </a:lnTo>
                <a:lnTo>
                  <a:pt x="65" y="32"/>
                </a:lnTo>
                <a:lnTo>
                  <a:pt x="65" y="33"/>
                </a:lnTo>
                <a:lnTo>
                  <a:pt x="65" y="34"/>
                </a:lnTo>
                <a:lnTo>
                  <a:pt x="65" y="35"/>
                </a:lnTo>
                <a:lnTo>
                  <a:pt x="65" y="36"/>
                </a:lnTo>
                <a:lnTo>
                  <a:pt x="65" y="37"/>
                </a:lnTo>
                <a:lnTo>
                  <a:pt x="64" y="37"/>
                </a:lnTo>
                <a:lnTo>
                  <a:pt x="64" y="39"/>
                </a:lnTo>
                <a:lnTo>
                  <a:pt x="64" y="40"/>
                </a:lnTo>
                <a:lnTo>
                  <a:pt x="64" y="41"/>
                </a:lnTo>
                <a:lnTo>
                  <a:pt x="64" y="42"/>
                </a:lnTo>
                <a:lnTo>
                  <a:pt x="62" y="43"/>
                </a:lnTo>
                <a:lnTo>
                  <a:pt x="62" y="44"/>
                </a:lnTo>
                <a:lnTo>
                  <a:pt x="61" y="45"/>
                </a:lnTo>
                <a:lnTo>
                  <a:pt x="61" y="47"/>
                </a:lnTo>
                <a:lnTo>
                  <a:pt x="60" y="48"/>
                </a:lnTo>
                <a:lnTo>
                  <a:pt x="60" y="49"/>
                </a:lnTo>
                <a:lnTo>
                  <a:pt x="59" y="50"/>
                </a:lnTo>
                <a:lnTo>
                  <a:pt x="59" y="51"/>
                </a:lnTo>
                <a:lnTo>
                  <a:pt x="58" y="51"/>
                </a:lnTo>
                <a:lnTo>
                  <a:pt x="58" y="52"/>
                </a:lnTo>
                <a:lnTo>
                  <a:pt x="57" y="52"/>
                </a:lnTo>
                <a:lnTo>
                  <a:pt x="57" y="53"/>
                </a:lnTo>
                <a:lnTo>
                  <a:pt x="55" y="53"/>
                </a:lnTo>
                <a:lnTo>
                  <a:pt x="55" y="55"/>
                </a:lnTo>
                <a:lnTo>
                  <a:pt x="54" y="55"/>
                </a:lnTo>
                <a:lnTo>
                  <a:pt x="54" y="56"/>
                </a:lnTo>
                <a:lnTo>
                  <a:pt x="53" y="56"/>
                </a:lnTo>
                <a:lnTo>
                  <a:pt x="53" y="57"/>
                </a:lnTo>
                <a:lnTo>
                  <a:pt x="52" y="57"/>
                </a:lnTo>
                <a:lnTo>
                  <a:pt x="52" y="58"/>
                </a:lnTo>
                <a:lnTo>
                  <a:pt x="51" y="58"/>
                </a:lnTo>
                <a:lnTo>
                  <a:pt x="50" y="59"/>
                </a:lnTo>
                <a:lnTo>
                  <a:pt x="49" y="60"/>
                </a:lnTo>
                <a:lnTo>
                  <a:pt x="47" y="60"/>
                </a:lnTo>
                <a:lnTo>
                  <a:pt x="46" y="60"/>
                </a:lnTo>
                <a:lnTo>
                  <a:pt x="46" y="62"/>
                </a:lnTo>
                <a:lnTo>
                  <a:pt x="45" y="62"/>
                </a:lnTo>
                <a:lnTo>
                  <a:pt x="44" y="62"/>
                </a:lnTo>
                <a:lnTo>
                  <a:pt x="43" y="63"/>
                </a:lnTo>
                <a:lnTo>
                  <a:pt x="42" y="63"/>
                </a:lnTo>
                <a:lnTo>
                  <a:pt x="41" y="63"/>
                </a:lnTo>
                <a:lnTo>
                  <a:pt x="39" y="63"/>
                </a:lnTo>
                <a:lnTo>
                  <a:pt x="39" y="64"/>
                </a:lnTo>
                <a:lnTo>
                  <a:pt x="38" y="64"/>
                </a:lnTo>
                <a:lnTo>
                  <a:pt x="37" y="64"/>
                </a:lnTo>
                <a:lnTo>
                  <a:pt x="36" y="64"/>
                </a:lnTo>
                <a:lnTo>
                  <a:pt x="35" y="64"/>
                </a:lnTo>
                <a:lnTo>
                  <a:pt x="34" y="64"/>
                </a:lnTo>
                <a:lnTo>
                  <a:pt x="33" y="64"/>
                </a:lnTo>
                <a:lnTo>
                  <a:pt x="31" y="64"/>
                </a:lnTo>
                <a:lnTo>
                  <a:pt x="30" y="64"/>
                </a:lnTo>
                <a:lnTo>
                  <a:pt x="29" y="64"/>
                </a:lnTo>
                <a:lnTo>
                  <a:pt x="28" y="64"/>
                </a:lnTo>
                <a:lnTo>
                  <a:pt x="27" y="64"/>
                </a:lnTo>
                <a:lnTo>
                  <a:pt x="26" y="63"/>
                </a:lnTo>
                <a:lnTo>
                  <a:pt x="25" y="63"/>
                </a:lnTo>
                <a:lnTo>
                  <a:pt x="23" y="63"/>
                </a:lnTo>
                <a:lnTo>
                  <a:pt x="22" y="63"/>
                </a:lnTo>
                <a:lnTo>
                  <a:pt x="21" y="62"/>
                </a:lnTo>
                <a:lnTo>
                  <a:pt x="20" y="62"/>
                </a:lnTo>
                <a:lnTo>
                  <a:pt x="19" y="62"/>
                </a:lnTo>
                <a:lnTo>
                  <a:pt x="19" y="60"/>
                </a:lnTo>
                <a:lnTo>
                  <a:pt x="18" y="60"/>
                </a:lnTo>
                <a:lnTo>
                  <a:pt x="17" y="60"/>
                </a:lnTo>
                <a:lnTo>
                  <a:pt x="15" y="59"/>
                </a:lnTo>
                <a:lnTo>
                  <a:pt x="14" y="59"/>
                </a:lnTo>
                <a:lnTo>
                  <a:pt x="13" y="58"/>
                </a:lnTo>
                <a:lnTo>
                  <a:pt x="12" y="58"/>
                </a:lnTo>
                <a:lnTo>
                  <a:pt x="12" y="57"/>
                </a:lnTo>
                <a:lnTo>
                  <a:pt x="11" y="57"/>
                </a:lnTo>
                <a:lnTo>
                  <a:pt x="11" y="56"/>
                </a:lnTo>
                <a:lnTo>
                  <a:pt x="10" y="56"/>
                </a:lnTo>
                <a:lnTo>
                  <a:pt x="10" y="55"/>
                </a:lnTo>
                <a:lnTo>
                  <a:pt x="8" y="55"/>
                </a:lnTo>
                <a:lnTo>
                  <a:pt x="8" y="53"/>
                </a:lnTo>
                <a:lnTo>
                  <a:pt x="7" y="53"/>
                </a:lnTo>
                <a:lnTo>
                  <a:pt x="7" y="52"/>
                </a:lnTo>
                <a:lnTo>
                  <a:pt x="6" y="52"/>
                </a:lnTo>
                <a:lnTo>
                  <a:pt x="6" y="51"/>
                </a:lnTo>
                <a:lnTo>
                  <a:pt x="6" y="50"/>
                </a:lnTo>
                <a:lnTo>
                  <a:pt x="5" y="50"/>
                </a:lnTo>
                <a:lnTo>
                  <a:pt x="5" y="49"/>
                </a:lnTo>
                <a:lnTo>
                  <a:pt x="4" y="48"/>
                </a:lnTo>
                <a:lnTo>
                  <a:pt x="4" y="47"/>
                </a:lnTo>
                <a:lnTo>
                  <a:pt x="3" y="45"/>
                </a:lnTo>
                <a:lnTo>
                  <a:pt x="3" y="44"/>
                </a:lnTo>
                <a:lnTo>
                  <a:pt x="3" y="43"/>
                </a:lnTo>
                <a:lnTo>
                  <a:pt x="2" y="43"/>
                </a:lnTo>
                <a:lnTo>
                  <a:pt x="2" y="42"/>
                </a:lnTo>
                <a:lnTo>
                  <a:pt x="2" y="41"/>
                </a:lnTo>
                <a:lnTo>
                  <a:pt x="2" y="40"/>
                </a:lnTo>
                <a:lnTo>
                  <a:pt x="2" y="39"/>
                </a:lnTo>
                <a:lnTo>
                  <a:pt x="2" y="37"/>
                </a:lnTo>
                <a:lnTo>
                  <a:pt x="0" y="37"/>
                </a:lnTo>
                <a:lnTo>
                  <a:pt x="0" y="36"/>
                </a:lnTo>
                <a:lnTo>
                  <a:pt x="0" y="35"/>
                </a:lnTo>
                <a:lnTo>
                  <a:pt x="0" y="34"/>
                </a:lnTo>
                <a:lnTo>
                  <a:pt x="0" y="33"/>
                </a:lnTo>
                <a:lnTo>
                  <a:pt x="0" y="32"/>
                </a:lnTo>
                <a:lnTo>
                  <a:pt x="0" y="31"/>
                </a:lnTo>
                <a:close/>
                <a:moveTo>
                  <a:pt x="18" y="32"/>
                </a:moveTo>
                <a:lnTo>
                  <a:pt x="18" y="33"/>
                </a:lnTo>
                <a:lnTo>
                  <a:pt x="18" y="34"/>
                </a:lnTo>
                <a:lnTo>
                  <a:pt x="18" y="35"/>
                </a:lnTo>
                <a:lnTo>
                  <a:pt x="18" y="36"/>
                </a:lnTo>
                <a:lnTo>
                  <a:pt x="18" y="37"/>
                </a:lnTo>
                <a:lnTo>
                  <a:pt x="18" y="39"/>
                </a:lnTo>
                <a:lnTo>
                  <a:pt x="19" y="39"/>
                </a:lnTo>
                <a:lnTo>
                  <a:pt x="19" y="40"/>
                </a:lnTo>
                <a:lnTo>
                  <a:pt x="19" y="41"/>
                </a:lnTo>
                <a:lnTo>
                  <a:pt x="19" y="42"/>
                </a:lnTo>
                <a:lnTo>
                  <a:pt x="20" y="42"/>
                </a:lnTo>
                <a:lnTo>
                  <a:pt x="20" y="43"/>
                </a:lnTo>
                <a:lnTo>
                  <a:pt x="20" y="44"/>
                </a:lnTo>
                <a:lnTo>
                  <a:pt x="21" y="44"/>
                </a:lnTo>
                <a:lnTo>
                  <a:pt x="21" y="45"/>
                </a:lnTo>
                <a:lnTo>
                  <a:pt x="22" y="45"/>
                </a:lnTo>
                <a:lnTo>
                  <a:pt x="22" y="47"/>
                </a:lnTo>
                <a:lnTo>
                  <a:pt x="23" y="47"/>
                </a:lnTo>
                <a:lnTo>
                  <a:pt x="23" y="48"/>
                </a:lnTo>
                <a:lnTo>
                  <a:pt x="25" y="48"/>
                </a:lnTo>
                <a:lnTo>
                  <a:pt x="25" y="49"/>
                </a:lnTo>
                <a:lnTo>
                  <a:pt x="26" y="49"/>
                </a:lnTo>
                <a:lnTo>
                  <a:pt x="27" y="49"/>
                </a:lnTo>
                <a:lnTo>
                  <a:pt x="27" y="50"/>
                </a:lnTo>
                <a:lnTo>
                  <a:pt x="28" y="50"/>
                </a:lnTo>
                <a:lnTo>
                  <a:pt x="29" y="50"/>
                </a:lnTo>
                <a:lnTo>
                  <a:pt x="30" y="50"/>
                </a:lnTo>
                <a:lnTo>
                  <a:pt x="31" y="50"/>
                </a:lnTo>
                <a:lnTo>
                  <a:pt x="33" y="50"/>
                </a:lnTo>
                <a:lnTo>
                  <a:pt x="34" y="50"/>
                </a:lnTo>
                <a:lnTo>
                  <a:pt x="35" y="50"/>
                </a:lnTo>
                <a:lnTo>
                  <a:pt x="36" y="50"/>
                </a:lnTo>
                <a:lnTo>
                  <a:pt x="37" y="50"/>
                </a:lnTo>
                <a:lnTo>
                  <a:pt x="38" y="50"/>
                </a:lnTo>
                <a:lnTo>
                  <a:pt x="38" y="49"/>
                </a:lnTo>
                <a:lnTo>
                  <a:pt x="39" y="49"/>
                </a:lnTo>
                <a:lnTo>
                  <a:pt x="41" y="49"/>
                </a:lnTo>
                <a:lnTo>
                  <a:pt x="41" y="48"/>
                </a:lnTo>
                <a:lnTo>
                  <a:pt x="42" y="48"/>
                </a:lnTo>
                <a:lnTo>
                  <a:pt x="42" y="47"/>
                </a:lnTo>
                <a:lnTo>
                  <a:pt x="43" y="47"/>
                </a:lnTo>
                <a:lnTo>
                  <a:pt x="43" y="45"/>
                </a:lnTo>
                <a:lnTo>
                  <a:pt x="44" y="45"/>
                </a:lnTo>
                <a:lnTo>
                  <a:pt x="44" y="44"/>
                </a:lnTo>
                <a:lnTo>
                  <a:pt x="45" y="43"/>
                </a:lnTo>
                <a:lnTo>
                  <a:pt x="45" y="42"/>
                </a:lnTo>
                <a:lnTo>
                  <a:pt x="46" y="42"/>
                </a:lnTo>
                <a:lnTo>
                  <a:pt x="46" y="41"/>
                </a:lnTo>
                <a:lnTo>
                  <a:pt x="46" y="40"/>
                </a:lnTo>
                <a:lnTo>
                  <a:pt x="46" y="39"/>
                </a:lnTo>
                <a:lnTo>
                  <a:pt x="47" y="39"/>
                </a:lnTo>
                <a:lnTo>
                  <a:pt x="47" y="37"/>
                </a:lnTo>
                <a:lnTo>
                  <a:pt x="47" y="36"/>
                </a:lnTo>
                <a:lnTo>
                  <a:pt x="47" y="35"/>
                </a:lnTo>
                <a:lnTo>
                  <a:pt x="47" y="34"/>
                </a:lnTo>
                <a:lnTo>
                  <a:pt x="47" y="33"/>
                </a:lnTo>
                <a:lnTo>
                  <a:pt x="47" y="32"/>
                </a:lnTo>
                <a:lnTo>
                  <a:pt x="47" y="31"/>
                </a:lnTo>
                <a:lnTo>
                  <a:pt x="47" y="29"/>
                </a:lnTo>
                <a:lnTo>
                  <a:pt x="47" y="28"/>
                </a:lnTo>
                <a:lnTo>
                  <a:pt x="47" y="27"/>
                </a:lnTo>
                <a:lnTo>
                  <a:pt x="47" y="26"/>
                </a:lnTo>
                <a:lnTo>
                  <a:pt x="47" y="25"/>
                </a:lnTo>
                <a:lnTo>
                  <a:pt x="46" y="24"/>
                </a:lnTo>
                <a:lnTo>
                  <a:pt x="46" y="23"/>
                </a:lnTo>
                <a:lnTo>
                  <a:pt x="46" y="21"/>
                </a:lnTo>
                <a:lnTo>
                  <a:pt x="45" y="20"/>
                </a:lnTo>
                <a:lnTo>
                  <a:pt x="45" y="19"/>
                </a:lnTo>
                <a:lnTo>
                  <a:pt x="44" y="19"/>
                </a:lnTo>
                <a:lnTo>
                  <a:pt x="44" y="18"/>
                </a:lnTo>
                <a:lnTo>
                  <a:pt x="43" y="17"/>
                </a:lnTo>
                <a:lnTo>
                  <a:pt x="42" y="16"/>
                </a:lnTo>
                <a:lnTo>
                  <a:pt x="41" y="16"/>
                </a:lnTo>
                <a:lnTo>
                  <a:pt x="41" y="15"/>
                </a:lnTo>
                <a:lnTo>
                  <a:pt x="39" y="15"/>
                </a:lnTo>
                <a:lnTo>
                  <a:pt x="38" y="13"/>
                </a:lnTo>
                <a:lnTo>
                  <a:pt x="37" y="13"/>
                </a:lnTo>
                <a:lnTo>
                  <a:pt x="36" y="13"/>
                </a:lnTo>
                <a:lnTo>
                  <a:pt x="36" y="12"/>
                </a:lnTo>
                <a:lnTo>
                  <a:pt x="35" y="12"/>
                </a:lnTo>
                <a:lnTo>
                  <a:pt x="34" y="12"/>
                </a:lnTo>
                <a:lnTo>
                  <a:pt x="33" y="12"/>
                </a:lnTo>
                <a:lnTo>
                  <a:pt x="31" y="12"/>
                </a:lnTo>
                <a:lnTo>
                  <a:pt x="30" y="12"/>
                </a:lnTo>
                <a:lnTo>
                  <a:pt x="29" y="12"/>
                </a:lnTo>
                <a:lnTo>
                  <a:pt x="29" y="13"/>
                </a:lnTo>
                <a:lnTo>
                  <a:pt x="28" y="13"/>
                </a:lnTo>
                <a:lnTo>
                  <a:pt x="27" y="13"/>
                </a:lnTo>
                <a:lnTo>
                  <a:pt x="26" y="15"/>
                </a:lnTo>
                <a:lnTo>
                  <a:pt x="25" y="15"/>
                </a:lnTo>
                <a:lnTo>
                  <a:pt x="25" y="16"/>
                </a:lnTo>
                <a:lnTo>
                  <a:pt x="23" y="16"/>
                </a:lnTo>
                <a:lnTo>
                  <a:pt x="22" y="17"/>
                </a:lnTo>
                <a:lnTo>
                  <a:pt x="21" y="18"/>
                </a:lnTo>
                <a:lnTo>
                  <a:pt x="21" y="19"/>
                </a:lnTo>
                <a:lnTo>
                  <a:pt x="20" y="19"/>
                </a:lnTo>
                <a:lnTo>
                  <a:pt x="20" y="20"/>
                </a:lnTo>
                <a:lnTo>
                  <a:pt x="20" y="21"/>
                </a:lnTo>
                <a:lnTo>
                  <a:pt x="19" y="21"/>
                </a:lnTo>
                <a:lnTo>
                  <a:pt x="19" y="23"/>
                </a:lnTo>
                <a:lnTo>
                  <a:pt x="19" y="24"/>
                </a:lnTo>
                <a:lnTo>
                  <a:pt x="18" y="25"/>
                </a:lnTo>
                <a:lnTo>
                  <a:pt x="18" y="26"/>
                </a:lnTo>
                <a:lnTo>
                  <a:pt x="18" y="27"/>
                </a:lnTo>
                <a:lnTo>
                  <a:pt x="18" y="28"/>
                </a:lnTo>
                <a:lnTo>
                  <a:pt x="18" y="29"/>
                </a:lnTo>
                <a:lnTo>
                  <a:pt x="18" y="31"/>
                </a:lnTo>
                <a:lnTo>
                  <a:pt x="18"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3" name="Rectangle 36"/>
          <p:cNvSpPr>
            <a:spLocks noChangeArrowheads="1"/>
          </p:cNvSpPr>
          <p:nvPr/>
        </p:nvSpPr>
        <p:spPr bwMode="auto">
          <a:xfrm>
            <a:off x="2181225" y="3689350"/>
            <a:ext cx="25400" cy="136525"/>
          </a:xfrm>
          <a:prstGeom prst="rect">
            <a:avLst/>
          </a:pr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4" name="Freeform 37"/>
          <p:cNvSpPr>
            <a:spLocks noEditPoints="1"/>
          </p:cNvSpPr>
          <p:nvPr/>
        </p:nvSpPr>
        <p:spPr bwMode="auto">
          <a:xfrm>
            <a:off x="2228850" y="3689350"/>
            <a:ext cx="96838" cy="138113"/>
          </a:xfrm>
          <a:custGeom>
            <a:avLst/>
            <a:gdLst>
              <a:gd name="T0" fmla="*/ 45 w 61"/>
              <a:gd name="T1" fmla="*/ 78 h 87"/>
              <a:gd name="T2" fmla="*/ 42 w 61"/>
              <a:gd name="T3" fmla="*/ 80 h 87"/>
              <a:gd name="T4" fmla="*/ 40 w 61"/>
              <a:gd name="T5" fmla="*/ 82 h 87"/>
              <a:gd name="T6" fmla="*/ 37 w 61"/>
              <a:gd name="T7" fmla="*/ 85 h 87"/>
              <a:gd name="T8" fmla="*/ 33 w 61"/>
              <a:gd name="T9" fmla="*/ 86 h 87"/>
              <a:gd name="T10" fmla="*/ 30 w 61"/>
              <a:gd name="T11" fmla="*/ 87 h 87"/>
              <a:gd name="T12" fmla="*/ 25 w 61"/>
              <a:gd name="T13" fmla="*/ 87 h 87"/>
              <a:gd name="T14" fmla="*/ 21 w 61"/>
              <a:gd name="T15" fmla="*/ 87 h 87"/>
              <a:gd name="T16" fmla="*/ 16 w 61"/>
              <a:gd name="T17" fmla="*/ 85 h 87"/>
              <a:gd name="T18" fmla="*/ 13 w 61"/>
              <a:gd name="T19" fmla="*/ 82 h 87"/>
              <a:gd name="T20" fmla="*/ 9 w 61"/>
              <a:gd name="T21" fmla="*/ 80 h 87"/>
              <a:gd name="T22" fmla="*/ 6 w 61"/>
              <a:gd name="T23" fmla="*/ 75 h 87"/>
              <a:gd name="T24" fmla="*/ 3 w 61"/>
              <a:gd name="T25" fmla="*/ 73 h 87"/>
              <a:gd name="T26" fmla="*/ 2 w 61"/>
              <a:gd name="T27" fmla="*/ 68 h 87"/>
              <a:gd name="T28" fmla="*/ 1 w 61"/>
              <a:gd name="T29" fmla="*/ 64 h 87"/>
              <a:gd name="T30" fmla="*/ 0 w 61"/>
              <a:gd name="T31" fmla="*/ 60 h 87"/>
              <a:gd name="T32" fmla="*/ 0 w 61"/>
              <a:gd name="T33" fmla="*/ 56 h 87"/>
              <a:gd name="T34" fmla="*/ 0 w 61"/>
              <a:gd name="T35" fmla="*/ 51 h 87"/>
              <a:gd name="T36" fmla="*/ 0 w 61"/>
              <a:gd name="T37" fmla="*/ 47 h 87"/>
              <a:gd name="T38" fmla="*/ 1 w 61"/>
              <a:gd name="T39" fmla="*/ 42 h 87"/>
              <a:gd name="T40" fmla="*/ 2 w 61"/>
              <a:gd name="T41" fmla="*/ 39 h 87"/>
              <a:gd name="T42" fmla="*/ 5 w 61"/>
              <a:gd name="T43" fmla="*/ 35 h 87"/>
              <a:gd name="T44" fmla="*/ 6 w 61"/>
              <a:gd name="T45" fmla="*/ 32 h 87"/>
              <a:gd name="T46" fmla="*/ 9 w 61"/>
              <a:gd name="T47" fmla="*/ 28 h 87"/>
              <a:gd name="T48" fmla="*/ 13 w 61"/>
              <a:gd name="T49" fmla="*/ 26 h 87"/>
              <a:gd name="T50" fmla="*/ 17 w 61"/>
              <a:gd name="T51" fmla="*/ 24 h 87"/>
              <a:gd name="T52" fmla="*/ 21 w 61"/>
              <a:gd name="T53" fmla="*/ 23 h 87"/>
              <a:gd name="T54" fmla="*/ 25 w 61"/>
              <a:gd name="T55" fmla="*/ 23 h 87"/>
              <a:gd name="T56" fmla="*/ 30 w 61"/>
              <a:gd name="T57" fmla="*/ 23 h 87"/>
              <a:gd name="T58" fmla="*/ 33 w 61"/>
              <a:gd name="T59" fmla="*/ 24 h 87"/>
              <a:gd name="T60" fmla="*/ 38 w 61"/>
              <a:gd name="T61" fmla="*/ 25 h 87"/>
              <a:gd name="T62" fmla="*/ 42 w 61"/>
              <a:gd name="T63" fmla="*/ 28 h 87"/>
              <a:gd name="T64" fmla="*/ 44 w 61"/>
              <a:gd name="T65" fmla="*/ 0 h 87"/>
              <a:gd name="T66" fmla="*/ 16 w 61"/>
              <a:gd name="T67" fmla="*/ 55 h 87"/>
              <a:gd name="T68" fmla="*/ 17 w 61"/>
              <a:gd name="T69" fmla="*/ 59 h 87"/>
              <a:gd name="T70" fmla="*/ 17 w 61"/>
              <a:gd name="T71" fmla="*/ 64 h 87"/>
              <a:gd name="T72" fmla="*/ 20 w 61"/>
              <a:gd name="T73" fmla="*/ 67 h 87"/>
              <a:gd name="T74" fmla="*/ 22 w 61"/>
              <a:gd name="T75" fmla="*/ 70 h 87"/>
              <a:gd name="T76" fmla="*/ 24 w 61"/>
              <a:gd name="T77" fmla="*/ 72 h 87"/>
              <a:gd name="T78" fmla="*/ 28 w 61"/>
              <a:gd name="T79" fmla="*/ 73 h 87"/>
              <a:gd name="T80" fmla="*/ 31 w 61"/>
              <a:gd name="T81" fmla="*/ 74 h 87"/>
              <a:gd name="T82" fmla="*/ 34 w 61"/>
              <a:gd name="T83" fmla="*/ 73 h 87"/>
              <a:gd name="T84" fmla="*/ 38 w 61"/>
              <a:gd name="T85" fmla="*/ 71 h 87"/>
              <a:gd name="T86" fmla="*/ 40 w 61"/>
              <a:gd name="T87" fmla="*/ 68 h 87"/>
              <a:gd name="T88" fmla="*/ 42 w 61"/>
              <a:gd name="T89" fmla="*/ 66 h 87"/>
              <a:gd name="T90" fmla="*/ 44 w 61"/>
              <a:gd name="T91" fmla="*/ 62 h 87"/>
              <a:gd name="T92" fmla="*/ 44 w 61"/>
              <a:gd name="T93" fmla="*/ 57 h 87"/>
              <a:gd name="T94" fmla="*/ 44 w 61"/>
              <a:gd name="T95" fmla="*/ 52 h 87"/>
              <a:gd name="T96" fmla="*/ 44 w 61"/>
              <a:gd name="T97" fmla="*/ 48 h 87"/>
              <a:gd name="T98" fmla="*/ 42 w 61"/>
              <a:gd name="T99" fmla="*/ 44 h 87"/>
              <a:gd name="T100" fmla="*/ 41 w 61"/>
              <a:gd name="T101" fmla="*/ 41 h 87"/>
              <a:gd name="T102" fmla="*/ 39 w 61"/>
              <a:gd name="T103" fmla="*/ 39 h 87"/>
              <a:gd name="T104" fmla="*/ 37 w 61"/>
              <a:gd name="T105" fmla="*/ 36 h 87"/>
              <a:gd name="T106" fmla="*/ 33 w 61"/>
              <a:gd name="T107" fmla="*/ 35 h 87"/>
              <a:gd name="T108" fmla="*/ 30 w 61"/>
              <a:gd name="T109" fmla="*/ 34 h 87"/>
              <a:gd name="T110" fmla="*/ 26 w 61"/>
              <a:gd name="T111" fmla="*/ 35 h 87"/>
              <a:gd name="T112" fmla="*/ 23 w 61"/>
              <a:gd name="T113" fmla="*/ 38 h 87"/>
              <a:gd name="T114" fmla="*/ 21 w 61"/>
              <a:gd name="T115" fmla="*/ 40 h 87"/>
              <a:gd name="T116" fmla="*/ 18 w 61"/>
              <a:gd name="T117" fmla="*/ 43 h 87"/>
              <a:gd name="T118" fmla="*/ 17 w 61"/>
              <a:gd name="T119" fmla="*/ 47 h 87"/>
              <a:gd name="T120" fmla="*/ 17 w 61"/>
              <a:gd name="T121" fmla="*/ 51 h 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87"/>
              <a:gd name="T185" fmla="*/ 61 w 61"/>
              <a:gd name="T186" fmla="*/ 87 h 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87">
                <a:moveTo>
                  <a:pt x="61" y="86"/>
                </a:moveTo>
                <a:lnTo>
                  <a:pt x="45" y="86"/>
                </a:lnTo>
                <a:lnTo>
                  <a:pt x="45" y="76"/>
                </a:lnTo>
                <a:lnTo>
                  <a:pt x="45" y="78"/>
                </a:lnTo>
                <a:lnTo>
                  <a:pt x="44" y="78"/>
                </a:lnTo>
                <a:lnTo>
                  <a:pt x="44" y="79"/>
                </a:lnTo>
                <a:lnTo>
                  <a:pt x="42" y="79"/>
                </a:lnTo>
                <a:lnTo>
                  <a:pt x="42" y="80"/>
                </a:lnTo>
                <a:lnTo>
                  <a:pt x="41" y="80"/>
                </a:lnTo>
                <a:lnTo>
                  <a:pt x="41" y="81"/>
                </a:lnTo>
                <a:lnTo>
                  <a:pt x="40" y="81"/>
                </a:lnTo>
                <a:lnTo>
                  <a:pt x="40" y="82"/>
                </a:lnTo>
                <a:lnTo>
                  <a:pt x="39" y="82"/>
                </a:lnTo>
                <a:lnTo>
                  <a:pt x="38" y="83"/>
                </a:lnTo>
                <a:lnTo>
                  <a:pt x="37" y="83"/>
                </a:lnTo>
                <a:lnTo>
                  <a:pt x="37" y="85"/>
                </a:lnTo>
                <a:lnTo>
                  <a:pt x="36" y="85"/>
                </a:lnTo>
                <a:lnTo>
                  <a:pt x="34" y="85"/>
                </a:lnTo>
                <a:lnTo>
                  <a:pt x="34" y="86"/>
                </a:lnTo>
                <a:lnTo>
                  <a:pt x="33" y="86"/>
                </a:lnTo>
                <a:lnTo>
                  <a:pt x="32" y="86"/>
                </a:lnTo>
                <a:lnTo>
                  <a:pt x="31" y="86"/>
                </a:lnTo>
                <a:lnTo>
                  <a:pt x="31" y="87"/>
                </a:lnTo>
                <a:lnTo>
                  <a:pt x="30" y="87"/>
                </a:lnTo>
                <a:lnTo>
                  <a:pt x="29" y="87"/>
                </a:lnTo>
                <a:lnTo>
                  <a:pt x="28" y="87"/>
                </a:lnTo>
                <a:lnTo>
                  <a:pt x="26" y="87"/>
                </a:lnTo>
                <a:lnTo>
                  <a:pt x="25" y="87"/>
                </a:lnTo>
                <a:lnTo>
                  <a:pt x="24" y="87"/>
                </a:lnTo>
                <a:lnTo>
                  <a:pt x="23" y="87"/>
                </a:lnTo>
                <a:lnTo>
                  <a:pt x="22" y="87"/>
                </a:lnTo>
                <a:lnTo>
                  <a:pt x="21" y="87"/>
                </a:lnTo>
                <a:lnTo>
                  <a:pt x="20" y="86"/>
                </a:lnTo>
                <a:lnTo>
                  <a:pt x="18" y="86"/>
                </a:lnTo>
                <a:lnTo>
                  <a:pt x="17" y="86"/>
                </a:lnTo>
                <a:lnTo>
                  <a:pt x="16" y="85"/>
                </a:lnTo>
                <a:lnTo>
                  <a:pt x="15" y="85"/>
                </a:lnTo>
                <a:lnTo>
                  <a:pt x="14" y="83"/>
                </a:lnTo>
                <a:lnTo>
                  <a:pt x="13" y="83"/>
                </a:lnTo>
                <a:lnTo>
                  <a:pt x="13" y="82"/>
                </a:lnTo>
                <a:lnTo>
                  <a:pt x="12" y="82"/>
                </a:lnTo>
                <a:lnTo>
                  <a:pt x="12" y="81"/>
                </a:lnTo>
                <a:lnTo>
                  <a:pt x="10" y="81"/>
                </a:lnTo>
                <a:lnTo>
                  <a:pt x="9" y="80"/>
                </a:lnTo>
                <a:lnTo>
                  <a:pt x="8" y="79"/>
                </a:lnTo>
                <a:lnTo>
                  <a:pt x="7" y="78"/>
                </a:lnTo>
                <a:lnTo>
                  <a:pt x="6" y="76"/>
                </a:lnTo>
                <a:lnTo>
                  <a:pt x="6" y="75"/>
                </a:lnTo>
                <a:lnTo>
                  <a:pt x="5" y="75"/>
                </a:lnTo>
                <a:lnTo>
                  <a:pt x="5" y="74"/>
                </a:lnTo>
                <a:lnTo>
                  <a:pt x="5" y="73"/>
                </a:lnTo>
                <a:lnTo>
                  <a:pt x="3" y="73"/>
                </a:lnTo>
                <a:lnTo>
                  <a:pt x="3" y="72"/>
                </a:lnTo>
                <a:lnTo>
                  <a:pt x="2" y="71"/>
                </a:lnTo>
                <a:lnTo>
                  <a:pt x="2" y="70"/>
                </a:lnTo>
                <a:lnTo>
                  <a:pt x="2" y="68"/>
                </a:lnTo>
                <a:lnTo>
                  <a:pt x="1" y="67"/>
                </a:lnTo>
                <a:lnTo>
                  <a:pt x="1" y="66"/>
                </a:lnTo>
                <a:lnTo>
                  <a:pt x="1" y="65"/>
                </a:lnTo>
                <a:lnTo>
                  <a:pt x="1" y="64"/>
                </a:lnTo>
                <a:lnTo>
                  <a:pt x="1" y="63"/>
                </a:lnTo>
                <a:lnTo>
                  <a:pt x="0" y="63"/>
                </a:lnTo>
                <a:lnTo>
                  <a:pt x="0" y="62"/>
                </a:lnTo>
                <a:lnTo>
                  <a:pt x="0" y="60"/>
                </a:lnTo>
                <a:lnTo>
                  <a:pt x="0" y="59"/>
                </a:lnTo>
                <a:lnTo>
                  <a:pt x="0" y="58"/>
                </a:lnTo>
                <a:lnTo>
                  <a:pt x="0" y="57"/>
                </a:lnTo>
                <a:lnTo>
                  <a:pt x="0" y="56"/>
                </a:lnTo>
                <a:lnTo>
                  <a:pt x="0" y="55"/>
                </a:lnTo>
                <a:lnTo>
                  <a:pt x="0" y="54"/>
                </a:lnTo>
                <a:lnTo>
                  <a:pt x="0" y="52"/>
                </a:lnTo>
                <a:lnTo>
                  <a:pt x="0" y="51"/>
                </a:lnTo>
                <a:lnTo>
                  <a:pt x="0" y="50"/>
                </a:lnTo>
                <a:lnTo>
                  <a:pt x="0" y="49"/>
                </a:lnTo>
                <a:lnTo>
                  <a:pt x="0" y="48"/>
                </a:lnTo>
                <a:lnTo>
                  <a:pt x="0" y="47"/>
                </a:lnTo>
                <a:lnTo>
                  <a:pt x="0" y="46"/>
                </a:lnTo>
                <a:lnTo>
                  <a:pt x="1" y="44"/>
                </a:lnTo>
                <a:lnTo>
                  <a:pt x="1" y="43"/>
                </a:lnTo>
                <a:lnTo>
                  <a:pt x="1" y="42"/>
                </a:lnTo>
                <a:lnTo>
                  <a:pt x="1" y="41"/>
                </a:lnTo>
                <a:lnTo>
                  <a:pt x="1" y="40"/>
                </a:lnTo>
                <a:lnTo>
                  <a:pt x="2" y="40"/>
                </a:lnTo>
                <a:lnTo>
                  <a:pt x="2" y="39"/>
                </a:lnTo>
                <a:lnTo>
                  <a:pt x="2" y="38"/>
                </a:lnTo>
                <a:lnTo>
                  <a:pt x="3" y="36"/>
                </a:lnTo>
                <a:lnTo>
                  <a:pt x="3" y="35"/>
                </a:lnTo>
                <a:lnTo>
                  <a:pt x="5" y="35"/>
                </a:lnTo>
                <a:lnTo>
                  <a:pt x="5" y="34"/>
                </a:lnTo>
                <a:lnTo>
                  <a:pt x="5" y="33"/>
                </a:lnTo>
                <a:lnTo>
                  <a:pt x="6" y="33"/>
                </a:lnTo>
                <a:lnTo>
                  <a:pt x="6" y="32"/>
                </a:lnTo>
                <a:lnTo>
                  <a:pt x="7" y="32"/>
                </a:lnTo>
                <a:lnTo>
                  <a:pt x="7" y="31"/>
                </a:lnTo>
                <a:lnTo>
                  <a:pt x="8" y="30"/>
                </a:lnTo>
                <a:lnTo>
                  <a:pt x="9" y="28"/>
                </a:lnTo>
                <a:lnTo>
                  <a:pt x="10" y="27"/>
                </a:lnTo>
                <a:lnTo>
                  <a:pt x="12" y="27"/>
                </a:lnTo>
                <a:lnTo>
                  <a:pt x="12" y="26"/>
                </a:lnTo>
                <a:lnTo>
                  <a:pt x="13" y="26"/>
                </a:lnTo>
                <a:lnTo>
                  <a:pt x="14" y="25"/>
                </a:lnTo>
                <a:lnTo>
                  <a:pt x="15" y="25"/>
                </a:lnTo>
                <a:lnTo>
                  <a:pt x="16" y="24"/>
                </a:lnTo>
                <a:lnTo>
                  <a:pt x="17" y="24"/>
                </a:lnTo>
                <a:lnTo>
                  <a:pt x="18" y="24"/>
                </a:lnTo>
                <a:lnTo>
                  <a:pt x="18" y="23"/>
                </a:lnTo>
                <a:lnTo>
                  <a:pt x="20" y="23"/>
                </a:lnTo>
                <a:lnTo>
                  <a:pt x="21" y="23"/>
                </a:lnTo>
                <a:lnTo>
                  <a:pt x="22" y="23"/>
                </a:lnTo>
                <a:lnTo>
                  <a:pt x="23" y="23"/>
                </a:lnTo>
                <a:lnTo>
                  <a:pt x="24" y="23"/>
                </a:lnTo>
                <a:lnTo>
                  <a:pt x="25" y="23"/>
                </a:lnTo>
                <a:lnTo>
                  <a:pt x="26" y="23"/>
                </a:lnTo>
                <a:lnTo>
                  <a:pt x="28" y="23"/>
                </a:lnTo>
                <a:lnTo>
                  <a:pt x="29" y="23"/>
                </a:lnTo>
                <a:lnTo>
                  <a:pt x="30" y="23"/>
                </a:lnTo>
                <a:lnTo>
                  <a:pt x="31" y="23"/>
                </a:lnTo>
                <a:lnTo>
                  <a:pt x="32" y="23"/>
                </a:lnTo>
                <a:lnTo>
                  <a:pt x="33" y="23"/>
                </a:lnTo>
                <a:lnTo>
                  <a:pt x="33" y="24"/>
                </a:lnTo>
                <a:lnTo>
                  <a:pt x="34" y="24"/>
                </a:lnTo>
                <a:lnTo>
                  <a:pt x="36" y="24"/>
                </a:lnTo>
                <a:lnTo>
                  <a:pt x="37" y="25"/>
                </a:lnTo>
                <a:lnTo>
                  <a:pt x="38" y="25"/>
                </a:lnTo>
                <a:lnTo>
                  <a:pt x="39" y="26"/>
                </a:lnTo>
                <a:lnTo>
                  <a:pt x="40" y="27"/>
                </a:lnTo>
                <a:lnTo>
                  <a:pt x="41" y="28"/>
                </a:lnTo>
                <a:lnTo>
                  <a:pt x="42" y="28"/>
                </a:lnTo>
                <a:lnTo>
                  <a:pt x="42" y="30"/>
                </a:lnTo>
                <a:lnTo>
                  <a:pt x="44" y="30"/>
                </a:lnTo>
                <a:lnTo>
                  <a:pt x="44" y="31"/>
                </a:lnTo>
                <a:lnTo>
                  <a:pt x="44" y="0"/>
                </a:lnTo>
                <a:lnTo>
                  <a:pt x="61" y="0"/>
                </a:lnTo>
                <a:lnTo>
                  <a:pt x="61" y="86"/>
                </a:lnTo>
                <a:close/>
                <a:moveTo>
                  <a:pt x="16" y="54"/>
                </a:moveTo>
                <a:lnTo>
                  <a:pt x="16" y="55"/>
                </a:lnTo>
                <a:lnTo>
                  <a:pt x="17" y="56"/>
                </a:lnTo>
                <a:lnTo>
                  <a:pt x="17" y="57"/>
                </a:lnTo>
                <a:lnTo>
                  <a:pt x="17" y="58"/>
                </a:lnTo>
                <a:lnTo>
                  <a:pt x="17" y="59"/>
                </a:lnTo>
                <a:lnTo>
                  <a:pt x="17" y="60"/>
                </a:lnTo>
                <a:lnTo>
                  <a:pt x="17" y="62"/>
                </a:lnTo>
                <a:lnTo>
                  <a:pt x="17" y="63"/>
                </a:lnTo>
                <a:lnTo>
                  <a:pt x="17" y="64"/>
                </a:lnTo>
                <a:lnTo>
                  <a:pt x="18" y="64"/>
                </a:lnTo>
                <a:lnTo>
                  <a:pt x="18" y="65"/>
                </a:lnTo>
                <a:lnTo>
                  <a:pt x="18" y="66"/>
                </a:lnTo>
                <a:lnTo>
                  <a:pt x="20" y="67"/>
                </a:lnTo>
                <a:lnTo>
                  <a:pt x="20" y="68"/>
                </a:lnTo>
                <a:lnTo>
                  <a:pt x="21" y="68"/>
                </a:lnTo>
                <a:lnTo>
                  <a:pt x="21" y="70"/>
                </a:lnTo>
                <a:lnTo>
                  <a:pt x="22" y="70"/>
                </a:lnTo>
                <a:lnTo>
                  <a:pt x="22" y="71"/>
                </a:lnTo>
                <a:lnTo>
                  <a:pt x="23" y="71"/>
                </a:lnTo>
                <a:lnTo>
                  <a:pt x="23" y="72"/>
                </a:lnTo>
                <a:lnTo>
                  <a:pt x="24" y="72"/>
                </a:lnTo>
                <a:lnTo>
                  <a:pt x="24" y="73"/>
                </a:lnTo>
                <a:lnTo>
                  <a:pt x="25" y="73"/>
                </a:lnTo>
                <a:lnTo>
                  <a:pt x="26" y="73"/>
                </a:lnTo>
                <a:lnTo>
                  <a:pt x="28" y="73"/>
                </a:lnTo>
                <a:lnTo>
                  <a:pt x="28" y="74"/>
                </a:lnTo>
                <a:lnTo>
                  <a:pt x="29" y="74"/>
                </a:lnTo>
                <a:lnTo>
                  <a:pt x="30" y="74"/>
                </a:lnTo>
                <a:lnTo>
                  <a:pt x="31" y="74"/>
                </a:lnTo>
                <a:lnTo>
                  <a:pt x="32" y="74"/>
                </a:lnTo>
                <a:lnTo>
                  <a:pt x="33" y="74"/>
                </a:lnTo>
                <a:lnTo>
                  <a:pt x="33" y="73"/>
                </a:lnTo>
                <a:lnTo>
                  <a:pt x="34" y="73"/>
                </a:lnTo>
                <a:lnTo>
                  <a:pt x="36" y="73"/>
                </a:lnTo>
                <a:lnTo>
                  <a:pt x="37" y="72"/>
                </a:lnTo>
                <a:lnTo>
                  <a:pt x="38" y="72"/>
                </a:lnTo>
                <a:lnTo>
                  <a:pt x="38" y="71"/>
                </a:lnTo>
                <a:lnTo>
                  <a:pt x="39" y="71"/>
                </a:lnTo>
                <a:lnTo>
                  <a:pt x="39" y="70"/>
                </a:lnTo>
                <a:lnTo>
                  <a:pt x="40" y="70"/>
                </a:lnTo>
                <a:lnTo>
                  <a:pt x="40" y="68"/>
                </a:lnTo>
                <a:lnTo>
                  <a:pt x="41" y="68"/>
                </a:lnTo>
                <a:lnTo>
                  <a:pt x="41" y="67"/>
                </a:lnTo>
                <a:lnTo>
                  <a:pt x="41" y="66"/>
                </a:lnTo>
                <a:lnTo>
                  <a:pt x="42" y="66"/>
                </a:lnTo>
                <a:lnTo>
                  <a:pt x="42" y="65"/>
                </a:lnTo>
                <a:lnTo>
                  <a:pt x="42" y="64"/>
                </a:lnTo>
                <a:lnTo>
                  <a:pt x="44" y="63"/>
                </a:lnTo>
                <a:lnTo>
                  <a:pt x="44" y="62"/>
                </a:lnTo>
                <a:lnTo>
                  <a:pt x="44" y="60"/>
                </a:lnTo>
                <a:lnTo>
                  <a:pt x="44" y="59"/>
                </a:lnTo>
                <a:lnTo>
                  <a:pt x="44" y="58"/>
                </a:lnTo>
                <a:lnTo>
                  <a:pt x="44" y="57"/>
                </a:lnTo>
                <a:lnTo>
                  <a:pt x="44" y="56"/>
                </a:lnTo>
                <a:lnTo>
                  <a:pt x="44" y="55"/>
                </a:lnTo>
                <a:lnTo>
                  <a:pt x="44" y="54"/>
                </a:lnTo>
                <a:lnTo>
                  <a:pt x="44" y="52"/>
                </a:lnTo>
                <a:lnTo>
                  <a:pt x="44" y="51"/>
                </a:lnTo>
                <a:lnTo>
                  <a:pt x="44" y="50"/>
                </a:lnTo>
                <a:lnTo>
                  <a:pt x="44" y="49"/>
                </a:lnTo>
                <a:lnTo>
                  <a:pt x="44" y="48"/>
                </a:lnTo>
                <a:lnTo>
                  <a:pt x="44" y="47"/>
                </a:lnTo>
                <a:lnTo>
                  <a:pt x="44" y="46"/>
                </a:lnTo>
                <a:lnTo>
                  <a:pt x="42" y="46"/>
                </a:lnTo>
                <a:lnTo>
                  <a:pt x="42" y="44"/>
                </a:lnTo>
                <a:lnTo>
                  <a:pt x="42" y="43"/>
                </a:lnTo>
                <a:lnTo>
                  <a:pt x="42" y="42"/>
                </a:lnTo>
                <a:lnTo>
                  <a:pt x="41" y="42"/>
                </a:lnTo>
                <a:lnTo>
                  <a:pt x="41" y="41"/>
                </a:lnTo>
                <a:lnTo>
                  <a:pt x="41" y="40"/>
                </a:lnTo>
                <a:lnTo>
                  <a:pt x="40" y="40"/>
                </a:lnTo>
                <a:lnTo>
                  <a:pt x="40" y="39"/>
                </a:lnTo>
                <a:lnTo>
                  <a:pt x="39" y="39"/>
                </a:lnTo>
                <a:lnTo>
                  <a:pt x="39" y="38"/>
                </a:lnTo>
                <a:lnTo>
                  <a:pt x="38" y="38"/>
                </a:lnTo>
                <a:lnTo>
                  <a:pt x="38" y="36"/>
                </a:lnTo>
                <a:lnTo>
                  <a:pt x="37" y="36"/>
                </a:lnTo>
                <a:lnTo>
                  <a:pt x="36" y="36"/>
                </a:lnTo>
                <a:lnTo>
                  <a:pt x="36" y="35"/>
                </a:lnTo>
                <a:lnTo>
                  <a:pt x="34" y="35"/>
                </a:lnTo>
                <a:lnTo>
                  <a:pt x="33" y="35"/>
                </a:lnTo>
                <a:lnTo>
                  <a:pt x="32" y="35"/>
                </a:lnTo>
                <a:lnTo>
                  <a:pt x="31" y="35"/>
                </a:lnTo>
                <a:lnTo>
                  <a:pt x="31" y="34"/>
                </a:lnTo>
                <a:lnTo>
                  <a:pt x="30" y="34"/>
                </a:lnTo>
                <a:lnTo>
                  <a:pt x="30" y="35"/>
                </a:lnTo>
                <a:lnTo>
                  <a:pt x="29" y="35"/>
                </a:lnTo>
                <a:lnTo>
                  <a:pt x="28" y="35"/>
                </a:lnTo>
                <a:lnTo>
                  <a:pt x="26" y="35"/>
                </a:lnTo>
                <a:lnTo>
                  <a:pt x="25" y="35"/>
                </a:lnTo>
                <a:lnTo>
                  <a:pt x="24" y="36"/>
                </a:lnTo>
                <a:lnTo>
                  <a:pt x="23" y="36"/>
                </a:lnTo>
                <a:lnTo>
                  <a:pt x="23" y="38"/>
                </a:lnTo>
                <a:lnTo>
                  <a:pt x="22" y="38"/>
                </a:lnTo>
                <a:lnTo>
                  <a:pt x="22" y="39"/>
                </a:lnTo>
                <a:lnTo>
                  <a:pt x="21" y="39"/>
                </a:lnTo>
                <a:lnTo>
                  <a:pt x="21" y="40"/>
                </a:lnTo>
                <a:lnTo>
                  <a:pt x="20" y="40"/>
                </a:lnTo>
                <a:lnTo>
                  <a:pt x="20" y="41"/>
                </a:lnTo>
                <a:lnTo>
                  <a:pt x="18" y="42"/>
                </a:lnTo>
                <a:lnTo>
                  <a:pt x="18" y="43"/>
                </a:lnTo>
                <a:lnTo>
                  <a:pt x="18" y="44"/>
                </a:lnTo>
                <a:lnTo>
                  <a:pt x="17" y="44"/>
                </a:lnTo>
                <a:lnTo>
                  <a:pt x="17" y="46"/>
                </a:lnTo>
                <a:lnTo>
                  <a:pt x="17" y="47"/>
                </a:lnTo>
                <a:lnTo>
                  <a:pt x="17" y="48"/>
                </a:lnTo>
                <a:lnTo>
                  <a:pt x="17" y="49"/>
                </a:lnTo>
                <a:lnTo>
                  <a:pt x="17" y="50"/>
                </a:lnTo>
                <a:lnTo>
                  <a:pt x="17" y="51"/>
                </a:lnTo>
                <a:lnTo>
                  <a:pt x="16" y="52"/>
                </a:lnTo>
                <a:lnTo>
                  <a:pt x="16"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5" name="Freeform 38"/>
          <p:cNvSpPr>
            <a:spLocks/>
          </p:cNvSpPr>
          <p:nvPr/>
        </p:nvSpPr>
        <p:spPr bwMode="auto">
          <a:xfrm>
            <a:off x="1143000" y="3903663"/>
            <a:ext cx="58738" cy="136525"/>
          </a:xfrm>
          <a:custGeom>
            <a:avLst/>
            <a:gdLst>
              <a:gd name="T0" fmla="*/ 35 w 37"/>
              <a:gd name="T1" fmla="*/ 35 h 86"/>
              <a:gd name="T2" fmla="*/ 24 w 37"/>
              <a:gd name="T3" fmla="*/ 59 h 86"/>
              <a:gd name="T4" fmla="*/ 24 w 37"/>
              <a:gd name="T5" fmla="*/ 62 h 86"/>
              <a:gd name="T6" fmla="*/ 24 w 37"/>
              <a:gd name="T7" fmla="*/ 64 h 86"/>
              <a:gd name="T8" fmla="*/ 24 w 37"/>
              <a:gd name="T9" fmla="*/ 66 h 86"/>
              <a:gd name="T10" fmla="*/ 24 w 37"/>
              <a:gd name="T11" fmla="*/ 69 h 86"/>
              <a:gd name="T12" fmla="*/ 25 w 37"/>
              <a:gd name="T13" fmla="*/ 70 h 86"/>
              <a:gd name="T14" fmla="*/ 26 w 37"/>
              <a:gd name="T15" fmla="*/ 71 h 86"/>
              <a:gd name="T16" fmla="*/ 27 w 37"/>
              <a:gd name="T17" fmla="*/ 72 h 86"/>
              <a:gd name="T18" fmla="*/ 30 w 37"/>
              <a:gd name="T19" fmla="*/ 72 h 86"/>
              <a:gd name="T20" fmla="*/ 32 w 37"/>
              <a:gd name="T21" fmla="*/ 71 h 86"/>
              <a:gd name="T22" fmla="*/ 34 w 37"/>
              <a:gd name="T23" fmla="*/ 71 h 86"/>
              <a:gd name="T24" fmla="*/ 35 w 37"/>
              <a:gd name="T25" fmla="*/ 70 h 86"/>
              <a:gd name="T26" fmla="*/ 37 w 37"/>
              <a:gd name="T27" fmla="*/ 84 h 86"/>
              <a:gd name="T28" fmla="*/ 34 w 37"/>
              <a:gd name="T29" fmla="*/ 84 h 86"/>
              <a:gd name="T30" fmla="*/ 33 w 37"/>
              <a:gd name="T31" fmla="*/ 85 h 86"/>
              <a:gd name="T32" fmla="*/ 31 w 37"/>
              <a:gd name="T33" fmla="*/ 85 h 86"/>
              <a:gd name="T34" fmla="*/ 29 w 37"/>
              <a:gd name="T35" fmla="*/ 85 h 86"/>
              <a:gd name="T36" fmla="*/ 26 w 37"/>
              <a:gd name="T37" fmla="*/ 85 h 86"/>
              <a:gd name="T38" fmla="*/ 24 w 37"/>
              <a:gd name="T39" fmla="*/ 85 h 86"/>
              <a:gd name="T40" fmla="*/ 24 w 37"/>
              <a:gd name="T41" fmla="*/ 85 h 86"/>
              <a:gd name="T42" fmla="*/ 22 w 37"/>
              <a:gd name="T43" fmla="*/ 85 h 86"/>
              <a:gd name="T44" fmla="*/ 19 w 37"/>
              <a:gd name="T45" fmla="*/ 85 h 86"/>
              <a:gd name="T46" fmla="*/ 17 w 37"/>
              <a:gd name="T47" fmla="*/ 85 h 86"/>
              <a:gd name="T48" fmla="*/ 15 w 37"/>
              <a:gd name="T49" fmla="*/ 84 h 86"/>
              <a:gd name="T50" fmla="*/ 14 w 37"/>
              <a:gd name="T51" fmla="*/ 82 h 86"/>
              <a:gd name="T52" fmla="*/ 13 w 37"/>
              <a:gd name="T53" fmla="*/ 81 h 86"/>
              <a:gd name="T54" fmla="*/ 11 w 37"/>
              <a:gd name="T55" fmla="*/ 80 h 86"/>
              <a:gd name="T56" fmla="*/ 10 w 37"/>
              <a:gd name="T57" fmla="*/ 79 h 86"/>
              <a:gd name="T58" fmla="*/ 9 w 37"/>
              <a:gd name="T59" fmla="*/ 78 h 86"/>
              <a:gd name="T60" fmla="*/ 9 w 37"/>
              <a:gd name="T61" fmla="*/ 76 h 86"/>
              <a:gd name="T62" fmla="*/ 8 w 37"/>
              <a:gd name="T63" fmla="*/ 74 h 86"/>
              <a:gd name="T64" fmla="*/ 8 w 37"/>
              <a:gd name="T65" fmla="*/ 72 h 86"/>
              <a:gd name="T66" fmla="*/ 8 w 37"/>
              <a:gd name="T67" fmla="*/ 70 h 86"/>
              <a:gd name="T68" fmla="*/ 8 w 37"/>
              <a:gd name="T69" fmla="*/ 68 h 86"/>
              <a:gd name="T70" fmla="*/ 8 w 37"/>
              <a:gd name="T71" fmla="*/ 65 h 86"/>
              <a:gd name="T72" fmla="*/ 8 w 37"/>
              <a:gd name="T73" fmla="*/ 63 h 86"/>
              <a:gd name="T74" fmla="*/ 8 w 37"/>
              <a:gd name="T75" fmla="*/ 35 h 86"/>
              <a:gd name="T76" fmla="*/ 0 w 37"/>
              <a:gd name="T77" fmla="*/ 22 h 86"/>
              <a:gd name="T78" fmla="*/ 8 w 37"/>
              <a:gd name="T79" fmla="*/ 9 h 86"/>
              <a:gd name="T80" fmla="*/ 24 w 37"/>
              <a:gd name="T81" fmla="*/ 22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86"/>
              <a:gd name="T125" fmla="*/ 37 w 37"/>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86">
                <a:moveTo>
                  <a:pt x="35" y="22"/>
                </a:moveTo>
                <a:lnTo>
                  <a:pt x="35" y="35"/>
                </a:lnTo>
                <a:lnTo>
                  <a:pt x="24" y="35"/>
                </a:lnTo>
                <a:lnTo>
                  <a:pt x="24" y="59"/>
                </a:lnTo>
                <a:lnTo>
                  <a:pt x="24" y="61"/>
                </a:lnTo>
                <a:lnTo>
                  <a:pt x="24" y="62"/>
                </a:lnTo>
                <a:lnTo>
                  <a:pt x="24" y="63"/>
                </a:lnTo>
                <a:lnTo>
                  <a:pt x="24" y="64"/>
                </a:lnTo>
                <a:lnTo>
                  <a:pt x="24" y="65"/>
                </a:lnTo>
                <a:lnTo>
                  <a:pt x="24" y="66"/>
                </a:lnTo>
                <a:lnTo>
                  <a:pt x="24" y="68"/>
                </a:lnTo>
                <a:lnTo>
                  <a:pt x="24" y="69"/>
                </a:lnTo>
                <a:lnTo>
                  <a:pt x="25" y="69"/>
                </a:lnTo>
                <a:lnTo>
                  <a:pt x="25" y="70"/>
                </a:lnTo>
                <a:lnTo>
                  <a:pt x="25" y="71"/>
                </a:lnTo>
                <a:lnTo>
                  <a:pt x="26" y="71"/>
                </a:lnTo>
                <a:lnTo>
                  <a:pt x="27" y="71"/>
                </a:lnTo>
                <a:lnTo>
                  <a:pt x="27" y="72"/>
                </a:lnTo>
                <a:lnTo>
                  <a:pt x="29" y="72"/>
                </a:lnTo>
                <a:lnTo>
                  <a:pt x="30" y="72"/>
                </a:lnTo>
                <a:lnTo>
                  <a:pt x="31" y="71"/>
                </a:lnTo>
                <a:lnTo>
                  <a:pt x="32" y="71"/>
                </a:lnTo>
                <a:lnTo>
                  <a:pt x="33" y="71"/>
                </a:lnTo>
                <a:lnTo>
                  <a:pt x="34" y="71"/>
                </a:lnTo>
                <a:lnTo>
                  <a:pt x="34" y="70"/>
                </a:lnTo>
                <a:lnTo>
                  <a:pt x="35" y="70"/>
                </a:lnTo>
                <a:lnTo>
                  <a:pt x="37" y="82"/>
                </a:lnTo>
                <a:lnTo>
                  <a:pt x="37" y="84"/>
                </a:lnTo>
                <a:lnTo>
                  <a:pt x="35" y="84"/>
                </a:lnTo>
                <a:lnTo>
                  <a:pt x="34" y="84"/>
                </a:lnTo>
                <a:lnTo>
                  <a:pt x="33" y="84"/>
                </a:lnTo>
                <a:lnTo>
                  <a:pt x="33" y="85"/>
                </a:lnTo>
                <a:lnTo>
                  <a:pt x="32" y="85"/>
                </a:lnTo>
                <a:lnTo>
                  <a:pt x="31" y="85"/>
                </a:lnTo>
                <a:lnTo>
                  <a:pt x="30" y="85"/>
                </a:lnTo>
                <a:lnTo>
                  <a:pt x="29" y="85"/>
                </a:lnTo>
                <a:lnTo>
                  <a:pt x="27" y="85"/>
                </a:lnTo>
                <a:lnTo>
                  <a:pt x="26" y="85"/>
                </a:lnTo>
                <a:lnTo>
                  <a:pt x="25" y="85"/>
                </a:lnTo>
                <a:lnTo>
                  <a:pt x="24" y="85"/>
                </a:lnTo>
                <a:lnTo>
                  <a:pt x="24" y="86"/>
                </a:lnTo>
                <a:lnTo>
                  <a:pt x="24" y="85"/>
                </a:lnTo>
                <a:lnTo>
                  <a:pt x="23" y="85"/>
                </a:lnTo>
                <a:lnTo>
                  <a:pt x="22" y="85"/>
                </a:lnTo>
                <a:lnTo>
                  <a:pt x="21" y="85"/>
                </a:lnTo>
                <a:lnTo>
                  <a:pt x="19" y="85"/>
                </a:lnTo>
                <a:lnTo>
                  <a:pt x="18" y="85"/>
                </a:lnTo>
                <a:lnTo>
                  <a:pt x="17" y="85"/>
                </a:lnTo>
                <a:lnTo>
                  <a:pt x="16" y="84"/>
                </a:lnTo>
                <a:lnTo>
                  <a:pt x="15" y="84"/>
                </a:lnTo>
                <a:lnTo>
                  <a:pt x="14" y="84"/>
                </a:lnTo>
                <a:lnTo>
                  <a:pt x="14" y="82"/>
                </a:lnTo>
                <a:lnTo>
                  <a:pt x="13" y="82"/>
                </a:lnTo>
                <a:lnTo>
                  <a:pt x="13" y="81"/>
                </a:lnTo>
                <a:lnTo>
                  <a:pt x="11" y="81"/>
                </a:lnTo>
                <a:lnTo>
                  <a:pt x="11" y="80"/>
                </a:lnTo>
                <a:lnTo>
                  <a:pt x="10" y="80"/>
                </a:lnTo>
                <a:lnTo>
                  <a:pt x="10" y="79"/>
                </a:lnTo>
                <a:lnTo>
                  <a:pt x="10" y="78"/>
                </a:lnTo>
                <a:lnTo>
                  <a:pt x="9" y="78"/>
                </a:lnTo>
                <a:lnTo>
                  <a:pt x="9" y="77"/>
                </a:lnTo>
                <a:lnTo>
                  <a:pt x="9" y="76"/>
                </a:lnTo>
                <a:lnTo>
                  <a:pt x="9" y="74"/>
                </a:lnTo>
                <a:lnTo>
                  <a:pt x="8" y="74"/>
                </a:lnTo>
                <a:lnTo>
                  <a:pt x="8" y="73"/>
                </a:lnTo>
                <a:lnTo>
                  <a:pt x="8" y="72"/>
                </a:lnTo>
                <a:lnTo>
                  <a:pt x="8" y="71"/>
                </a:lnTo>
                <a:lnTo>
                  <a:pt x="8" y="70"/>
                </a:lnTo>
                <a:lnTo>
                  <a:pt x="8" y="69"/>
                </a:lnTo>
                <a:lnTo>
                  <a:pt x="8" y="68"/>
                </a:lnTo>
                <a:lnTo>
                  <a:pt x="8" y="66"/>
                </a:lnTo>
                <a:lnTo>
                  <a:pt x="8" y="65"/>
                </a:lnTo>
                <a:lnTo>
                  <a:pt x="8" y="64"/>
                </a:lnTo>
                <a:lnTo>
                  <a:pt x="8" y="63"/>
                </a:lnTo>
                <a:lnTo>
                  <a:pt x="8" y="62"/>
                </a:lnTo>
                <a:lnTo>
                  <a:pt x="8" y="35"/>
                </a:lnTo>
                <a:lnTo>
                  <a:pt x="0" y="35"/>
                </a:lnTo>
                <a:lnTo>
                  <a:pt x="0" y="22"/>
                </a:lnTo>
                <a:lnTo>
                  <a:pt x="8" y="22"/>
                </a:lnTo>
                <a:lnTo>
                  <a:pt x="8" y="9"/>
                </a:lnTo>
                <a:lnTo>
                  <a:pt x="24" y="0"/>
                </a:lnTo>
                <a:lnTo>
                  <a:pt x="24" y="22"/>
                </a:lnTo>
                <a:lnTo>
                  <a:pt x="35" y="2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6" name="Freeform 39"/>
          <p:cNvSpPr>
            <a:spLocks/>
          </p:cNvSpPr>
          <p:nvPr/>
        </p:nvSpPr>
        <p:spPr bwMode="auto">
          <a:xfrm>
            <a:off x="1217613" y="3902075"/>
            <a:ext cx="88900" cy="134938"/>
          </a:xfrm>
          <a:custGeom>
            <a:avLst/>
            <a:gdLst>
              <a:gd name="T0" fmla="*/ 16 w 56"/>
              <a:gd name="T1" fmla="*/ 31 h 85"/>
              <a:gd name="T2" fmla="*/ 17 w 56"/>
              <a:gd name="T3" fmla="*/ 30 h 85"/>
              <a:gd name="T4" fmla="*/ 19 w 56"/>
              <a:gd name="T5" fmla="*/ 27 h 85"/>
              <a:gd name="T6" fmla="*/ 21 w 56"/>
              <a:gd name="T7" fmla="*/ 26 h 85"/>
              <a:gd name="T8" fmla="*/ 22 w 56"/>
              <a:gd name="T9" fmla="*/ 25 h 85"/>
              <a:gd name="T10" fmla="*/ 24 w 56"/>
              <a:gd name="T11" fmla="*/ 25 h 85"/>
              <a:gd name="T12" fmla="*/ 25 w 56"/>
              <a:gd name="T13" fmla="*/ 24 h 85"/>
              <a:gd name="T14" fmla="*/ 26 w 56"/>
              <a:gd name="T15" fmla="*/ 23 h 85"/>
              <a:gd name="T16" fmla="*/ 29 w 56"/>
              <a:gd name="T17" fmla="*/ 23 h 85"/>
              <a:gd name="T18" fmla="*/ 31 w 56"/>
              <a:gd name="T19" fmla="*/ 22 h 85"/>
              <a:gd name="T20" fmla="*/ 33 w 56"/>
              <a:gd name="T21" fmla="*/ 22 h 85"/>
              <a:gd name="T22" fmla="*/ 35 w 56"/>
              <a:gd name="T23" fmla="*/ 22 h 85"/>
              <a:gd name="T24" fmla="*/ 38 w 56"/>
              <a:gd name="T25" fmla="*/ 22 h 85"/>
              <a:gd name="T26" fmla="*/ 40 w 56"/>
              <a:gd name="T27" fmla="*/ 22 h 85"/>
              <a:gd name="T28" fmla="*/ 42 w 56"/>
              <a:gd name="T29" fmla="*/ 23 h 85"/>
              <a:gd name="T30" fmla="*/ 45 w 56"/>
              <a:gd name="T31" fmla="*/ 23 h 85"/>
              <a:gd name="T32" fmla="*/ 46 w 56"/>
              <a:gd name="T33" fmla="*/ 24 h 85"/>
              <a:gd name="T34" fmla="*/ 47 w 56"/>
              <a:gd name="T35" fmla="*/ 25 h 85"/>
              <a:gd name="T36" fmla="*/ 49 w 56"/>
              <a:gd name="T37" fmla="*/ 25 h 85"/>
              <a:gd name="T38" fmla="*/ 50 w 56"/>
              <a:gd name="T39" fmla="*/ 26 h 85"/>
              <a:gd name="T40" fmla="*/ 51 w 56"/>
              <a:gd name="T41" fmla="*/ 27 h 85"/>
              <a:gd name="T42" fmla="*/ 53 w 56"/>
              <a:gd name="T43" fmla="*/ 30 h 85"/>
              <a:gd name="T44" fmla="*/ 54 w 56"/>
              <a:gd name="T45" fmla="*/ 31 h 85"/>
              <a:gd name="T46" fmla="*/ 54 w 56"/>
              <a:gd name="T47" fmla="*/ 33 h 85"/>
              <a:gd name="T48" fmla="*/ 55 w 56"/>
              <a:gd name="T49" fmla="*/ 34 h 85"/>
              <a:gd name="T50" fmla="*/ 55 w 56"/>
              <a:gd name="T51" fmla="*/ 36 h 85"/>
              <a:gd name="T52" fmla="*/ 56 w 56"/>
              <a:gd name="T53" fmla="*/ 38 h 85"/>
              <a:gd name="T54" fmla="*/ 56 w 56"/>
              <a:gd name="T55" fmla="*/ 40 h 85"/>
              <a:gd name="T56" fmla="*/ 56 w 56"/>
              <a:gd name="T57" fmla="*/ 42 h 85"/>
              <a:gd name="T58" fmla="*/ 56 w 56"/>
              <a:gd name="T59" fmla="*/ 44 h 85"/>
              <a:gd name="T60" fmla="*/ 56 w 56"/>
              <a:gd name="T61" fmla="*/ 47 h 85"/>
              <a:gd name="T62" fmla="*/ 56 w 56"/>
              <a:gd name="T63" fmla="*/ 49 h 85"/>
              <a:gd name="T64" fmla="*/ 40 w 56"/>
              <a:gd name="T65" fmla="*/ 85 h 85"/>
              <a:gd name="T66" fmla="*/ 40 w 56"/>
              <a:gd name="T67" fmla="*/ 51 h 85"/>
              <a:gd name="T68" fmla="*/ 40 w 56"/>
              <a:gd name="T69" fmla="*/ 49 h 85"/>
              <a:gd name="T70" fmla="*/ 40 w 56"/>
              <a:gd name="T71" fmla="*/ 47 h 85"/>
              <a:gd name="T72" fmla="*/ 40 w 56"/>
              <a:gd name="T73" fmla="*/ 44 h 85"/>
              <a:gd name="T74" fmla="*/ 39 w 56"/>
              <a:gd name="T75" fmla="*/ 43 h 85"/>
              <a:gd name="T76" fmla="*/ 39 w 56"/>
              <a:gd name="T77" fmla="*/ 41 h 85"/>
              <a:gd name="T78" fmla="*/ 39 w 56"/>
              <a:gd name="T79" fmla="*/ 39 h 85"/>
              <a:gd name="T80" fmla="*/ 38 w 56"/>
              <a:gd name="T81" fmla="*/ 38 h 85"/>
              <a:gd name="T82" fmla="*/ 35 w 56"/>
              <a:gd name="T83" fmla="*/ 36 h 85"/>
              <a:gd name="T84" fmla="*/ 34 w 56"/>
              <a:gd name="T85" fmla="*/ 35 h 85"/>
              <a:gd name="T86" fmla="*/ 32 w 56"/>
              <a:gd name="T87" fmla="*/ 34 h 85"/>
              <a:gd name="T88" fmla="*/ 30 w 56"/>
              <a:gd name="T89" fmla="*/ 34 h 85"/>
              <a:gd name="T90" fmla="*/ 27 w 56"/>
              <a:gd name="T91" fmla="*/ 34 h 85"/>
              <a:gd name="T92" fmla="*/ 25 w 56"/>
              <a:gd name="T93" fmla="*/ 34 h 85"/>
              <a:gd name="T94" fmla="*/ 24 w 56"/>
              <a:gd name="T95" fmla="*/ 35 h 85"/>
              <a:gd name="T96" fmla="*/ 23 w 56"/>
              <a:gd name="T97" fmla="*/ 36 h 85"/>
              <a:gd name="T98" fmla="*/ 21 w 56"/>
              <a:gd name="T99" fmla="*/ 38 h 85"/>
              <a:gd name="T100" fmla="*/ 19 w 56"/>
              <a:gd name="T101" fmla="*/ 40 h 85"/>
              <a:gd name="T102" fmla="*/ 18 w 56"/>
              <a:gd name="T103" fmla="*/ 41 h 85"/>
              <a:gd name="T104" fmla="*/ 17 w 56"/>
              <a:gd name="T105" fmla="*/ 42 h 85"/>
              <a:gd name="T106" fmla="*/ 17 w 56"/>
              <a:gd name="T107" fmla="*/ 44 h 85"/>
              <a:gd name="T108" fmla="*/ 17 w 56"/>
              <a:gd name="T109" fmla="*/ 47 h 85"/>
              <a:gd name="T110" fmla="*/ 16 w 56"/>
              <a:gd name="T111" fmla="*/ 49 h 85"/>
              <a:gd name="T112" fmla="*/ 16 w 56"/>
              <a:gd name="T113" fmla="*/ 51 h 85"/>
              <a:gd name="T114" fmla="*/ 16 w 56"/>
              <a:gd name="T115" fmla="*/ 54 h 85"/>
              <a:gd name="T116" fmla="*/ 0 w 56"/>
              <a:gd name="T117" fmla="*/ 85 h 85"/>
              <a:gd name="T118" fmla="*/ 16 w 56"/>
              <a:gd name="T119" fmla="*/ 0 h 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85"/>
              <a:gd name="T182" fmla="*/ 56 w 56"/>
              <a:gd name="T183" fmla="*/ 85 h 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85">
                <a:moveTo>
                  <a:pt x="16" y="0"/>
                </a:moveTo>
                <a:lnTo>
                  <a:pt x="16" y="31"/>
                </a:lnTo>
                <a:lnTo>
                  <a:pt x="17" y="31"/>
                </a:lnTo>
                <a:lnTo>
                  <a:pt x="17" y="30"/>
                </a:lnTo>
                <a:lnTo>
                  <a:pt x="18" y="28"/>
                </a:lnTo>
                <a:lnTo>
                  <a:pt x="19" y="27"/>
                </a:lnTo>
                <a:lnTo>
                  <a:pt x="21" y="27"/>
                </a:lnTo>
                <a:lnTo>
                  <a:pt x="21" y="26"/>
                </a:lnTo>
                <a:lnTo>
                  <a:pt x="22" y="26"/>
                </a:lnTo>
                <a:lnTo>
                  <a:pt x="22" y="25"/>
                </a:lnTo>
                <a:lnTo>
                  <a:pt x="23" y="25"/>
                </a:lnTo>
                <a:lnTo>
                  <a:pt x="24" y="25"/>
                </a:lnTo>
                <a:lnTo>
                  <a:pt x="24" y="24"/>
                </a:lnTo>
                <a:lnTo>
                  <a:pt x="25" y="24"/>
                </a:lnTo>
                <a:lnTo>
                  <a:pt x="26" y="24"/>
                </a:lnTo>
                <a:lnTo>
                  <a:pt x="26" y="23"/>
                </a:lnTo>
                <a:lnTo>
                  <a:pt x="27" y="23"/>
                </a:lnTo>
                <a:lnTo>
                  <a:pt x="29" y="23"/>
                </a:lnTo>
                <a:lnTo>
                  <a:pt x="30" y="23"/>
                </a:lnTo>
                <a:lnTo>
                  <a:pt x="31" y="22"/>
                </a:lnTo>
                <a:lnTo>
                  <a:pt x="32" y="22"/>
                </a:lnTo>
                <a:lnTo>
                  <a:pt x="33" y="22"/>
                </a:lnTo>
                <a:lnTo>
                  <a:pt x="34" y="22"/>
                </a:lnTo>
                <a:lnTo>
                  <a:pt x="35" y="22"/>
                </a:lnTo>
                <a:lnTo>
                  <a:pt x="37" y="22"/>
                </a:lnTo>
                <a:lnTo>
                  <a:pt x="38" y="22"/>
                </a:lnTo>
                <a:lnTo>
                  <a:pt x="39" y="22"/>
                </a:lnTo>
                <a:lnTo>
                  <a:pt x="40" y="22"/>
                </a:lnTo>
                <a:lnTo>
                  <a:pt x="41" y="23"/>
                </a:lnTo>
                <a:lnTo>
                  <a:pt x="42" y="23"/>
                </a:lnTo>
                <a:lnTo>
                  <a:pt x="43" y="23"/>
                </a:lnTo>
                <a:lnTo>
                  <a:pt x="45" y="23"/>
                </a:lnTo>
                <a:lnTo>
                  <a:pt x="45" y="24"/>
                </a:lnTo>
                <a:lnTo>
                  <a:pt x="46" y="24"/>
                </a:lnTo>
                <a:lnTo>
                  <a:pt x="47" y="24"/>
                </a:lnTo>
                <a:lnTo>
                  <a:pt x="47" y="25"/>
                </a:lnTo>
                <a:lnTo>
                  <a:pt x="48" y="25"/>
                </a:lnTo>
                <a:lnTo>
                  <a:pt x="49" y="25"/>
                </a:lnTo>
                <a:lnTo>
                  <a:pt x="49" y="26"/>
                </a:lnTo>
                <a:lnTo>
                  <a:pt x="50" y="26"/>
                </a:lnTo>
                <a:lnTo>
                  <a:pt x="50" y="27"/>
                </a:lnTo>
                <a:lnTo>
                  <a:pt x="51" y="27"/>
                </a:lnTo>
                <a:lnTo>
                  <a:pt x="51" y="28"/>
                </a:lnTo>
                <a:lnTo>
                  <a:pt x="53" y="30"/>
                </a:lnTo>
                <a:lnTo>
                  <a:pt x="53" y="31"/>
                </a:lnTo>
                <a:lnTo>
                  <a:pt x="54" y="31"/>
                </a:lnTo>
                <a:lnTo>
                  <a:pt x="54" y="32"/>
                </a:lnTo>
                <a:lnTo>
                  <a:pt x="54" y="33"/>
                </a:lnTo>
                <a:lnTo>
                  <a:pt x="55" y="33"/>
                </a:lnTo>
                <a:lnTo>
                  <a:pt x="55" y="34"/>
                </a:lnTo>
                <a:lnTo>
                  <a:pt x="55" y="35"/>
                </a:lnTo>
                <a:lnTo>
                  <a:pt x="55" y="36"/>
                </a:lnTo>
                <a:lnTo>
                  <a:pt x="55" y="38"/>
                </a:lnTo>
                <a:lnTo>
                  <a:pt x="56" y="38"/>
                </a:lnTo>
                <a:lnTo>
                  <a:pt x="56" y="39"/>
                </a:lnTo>
                <a:lnTo>
                  <a:pt x="56" y="40"/>
                </a:lnTo>
                <a:lnTo>
                  <a:pt x="56" y="41"/>
                </a:lnTo>
                <a:lnTo>
                  <a:pt x="56" y="42"/>
                </a:lnTo>
                <a:lnTo>
                  <a:pt x="56" y="43"/>
                </a:lnTo>
                <a:lnTo>
                  <a:pt x="56" y="44"/>
                </a:lnTo>
                <a:lnTo>
                  <a:pt x="56" y="46"/>
                </a:lnTo>
                <a:lnTo>
                  <a:pt x="56" y="47"/>
                </a:lnTo>
                <a:lnTo>
                  <a:pt x="56" y="48"/>
                </a:lnTo>
                <a:lnTo>
                  <a:pt x="56" y="49"/>
                </a:lnTo>
                <a:lnTo>
                  <a:pt x="56" y="85"/>
                </a:lnTo>
                <a:lnTo>
                  <a:pt x="40" y="85"/>
                </a:lnTo>
                <a:lnTo>
                  <a:pt x="40" y="52"/>
                </a:lnTo>
                <a:lnTo>
                  <a:pt x="40" y="51"/>
                </a:lnTo>
                <a:lnTo>
                  <a:pt x="40" y="50"/>
                </a:lnTo>
                <a:lnTo>
                  <a:pt x="40" y="49"/>
                </a:lnTo>
                <a:lnTo>
                  <a:pt x="40" y="48"/>
                </a:lnTo>
                <a:lnTo>
                  <a:pt x="40" y="47"/>
                </a:lnTo>
                <a:lnTo>
                  <a:pt x="40" y="46"/>
                </a:lnTo>
                <a:lnTo>
                  <a:pt x="40" y="44"/>
                </a:lnTo>
                <a:lnTo>
                  <a:pt x="40" y="43"/>
                </a:lnTo>
                <a:lnTo>
                  <a:pt x="39" y="43"/>
                </a:lnTo>
                <a:lnTo>
                  <a:pt x="39" y="42"/>
                </a:lnTo>
                <a:lnTo>
                  <a:pt x="39" y="41"/>
                </a:lnTo>
                <a:lnTo>
                  <a:pt x="39" y="40"/>
                </a:lnTo>
                <a:lnTo>
                  <a:pt x="39" y="39"/>
                </a:lnTo>
                <a:lnTo>
                  <a:pt x="38" y="39"/>
                </a:lnTo>
                <a:lnTo>
                  <a:pt x="38" y="38"/>
                </a:lnTo>
                <a:lnTo>
                  <a:pt x="37" y="36"/>
                </a:lnTo>
                <a:lnTo>
                  <a:pt x="35" y="36"/>
                </a:lnTo>
                <a:lnTo>
                  <a:pt x="35" y="35"/>
                </a:lnTo>
                <a:lnTo>
                  <a:pt x="34" y="35"/>
                </a:lnTo>
                <a:lnTo>
                  <a:pt x="33" y="34"/>
                </a:lnTo>
                <a:lnTo>
                  <a:pt x="32" y="34"/>
                </a:lnTo>
                <a:lnTo>
                  <a:pt x="31" y="34"/>
                </a:lnTo>
                <a:lnTo>
                  <a:pt x="30" y="34"/>
                </a:lnTo>
                <a:lnTo>
                  <a:pt x="29" y="34"/>
                </a:lnTo>
                <a:lnTo>
                  <a:pt x="27" y="34"/>
                </a:lnTo>
                <a:lnTo>
                  <a:pt x="26" y="34"/>
                </a:lnTo>
                <a:lnTo>
                  <a:pt x="25" y="34"/>
                </a:lnTo>
                <a:lnTo>
                  <a:pt x="25" y="35"/>
                </a:lnTo>
                <a:lnTo>
                  <a:pt x="24" y="35"/>
                </a:lnTo>
                <a:lnTo>
                  <a:pt x="23" y="35"/>
                </a:lnTo>
                <a:lnTo>
                  <a:pt x="23" y="36"/>
                </a:lnTo>
                <a:lnTo>
                  <a:pt x="22" y="36"/>
                </a:lnTo>
                <a:lnTo>
                  <a:pt x="21" y="38"/>
                </a:lnTo>
                <a:lnTo>
                  <a:pt x="19" y="39"/>
                </a:lnTo>
                <a:lnTo>
                  <a:pt x="19" y="40"/>
                </a:lnTo>
                <a:lnTo>
                  <a:pt x="18" y="40"/>
                </a:lnTo>
                <a:lnTo>
                  <a:pt x="18" y="41"/>
                </a:lnTo>
                <a:lnTo>
                  <a:pt x="18" y="42"/>
                </a:lnTo>
                <a:lnTo>
                  <a:pt x="17" y="42"/>
                </a:lnTo>
                <a:lnTo>
                  <a:pt x="17" y="43"/>
                </a:lnTo>
                <a:lnTo>
                  <a:pt x="17" y="44"/>
                </a:lnTo>
                <a:lnTo>
                  <a:pt x="17" y="46"/>
                </a:lnTo>
                <a:lnTo>
                  <a:pt x="17" y="47"/>
                </a:lnTo>
                <a:lnTo>
                  <a:pt x="16" y="48"/>
                </a:lnTo>
                <a:lnTo>
                  <a:pt x="16" y="49"/>
                </a:lnTo>
                <a:lnTo>
                  <a:pt x="16" y="50"/>
                </a:lnTo>
                <a:lnTo>
                  <a:pt x="16" y="51"/>
                </a:lnTo>
                <a:lnTo>
                  <a:pt x="16" y="52"/>
                </a:lnTo>
                <a:lnTo>
                  <a:pt x="16" y="54"/>
                </a:lnTo>
                <a:lnTo>
                  <a:pt x="16" y="85"/>
                </a:lnTo>
                <a:lnTo>
                  <a:pt x="0" y="85"/>
                </a:lnTo>
                <a:lnTo>
                  <a:pt x="0" y="0"/>
                </a:lnTo>
                <a:lnTo>
                  <a:pt x="16"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7" name="Freeform 40"/>
          <p:cNvSpPr>
            <a:spLocks noEditPoints="1"/>
          </p:cNvSpPr>
          <p:nvPr/>
        </p:nvSpPr>
        <p:spPr bwMode="auto">
          <a:xfrm>
            <a:off x="1333500" y="3902075"/>
            <a:ext cx="25400" cy="134938"/>
          </a:xfrm>
          <a:custGeom>
            <a:avLst/>
            <a:gdLst>
              <a:gd name="T0" fmla="*/ 0 w 16"/>
              <a:gd name="T1" fmla="*/ 15 h 85"/>
              <a:gd name="T2" fmla="*/ 0 w 16"/>
              <a:gd name="T3" fmla="*/ 0 h 85"/>
              <a:gd name="T4" fmla="*/ 16 w 16"/>
              <a:gd name="T5" fmla="*/ 0 h 85"/>
              <a:gd name="T6" fmla="*/ 16 w 16"/>
              <a:gd name="T7" fmla="*/ 15 h 85"/>
              <a:gd name="T8" fmla="*/ 0 w 16"/>
              <a:gd name="T9" fmla="*/ 15 h 85"/>
              <a:gd name="T10" fmla="*/ 0 w 16"/>
              <a:gd name="T11" fmla="*/ 85 h 85"/>
              <a:gd name="T12" fmla="*/ 0 w 16"/>
              <a:gd name="T13" fmla="*/ 23 h 85"/>
              <a:gd name="T14" fmla="*/ 16 w 16"/>
              <a:gd name="T15" fmla="*/ 23 h 85"/>
              <a:gd name="T16" fmla="*/ 16 w 16"/>
              <a:gd name="T17" fmla="*/ 85 h 85"/>
              <a:gd name="T18" fmla="*/ 0 w 16"/>
              <a:gd name="T19" fmla="*/ 85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5"/>
              <a:gd name="T32" fmla="*/ 16 w 1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5">
                <a:moveTo>
                  <a:pt x="0" y="15"/>
                </a:moveTo>
                <a:lnTo>
                  <a:pt x="0" y="0"/>
                </a:lnTo>
                <a:lnTo>
                  <a:pt x="16" y="0"/>
                </a:lnTo>
                <a:lnTo>
                  <a:pt x="16" y="15"/>
                </a:lnTo>
                <a:lnTo>
                  <a:pt x="0" y="15"/>
                </a:lnTo>
                <a:close/>
                <a:moveTo>
                  <a:pt x="0" y="85"/>
                </a:moveTo>
                <a:lnTo>
                  <a:pt x="0" y="23"/>
                </a:lnTo>
                <a:lnTo>
                  <a:pt x="16" y="23"/>
                </a:lnTo>
                <a:lnTo>
                  <a:pt x="16" y="85"/>
                </a:lnTo>
                <a:lnTo>
                  <a:pt x="0" y="8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8" name="Freeform 41"/>
          <p:cNvSpPr>
            <a:spLocks/>
          </p:cNvSpPr>
          <p:nvPr/>
        </p:nvSpPr>
        <p:spPr bwMode="auto">
          <a:xfrm>
            <a:off x="1379538" y="3937000"/>
            <a:ext cx="92075" cy="103188"/>
          </a:xfrm>
          <a:custGeom>
            <a:avLst/>
            <a:gdLst>
              <a:gd name="T0" fmla="*/ 41 w 58"/>
              <a:gd name="T1" fmla="*/ 20 h 65"/>
              <a:gd name="T2" fmla="*/ 39 w 58"/>
              <a:gd name="T3" fmla="*/ 16 h 65"/>
              <a:gd name="T4" fmla="*/ 34 w 58"/>
              <a:gd name="T5" fmla="*/ 13 h 65"/>
              <a:gd name="T6" fmla="*/ 30 w 58"/>
              <a:gd name="T7" fmla="*/ 12 h 65"/>
              <a:gd name="T8" fmla="*/ 25 w 58"/>
              <a:gd name="T9" fmla="*/ 13 h 65"/>
              <a:gd name="T10" fmla="*/ 22 w 58"/>
              <a:gd name="T11" fmla="*/ 16 h 65"/>
              <a:gd name="T12" fmla="*/ 19 w 58"/>
              <a:gd name="T13" fmla="*/ 19 h 65"/>
              <a:gd name="T14" fmla="*/ 18 w 58"/>
              <a:gd name="T15" fmla="*/ 24 h 65"/>
              <a:gd name="T16" fmla="*/ 17 w 58"/>
              <a:gd name="T17" fmla="*/ 29 h 65"/>
              <a:gd name="T18" fmla="*/ 17 w 58"/>
              <a:gd name="T19" fmla="*/ 35 h 65"/>
              <a:gd name="T20" fmla="*/ 18 w 58"/>
              <a:gd name="T21" fmla="*/ 40 h 65"/>
              <a:gd name="T22" fmla="*/ 19 w 58"/>
              <a:gd name="T23" fmla="*/ 44 h 65"/>
              <a:gd name="T24" fmla="*/ 23 w 58"/>
              <a:gd name="T25" fmla="*/ 48 h 65"/>
              <a:gd name="T26" fmla="*/ 27 w 58"/>
              <a:gd name="T27" fmla="*/ 50 h 65"/>
              <a:gd name="T28" fmla="*/ 32 w 58"/>
              <a:gd name="T29" fmla="*/ 51 h 65"/>
              <a:gd name="T30" fmla="*/ 37 w 58"/>
              <a:gd name="T31" fmla="*/ 50 h 65"/>
              <a:gd name="T32" fmla="*/ 40 w 58"/>
              <a:gd name="T33" fmla="*/ 48 h 65"/>
              <a:gd name="T34" fmla="*/ 41 w 58"/>
              <a:gd name="T35" fmla="*/ 43 h 65"/>
              <a:gd name="T36" fmla="*/ 58 w 58"/>
              <a:gd name="T37" fmla="*/ 42 h 65"/>
              <a:gd name="T38" fmla="*/ 57 w 58"/>
              <a:gd name="T39" fmla="*/ 47 h 65"/>
              <a:gd name="T40" fmla="*/ 55 w 58"/>
              <a:gd name="T41" fmla="*/ 51 h 65"/>
              <a:gd name="T42" fmla="*/ 53 w 58"/>
              <a:gd name="T43" fmla="*/ 56 h 65"/>
              <a:gd name="T44" fmla="*/ 48 w 58"/>
              <a:gd name="T45" fmla="*/ 59 h 65"/>
              <a:gd name="T46" fmla="*/ 43 w 58"/>
              <a:gd name="T47" fmla="*/ 61 h 65"/>
              <a:gd name="T48" fmla="*/ 40 w 58"/>
              <a:gd name="T49" fmla="*/ 64 h 65"/>
              <a:gd name="T50" fmla="*/ 34 w 58"/>
              <a:gd name="T51" fmla="*/ 64 h 65"/>
              <a:gd name="T52" fmla="*/ 30 w 58"/>
              <a:gd name="T53" fmla="*/ 64 h 65"/>
              <a:gd name="T54" fmla="*/ 24 w 58"/>
              <a:gd name="T55" fmla="*/ 64 h 65"/>
              <a:gd name="T56" fmla="*/ 18 w 58"/>
              <a:gd name="T57" fmla="*/ 63 h 65"/>
              <a:gd name="T58" fmla="*/ 14 w 58"/>
              <a:gd name="T59" fmla="*/ 60 h 65"/>
              <a:gd name="T60" fmla="*/ 10 w 58"/>
              <a:gd name="T61" fmla="*/ 57 h 65"/>
              <a:gd name="T62" fmla="*/ 7 w 58"/>
              <a:gd name="T63" fmla="*/ 55 h 65"/>
              <a:gd name="T64" fmla="*/ 4 w 58"/>
              <a:gd name="T65" fmla="*/ 51 h 65"/>
              <a:gd name="T66" fmla="*/ 2 w 58"/>
              <a:gd name="T67" fmla="*/ 47 h 65"/>
              <a:gd name="T68" fmla="*/ 1 w 58"/>
              <a:gd name="T69" fmla="*/ 41 h 65"/>
              <a:gd name="T70" fmla="*/ 0 w 58"/>
              <a:gd name="T71" fmla="*/ 35 h 65"/>
              <a:gd name="T72" fmla="*/ 0 w 58"/>
              <a:gd name="T73" fmla="*/ 29 h 65"/>
              <a:gd name="T74" fmla="*/ 1 w 58"/>
              <a:gd name="T75" fmla="*/ 24 h 65"/>
              <a:gd name="T76" fmla="*/ 2 w 58"/>
              <a:gd name="T77" fmla="*/ 18 h 65"/>
              <a:gd name="T78" fmla="*/ 4 w 58"/>
              <a:gd name="T79" fmla="*/ 13 h 65"/>
              <a:gd name="T80" fmla="*/ 8 w 58"/>
              <a:gd name="T81" fmla="*/ 8 h 65"/>
              <a:gd name="T82" fmla="*/ 12 w 58"/>
              <a:gd name="T83" fmla="*/ 4 h 65"/>
              <a:gd name="T84" fmla="*/ 18 w 58"/>
              <a:gd name="T85" fmla="*/ 2 h 65"/>
              <a:gd name="T86" fmla="*/ 24 w 58"/>
              <a:gd name="T87" fmla="*/ 0 h 65"/>
              <a:gd name="T88" fmla="*/ 30 w 58"/>
              <a:gd name="T89" fmla="*/ 0 h 65"/>
              <a:gd name="T90" fmla="*/ 35 w 58"/>
              <a:gd name="T91" fmla="*/ 0 h 65"/>
              <a:gd name="T92" fmla="*/ 41 w 58"/>
              <a:gd name="T93" fmla="*/ 1 h 65"/>
              <a:gd name="T94" fmla="*/ 46 w 58"/>
              <a:gd name="T95" fmla="*/ 3 h 65"/>
              <a:gd name="T96" fmla="*/ 50 w 58"/>
              <a:gd name="T97" fmla="*/ 6 h 65"/>
              <a:gd name="T98" fmla="*/ 54 w 58"/>
              <a:gd name="T99" fmla="*/ 9 h 65"/>
              <a:gd name="T100" fmla="*/ 56 w 58"/>
              <a:gd name="T101" fmla="*/ 13 h 65"/>
              <a:gd name="T102" fmla="*/ 57 w 58"/>
              <a:gd name="T103" fmla="*/ 18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65"/>
              <a:gd name="T158" fmla="*/ 58 w 58"/>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65">
                <a:moveTo>
                  <a:pt x="58" y="19"/>
                </a:moveTo>
                <a:lnTo>
                  <a:pt x="42" y="22"/>
                </a:lnTo>
                <a:lnTo>
                  <a:pt x="42" y="21"/>
                </a:lnTo>
                <a:lnTo>
                  <a:pt x="41" y="21"/>
                </a:lnTo>
                <a:lnTo>
                  <a:pt x="41" y="20"/>
                </a:lnTo>
                <a:lnTo>
                  <a:pt x="41" y="19"/>
                </a:lnTo>
                <a:lnTo>
                  <a:pt x="41" y="18"/>
                </a:lnTo>
                <a:lnTo>
                  <a:pt x="40" y="18"/>
                </a:lnTo>
                <a:lnTo>
                  <a:pt x="40" y="17"/>
                </a:lnTo>
                <a:lnTo>
                  <a:pt x="39" y="16"/>
                </a:lnTo>
                <a:lnTo>
                  <a:pt x="38" y="14"/>
                </a:lnTo>
                <a:lnTo>
                  <a:pt x="37" y="14"/>
                </a:lnTo>
                <a:lnTo>
                  <a:pt x="37" y="13"/>
                </a:lnTo>
                <a:lnTo>
                  <a:pt x="35" y="13"/>
                </a:lnTo>
                <a:lnTo>
                  <a:pt x="34" y="13"/>
                </a:lnTo>
                <a:lnTo>
                  <a:pt x="33" y="13"/>
                </a:lnTo>
                <a:lnTo>
                  <a:pt x="33" y="12"/>
                </a:lnTo>
                <a:lnTo>
                  <a:pt x="32" y="12"/>
                </a:lnTo>
                <a:lnTo>
                  <a:pt x="31" y="12"/>
                </a:lnTo>
                <a:lnTo>
                  <a:pt x="30" y="12"/>
                </a:lnTo>
                <a:lnTo>
                  <a:pt x="29" y="12"/>
                </a:lnTo>
                <a:lnTo>
                  <a:pt x="27" y="12"/>
                </a:lnTo>
                <a:lnTo>
                  <a:pt x="27" y="13"/>
                </a:lnTo>
                <a:lnTo>
                  <a:pt x="26" y="13"/>
                </a:lnTo>
                <a:lnTo>
                  <a:pt x="25" y="13"/>
                </a:lnTo>
                <a:lnTo>
                  <a:pt x="24" y="13"/>
                </a:lnTo>
                <a:lnTo>
                  <a:pt x="24" y="14"/>
                </a:lnTo>
                <a:lnTo>
                  <a:pt x="23" y="14"/>
                </a:lnTo>
                <a:lnTo>
                  <a:pt x="23" y="16"/>
                </a:lnTo>
                <a:lnTo>
                  <a:pt x="22" y="16"/>
                </a:lnTo>
                <a:lnTo>
                  <a:pt x="22" y="17"/>
                </a:lnTo>
                <a:lnTo>
                  <a:pt x="21" y="17"/>
                </a:lnTo>
                <a:lnTo>
                  <a:pt x="21" y="18"/>
                </a:lnTo>
                <a:lnTo>
                  <a:pt x="19" y="18"/>
                </a:lnTo>
                <a:lnTo>
                  <a:pt x="19" y="19"/>
                </a:lnTo>
                <a:lnTo>
                  <a:pt x="19" y="20"/>
                </a:lnTo>
                <a:lnTo>
                  <a:pt x="18" y="20"/>
                </a:lnTo>
                <a:lnTo>
                  <a:pt x="18" y="21"/>
                </a:lnTo>
                <a:lnTo>
                  <a:pt x="18" y="22"/>
                </a:lnTo>
                <a:lnTo>
                  <a:pt x="18" y="24"/>
                </a:lnTo>
                <a:lnTo>
                  <a:pt x="17" y="25"/>
                </a:lnTo>
                <a:lnTo>
                  <a:pt x="17" y="26"/>
                </a:lnTo>
                <a:lnTo>
                  <a:pt x="17" y="27"/>
                </a:lnTo>
                <a:lnTo>
                  <a:pt x="17" y="28"/>
                </a:lnTo>
                <a:lnTo>
                  <a:pt x="17" y="29"/>
                </a:lnTo>
                <a:lnTo>
                  <a:pt x="17" y="30"/>
                </a:lnTo>
                <a:lnTo>
                  <a:pt x="17" y="32"/>
                </a:lnTo>
                <a:lnTo>
                  <a:pt x="17" y="33"/>
                </a:lnTo>
                <a:lnTo>
                  <a:pt x="17" y="34"/>
                </a:lnTo>
                <a:lnTo>
                  <a:pt x="17" y="35"/>
                </a:lnTo>
                <a:lnTo>
                  <a:pt x="17" y="36"/>
                </a:lnTo>
                <a:lnTo>
                  <a:pt x="17" y="37"/>
                </a:lnTo>
                <a:lnTo>
                  <a:pt x="18" y="37"/>
                </a:lnTo>
                <a:lnTo>
                  <a:pt x="18" y="38"/>
                </a:lnTo>
                <a:lnTo>
                  <a:pt x="18" y="40"/>
                </a:lnTo>
                <a:lnTo>
                  <a:pt x="18" y="41"/>
                </a:lnTo>
                <a:lnTo>
                  <a:pt x="18" y="42"/>
                </a:lnTo>
                <a:lnTo>
                  <a:pt x="19" y="42"/>
                </a:lnTo>
                <a:lnTo>
                  <a:pt x="19" y="43"/>
                </a:lnTo>
                <a:lnTo>
                  <a:pt x="19" y="44"/>
                </a:lnTo>
                <a:lnTo>
                  <a:pt x="21" y="45"/>
                </a:lnTo>
                <a:lnTo>
                  <a:pt x="21" y="47"/>
                </a:lnTo>
                <a:lnTo>
                  <a:pt x="22" y="47"/>
                </a:lnTo>
                <a:lnTo>
                  <a:pt x="22" y="48"/>
                </a:lnTo>
                <a:lnTo>
                  <a:pt x="23" y="48"/>
                </a:lnTo>
                <a:lnTo>
                  <a:pt x="23" y="49"/>
                </a:lnTo>
                <a:lnTo>
                  <a:pt x="24" y="49"/>
                </a:lnTo>
                <a:lnTo>
                  <a:pt x="25" y="50"/>
                </a:lnTo>
                <a:lnTo>
                  <a:pt x="26" y="50"/>
                </a:lnTo>
                <a:lnTo>
                  <a:pt x="27" y="50"/>
                </a:lnTo>
                <a:lnTo>
                  <a:pt x="27" y="51"/>
                </a:lnTo>
                <a:lnTo>
                  <a:pt x="29" y="51"/>
                </a:lnTo>
                <a:lnTo>
                  <a:pt x="30" y="51"/>
                </a:lnTo>
                <a:lnTo>
                  <a:pt x="31" y="51"/>
                </a:lnTo>
                <a:lnTo>
                  <a:pt x="32" y="51"/>
                </a:lnTo>
                <a:lnTo>
                  <a:pt x="33" y="51"/>
                </a:lnTo>
                <a:lnTo>
                  <a:pt x="34" y="51"/>
                </a:lnTo>
                <a:lnTo>
                  <a:pt x="34" y="50"/>
                </a:lnTo>
                <a:lnTo>
                  <a:pt x="35" y="50"/>
                </a:lnTo>
                <a:lnTo>
                  <a:pt x="37" y="50"/>
                </a:lnTo>
                <a:lnTo>
                  <a:pt x="37" y="49"/>
                </a:lnTo>
                <a:lnTo>
                  <a:pt x="38" y="49"/>
                </a:lnTo>
                <a:lnTo>
                  <a:pt x="39" y="49"/>
                </a:lnTo>
                <a:lnTo>
                  <a:pt x="39" y="48"/>
                </a:lnTo>
                <a:lnTo>
                  <a:pt x="40" y="48"/>
                </a:lnTo>
                <a:lnTo>
                  <a:pt x="40" y="47"/>
                </a:lnTo>
                <a:lnTo>
                  <a:pt x="40" y="45"/>
                </a:lnTo>
                <a:lnTo>
                  <a:pt x="41" y="45"/>
                </a:lnTo>
                <a:lnTo>
                  <a:pt x="41" y="44"/>
                </a:lnTo>
                <a:lnTo>
                  <a:pt x="41" y="43"/>
                </a:lnTo>
                <a:lnTo>
                  <a:pt x="42" y="43"/>
                </a:lnTo>
                <a:lnTo>
                  <a:pt x="42" y="42"/>
                </a:lnTo>
                <a:lnTo>
                  <a:pt x="42" y="41"/>
                </a:lnTo>
                <a:lnTo>
                  <a:pt x="42" y="40"/>
                </a:lnTo>
                <a:lnTo>
                  <a:pt x="58" y="42"/>
                </a:lnTo>
                <a:lnTo>
                  <a:pt x="58" y="43"/>
                </a:lnTo>
                <a:lnTo>
                  <a:pt x="58" y="44"/>
                </a:lnTo>
                <a:lnTo>
                  <a:pt x="58" y="45"/>
                </a:lnTo>
                <a:lnTo>
                  <a:pt x="57" y="45"/>
                </a:lnTo>
                <a:lnTo>
                  <a:pt x="57" y="47"/>
                </a:lnTo>
                <a:lnTo>
                  <a:pt x="57" y="48"/>
                </a:lnTo>
                <a:lnTo>
                  <a:pt x="57" y="49"/>
                </a:lnTo>
                <a:lnTo>
                  <a:pt x="56" y="49"/>
                </a:lnTo>
                <a:lnTo>
                  <a:pt x="56" y="50"/>
                </a:lnTo>
                <a:lnTo>
                  <a:pt x="55" y="51"/>
                </a:lnTo>
                <a:lnTo>
                  <a:pt x="55" y="52"/>
                </a:lnTo>
                <a:lnTo>
                  <a:pt x="54" y="53"/>
                </a:lnTo>
                <a:lnTo>
                  <a:pt x="54" y="55"/>
                </a:lnTo>
                <a:lnTo>
                  <a:pt x="53" y="55"/>
                </a:lnTo>
                <a:lnTo>
                  <a:pt x="53" y="56"/>
                </a:lnTo>
                <a:lnTo>
                  <a:pt x="51" y="57"/>
                </a:lnTo>
                <a:lnTo>
                  <a:pt x="50" y="58"/>
                </a:lnTo>
                <a:lnTo>
                  <a:pt x="49" y="58"/>
                </a:lnTo>
                <a:lnTo>
                  <a:pt x="49" y="59"/>
                </a:lnTo>
                <a:lnTo>
                  <a:pt x="48" y="59"/>
                </a:lnTo>
                <a:lnTo>
                  <a:pt x="47" y="60"/>
                </a:lnTo>
                <a:lnTo>
                  <a:pt x="46" y="60"/>
                </a:lnTo>
                <a:lnTo>
                  <a:pt x="46" y="61"/>
                </a:lnTo>
                <a:lnTo>
                  <a:pt x="45" y="61"/>
                </a:lnTo>
                <a:lnTo>
                  <a:pt x="43" y="61"/>
                </a:lnTo>
                <a:lnTo>
                  <a:pt x="43" y="63"/>
                </a:lnTo>
                <a:lnTo>
                  <a:pt x="42" y="63"/>
                </a:lnTo>
                <a:lnTo>
                  <a:pt x="41" y="63"/>
                </a:lnTo>
                <a:lnTo>
                  <a:pt x="40" y="63"/>
                </a:lnTo>
                <a:lnTo>
                  <a:pt x="40" y="64"/>
                </a:lnTo>
                <a:lnTo>
                  <a:pt x="39" y="64"/>
                </a:lnTo>
                <a:lnTo>
                  <a:pt x="38" y="64"/>
                </a:lnTo>
                <a:lnTo>
                  <a:pt x="37" y="64"/>
                </a:lnTo>
                <a:lnTo>
                  <a:pt x="35" y="64"/>
                </a:lnTo>
                <a:lnTo>
                  <a:pt x="34" y="64"/>
                </a:lnTo>
                <a:lnTo>
                  <a:pt x="33" y="64"/>
                </a:lnTo>
                <a:lnTo>
                  <a:pt x="32" y="64"/>
                </a:lnTo>
                <a:lnTo>
                  <a:pt x="31" y="64"/>
                </a:lnTo>
                <a:lnTo>
                  <a:pt x="30" y="65"/>
                </a:lnTo>
                <a:lnTo>
                  <a:pt x="30" y="64"/>
                </a:lnTo>
                <a:lnTo>
                  <a:pt x="29" y="64"/>
                </a:lnTo>
                <a:lnTo>
                  <a:pt x="27" y="64"/>
                </a:lnTo>
                <a:lnTo>
                  <a:pt x="26" y="64"/>
                </a:lnTo>
                <a:lnTo>
                  <a:pt x="25" y="64"/>
                </a:lnTo>
                <a:lnTo>
                  <a:pt x="24" y="64"/>
                </a:lnTo>
                <a:lnTo>
                  <a:pt x="23" y="64"/>
                </a:lnTo>
                <a:lnTo>
                  <a:pt x="22" y="64"/>
                </a:lnTo>
                <a:lnTo>
                  <a:pt x="21" y="63"/>
                </a:lnTo>
                <a:lnTo>
                  <a:pt x="19" y="63"/>
                </a:lnTo>
                <a:lnTo>
                  <a:pt x="18" y="63"/>
                </a:lnTo>
                <a:lnTo>
                  <a:pt x="17" y="61"/>
                </a:lnTo>
                <a:lnTo>
                  <a:pt x="16" y="61"/>
                </a:lnTo>
                <a:lnTo>
                  <a:pt x="15" y="61"/>
                </a:lnTo>
                <a:lnTo>
                  <a:pt x="15" y="60"/>
                </a:lnTo>
                <a:lnTo>
                  <a:pt x="14" y="60"/>
                </a:lnTo>
                <a:lnTo>
                  <a:pt x="12" y="59"/>
                </a:lnTo>
                <a:lnTo>
                  <a:pt x="11" y="59"/>
                </a:lnTo>
                <a:lnTo>
                  <a:pt x="11" y="58"/>
                </a:lnTo>
                <a:lnTo>
                  <a:pt x="10" y="58"/>
                </a:lnTo>
                <a:lnTo>
                  <a:pt x="10" y="57"/>
                </a:lnTo>
                <a:lnTo>
                  <a:pt x="9" y="57"/>
                </a:lnTo>
                <a:lnTo>
                  <a:pt x="9" y="56"/>
                </a:lnTo>
                <a:lnTo>
                  <a:pt x="8" y="56"/>
                </a:lnTo>
                <a:lnTo>
                  <a:pt x="8" y="55"/>
                </a:lnTo>
                <a:lnTo>
                  <a:pt x="7" y="55"/>
                </a:lnTo>
                <a:lnTo>
                  <a:pt x="7" y="53"/>
                </a:lnTo>
                <a:lnTo>
                  <a:pt x="6" y="53"/>
                </a:lnTo>
                <a:lnTo>
                  <a:pt x="6" y="52"/>
                </a:lnTo>
                <a:lnTo>
                  <a:pt x="6" y="51"/>
                </a:lnTo>
                <a:lnTo>
                  <a:pt x="4" y="51"/>
                </a:lnTo>
                <a:lnTo>
                  <a:pt x="4" y="50"/>
                </a:lnTo>
                <a:lnTo>
                  <a:pt x="3" y="49"/>
                </a:lnTo>
                <a:lnTo>
                  <a:pt x="3" y="48"/>
                </a:lnTo>
                <a:lnTo>
                  <a:pt x="3" y="47"/>
                </a:lnTo>
                <a:lnTo>
                  <a:pt x="2" y="47"/>
                </a:lnTo>
                <a:lnTo>
                  <a:pt x="2" y="45"/>
                </a:lnTo>
                <a:lnTo>
                  <a:pt x="2" y="44"/>
                </a:lnTo>
                <a:lnTo>
                  <a:pt x="2" y="43"/>
                </a:lnTo>
                <a:lnTo>
                  <a:pt x="1" y="42"/>
                </a:lnTo>
                <a:lnTo>
                  <a:pt x="1" y="41"/>
                </a:lnTo>
                <a:lnTo>
                  <a:pt x="1" y="40"/>
                </a:lnTo>
                <a:lnTo>
                  <a:pt x="1" y="38"/>
                </a:lnTo>
                <a:lnTo>
                  <a:pt x="1" y="37"/>
                </a:lnTo>
                <a:lnTo>
                  <a:pt x="1" y="36"/>
                </a:lnTo>
                <a:lnTo>
                  <a:pt x="0" y="35"/>
                </a:lnTo>
                <a:lnTo>
                  <a:pt x="0" y="34"/>
                </a:lnTo>
                <a:lnTo>
                  <a:pt x="0" y="33"/>
                </a:lnTo>
                <a:lnTo>
                  <a:pt x="0" y="32"/>
                </a:lnTo>
                <a:lnTo>
                  <a:pt x="0" y="30"/>
                </a:lnTo>
                <a:lnTo>
                  <a:pt x="0" y="29"/>
                </a:lnTo>
                <a:lnTo>
                  <a:pt x="1" y="28"/>
                </a:lnTo>
                <a:lnTo>
                  <a:pt x="1" y="27"/>
                </a:lnTo>
                <a:lnTo>
                  <a:pt x="1" y="26"/>
                </a:lnTo>
                <a:lnTo>
                  <a:pt x="1" y="25"/>
                </a:lnTo>
                <a:lnTo>
                  <a:pt x="1" y="24"/>
                </a:lnTo>
                <a:lnTo>
                  <a:pt x="1" y="22"/>
                </a:lnTo>
                <a:lnTo>
                  <a:pt x="1" y="21"/>
                </a:lnTo>
                <a:lnTo>
                  <a:pt x="2" y="20"/>
                </a:lnTo>
                <a:lnTo>
                  <a:pt x="2" y="19"/>
                </a:lnTo>
                <a:lnTo>
                  <a:pt x="2" y="18"/>
                </a:lnTo>
                <a:lnTo>
                  <a:pt x="3" y="17"/>
                </a:lnTo>
                <a:lnTo>
                  <a:pt x="3" y="16"/>
                </a:lnTo>
                <a:lnTo>
                  <a:pt x="3" y="14"/>
                </a:lnTo>
                <a:lnTo>
                  <a:pt x="4" y="14"/>
                </a:lnTo>
                <a:lnTo>
                  <a:pt x="4" y="13"/>
                </a:lnTo>
                <a:lnTo>
                  <a:pt x="6" y="12"/>
                </a:lnTo>
                <a:lnTo>
                  <a:pt x="6" y="11"/>
                </a:lnTo>
                <a:lnTo>
                  <a:pt x="7" y="10"/>
                </a:lnTo>
                <a:lnTo>
                  <a:pt x="8" y="9"/>
                </a:lnTo>
                <a:lnTo>
                  <a:pt x="8" y="8"/>
                </a:lnTo>
                <a:lnTo>
                  <a:pt x="9" y="8"/>
                </a:lnTo>
                <a:lnTo>
                  <a:pt x="10" y="6"/>
                </a:lnTo>
                <a:lnTo>
                  <a:pt x="11" y="5"/>
                </a:lnTo>
                <a:lnTo>
                  <a:pt x="12" y="5"/>
                </a:lnTo>
                <a:lnTo>
                  <a:pt x="12" y="4"/>
                </a:lnTo>
                <a:lnTo>
                  <a:pt x="14" y="4"/>
                </a:lnTo>
                <a:lnTo>
                  <a:pt x="15" y="3"/>
                </a:lnTo>
                <a:lnTo>
                  <a:pt x="16" y="3"/>
                </a:lnTo>
                <a:lnTo>
                  <a:pt x="17" y="2"/>
                </a:lnTo>
                <a:lnTo>
                  <a:pt x="18" y="2"/>
                </a:lnTo>
                <a:lnTo>
                  <a:pt x="19" y="1"/>
                </a:lnTo>
                <a:lnTo>
                  <a:pt x="21" y="1"/>
                </a:lnTo>
                <a:lnTo>
                  <a:pt x="22" y="1"/>
                </a:lnTo>
                <a:lnTo>
                  <a:pt x="23" y="1"/>
                </a:lnTo>
                <a:lnTo>
                  <a:pt x="24" y="0"/>
                </a:lnTo>
                <a:lnTo>
                  <a:pt x="25" y="0"/>
                </a:lnTo>
                <a:lnTo>
                  <a:pt x="26" y="0"/>
                </a:lnTo>
                <a:lnTo>
                  <a:pt x="27" y="0"/>
                </a:lnTo>
                <a:lnTo>
                  <a:pt x="29" y="0"/>
                </a:lnTo>
                <a:lnTo>
                  <a:pt x="30" y="0"/>
                </a:lnTo>
                <a:lnTo>
                  <a:pt x="31" y="0"/>
                </a:lnTo>
                <a:lnTo>
                  <a:pt x="32" y="0"/>
                </a:lnTo>
                <a:lnTo>
                  <a:pt x="33" y="0"/>
                </a:lnTo>
                <a:lnTo>
                  <a:pt x="34" y="0"/>
                </a:lnTo>
                <a:lnTo>
                  <a:pt x="35" y="0"/>
                </a:lnTo>
                <a:lnTo>
                  <a:pt x="37" y="0"/>
                </a:lnTo>
                <a:lnTo>
                  <a:pt x="38" y="1"/>
                </a:lnTo>
                <a:lnTo>
                  <a:pt x="39" y="1"/>
                </a:lnTo>
                <a:lnTo>
                  <a:pt x="40" y="1"/>
                </a:lnTo>
                <a:lnTo>
                  <a:pt x="41" y="1"/>
                </a:lnTo>
                <a:lnTo>
                  <a:pt x="42" y="1"/>
                </a:lnTo>
                <a:lnTo>
                  <a:pt x="42" y="2"/>
                </a:lnTo>
                <a:lnTo>
                  <a:pt x="43" y="2"/>
                </a:lnTo>
                <a:lnTo>
                  <a:pt x="45" y="2"/>
                </a:lnTo>
                <a:lnTo>
                  <a:pt x="46" y="3"/>
                </a:lnTo>
                <a:lnTo>
                  <a:pt x="47" y="3"/>
                </a:lnTo>
                <a:lnTo>
                  <a:pt x="48" y="4"/>
                </a:lnTo>
                <a:lnTo>
                  <a:pt x="49" y="5"/>
                </a:lnTo>
                <a:lnTo>
                  <a:pt x="50" y="5"/>
                </a:lnTo>
                <a:lnTo>
                  <a:pt x="50" y="6"/>
                </a:lnTo>
                <a:lnTo>
                  <a:pt x="51" y="6"/>
                </a:lnTo>
                <a:lnTo>
                  <a:pt x="51" y="8"/>
                </a:lnTo>
                <a:lnTo>
                  <a:pt x="53" y="8"/>
                </a:lnTo>
                <a:lnTo>
                  <a:pt x="53" y="9"/>
                </a:lnTo>
                <a:lnTo>
                  <a:pt x="54" y="9"/>
                </a:lnTo>
                <a:lnTo>
                  <a:pt x="54" y="10"/>
                </a:lnTo>
                <a:lnTo>
                  <a:pt x="54" y="11"/>
                </a:lnTo>
                <a:lnTo>
                  <a:pt x="55" y="11"/>
                </a:lnTo>
                <a:lnTo>
                  <a:pt x="55" y="12"/>
                </a:lnTo>
                <a:lnTo>
                  <a:pt x="56" y="13"/>
                </a:lnTo>
                <a:lnTo>
                  <a:pt x="56" y="14"/>
                </a:lnTo>
                <a:lnTo>
                  <a:pt x="56" y="16"/>
                </a:lnTo>
                <a:lnTo>
                  <a:pt x="57" y="16"/>
                </a:lnTo>
                <a:lnTo>
                  <a:pt x="57" y="17"/>
                </a:lnTo>
                <a:lnTo>
                  <a:pt x="57" y="18"/>
                </a:lnTo>
                <a:lnTo>
                  <a:pt x="58" y="1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19" name="Freeform 42"/>
          <p:cNvSpPr>
            <a:spLocks/>
          </p:cNvSpPr>
          <p:nvPr/>
        </p:nvSpPr>
        <p:spPr bwMode="auto">
          <a:xfrm>
            <a:off x="1490663" y="3902075"/>
            <a:ext cx="90487" cy="134938"/>
          </a:xfrm>
          <a:custGeom>
            <a:avLst/>
            <a:gdLst>
              <a:gd name="T0" fmla="*/ 0 w 57"/>
              <a:gd name="T1" fmla="*/ 85 h 85"/>
              <a:gd name="T2" fmla="*/ 0 w 57"/>
              <a:gd name="T3" fmla="*/ 0 h 85"/>
              <a:gd name="T4" fmla="*/ 16 w 57"/>
              <a:gd name="T5" fmla="*/ 0 h 85"/>
              <a:gd name="T6" fmla="*/ 16 w 57"/>
              <a:gd name="T7" fmla="*/ 44 h 85"/>
              <a:gd name="T8" fmla="*/ 35 w 57"/>
              <a:gd name="T9" fmla="*/ 23 h 85"/>
              <a:gd name="T10" fmla="*/ 56 w 57"/>
              <a:gd name="T11" fmla="*/ 23 h 85"/>
              <a:gd name="T12" fmla="*/ 34 w 57"/>
              <a:gd name="T13" fmla="*/ 46 h 85"/>
              <a:gd name="T14" fmla="*/ 57 w 57"/>
              <a:gd name="T15" fmla="*/ 85 h 85"/>
              <a:gd name="T16" fmla="*/ 40 w 57"/>
              <a:gd name="T17" fmla="*/ 85 h 85"/>
              <a:gd name="T18" fmla="*/ 24 w 57"/>
              <a:gd name="T19" fmla="*/ 57 h 85"/>
              <a:gd name="T20" fmla="*/ 16 w 57"/>
              <a:gd name="T21" fmla="*/ 65 h 85"/>
              <a:gd name="T22" fmla="*/ 16 w 57"/>
              <a:gd name="T23" fmla="*/ 85 h 85"/>
              <a:gd name="T24" fmla="*/ 0 w 57"/>
              <a:gd name="T25" fmla="*/ 85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85"/>
              <a:gd name="T41" fmla="*/ 57 w 57"/>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85">
                <a:moveTo>
                  <a:pt x="0" y="85"/>
                </a:moveTo>
                <a:lnTo>
                  <a:pt x="0" y="0"/>
                </a:lnTo>
                <a:lnTo>
                  <a:pt x="16" y="0"/>
                </a:lnTo>
                <a:lnTo>
                  <a:pt x="16" y="44"/>
                </a:lnTo>
                <a:lnTo>
                  <a:pt x="35" y="23"/>
                </a:lnTo>
                <a:lnTo>
                  <a:pt x="56" y="23"/>
                </a:lnTo>
                <a:lnTo>
                  <a:pt x="34" y="46"/>
                </a:lnTo>
                <a:lnTo>
                  <a:pt x="57" y="85"/>
                </a:lnTo>
                <a:lnTo>
                  <a:pt x="40" y="85"/>
                </a:lnTo>
                <a:lnTo>
                  <a:pt x="24" y="57"/>
                </a:lnTo>
                <a:lnTo>
                  <a:pt x="16" y="65"/>
                </a:lnTo>
                <a:lnTo>
                  <a:pt x="16" y="85"/>
                </a:lnTo>
                <a:lnTo>
                  <a:pt x="0" y="8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0" name="Freeform 43"/>
          <p:cNvSpPr>
            <a:spLocks/>
          </p:cNvSpPr>
          <p:nvPr/>
        </p:nvSpPr>
        <p:spPr bwMode="auto">
          <a:xfrm>
            <a:off x="1595438" y="3937000"/>
            <a:ext cx="92075" cy="100013"/>
          </a:xfrm>
          <a:custGeom>
            <a:avLst/>
            <a:gdLst>
              <a:gd name="T0" fmla="*/ 40 w 58"/>
              <a:gd name="T1" fmla="*/ 63 h 63"/>
              <a:gd name="T2" fmla="*/ 40 w 58"/>
              <a:gd name="T3" fmla="*/ 30 h 63"/>
              <a:gd name="T4" fmla="*/ 40 w 58"/>
              <a:gd name="T5" fmla="*/ 28 h 63"/>
              <a:gd name="T6" fmla="*/ 40 w 58"/>
              <a:gd name="T7" fmla="*/ 26 h 63"/>
              <a:gd name="T8" fmla="*/ 40 w 58"/>
              <a:gd name="T9" fmla="*/ 24 h 63"/>
              <a:gd name="T10" fmla="*/ 40 w 58"/>
              <a:gd name="T11" fmla="*/ 21 h 63"/>
              <a:gd name="T12" fmla="*/ 40 w 58"/>
              <a:gd name="T13" fmla="*/ 19 h 63"/>
              <a:gd name="T14" fmla="*/ 39 w 58"/>
              <a:gd name="T15" fmla="*/ 17 h 63"/>
              <a:gd name="T16" fmla="*/ 38 w 58"/>
              <a:gd name="T17" fmla="*/ 16 h 63"/>
              <a:gd name="T18" fmla="*/ 37 w 58"/>
              <a:gd name="T19" fmla="*/ 14 h 63"/>
              <a:gd name="T20" fmla="*/ 36 w 58"/>
              <a:gd name="T21" fmla="*/ 13 h 63"/>
              <a:gd name="T22" fmla="*/ 35 w 58"/>
              <a:gd name="T23" fmla="*/ 12 h 63"/>
              <a:gd name="T24" fmla="*/ 32 w 58"/>
              <a:gd name="T25" fmla="*/ 12 h 63"/>
              <a:gd name="T26" fmla="*/ 30 w 58"/>
              <a:gd name="T27" fmla="*/ 12 h 63"/>
              <a:gd name="T28" fmla="*/ 28 w 58"/>
              <a:gd name="T29" fmla="*/ 12 h 63"/>
              <a:gd name="T30" fmla="*/ 27 w 58"/>
              <a:gd name="T31" fmla="*/ 13 h 63"/>
              <a:gd name="T32" fmla="*/ 24 w 58"/>
              <a:gd name="T33" fmla="*/ 13 h 63"/>
              <a:gd name="T34" fmla="*/ 23 w 58"/>
              <a:gd name="T35" fmla="*/ 14 h 63"/>
              <a:gd name="T36" fmla="*/ 22 w 58"/>
              <a:gd name="T37" fmla="*/ 16 h 63"/>
              <a:gd name="T38" fmla="*/ 21 w 58"/>
              <a:gd name="T39" fmla="*/ 17 h 63"/>
              <a:gd name="T40" fmla="*/ 20 w 58"/>
              <a:gd name="T41" fmla="*/ 18 h 63"/>
              <a:gd name="T42" fmla="*/ 19 w 58"/>
              <a:gd name="T43" fmla="*/ 19 h 63"/>
              <a:gd name="T44" fmla="*/ 19 w 58"/>
              <a:gd name="T45" fmla="*/ 21 h 63"/>
              <a:gd name="T46" fmla="*/ 17 w 58"/>
              <a:gd name="T47" fmla="*/ 22 h 63"/>
              <a:gd name="T48" fmla="*/ 17 w 58"/>
              <a:gd name="T49" fmla="*/ 25 h 63"/>
              <a:gd name="T50" fmla="*/ 17 w 58"/>
              <a:gd name="T51" fmla="*/ 27 h 63"/>
              <a:gd name="T52" fmla="*/ 17 w 58"/>
              <a:gd name="T53" fmla="*/ 29 h 63"/>
              <a:gd name="T54" fmla="*/ 17 w 58"/>
              <a:gd name="T55" fmla="*/ 32 h 63"/>
              <a:gd name="T56" fmla="*/ 17 w 58"/>
              <a:gd name="T57" fmla="*/ 34 h 63"/>
              <a:gd name="T58" fmla="*/ 17 w 58"/>
              <a:gd name="T59" fmla="*/ 63 h 63"/>
              <a:gd name="T60" fmla="*/ 0 w 58"/>
              <a:gd name="T61" fmla="*/ 1 h 63"/>
              <a:gd name="T62" fmla="*/ 16 w 58"/>
              <a:gd name="T63" fmla="*/ 10 h 63"/>
              <a:gd name="T64" fmla="*/ 19 w 58"/>
              <a:gd name="T65" fmla="*/ 8 h 63"/>
              <a:gd name="T66" fmla="*/ 20 w 58"/>
              <a:gd name="T67" fmla="*/ 6 h 63"/>
              <a:gd name="T68" fmla="*/ 21 w 58"/>
              <a:gd name="T69" fmla="*/ 5 h 63"/>
              <a:gd name="T70" fmla="*/ 22 w 58"/>
              <a:gd name="T71" fmla="*/ 4 h 63"/>
              <a:gd name="T72" fmla="*/ 23 w 58"/>
              <a:gd name="T73" fmla="*/ 3 h 63"/>
              <a:gd name="T74" fmla="*/ 25 w 58"/>
              <a:gd name="T75" fmla="*/ 2 h 63"/>
              <a:gd name="T76" fmla="*/ 28 w 58"/>
              <a:gd name="T77" fmla="*/ 1 h 63"/>
              <a:gd name="T78" fmla="*/ 30 w 58"/>
              <a:gd name="T79" fmla="*/ 1 h 63"/>
              <a:gd name="T80" fmla="*/ 32 w 58"/>
              <a:gd name="T81" fmla="*/ 0 h 63"/>
              <a:gd name="T82" fmla="*/ 35 w 58"/>
              <a:gd name="T83" fmla="*/ 0 h 63"/>
              <a:gd name="T84" fmla="*/ 37 w 58"/>
              <a:gd name="T85" fmla="*/ 0 h 63"/>
              <a:gd name="T86" fmla="*/ 39 w 58"/>
              <a:gd name="T87" fmla="*/ 0 h 63"/>
              <a:gd name="T88" fmla="*/ 42 w 58"/>
              <a:gd name="T89" fmla="*/ 0 h 63"/>
              <a:gd name="T90" fmla="*/ 44 w 58"/>
              <a:gd name="T91" fmla="*/ 1 h 63"/>
              <a:gd name="T92" fmla="*/ 46 w 58"/>
              <a:gd name="T93" fmla="*/ 1 h 63"/>
              <a:gd name="T94" fmla="*/ 47 w 58"/>
              <a:gd name="T95" fmla="*/ 2 h 63"/>
              <a:gd name="T96" fmla="*/ 48 w 58"/>
              <a:gd name="T97" fmla="*/ 3 h 63"/>
              <a:gd name="T98" fmla="*/ 50 w 58"/>
              <a:gd name="T99" fmla="*/ 4 h 63"/>
              <a:gd name="T100" fmla="*/ 52 w 58"/>
              <a:gd name="T101" fmla="*/ 4 h 63"/>
              <a:gd name="T102" fmla="*/ 53 w 58"/>
              <a:gd name="T103" fmla="*/ 5 h 63"/>
              <a:gd name="T104" fmla="*/ 53 w 58"/>
              <a:gd name="T105" fmla="*/ 8 h 63"/>
              <a:gd name="T106" fmla="*/ 54 w 58"/>
              <a:gd name="T107" fmla="*/ 9 h 63"/>
              <a:gd name="T108" fmla="*/ 55 w 58"/>
              <a:gd name="T109" fmla="*/ 10 h 63"/>
              <a:gd name="T110" fmla="*/ 56 w 58"/>
              <a:gd name="T111" fmla="*/ 12 h 63"/>
              <a:gd name="T112" fmla="*/ 56 w 58"/>
              <a:gd name="T113" fmla="*/ 14 h 63"/>
              <a:gd name="T114" fmla="*/ 56 w 58"/>
              <a:gd name="T115" fmla="*/ 17 h 63"/>
              <a:gd name="T116" fmla="*/ 58 w 58"/>
              <a:gd name="T117" fmla="*/ 18 h 63"/>
              <a:gd name="T118" fmla="*/ 58 w 58"/>
              <a:gd name="T119" fmla="*/ 20 h 63"/>
              <a:gd name="T120" fmla="*/ 58 w 58"/>
              <a:gd name="T121" fmla="*/ 22 h 63"/>
              <a:gd name="T122" fmla="*/ 58 w 58"/>
              <a:gd name="T123" fmla="*/ 25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63"/>
              <a:gd name="T188" fmla="*/ 58 w 58"/>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63">
                <a:moveTo>
                  <a:pt x="58" y="63"/>
                </a:moveTo>
                <a:lnTo>
                  <a:pt x="40" y="63"/>
                </a:lnTo>
                <a:lnTo>
                  <a:pt x="40" y="32"/>
                </a:lnTo>
                <a:lnTo>
                  <a:pt x="40" y="30"/>
                </a:lnTo>
                <a:lnTo>
                  <a:pt x="40" y="29"/>
                </a:lnTo>
                <a:lnTo>
                  <a:pt x="40" y="28"/>
                </a:lnTo>
                <a:lnTo>
                  <a:pt x="40" y="27"/>
                </a:lnTo>
                <a:lnTo>
                  <a:pt x="40" y="26"/>
                </a:lnTo>
                <a:lnTo>
                  <a:pt x="40" y="25"/>
                </a:lnTo>
                <a:lnTo>
                  <a:pt x="40" y="24"/>
                </a:lnTo>
                <a:lnTo>
                  <a:pt x="40" y="22"/>
                </a:lnTo>
                <a:lnTo>
                  <a:pt x="40" y="21"/>
                </a:lnTo>
                <a:lnTo>
                  <a:pt x="40" y="20"/>
                </a:lnTo>
                <a:lnTo>
                  <a:pt x="40" y="19"/>
                </a:lnTo>
                <a:lnTo>
                  <a:pt x="39" y="18"/>
                </a:lnTo>
                <a:lnTo>
                  <a:pt x="39" y="17"/>
                </a:lnTo>
                <a:lnTo>
                  <a:pt x="39" y="16"/>
                </a:lnTo>
                <a:lnTo>
                  <a:pt x="38" y="16"/>
                </a:lnTo>
                <a:lnTo>
                  <a:pt x="38" y="14"/>
                </a:lnTo>
                <a:lnTo>
                  <a:pt x="37" y="14"/>
                </a:lnTo>
                <a:lnTo>
                  <a:pt x="37" y="13"/>
                </a:lnTo>
                <a:lnTo>
                  <a:pt x="36" y="13"/>
                </a:lnTo>
                <a:lnTo>
                  <a:pt x="35" y="13"/>
                </a:lnTo>
                <a:lnTo>
                  <a:pt x="35" y="12"/>
                </a:lnTo>
                <a:lnTo>
                  <a:pt x="33" y="12"/>
                </a:lnTo>
                <a:lnTo>
                  <a:pt x="32" y="12"/>
                </a:lnTo>
                <a:lnTo>
                  <a:pt x="31" y="12"/>
                </a:lnTo>
                <a:lnTo>
                  <a:pt x="30" y="12"/>
                </a:lnTo>
                <a:lnTo>
                  <a:pt x="29" y="12"/>
                </a:lnTo>
                <a:lnTo>
                  <a:pt x="28" y="12"/>
                </a:lnTo>
                <a:lnTo>
                  <a:pt x="27" y="12"/>
                </a:lnTo>
                <a:lnTo>
                  <a:pt x="27" y="13"/>
                </a:lnTo>
                <a:lnTo>
                  <a:pt x="25" y="13"/>
                </a:lnTo>
                <a:lnTo>
                  <a:pt x="24" y="13"/>
                </a:lnTo>
                <a:lnTo>
                  <a:pt x="24" y="14"/>
                </a:lnTo>
                <a:lnTo>
                  <a:pt x="23" y="14"/>
                </a:lnTo>
                <a:lnTo>
                  <a:pt x="22" y="14"/>
                </a:lnTo>
                <a:lnTo>
                  <a:pt x="22" y="16"/>
                </a:lnTo>
                <a:lnTo>
                  <a:pt x="21" y="16"/>
                </a:lnTo>
                <a:lnTo>
                  <a:pt x="21" y="17"/>
                </a:lnTo>
                <a:lnTo>
                  <a:pt x="20" y="17"/>
                </a:lnTo>
                <a:lnTo>
                  <a:pt x="20" y="18"/>
                </a:lnTo>
                <a:lnTo>
                  <a:pt x="20" y="19"/>
                </a:lnTo>
                <a:lnTo>
                  <a:pt x="19" y="19"/>
                </a:lnTo>
                <a:lnTo>
                  <a:pt x="19" y="20"/>
                </a:lnTo>
                <a:lnTo>
                  <a:pt x="19" y="21"/>
                </a:lnTo>
                <a:lnTo>
                  <a:pt x="19" y="22"/>
                </a:lnTo>
                <a:lnTo>
                  <a:pt x="17" y="22"/>
                </a:lnTo>
                <a:lnTo>
                  <a:pt x="17" y="24"/>
                </a:lnTo>
                <a:lnTo>
                  <a:pt x="17" y="25"/>
                </a:lnTo>
                <a:lnTo>
                  <a:pt x="17" y="26"/>
                </a:lnTo>
                <a:lnTo>
                  <a:pt x="17" y="27"/>
                </a:lnTo>
                <a:lnTo>
                  <a:pt x="17" y="28"/>
                </a:lnTo>
                <a:lnTo>
                  <a:pt x="17" y="29"/>
                </a:lnTo>
                <a:lnTo>
                  <a:pt x="17" y="30"/>
                </a:lnTo>
                <a:lnTo>
                  <a:pt x="17" y="32"/>
                </a:lnTo>
                <a:lnTo>
                  <a:pt x="17" y="33"/>
                </a:lnTo>
                <a:lnTo>
                  <a:pt x="17" y="34"/>
                </a:lnTo>
                <a:lnTo>
                  <a:pt x="17" y="35"/>
                </a:lnTo>
                <a:lnTo>
                  <a:pt x="17" y="63"/>
                </a:lnTo>
                <a:lnTo>
                  <a:pt x="0" y="63"/>
                </a:lnTo>
                <a:lnTo>
                  <a:pt x="0" y="1"/>
                </a:lnTo>
                <a:lnTo>
                  <a:pt x="16" y="1"/>
                </a:lnTo>
                <a:lnTo>
                  <a:pt x="16" y="10"/>
                </a:lnTo>
                <a:lnTo>
                  <a:pt x="17" y="9"/>
                </a:lnTo>
                <a:lnTo>
                  <a:pt x="19" y="8"/>
                </a:lnTo>
                <a:lnTo>
                  <a:pt x="19" y="6"/>
                </a:lnTo>
                <a:lnTo>
                  <a:pt x="20" y="6"/>
                </a:lnTo>
                <a:lnTo>
                  <a:pt x="20" y="5"/>
                </a:lnTo>
                <a:lnTo>
                  <a:pt x="21" y="5"/>
                </a:lnTo>
                <a:lnTo>
                  <a:pt x="21" y="4"/>
                </a:lnTo>
                <a:lnTo>
                  <a:pt x="22" y="4"/>
                </a:lnTo>
                <a:lnTo>
                  <a:pt x="23" y="4"/>
                </a:lnTo>
                <a:lnTo>
                  <a:pt x="23" y="3"/>
                </a:lnTo>
                <a:lnTo>
                  <a:pt x="24" y="3"/>
                </a:lnTo>
                <a:lnTo>
                  <a:pt x="25" y="2"/>
                </a:lnTo>
                <a:lnTo>
                  <a:pt x="27" y="2"/>
                </a:lnTo>
                <a:lnTo>
                  <a:pt x="28" y="1"/>
                </a:lnTo>
                <a:lnTo>
                  <a:pt x="29" y="1"/>
                </a:lnTo>
                <a:lnTo>
                  <a:pt x="30" y="1"/>
                </a:lnTo>
                <a:lnTo>
                  <a:pt x="31" y="0"/>
                </a:lnTo>
                <a:lnTo>
                  <a:pt x="32" y="0"/>
                </a:lnTo>
                <a:lnTo>
                  <a:pt x="33" y="0"/>
                </a:lnTo>
                <a:lnTo>
                  <a:pt x="35" y="0"/>
                </a:lnTo>
                <a:lnTo>
                  <a:pt x="36" y="0"/>
                </a:lnTo>
                <a:lnTo>
                  <a:pt x="37" y="0"/>
                </a:lnTo>
                <a:lnTo>
                  <a:pt x="38" y="0"/>
                </a:lnTo>
                <a:lnTo>
                  <a:pt x="39" y="0"/>
                </a:lnTo>
                <a:lnTo>
                  <a:pt x="40" y="0"/>
                </a:lnTo>
                <a:lnTo>
                  <a:pt x="42" y="0"/>
                </a:lnTo>
                <a:lnTo>
                  <a:pt x="43" y="1"/>
                </a:lnTo>
                <a:lnTo>
                  <a:pt x="44" y="1"/>
                </a:lnTo>
                <a:lnTo>
                  <a:pt x="45" y="1"/>
                </a:lnTo>
                <a:lnTo>
                  <a:pt x="46" y="1"/>
                </a:lnTo>
                <a:lnTo>
                  <a:pt x="46" y="2"/>
                </a:lnTo>
                <a:lnTo>
                  <a:pt x="47" y="2"/>
                </a:lnTo>
                <a:lnTo>
                  <a:pt x="48" y="2"/>
                </a:lnTo>
                <a:lnTo>
                  <a:pt x="48" y="3"/>
                </a:lnTo>
                <a:lnTo>
                  <a:pt x="50" y="3"/>
                </a:lnTo>
                <a:lnTo>
                  <a:pt x="50" y="4"/>
                </a:lnTo>
                <a:lnTo>
                  <a:pt x="51" y="4"/>
                </a:lnTo>
                <a:lnTo>
                  <a:pt x="52" y="4"/>
                </a:lnTo>
                <a:lnTo>
                  <a:pt x="52" y="5"/>
                </a:lnTo>
                <a:lnTo>
                  <a:pt x="53" y="5"/>
                </a:lnTo>
                <a:lnTo>
                  <a:pt x="53" y="6"/>
                </a:lnTo>
                <a:lnTo>
                  <a:pt x="53" y="8"/>
                </a:lnTo>
                <a:lnTo>
                  <a:pt x="54" y="8"/>
                </a:lnTo>
                <a:lnTo>
                  <a:pt x="54" y="9"/>
                </a:lnTo>
                <a:lnTo>
                  <a:pt x="55" y="9"/>
                </a:lnTo>
                <a:lnTo>
                  <a:pt x="55" y="10"/>
                </a:lnTo>
                <a:lnTo>
                  <a:pt x="55" y="11"/>
                </a:lnTo>
                <a:lnTo>
                  <a:pt x="56" y="12"/>
                </a:lnTo>
                <a:lnTo>
                  <a:pt x="56" y="13"/>
                </a:lnTo>
                <a:lnTo>
                  <a:pt x="56" y="14"/>
                </a:lnTo>
                <a:lnTo>
                  <a:pt x="56" y="16"/>
                </a:lnTo>
                <a:lnTo>
                  <a:pt x="56" y="17"/>
                </a:lnTo>
                <a:lnTo>
                  <a:pt x="56" y="18"/>
                </a:lnTo>
                <a:lnTo>
                  <a:pt x="58" y="18"/>
                </a:lnTo>
                <a:lnTo>
                  <a:pt x="58" y="19"/>
                </a:lnTo>
                <a:lnTo>
                  <a:pt x="58" y="20"/>
                </a:lnTo>
                <a:lnTo>
                  <a:pt x="58" y="21"/>
                </a:lnTo>
                <a:lnTo>
                  <a:pt x="58" y="22"/>
                </a:lnTo>
                <a:lnTo>
                  <a:pt x="58" y="24"/>
                </a:lnTo>
                <a:lnTo>
                  <a:pt x="58" y="25"/>
                </a:lnTo>
                <a:lnTo>
                  <a:pt x="58"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1" name="Freeform 44"/>
          <p:cNvSpPr>
            <a:spLocks noEditPoints="1"/>
          </p:cNvSpPr>
          <p:nvPr/>
        </p:nvSpPr>
        <p:spPr bwMode="auto">
          <a:xfrm>
            <a:off x="1704975" y="3937000"/>
            <a:ext cx="92075" cy="103188"/>
          </a:xfrm>
          <a:custGeom>
            <a:avLst/>
            <a:gdLst>
              <a:gd name="T0" fmla="*/ 56 w 58"/>
              <a:gd name="T1" fmla="*/ 48 h 65"/>
              <a:gd name="T2" fmla="*/ 54 w 58"/>
              <a:gd name="T3" fmla="*/ 52 h 65"/>
              <a:gd name="T4" fmla="*/ 52 w 58"/>
              <a:gd name="T5" fmla="*/ 56 h 65"/>
              <a:gd name="T6" fmla="*/ 47 w 58"/>
              <a:gd name="T7" fmla="*/ 59 h 65"/>
              <a:gd name="T8" fmla="*/ 42 w 58"/>
              <a:gd name="T9" fmla="*/ 63 h 65"/>
              <a:gd name="T10" fmla="*/ 38 w 58"/>
              <a:gd name="T11" fmla="*/ 64 h 65"/>
              <a:gd name="T12" fmla="*/ 32 w 58"/>
              <a:gd name="T13" fmla="*/ 64 h 65"/>
              <a:gd name="T14" fmla="*/ 26 w 58"/>
              <a:gd name="T15" fmla="*/ 64 h 65"/>
              <a:gd name="T16" fmla="*/ 21 w 58"/>
              <a:gd name="T17" fmla="*/ 64 h 65"/>
              <a:gd name="T18" fmla="*/ 16 w 58"/>
              <a:gd name="T19" fmla="*/ 61 h 65"/>
              <a:gd name="T20" fmla="*/ 10 w 58"/>
              <a:gd name="T21" fmla="*/ 58 h 65"/>
              <a:gd name="T22" fmla="*/ 6 w 58"/>
              <a:gd name="T23" fmla="*/ 52 h 65"/>
              <a:gd name="T24" fmla="*/ 3 w 58"/>
              <a:gd name="T25" fmla="*/ 49 h 65"/>
              <a:gd name="T26" fmla="*/ 1 w 58"/>
              <a:gd name="T27" fmla="*/ 44 h 65"/>
              <a:gd name="T28" fmla="*/ 0 w 58"/>
              <a:gd name="T29" fmla="*/ 40 h 65"/>
              <a:gd name="T30" fmla="*/ 0 w 58"/>
              <a:gd name="T31" fmla="*/ 34 h 65"/>
              <a:gd name="T32" fmla="*/ 0 w 58"/>
              <a:gd name="T33" fmla="*/ 28 h 65"/>
              <a:gd name="T34" fmla="*/ 1 w 58"/>
              <a:gd name="T35" fmla="*/ 24 h 65"/>
              <a:gd name="T36" fmla="*/ 2 w 58"/>
              <a:gd name="T37" fmla="*/ 18 h 65"/>
              <a:gd name="T38" fmla="*/ 5 w 58"/>
              <a:gd name="T39" fmla="*/ 13 h 65"/>
              <a:gd name="T40" fmla="*/ 8 w 58"/>
              <a:gd name="T41" fmla="*/ 9 h 65"/>
              <a:gd name="T42" fmla="*/ 10 w 58"/>
              <a:gd name="T43" fmla="*/ 5 h 65"/>
              <a:gd name="T44" fmla="*/ 15 w 58"/>
              <a:gd name="T45" fmla="*/ 3 h 65"/>
              <a:gd name="T46" fmla="*/ 19 w 58"/>
              <a:gd name="T47" fmla="*/ 1 h 65"/>
              <a:gd name="T48" fmla="*/ 25 w 58"/>
              <a:gd name="T49" fmla="*/ 0 h 65"/>
              <a:gd name="T50" fmla="*/ 31 w 58"/>
              <a:gd name="T51" fmla="*/ 0 h 65"/>
              <a:gd name="T52" fmla="*/ 36 w 58"/>
              <a:gd name="T53" fmla="*/ 1 h 65"/>
              <a:gd name="T54" fmla="*/ 40 w 58"/>
              <a:gd name="T55" fmla="*/ 2 h 65"/>
              <a:gd name="T56" fmla="*/ 46 w 58"/>
              <a:gd name="T57" fmla="*/ 4 h 65"/>
              <a:gd name="T58" fmla="*/ 50 w 58"/>
              <a:gd name="T59" fmla="*/ 9 h 65"/>
              <a:gd name="T60" fmla="*/ 54 w 58"/>
              <a:gd name="T61" fmla="*/ 14 h 65"/>
              <a:gd name="T62" fmla="*/ 56 w 58"/>
              <a:gd name="T63" fmla="*/ 19 h 65"/>
              <a:gd name="T64" fmla="*/ 57 w 58"/>
              <a:gd name="T65" fmla="*/ 24 h 65"/>
              <a:gd name="T66" fmla="*/ 57 w 58"/>
              <a:gd name="T67" fmla="*/ 29 h 65"/>
              <a:gd name="T68" fmla="*/ 58 w 58"/>
              <a:gd name="T69" fmla="*/ 35 h 65"/>
              <a:gd name="T70" fmla="*/ 17 w 58"/>
              <a:gd name="T71" fmla="*/ 40 h 65"/>
              <a:gd name="T72" fmla="*/ 18 w 58"/>
              <a:gd name="T73" fmla="*/ 45 h 65"/>
              <a:gd name="T74" fmla="*/ 23 w 58"/>
              <a:gd name="T75" fmla="*/ 50 h 65"/>
              <a:gd name="T76" fmla="*/ 28 w 58"/>
              <a:gd name="T77" fmla="*/ 52 h 65"/>
              <a:gd name="T78" fmla="*/ 33 w 58"/>
              <a:gd name="T79" fmla="*/ 52 h 65"/>
              <a:gd name="T80" fmla="*/ 37 w 58"/>
              <a:gd name="T81" fmla="*/ 50 h 65"/>
              <a:gd name="T82" fmla="*/ 40 w 58"/>
              <a:gd name="T83" fmla="*/ 47 h 65"/>
              <a:gd name="T84" fmla="*/ 41 w 58"/>
              <a:gd name="T85" fmla="*/ 27 h 65"/>
              <a:gd name="T86" fmla="*/ 41 w 58"/>
              <a:gd name="T87" fmla="*/ 21 h 65"/>
              <a:gd name="T88" fmla="*/ 39 w 58"/>
              <a:gd name="T89" fmla="*/ 18 h 65"/>
              <a:gd name="T90" fmla="*/ 36 w 58"/>
              <a:gd name="T91" fmla="*/ 14 h 65"/>
              <a:gd name="T92" fmla="*/ 32 w 58"/>
              <a:gd name="T93" fmla="*/ 12 h 65"/>
              <a:gd name="T94" fmla="*/ 26 w 58"/>
              <a:gd name="T95" fmla="*/ 12 h 65"/>
              <a:gd name="T96" fmla="*/ 23 w 58"/>
              <a:gd name="T97" fmla="*/ 14 h 65"/>
              <a:gd name="T98" fmla="*/ 19 w 58"/>
              <a:gd name="T99" fmla="*/ 17 h 65"/>
              <a:gd name="T100" fmla="*/ 18 w 58"/>
              <a:gd name="T101" fmla="*/ 21 h 65"/>
              <a:gd name="T102" fmla="*/ 17 w 58"/>
              <a:gd name="T103" fmla="*/ 26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65"/>
              <a:gd name="T158" fmla="*/ 58 w 58"/>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65">
                <a:moveTo>
                  <a:pt x="41" y="43"/>
                </a:moveTo>
                <a:lnTo>
                  <a:pt x="57" y="45"/>
                </a:lnTo>
                <a:lnTo>
                  <a:pt x="57" y="47"/>
                </a:lnTo>
                <a:lnTo>
                  <a:pt x="56" y="47"/>
                </a:lnTo>
                <a:lnTo>
                  <a:pt x="56" y="48"/>
                </a:lnTo>
                <a:lnTo>
                  <a:pt x="56" y="49"/>
                </a:lnTo>
                <a:lnTo>
                  <a:pt x="55" y="50"/>
                </a:lnTo>
                <a:lnTo>
                  <a:pt x="55" y="51"/>
                </a:lnTo>
                <a:lnTo>
                  <a:pt x="54" y="51"/>
                </a:lnTo>
                <a:lnTo>
                  <a:pt x="54" y="52"/>
                </a:lnTo>
                <a:lnTo>
                  <a:pt x="54" y="53"/>
                </a:lnTo>
                <a:lnTo>
                  <a:pt x="53" y="53"/>
                </a:lnTo>
                <a:lnTo>
                  <a:pt x="53" y="55"/>
                </a:lnTo>
                <a:lnTo>
                  <a:pt x="52" y="55"/>
                </a:lnTo>
                <a:lnTo>
                  <a:pt x="52" y="56"/>
                </a:lnTo>
                <a:lnTo>
                  <a:pt x="50" y="56"/>
                </a:lnTo>
                <a:lnTo>
                  <a:pt x="50" y="57"/>
                </a:lnTo>
                <a:lnTo>
                  <a:pt x="49" y="58"/>
                </a:lnTo>
                <a:lnTo>
                  <a:pt x="48" y="59"/>
                </a:lnTo>
                <a:lnTo>
                  <a:pt x="47" y="59"/>
                </a:lnTo>
                <a:lnTo>
                  <a:pt x="47" y="60"/>
                </a:lnTo>
                <a:lnTo>
                  <a:pt x="46" y="60"/>
                </a:lnTo>
                <a:lnTo>
                  <a:pt x="45" y="61"/>
                </a:lnTo>
                <a:lnTo>
                  <a:pt x="44" y="61"/>
                </a:lnTo>
                <a:lnTo>
                  <a:pt x="42" y="63"/>
                </a:lnTo>
                <a:lnTo>
                  <a:pt x="41" y="63"/>
                </a:lnTo>
                <a:lnTo>
                  <a:pt x="40" y="63"/>
                </a:lnTo>
                <a:lnTo>
                  <a:pt x="39" y="63"/>
                </a:lnTo>
                <a:lnTo>
                  <a:pt x="39" y="64"/>
                </a:lnTo>
                <a:lnTo>
                  <a:pt x="38" y="64"/>
                </a:lnTo>
                <a:lnTo>
                  <a:pt x="37" y="64"/>
                </a:lnTo>
                <a:lnTo>
                  <a:pt x="36" y="64"/>
                </a:lnTo>
                <a:lnTo>
                  <a:pt x="34" y="64"/>
                </a:lnTo>
                <a:lnTo>
                  <a:pt x="33" y="64"/>
                </a:lnTo>
                <a:lnTo>
                  <a:pt x="32" y="64"/>
                </a:lnTo>
                <a:lnTo>
                  <a:pt x="31" y="64"/>
                </a:lnTo>
                <a:lnTo>
                  <a:pt x="30" y="65"/>
                </a:lnTo>
                <a:lnTo>
                  <a:pt x="29" y="64"/>
                </a:lnTo>
                <a:lnTo>
                  <a:pt x="28" y="64"/>
                </a:lnTo>
                <a:lnTo>
                  <a:pt x="26" y="64"/>
                </a:lnTo>
                <a:lnTo>
                  <a:pt x="25" y="64"/>
                </a:lnTo>
                <a:lnTo>
                  <a:pt x="24" y="64"/>
                </a:lnTo>
                <a:lnTo>
                  <a:pt x="23" y="64"/>
                </a:lnTo>
                <a:lnTo>
                  <a:pt x="22" y="64"/>
                </a:lnTo>
                <a:lnTo>
                  <a:pt x="21" y="64"/>
                </a:lnTo>
                <a:lnTo>
                  <a:pt x="19" y="63"/>
                </a:lnTo>
                <a:lnTo>
                  <a:pt x="18" y="63"/>
                </a:lnTo>
                <a:lnTo>
                  <a:pt x="17" y="63"/>
                </a:lnTo>
                <a:lnTo>
                  <a:pt x="17" y="61"/>
                </a:lnTo>
                <a:lnTo>
                  <a:pt x="16" y="61"/>
                </a:lnTo>
                <a:lnTo>
                  <a:pt x="15" y="61"/>
                </a:lnTo>
                <a:lnTo>
                  <a:pt x="14" y="60"/>
                </a:lnTo>
                <a:lnTo>
                  <a:pt x="13" y="60"/>
                </a:lnTo>
                <a:lnTo>
                  <a:pt x="11" y="59"/>
                </a:lnTo>
                <a:lnTo>
                  <a:pt x="10" y="58"/>
                </a:lnTo>
                <a:lnTo>
                  <a:pt x="9" y="57"/>
                </a:lnTo>
                <a:lnTo>
                  <a:pt x="8" y="56"/>
                </a:lnTo>
                <a:lnTo>
                  <a:pt x="7" y="55"/>
                </a:lnTo>
                <a:lnTo>
                  <a:pt x="6" y="53"/>
                </a:lnTo>
                <a:lnTo>
                  <a:pt x="6" y="52"/>
                </a:lnTo>
                <a:lnTo>
                  <a:pt x="5" y="52"/>
                </a:lnTo>
                <a:lnTo>
                  <a:pt x="5" y="51"/>
                </a:lnTo>
                <a:lnTo>
                  <a:pt x="5" y="50"/>
                </a:lnTo>
                <a:lnTo>
                  <a:pt x="3" y="50"/>
                </a:lnTo>
                <a:lnTo>
                  <a:pt x="3" y="49"/>
                </a:lnTo>
                <a:lnTo>
                  <a:pt x="3" y="48"/>
                </a:lnTo>
                <a:lnTo>
                  <a:pt x="2" y="48"/>
                </a:lnTo>
                <a:lnTo>
                  <a:pt x="2" y="47"/>
                </a:lnTo>
                <a:lnTo>
                  <a:pt x="2" y="45"/>
                </a:lnTo>
                <a:lnTo>
                  <a:pt x="1" y="44"/>
                </a:lnTo>
                <a:lnTo>
                  <a:pt x="1" y="43"/>
                </a:lnTo>
                <a:lnTo>
                  <a:pt x="1" y="42"/>
                </a:lnTo>
                <a:lnTo>
                  <a:pt x="1" y="41"/>
                </a:lnTo>
                <a:lnTo>
                  <a:pt x="1" y="40"/>
                </a:lnTo>
                <a:lnTo>
                  <a:pt x="0" y="40"/>
                </a:lnTo>
                <a:lnTo>
                  <a:pt x="0" y="38"/>
                </a:lnTo>
                <a:lnTo>
                  <a:pt x="0" y="37"/>
                </a:lnTo>
                <a:lnTo>
                  <a:pt x="0" y="36"/>
                </a:lnTo>
                <a:lnTo>
                  <a:pt x="0" y="35"/>
                </a:lnTo>
                <a:lnTo>
                  <a:pt x="0" y="34"/>
                </a:lnTo>
                <a:lnTo>
                  <a:pt x="0" y="33"/>
                </a:lnTo>
                <a:lnTo>
                  <a:pt x="0" y="32"/>
                </a:lnTo>
                <a:lnTo>
                  <a:pt x="0" y="30"/>
                </a:lnTo>
                <a:lnTo>
                  <a:pt x="0" y="29"/>
                </a:lnTo>
                <a:lnTo>
                  <a:pt x="0" y="28"/>
                </a:lnTo>
                <a:lnTo>
                  <a:pt x="0" y="27"/>
                </a:lnTo>
                <a:lnTo>
                  <a:pt x="0" y="26"/>
                </a:lnTo>
                <a:lnTo>
                  <a:pt x="0" y="25"/>
                </a:lnTo>
                <a:lnTo>
                  <a:pt x="1" y="25"/>
                </a:lnTo>
                <a:lnTo>
                  <a:pt x="1" y="24"/>
                </a:lnTo>
                <a:lnTo>
                  <a:pt x="1" y="22"/>
                </a:lnTo>
                <a:lnTo>
                  <a:pt x="1" y="21"/>
                </a:lnTo>
                <a:lnTo>
                  <a:pt x="1" y="20"/>
                </a:lnTo>
                <a:lnTo>
                  <a:pt x="2" y="19"/>
                </a:lnTo>
                <a:lnTo>
                  <a:pt x="2" y="18"/>
                </a:lnTo>
                <a:lnTo>
                  <a:pt x="2" y="17"/>
                </a:lnTo>
                <a:lnTo>
                  <a:pt x="3" y="17"/>
                </a:lnTo>
                <a:lnTo>
                  <a:pt x="3" y="16"/>
                </a:lnTo>
                <a:lnTo>
                  <a:pt x="3" y="14"/>
                </a:lnTo>
                <a:lnTo>
                  <a:pt x="5" y="13"/>
                </a:lnTo>
                <a:lnTo>
                  <a:pt x="5" y="12"/>
                </a:lnTo>
                <a:lnTo>
                  <a:pt x="6" y="12"/>
                </a:lnTo>
                <a:lnTo>
                  <a:pt x="6" y="11"/>
                </a:lnTo>
                <a:lnTo>
                  <a:pt x="7" y="10"/>
                </a:lnTo>
                <a:lnTo>
                  <a:pt x="8" y="9"/>
                </a:lnTo>
                <a:lnTo>
                  <a:pt x="8" y="8"/>
                </a:lnTo>
                <a:lnTo>
                  <a:pt x="9" y="8"/>
                </a:lnTo>
                <a:lnTo>
                  <a:pt x="9" y="6"/>
                </a:lnTo>
                <a:lnTo>
                  <a:pt x="10" y="6"/>
                </a:lnTo>
                <a:lnTo>
                  <a:pt x="10" y="5"/>
                </a:lnTo>
                <a:lnTo>
                  <a:pt x="11" y="5"/>
                </a:lnTo>
                <a:lnTo>
                  <a:pt x="13" y="4"/>
                </a:lnTo>
                <a:lnTo>
                  <a:pt x="14" y="4"/>
                </a:lnTo>
                <a:lnTo>
                  <a:pt x="14" y="3"/>
                </a:lnTo>
                <a:lnTo>
                  <a:pt x="15" y="3"/>
                </a:lnTo>
                <a:lnTo>
                  <a:pt x="16" y="2"/>
                </a:lnTo>
                <a:lnTo>
                  <a:pt x="17" y="2"/>
                </a:lnTo>
                <a:lnTo>
                  <a:pt x="18" y="2"/>
                </a:lnTo>
                <a:lnTo>
                  <a:pt x="18" y="1"/>
                </a:lnTo>
                <a:lnTo>
                  <a:pt x="19" y="1"/>
                </a:lnTo>
                <a:lnTo>
                  <a:pt x="21" y="1"/>
                </a:lnTo>
                <a:lnTo>
                  <a:pt x="22" y="1"/>
                </a:lnTo>
                <a:lnTo>
                  <a:pt x="23" y="0"/>
                </a:lnTo>
                <a:lnTo>
                  <a:pt x="24" y="0"/>
                </a:lnTo>
                <a:lnTo>
                  <a:pt x="25" y="0"/>
                </a:lnTo>
                <a:lnTo>
                  <a:pt x="26" y="0"/>
                </a:lnTo>
                <a:lnTo>
                  <a:pt x="28" y="0"/>
                </a:lnTo>
                <a:lnTo>
                  <a:pt x="29" y="0"/>
                </a:lnTo>
                <a:lnTo>
                  <a:pt x="30" y="0"/>
                </a:lnTo>
                <a:lnTo>
                  <a:pt x="31" y="0"/>
                </a:lnTo>
                <a:lnTo>
                  <a:pt x="32" y="0"/>
                </a:lnTo>
                <a:lnTo>
                  <a:pt x="33" y="0"/>
                </a:lnTo>
                <a:lnTo>
                  <a:pt x="34" y="0"/>
                </a:lnTo>
                <a:lnTo>
                  <a:pt x="36" y="0"/>
                </a:lnTo>
                <a:lnTo>
                  <a:pt x="36" y="1"/>
                </a:lnTo>
                <a:lnTo>
                  <a:pt x="37" y="1"/>
                </a:lnTo>
                <a:lnTo>
                  <a:pt x="38" y="1"/>
                </a:lnTo>
                <a:lnTo>
                  <a:pt x="39" y="1"/>
                </a:lnTo>
                <a:lnTo>
                  <a:pt x="39" y="2"/>
                </a:lnTo>
                <a:lnTo>
                  <a:pt x="40" y="2"/>
                </a:lnTo>
                <a:lnTo>
                  <a:pt x="41" y="2"/>
                </a:lnTo>
                <a:lnTo>
                  <a:pt x="42" y="3"/>
                </a:lnTo>
                <a:lnTo>
                  <a:pt x="44" y="3"/>
                </a:lnTo>
                <a:lnTo>
                  <a:pt x="45" y="4"/>
                </a:lnTo>
                <a:lnTo>
                  <a:pt x="46" y="4"/>
                </a:lnTo>
                <a:lnTo>
                  <a:pt x="47" y="5"/>
                </a:lnTo>
                <a:lnTo>
                  <a:pt x="48" y="6"/>
                </a:lnTo>
                <a:lnTo>
                  <a:pt x="48" y="8"/>
                </a:lnTo>
                <a:lnTo>
                  <a:pt x="49" y="8"/>
                </a:lnTo>
                <a:lnTo>
                  <a:pt x="50" y="9"/>
                </a:lnTo>
                <a:lnTo>
                  <a:pt x="52" y="10"/>
                </a:lnTo>
                <a:lnTo>
                  <a:pt x="52" y="11"/>
                </a:lnTo>
                <a:lnTo>
                  <a:pt x="53" y="12"/>
                </a:lnTo>
                <a:lnTo>
                  <a:pt x="54" y="13"/>
                </a:lnTo>
                <a:lnTo>
                  <a:pt x="54" y="14"/>
                </a:lnTo>
                <a:lnTo>
                  <a:pt x="54" y="16"/>
                </a:lnTo>
                <a:lnTo>
                  <a:pt x="55" y="16"/>
                </a:lnTo>
                <a:lnTo>
                  <a:pt x="55" y="17"/>
                </a:lnTo>
                <a:lnTo>
                  <a:pt x="55" y="18"/>
                </a:lnTo>
                <a:lnTo>
                  <a:pt x="56" y="19"/>
                </a:lnTo>
                <a:lnTo>
                  <a:pt x="56" y="20"/>
                </a:lnTo>
                <a:lnTo>
                  <a:pt x="56" y="21"/>
                </a:lnTo>
                <a:lnTo>
                  <a:pt x="56" y="22"/>
                </a:lnTo>
                <a:lnTo>
                  <a:pt x="57" y="22"/>
                </a:lnTo>
                <a:lnTo>
                  <a:pt x="57" y="24"/>
                </a:lnTo>
                <a:lnTo>
                  <a:pt x="57" y="25"/>
                </a:lnTo>
                <a:lnTo>
                  <a:pt x="57" y="26"/>
                </a:lnTo>
                <a:lnTo>
                  <a:pt x="57" y="27"/>
                </a:lnTo>
                <a:lnTo>
                  <a:pt x="57" y="28"/>
                </a:lnTo>
                <a:lnTo>
                  <a:pt x="57" y="29"/>
                </a:lnTo>
                <a:lnTo>
                  <a:pt x="57" y="30"/>
                </a:lnTo>
                <a:lnTo>
                  <a:pt x="57" y="32"/>
                </a:lnTo>
                <a:lnTo>
                  <a:pt x="58" y="33"/>
                </a:lnTo>
                <a:lnTo>
                  <a:pt x="58" y="34"/>
                </a:lnTo>
                <a:lnTo>
                  <a:pt x="58" y="35"/>
                </a:lnTo>
                <a:lnTo>
                  <a:pt x="58" y="36"/>
                </a:lnTo>
                <a:lnTo>
                  <a:pt x="17" y="36"/>
                </a:lnTo>
                <a:lnTo>
                  <a:pt x="17" y="37"/>
                </a:lnTo>
                <a:lnTo>
                  <a:pt x="17" y="38"/>
                </a:lnTo>
                <a:lnTo>
                  <a:pt x="17" y="40"/>
                </a:lnTo>
                <a:lnTo>
                  <a:pt x="17" y="41"/>
                </a:lnTo>
                <a:lnTo>
                  <a:pt x="17" y="42"/>
                </a:lnTo>
                <a:lnTo>
                  <a:pt x="18" y="43"/>
                </a:lnTo>
                <a:lnTo>
                  <a:pt x="18" y="44"/>
                </a:lnTo>
                <a:lnTo>
                  <a:pt x="18" y="45"/>
                </a:lnTo>
                <a:lnTo>
                  <a:pt x="19" y="45"/>
                </a:lnTo>
                <a:lnTo>
                  <a:pt x="19" y="47"/>
                </a:lnTo>
                <a:lnTo>
                  <a:pt x="21" y="48"/>
                </a:lnTo>
                <a:lnTo>
                  <a:pt x="22" y="49"/>
                </a:lnTo>
                <a:lnTo>
                  <a:pt x="23" y="50"/>
                </a:lnTo>
                <a:lnTo>
                  <a:pt x="24" y="50"/>
                </a:lnTo>
                <a:lnTo>
                  <a:pt x="24" y="51"/>
                </a:lnTo>
                <a:lnTo>
                  <a:pt x="25" y="51"/>
                </a:lnTo>
                <a:lnTo>
                  <a:pt x="26" y="51"/>
                </a:lnTo>
                <a:lnTo>
                  <a:pt x="28" y="52"/>
                </a:lnTo>
                <a:lnTo>
                  <a:pt x="29" y="52"/>
                </a:lnTo>
                <a:lnTo>
                  <a:pt x="30" y="52"/>
                </a:lnTo>
                <a:lnTo>
                  <a:pt x="31" y="52"/>
                </a:lnTo>
                <a:lnTo>
                  <a:pt x="32" y="52"/>
                </a:lnTo>
                <a:lnTo>
                  <a:pt x="33" y="52"/>
                </a:lnTo>
                <a:lnTo>
                  <a:pt x="33" y="51"/>
                </a:lnTo>
                <a:lnTo>
                  <a:pt x="34" y="51"/>
                </a:lnTo>
                <a:lnTo>
                  <a:pt x="36" y="51"/>
                </a:lnTo>
                <a:lnTo>
                  <a:pt x="36" y="50"/>
                </a:lnTo>
                <a:lnTo>
                  <a:pt x="37" y="50"/>
                </a:lnTo>
                <a:lnTo>
                  <a:pt x="38" y="49"/>
                </a:lnTo>
                <a:lnTo>
                  <a:pt x="38" y="48"/>
                </a:lnTo>
                <a:lnTo>
                  <a:pt x="39" y="48"/>
                </a:lnTo>
                <a:lnTo>
                  <a:pt x="39" y="47"/>
                </a:lnTo>
                <a:lnTo>
                  <a:pt x="40" y="47"/>
                </a:lnTo>
                <a:lnTo>
                  <a:pt x="40" y="45"/>
                </a:lnTo>
                <a:lnTo>
                  <a:pt x="40" y="44"/>
                </a:lnTo>
                <a:lnTo>
                  <a:pt x="40" y="43"/>
                </a:lnTo>
                <a:lnTo>
                  <a:pt x="41" y="43"/>
                </a:lnTo>
                <a:close/>
                <a:moveTo>
                  <a:pt x="41" y="27"/>
                </a:moveTo>
                <a:lnTo>
                  <a:pt x="41" y="26"/>
                </a:lnTo>
                <a:lnTo>
                  <a:pt x="41" y="25"/>
                </a:lnTo>
                <a:lnTo>
                  <a:pt x="41" y="24"/>
                </a:lnTo>
                <a:lnTo>
                  <a:pt x="41" y="22"/>
                </a:lnTo>
                <a:lnTo>
                  <a:pt x="41" y="21"/>
                </a:lnTo>
                <a:lnTo>
                  <a:pt x="41" y="20"/>
                </a:lnTo>
                <a:lnTo>
                  <a:pt x="40" y="20"/>
                </a:lnTo>
                <a:lnTo>
                  <a:pt x="40" y="19"/>
                </a:lnTo>
                <a:lnTo>
                  <a:pt x="40" y="18"/>
                </a:lnTo>
                <a:lnTo>
                  <a:pt x="39" y="18"/>
                </a:lnTo>
                <a:lnTo>
                  <a:pt x="39" y="17"/>
                </a:lnTo>
                <a:lnTo>
                  <a:pt x="38" y="17"/>
                </a:lnTo>
                <a:lnTo>
                  <a:pt x="38" y="16"/>
                </a:lnTo>
                <a:lnTo>
                  <a:pt x="37" y="14"/>
                </a:lnTo>
                <a:lnTo>
                  <a:pt x="36" y="14"/>
                </a:lnTo>
                <a:lnTo>
                  <a:pt x="36" y="13"/>
                </a:lnTo>
                <a:lnTo>
                  <a:pt x="34" y="13"/>
                </a:lnTo>
                <a:lnTo>
                  <a:pt x="33" y="13"/>
                </a:lnTo>
                <a:lnTo>
                  <a:pt x="33" y="12"/>
                </a:lnTo>
                <a:lnTo>
                  <a:pt x="32" y="12"/>
                </a:lnTo>
                <a:lnTo>
                  <a:pt x="31" y="12"/>
                </a:lnTo>
                <a:lnTo>
                  <a:pt x="30" y="12"/>
                </a:lnTo>
                <a:lnTo>
                  <a:pt x="29" y="12"/>
                </a:lnTo>
                <a:lnTo>
                  <a:pt x="28" y="12"/>
                </a:lnTo>
                <a:lnTo>
                  <a:pt x="26" y="12"/>
                </a:lnTo>
                <a:lnTo>
                  <a:pt x="25" y="12"/>
                </a:lnTo>
                <a:lnTo>
                  <a:pt x="25" y="13"/>
                </a:lnTo>
                <a:lnTo>
                  <a:pt x="24" y="13"/>
                </a:lnTo>
                <a:lnTo>
                  <a:pt x="23" y="13"/>
                </a:lnTo>
                <a:lnTo>
                  <a:pt x="23" y="14"/>
                </a:lnTo>
                <a:lnTo>
                  <a:pt x="22" y="14"/>
                </a:lnTo>
                <a:lnTo>
                  <a:pt x="22" y="16"/>
                </a:lnTo>
                <a:lnTo>
                  <a:pt x="21" y="16"/>
                </a:lnTo>
                <a:lnTo>
                  <a:pt x="21" y="17"/>
                </a:lnTo>
                <a:lnTo>
                  <a:pt x="19" y="17"/>
                </a:lnTo>
                <a:lnTo>
                  <a:pt x="19" y="18"/>
                </a:lnTo>
                <a:lnTo>
                  <a:pt x="18" y="18"/>
                </a:lnTo>
                <a:lnTo>
                  <a:pt x="18" y="19"/>
                </a:lnTo>
                <a:lnTo>
                  <a:pt x="18" y="20"/>
                </a:lnTo>
                <a:lnTo>
                  <a:pt x="18" y="21"/>
                </a:lnTo>
                <a:lnTo>
                  <a:pt x="17" y="21"/>
                </a:lnTo>
                <a:lnTo>
                  <a:pt x="17" y="22"/>
                </a:lnTo>
                <a:lnTo>
                  <a:pt x="17" y="24"/>
                </a:lnTo>
                <a:lnTo>
                  <a:pt x="17" y="25"/>
                </a:lnTo>
                <a:lnTo>
                  <a:pt x="17" y="26"/>
                </a:lnTo>
                <a:lnTo>
                  <a:pt x="17" y="27"/>
                </a:lnTo>
                <a:lnTo>
                  <a:pt x="41" y="2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2" name="Freeform 45"/>
          <p:cNvSpPr>
            <a:spLocks/>
          </p:cNvSpPr>
          <p:nvPr/>
        </p:nvSpPr>
        <p:spPr bwMode="auto">
          <a:xfrm>
            <a:off x="1808163" y="3937000"/>
            <a:ext cx="93662" cy="103188"/>
          </a:xfrm>
          <a:custGeom>
            <a:avLst/>
            <a:gdLst>
              <a:gd name="T0" fmla="*/ 18 w 59"/>
              <a:gd name="T1" fmla="*/ 47 h 65"/>
              <a:gd name="T2" fmla="*/ 21 w 59"/>
              <a:gd name="T3" fmla="*/ 49 h 65"/>
              <a:gd name="T4" fmla="*/ 24 w 59"/>
              <a:gd name="T5" fmla="*/ 51 h 65"/>
              <a:gd name="T6" fmla="*/ 29 w 59"/>
              <a:gd name="T7" fmla="*/ 52 h 65"/>
              <a:gd name="T8" fmla="*/ 35 w 59"/>
              <a:gd name="T9" fmla="*/ 52 h 65"/>
              <a:gd name="T10" fmla="*/ 39 w 59"/>
              <a:gd name="T11" fmla="*/ 50 h 65"/>
              <a:gd name="T12" fmla="*/ 42 w 59"/>
              <a:gd name="T13" fmla="*/ 47 h 65"/>
              <a:gd name="T14" fmla="*/ 40 w 59"/>
              <a:gd name="T15" fmla="*/ 42 h 65"/>
              <a:gd name="T16" fmla="*/ 36 w 59"/>
              <a:gd name="T17" fmla="*/ 41 h 65"/>
              <a:gd name="T18" fmla="*/ 30 w 59"/>
              <a:gd name="T19" fmla="*/ 40 h 65"/>
              <a:gd name="T20" fmla="*/ 24 w 59"/>
              <a:gd name="T21" fmla="*/ 37 h 65"/>
              <a:gd name="T22" fmla="*/ 19 w 59"/>
              <a:gd name="T23" fmla="*/ 36 h 65"/>
              <a:gd name="T24" fmla="*/ 14 w 59"/>
              <a:gd name="T25" fmla="*/ 34 h 65"/>
              <a:gd name="T26" fmla="*/ 9 w 59"/>
              <a:gd name="T27" fmla="*/ 32 h 65"/>
              <a:gd name="T28" fmla="*/ 6 w 59"/>
              <a:gd name="T29" fmla="*/ 29 h 65"/>
              <a:gd name="T30" fmla="*/ 4 w 59"/>
              <a:gd name="T31" fmla="*/ 26 h 65"/>
              <a:gd name="T32" fmla="*/ 3 w 59"/>
              <a:gd name="T33" fmla="*/ 21 h 65"/>
              <a:gd name="T34" fmla="*/ 3 w 59"/>
              <a:gd name="T35" fmla="*/ 16 h 65"/>
              <a:gd name="T36" fmla="*/ 5 w 59"/>
              <a:gd name="T37" fmla="*/ 11 h 65"/>
              <a:gd name="T38" fmla="*/ 7 w 59"/>
              <a:gd name="T39" fmla="*/ 6 h 65"/>
              <a:gd name="T40" fmla="*/ 11 w 59"/>
              <a:gd name="T41" fmla="*/ 4 h 65"/>
              <a:gd name="T42" fmla="*/ 15 w 59"/>
              <a:gd name="T43" fmla="*/ 2 h 65"/>
              <a:gd name="T44" fmla="*/ 20 w 59"/>
              <a:gd name="T45" fmla="*/ 1 h 65"/>
              <a:gd name="T46" fmla="*/ 24 w 59"/>
              <a:gd name="T47" fmla="*/ 0 h 65"/>
              <a:gd name="T48" fmla="*/ 30 w 59"/>
              <a:gd name="T49" fmla="*/ 0 h 65"/>
              <a:gd name="T50" fmla="*/ 36 w 59"/>
              <a:gd name="T51" fmla="*/ 0 h 65"/>
              <a:gd name="T52" fmla="*/ 40 w 59"/>
              <a:gd name="T53" fmla="*/ 1 h 65"/>
              <a:gd name="T54" fmla="*/ 45 w 59"/>
              <a:gd name="T55" fmla="*/ 2 h 65"/>
              <a:gd name="T56" fmla="*/ 50 w 59"/>
              <a:gd name="T57" fmla="*/ 5 h 65"/>
              <a:gd name="T58" fmla="*/ 53 w 59"/>
              <a:gd name="T59" fmla="*/ 10 h 65"/>
              <a:gd name="T60" fmla="*/ 55 w 59"/>
              <a:gd name="T61" fmla="*/ 13 h 65"/>
              <a:gd name="T62" fmla="*/ 40 w 59"/>
              <a:gd name="T63" fmla="*/ 18 h 65"/>
              <a:gd name="T64" fmla="*/ 38 w 59"/>
              <a:gd name="T65" fmla="*/ 14 h 65"/>
              <a:gd name="T66" fmla="*/ 35 w 59"/>
              <a:gd name="T67" fmla="*/ 12 h 65"/>
              <a:gd name="T68" fmla="*/ 30 w 59"/>
              <a:gd name="T69" fmla="*/ 11 h 65"/>
              <a:gd name="T70" fmla="*/ 24 w 59"/>
              <a:gd name="T71" fmla="*/ 12 h 65"/>
              <a:gd name="T72" fmla="*/ 20 w 59"/>
              <a:gd name="T73" fmla="*/ 13 h 65"/>
              <a:gd name="T74" fmla="*/ 18 w 59"/>
              <a:gd name="T75" fmla="*/ 17 h 65"/>
              <a:gd name="T76" fmla="*/ 20 w 59"/>
              <a:gd name="T77" fmla="*/ 20 h 65"/>
              <a:gd name="T78" fmla="*/ 26 w 59"/>
              <a:gd name="T79" fmla="*/ 21 h 65"/>
              <a:gd name="T80" fmla="*/ 31 w 59"/>
              <a:gd name="T81" fmla="*/ 24 h 65"/>
              <a:gd name="T82" fmla="*/ 37 w 59"/>
              <a:gd name="T83" fmla="*/ 25 h 65"/>
              <a:gd name="T84" fmla="*/ 43 w 59"/>
              <a:gd name="T85" fmla="*/ 26 h 65"/>
              <a:gd name="T86" fmla="*/ 47 w 59"/>
              <a:gd name="T87" fmla="*/ 28 h 65"/>
              <a:gd name="T88" fmla="*/ 53 w 59"/>
              <a:gd name="T89" fmla="*/ 30 h 65"/>
              <a:gd name="T90" fmla="*/ 55 w 59"/>
              <a:gd name="T91" fmla="*/ 34 h 65"/>
              <a:gd name="T92" fmla="*/ 58 w 59"/>
              <a:gd name="T93" fmla="*/ 37 h 65"/>
              <a:gd name="T94" fmla="*/ 59 w 59"/>
              <a:gd name="T95" fmla="*/ 42 h 65"/>
              <a:gd name="T96" fmla="*/ 58 w 59"/>
              <a:gd name="T97" fmla="*/ 48 h 65"/>
              <a:gd name="T98" fmla="*/ 56 w 59"/>
              <a:gd name="T99" fmla="*/ 52 h 65"/>
              <a:gd name="T100" fmla="*/ 54 w 59"/>
              <a:gd name="T101" fmla="*/ 56 h 65"/>
              <a:gd name="T102" fmla="*/ 51 w 59"/>
              <a:gd name="T103" fmla="*/ 58 h 65"/>
              <a:gd name="T104" fmla="*/ 46 w 59"/>
              <a:gd name="T105" fmla="*/ 61 h 65"/>
              <a:gd name="T106" fmla="*/ 40 w 59"/>
              <a:gd name="T107" fmla="*/ 64 h 65"/>
              <a:gd name="T108" fmla="*/ 35 w 59"/>
              <a:gd name="T109" fmla="*/ 64 h 65"/>
              <a:gd name="T110" fmla="*/ 29 w 59"/>
              <a:gd name="T111" fmla="*/ 64 h 65"/>
              <a:gd name="T112" fmla="*/ 23 w 59"/>
              <a:gd name="T113" fmla="*/ 64 h 65"/>
              <a:gd name="T114" fmla="*/ 18 w 59"/>
              <a:gd name="T115" fmla="*/ 63 h 65"/>
              <a:gd name="T116" fmla="*/ 13 w 59"/>
              <a:gd name="T117" fmla="*/ 60 h 65"/>
              <a:gd name="T118" fmla="*/ 9 w 59"/>
              <a:gd name="T119" fmla="*/ 58 h 65"/>
              <a:gd name="T120" fmla="*/ 5 w 59"/>
              <a:gd name="T121" fmla="*/ 53 h 65"/>
              <a:gd name="T122" fmla="*/ 3 w 59"/>
              <a:gd name="T123" fmla="*/ 50 h 65"/>
              <a:gd name="T124" fmla="*/ 0 w 59"/>
              <a:gd name="T125" fmla="*/ 45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
              <a:gd name="T190" fmla="*/ 0 h 65"/>
              <a:gd name="T191" fmla="*/ 59 w 59"/>
              <a:gd name="T192" fmla="*/ 65 h 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 h="65">
                <a:moveTo>
                  <a:pt x="0" y="45"/>
                </a:moveTo>
                <a:lnTo>
                  <a:pt x="18" y="43"/>
                </a:lnTo>
                <a:lnTo>
                  <a:pt x="18" y="44"/>
                </a:lnTo>
                <a:lnTo>
                  <a:pt x="18" y="45"/>
                </a:lnTo>
                <a:lnTo>
                  <a:pt x="18" y="47"/>
                </a:lnTo>
                <a:lnTo>
                  <a:pt x="19" y="47"/>
                </a:lnTo>
                <a:lnTo>
                  <a:pt x="19" y="48"/>
                </a:lnTo>
                <a:lnTo>
                  <a:pt x="20" y="48"/>
                </a:lnTo>
                <a:lnTo>
                  <a:pt x="20" y="49"/>
                </a:lnTo>
                <a:lnTo>
                  <a:pt x="21" y="49"/>
                </a:lnTo>
                <a:lnTo>
                  <a:pt x="21" y="50"/>
                </a:lnTo>
                <a:lnTo>
                  <a:pt x="22" y="50"/>
                </a:lnTo>
                <a:lnTo>
                  <a:pt x="22" y="51"/>
                </a:lnTo>
                <a:lnTo>
                  <a:pt x="23" y="51"/>
                </a:lnTo>
                <a:lnTo>
                  <a:pt x="24" y="51"/>
                </a:lnTo>
                <a:lnTo>
                  <a:pt x="24" y="52"/>
                </a:lnTo>
                <a:lnTo>
                  <a:pt x="26" y="52"/>
                </a:lnTo>
                <a:lnTo>
                  <a:pt x="27" y="52"/>
                </a:lnTo>
                <a:lnTo>
                  <a:pt x="28" y="52"/>
                </a:lnTo>
                <a:lnTo>
                  <a:pt x="29" y="52"/>
                </a:lnTo>
                <a:lnTo>
                  <a:pt x="30" y="52"/>
                </a:lnTo>
                <a:lnTo>
                  <a:pt x="31" y="52"/>
                </a:lnTo>
                <a:lnTo>
                  <a:pt x="32" y="52"/>
                </a:lnTo>
                <a:lnTo>
                  <a:pt x="34" y="52"/>
                </a:lnTo>
                <a:lnTo>
                  <a:pt x="35" y="52"/>
                </a:lnTo>
                <a:lnTo>
                  <a:pt x="36" y="52"/>
                </a:lnTo>
                <a:lnTo>
                  <a:pt x="37" y="51"/>
                </a:lnTo>
                <a:lnTo>
                  <a:pt x="38" y="51"/>
                </a:lnTo>
                <a:lnTo>
                  <a:pt x="39" y="51"/>
                </a:lnTo>
                <a:lnTo>
                  <a:pt x="39" y="50"/>
                </a:lnTo>
                <a:lnTo>
                  <a:pt x="40" y="50"/>
                </a:lnTo>
                <a:lnTo>
                  <a:pt x="40" y="49"/>
                </a:lnTo>
                <a:lnTo>
                  <a:pt x="42" y="49"/>
                </a:lnTo>
                <a:lnTo>
                  <a:pt x="42" y="48"/>
                </a:lnTo>
                <a:lnTo>
                  <a:pt x="42" y="47"/>
                </a:lnTo>
                <a:lnTo>
                  <a:pt x="42" y="45"/>
                </a:lnTo>
                <a:lnTo>
                  <a:pt x="42" y="44"/>
                </a:lnTo>
                <a:lnTo>
                  <a:pt x="42" y="43"/>
                </a:lnTo>
                <a:lnTo>
                  <a:pt x="40" y="43"/>
                </a:lnTo>
                <a:lnTo>
                  <a:pt x="40" y="42"/>
                </a:lnTo>
                <a:lnTo>
                  <a:pt x="39" y="42"/>
                </a:lnTo>
                <a:lnTo>
                  <a:pt x="38" y="42"/>
                </a:lnTo>
                <a:lnTo>
                  <a:pt x="38" y="41"/>
                </a:lnTo>
                <a:lnTo>
                  <a:pt x="37" y="41"/>
                </a:lnTo>
                <a:lnTo>
                  <a:pt x="36" y="41"/>
                </a:lnTo>
                <a:lnTo>
                  <a:pt x="35" y="41"/>
                </a:lnTo>
                <a:lnTo>
                  <a:pt x="34" y="40"/>
                </a:lnTo>
                <a:lnTo>
                  <a:pt x="32" y="40"/>
                </a:lnTo>
                <a:lnTo>
                  <a:pt x="31" y="40"/>
                </a:lnTo>
                <a:lnTo>
                  <a:pt x="30" y="40"/>
                </a:lnTo>
                <a:lnTo>
                  <a:pt x="29" y="40"/>
                </a:lnTo>
                <a:lnTo>
                  <a:pt x="28" y="38"/>
                </a:lnTo>
                <a:lnTo>
                  <a:pt x="27" y="38"/>
                </a:lnTo>
                <a:lnTo>
                  <a:pt x="26" y="38"/>
                </a:lnTo>
                <a:lnTo>
                  <a:pt x="24" y="37"/>
                </a:lnTo>
                <a:lnTo>
                  <a:pt x="23" y="37"/>
                </a:lnTo>
                <a:lnTo>
                  <a:pt x="22" y="37"/>
                </a:lnTo>
                <a:lnTo>
                  <a:pt x="21" y="37"/>
                </a:lnTo>
                <a:lnTo>
                  <a:pt x="20" y="36"/>
                </a:lnTo>
                <a:lnTo>
                  <a:pt x="19" y="36"/>
                </a:lnTo>
                <a:lnTo>
                  <a:pt x="18" y="36"/>
                </a:lnTo>
                <a:lnTo>
                  <a:pt x="16" y="35"/>
                </a:lnTo>
                <a:lnTo>
                  <a:pt x="15" y="35"/>
                </a:lnTo>
                <a:lnTo>
                  <a:pt x="14" y="35"/>
                </a:lnTo>
                <a:lnTo>
                  <a:pt x="14" y="34"/>
                </a:lnTo>
                <a:lnTo>
                  <a:pt x="13" y="34"/>
                </a:lnTo>
                <a:lnTo>
                  <a:pt x="12" y="34"/>
                </a:lnTo>
                <a:lnTo>
                  <a:pt x="12" y="33"/>
                </a:lnTo>
                <a:lnTo>
                  <a:pt x="11" y="33"/>
                </a:lnTo>
                <a:lnTo>
                  <a:pt x="9" y="32"/>
                </a:lnTo>
                <a:lnTo>
                  <a:pt x="8" y="32"/>
                </a:lnTo>
                <a:lnTo>
                  <a:pt x="8" y="30"/>
                </a:lnTo>
                <a:lnTo>
                  <a:pt x="7" y="30"/>
                </a:lnTo>
                <a:lnTo>
                  <a:pt x="7" y="29"/>
                </a:lnTo>
                <a:lnTo>
                  <a:pt x="6" y="29"/>
                </a:lnTo>
                <a:lnTo>
                  <a:pt x="6" y="28"/>
                </a:lnTo>
                <a:lnTo>
                  <a:pt x="5" y="28"/>
                </a:lnTo>
                <a:lnTo>
                  <a:pt x="5" y="27"/>
                </a:lnTo>
                <a:lnTo>
                  <a:pt x="5" y="26"/>
                </a:lnTo>
                <a:lnTo>
                  <a:pt x="4" y="26"/>
                </a:lnTo>
                <a:lnTo>
                  <a:pt x="4" y="25"/>
                </a:lnTo>
                <a:lnTo>
                  <a:pt x="4" y="24"/>
                </a:lnTo>
                <a:lnTo>
                  <a:pt x="4" y="22"/>
                </a:lnTo>
                <a:lnTo>
                  <a:pt x="3" y="22"/>
                </a:lnTo>
                <a:lnTo>
                  <a:pt x="3" y="21"/>
                </a:lnTo>
                <a:lnTo>
                  <a:pt x="3" y="20"/>
                </a:lnTo>
                <a:lnTo>
                  <a:pt x="3" y="19"/>
                </a:lnTo>
                <a:lnTo>
                  <a:pt x="3" y="18"/>
                </a:lnTo>
                <a:lnTo>
                  <a:pt x="3" y="17"/>
                </a:lnTo>
                <a:lnTo>
                  <a:pt x="3" y="16"/>
                </a:lnTo>
                <a:lnTo>
                  <a:pt x="3" y="14"/>
                </a:lnTo>
                <a:lnTo>
                  <a:pt x="4" y="14"/>
                </a:lnTo>
                <a:lnTo>
                  <a:pt x="4" y="13"/>
                </a:lnTo>
                <a:lnTo>
                  <a:pt x="4" y="12"/>
                </a:lnTo>
                <a:lnTo>
                  <a:pt x="5" y="11"/>
                </a:lnTo>
                <a:lnTo>
                  <a:pt x="5" y="10"/>
                </a:lnTo>
                <a:lnTo>
                  <a:pt x="6" y="9"/>
                </a:lnTo>
                <a:lnTo>
                  <a:pt x="6" y="8"/>
                </a:lnTo>
                <a:lnTo>
                  <a:pt x="7" y="8"/>
                </a:lnTo>
                <a:lnTo>
                  <a:pt x="7" y="6"/>
                </a:lnTo>
                <a:lnTo>
                  <a:pt x="8" y="6"/>
                </a:lnTo>
                <a:lnTo>
                  <a:pt x="8" y="5"/>
                </a:lnTo>
                <a:lnTo>
                  <a:pt x="9" y="5"/>
                </a:lnTo>
                <a:lnTo>
                  <a:pt x="9" y="4"/>
                </a:lnTo>
                <a:lnTo>
                  <a:pt x="11" y="4"/>
                </a:lnTo>
                <a:lnTo>
                  <a:pt x="12" y="3"/>
                </a:lnTo>
                <a:lnTo>
                  <a:pt x="13" y="3"/>
                </a:lnTo>
                <a:lnTo>
                  <a:pt x="13" y="2"/>
                </a:lnTo>
                <a:lnTo>
                  <a:pt x="14" y="2"/>
                </a:lnTo>
                <a:lnTo>
                  <a:pt x="15" y="2"/>
                </a:lnTo>
                <a:lnTo>
                  <a:pt x="16" y="2"/>
                </a:lnTo>
                <a:lnTo>
                  <a:pt x="16" y="1"/>
                </a:lnTo>
                <a:lnTo>
                  <a:pt x="18" y="1"/>
                </a:lnTo>
                <a:lnTo>
                  <a:pt x="19" y="1"/>
                </a:lnTo>
                <a:lnTo>
                  <a:pt x="20" y="1"/>
                </a:lnTo>
                <a:lnTo>
                  <a:pt x="21" y="1"/>
                </a:lnTo>
                <a:lnTo>
                  <a:pt x="21" y="0"/>
                </a:lnTo>
                <a:lnTo>
                  <a:pt x="22" y="0"/>
                </a:lnTo>
                <a:lnTo>
                  <a:pt x="23" y="0"/>
                </a:lnTo>
                <a:lnTo>
                  <a:pt x="24" y="0"/>
                </a:lnTo>
                <a:lnTo>
                  <a:pt x="26" y="0"/>
                </a:lnTo>
                <a:lnTo>
                  <a:pt x="27" y="0"/>
                </a:lnTo>
                <a:lnTo>
                  <a:pt x="28" y="0"/>
                </a:lnTo>
                <a:lnTo>
                  <a:pt x="29" y="0"/>
                </a:lnTo>
                <a:lnTo>
                  <a:pt x="30" y="0"/>
                </a:lnTo>
                <a:lnTo>
                  <a:pt x="31" y="0"/>
                </a:lnTo>
                <a:lnTo>
                  <a:pt x="32" y="0"/>
                </a:lnTo>
                <a:lnTo>
                  <a:pt x="34" y="0"/>
                </a:lnTo>
                <a:lnTo>
                  <a:pt x="35" y="0"/>
                </a:lnTo>
                <a:lnTo>
                  <a:pt x="36" y="0"/>
                </a:lnTo>
                <a:lnTo>
                  <a:pt x="37" y="0"/>
                </a:lnTo>
                <a:lnTo>
                  <a:pt x="37" y="1"/>
                </a:lnTo>
                <a:lnTo>
                  <a:pt x="38" y="1"/>
                </a:lnTo>
                <a:lnTo>
                  <a:pt x="39" y="1"/>
                </a:lnTo>
                <a:lnTo>
                  <a:pt x="40" y="1"/>
                </a:lnTo>
                <a:lnTo>
                  <a:pt x="42" y="1"/>
                </a:lnTo>
                <a:lnTo>
                  <a:pt x="43" y="1"/>
                </a:lnTo>
                <a:lnTo>
                  <a:pt x="43" y="2"/>
                </a:lnTo>
                <a:lnTo>
                  <a:pt x="44" y="2"/>
                </a:lnTo>
                <a:lnTo>
                  <a:pt x="45" y="2"/>
                </a:lnTo>
                <a:lnTo>
                  <a:pt x="46" y="3"/>
                </a:lnTo>
                <a:lnTo>
                  <a:pt x="47" y="3"/>
                </a:lnTo>
                <a:lnTo>
                  <a:pt x="47" y="4"/>
                </a:lnTo>
                <a:lnTo>
                  <a:pt x="48" y="4"/>
                </a:lnTo>
                <a:lnTo>
                  <a:pt x="50" y="5"/>
                </a:lnTo>
                <a:lnTo>
                  <a:pt x="51" y="5"/>
                </a:lnTo>
                <a:lnTo>
                  <a:pt x="51" y="6"/>
                </a:lnTo>
                <a:lnTo>
                  <a:pt x="52" y="8"/>
                </a:lnTo>
                <a:lnTo>
                  <a:pt x="53" y="9"/>
                </a:lnTo>
                <a:lnTo>
                  <a:pt x="53" y="10"/>
                </a:lnTo>
                <a:lnTo>
                  <a:pt x="54" y="10"/>
                </a:lnTo>
                <a:lnTo>
                  <a:pt x="54" y="11"/>
                </a:lnTo>
                <a:lnTo>
                  <a:pt x="54" y="12"/>
                </a:lnTo>
                <a:lnTo>
                  <a:pt x="55" y="12"/>
                </a:lnTo>
                <a:lnTo>
                  <a:pt x="55" y="13"/>
                </a:lnTo>
                <a:lnTo>
                  <a:pt x="55" y="14"/>
                </a:lnTo>
                <a:lnTo>
                  <a:pt x="56" y="14"/>
                </a:lnTo>
                <a:lnTo>
                  <a:pt x="56" y="16"/>
                </a:lnTo>
                <a:lnTo>
                  <a:pt x="40" y="19"/>
                </a:lnTo>
                <a:lnTo>
                  <a:pt x="40" y="18"/>
                </a:lnTo>
                <a:lnTo>
                  <a:pt x="40" y="17"/>
                </a:lnTo>
                <a:lnTo>
                  <a:pt x="39" y="17"/>
                </a:lnTo>
                <a:lnTo>
                  <a:pt x="39" y="16"/>
                </a:lnTo>
                <a:lnTo>
                  <a:pt x="39" y="14"/>
                </a:lnTo>
                <a:lnTo>
                  <a:pt x="38" y="14"/>
                </a:lnTo>
                <a:lnTo>
                  <a:pt x="38" y="13"/>
                </a:lnTo>
                <a:lnTo>
                  <a:pt x="37" y="13"/>
                </a:lnTo>
                <a:lnTo>
                  <a:pt x="36" y="13"/>
                </a:lnTo>
                <a:lnTo>
                  <a:pt x="36" y="12"/>
                </a:lnTo>
                <a:lnTo>
                  <a:pt x="35" y="12"/>
                </a:lnTo>
                <a:lnTo>
                  <a:pt x="34" y="12"/>
                </a:lnTo>
                <a:lnTo>
                  <a:pt x="32" y="12"/>
                </a:lnTo>
                <a:lnTo>
                  <a:pt x="32" y="11"/>
                </a:lnTo>
                <a:lnTo>
                  <a:pt x="31" y="11"/>
                </a:lnTo>
                <a:lnTo>
                  <a:pt x="30" y="11"/>
                </a:lnTo>
                <a:lnTo>
                  <a:pt x="29" y="11"/>
                </a:lnTo>
                <a:lnTo>
                  <a:pt x="28" y="11"/>
                </a:lnTo>
                <a:lnTo>
                  <a:pt x="27" y="11"/>
                </a:lnTo>
                <a:lnTo>
                  <a:pt x="26" y="11"/>
                </a:lnTo>
                <a:lnTo>
                  <a:pt x="24" y="12"/>
                </a:lnTo>
                <a:lnTo>
                  <a:pt x="23" y="12"/>
                </a:lnTo>
                <a:lnTo>
                  <a:pt x="22" y="12"/>
                </a:lnTo>
                <a:lnTo>
                  <a:pt x="21" y="12"/>
                </a:lnTo>
                <a:lnTo>
                  <a:pt x="21" y="13"/>
                </a:lnTo>
                <a:lnTo>
                  <a:pt x="20" y="13"/>
                </a:lnTo>
                <a:lnTo>
                  <a:pt x="19" y="13"/>
                </a:lnTo>
                <a:lnTo>
                  <a:pt x="19" y="14"/>
                </a:lnTo>
                <a:lnTo>
                  <a:pt x="19" y="16"/>
                </a:lnTo>
                <a:lnTo>
                  <a:pt x="18" y="16"/>
                </a:lnTo>
                <a:lnTo>
                  <a:pt x="18" y="17"/>
                </a:lnTo>
                <a:lnTo>
                  <a:pt x="19" y="17"/>
                </a:lnTo>
                <a:lnTo>
                  <a:pt x="19" y="18"/>
                </a:lnTo>
                <a:lnTo>
                  <a:pt x="19" y="19"/>
                </a:lnTo>
                <a:lnTo>
                  <a:pt x="20" y="19"/>
                </a:lnTo>
                <a:lnTo>
                  <a:pt x="20" y="20"/>
                </a:lnTo>
                <a:lnTo>
                  <a:pt x="21" y="20"/>
                </a:lnTo>
                <a:lnTo>
                  <a:pt x="22" y="20"/>
                </a:lnTo>
                <a:lnTo>
                  <a:pt x="23" y="21"/>
                </a:lnTo>
                <a:lnTo>
                  <a:pt x="24" y="21"/>
                </a:lnTo>
                <a:lnTo>
                  <a:pt x="26" y="21"/>
                </a:lnTo>
                <a:lnTo>
                  <a:pt x="27" y="22"/>
                </a:lnTo>
                <a:lnTo>
                  <a:pt x="28" y="22"/>
                </a:lnTo>
                <a:lnTo>
                  <a:pt x="29" y="22"/>
                </a:lnTo>
                <a:lnTo>
                  <a:pt x="30" y="22"/>
                </a:lnTo>
                <a:lnTo>
                  <a:pt x="31" y="24"/>
                </a:lnTo>
                <a:lnTo>
                  <a:pt x="32" y="24"/>
                </a:lnTo>
                <a:lnTo>
                  <a:pt x="34" y="24"/>
                </a:lnTo>
                <a:lnTo>
                  <a:pt x="35" y="24"/>
                </a:lnTo>
                <a:lnTo>
                  <a:pt x="36" y="25"/>
                </a:lnTo>
                <a:lnTo>
                  <a:pt x="37" y="25"/>
                </a:lnTo>
                <a:lnTo>
                  <a:pt x="38" y="25"/>
                </a:lnTo>
                <a:lnTo>
                  <a:pt x="39" y="25"/>
                </a:lnTo>
                <a:lnTo>
                  <a:pt x="40" y="26"/>
                </a:lnTo>
                <a:lnTo>
                  <a:pt x="42" y="26"/>
                </a:lnTo>
                <a:lnTo>
                  <a:pt x="43" y="26"/>
                </a:lnTo>
                <a:lnTo>
                  <a:pt x="44" y="26"/>
                </a:lnTo>
                <a:lnTo>
                  <a:pt x="44" y="27"/>
                </a:lnTo>
                <a:lnTo>
                  <a:pt x="45" y="27"/>
                </a:lnTo>
                <a:lnTo>
                  <a:pt x="46" y="27"/>
                </a:lnTo>
                <a:lnTo>
                  <a:pt x="47" y="28"/>
                </a:lnTo>
                <a:lnTo>
                  <a:pt x="48" y="28"/>
                </a:lnTo>
                <a:lnTo>
                  <a:pt x="50" y="29"/>
                </a:lnTo>
                <a:lnTo>
                  <a:pt x="51" y="29"/>
                </a:lnTo>
                <a:lnTo>
                  <a:pt x="52" y="30"/>
                </a:lnTo>
                <a:lnTo>
                  <a:pt x="53" y="30"/>
                </a:lnTo>
                <a:lnTo>
                  <a:pt x="53" y="32"/>
                </a:lnTo>
                <a:lnTo>
                  <a:pt x="54" y="32"/>
                </a:lnTo>
                <a:lnTo>
                  <a:pt x="54" y="33"/>
                </a:lnTo>
                <a:lnTo>
                  <a:pt x="55" y="33"/>
                </a:lnTo>
                <a:lnTo>
                  <a:pt x="55" y="34"/>
                </a:lnTo>
                <a:lnTo>
                  <a:pt x="56" y="34"/>
                </a:lnTo>
                <a:lnTo>
                  <a:pt x="56" y="35"/>
                </a:lnTo>
                <a:lnTo>
                  <a:pt x="56" y="36"/>
                </a:lnTo>
                <a:lnTo>
                  <a:pt x="58" y="36"/>
                </a:lnTo>
                <a:lnTo>
                  <a:pt x="58" y="37"/>
                </a:lnTo>
                <a:lnTo>
                  <a:pt x="58" y="38"/>
                </a:lnTo>
                <a:lnTo>
                  <a:pt x="58" y="40"/>
                </a:lnTo>
                <a:lnTo>
                  <a:pt x="58" y="41"/>
                </a:lnTo>
                <a:lnTo>
                  <a:pt x="59" y="41"/>
                </a:lnTo>
                <a:lnTo>
                  <a:pt x="59" y="42"/>
                </a:lnTo>
                <a:lnTo>
                  <a:pt x="59" y="43"/>
                </a:lnTo>
                <a:lnTo>
                  <a:pt x="59" y="44"/>
                </a:lnTo>
                <a:lnTo>
                  <a:pt x="59" y="45"/>
                </a:lnTo>
                <a:lnTo>
                  <a:pt x="58" y="47"/>
                </a:lnTo>
                <a:lnTo>
                  <a:pt x="58" y="48"/>
                </a:lnTo>
                <a:lnTo>
                  <a:pt x="58" y="49"/>
                </a:lnTo>
                <a:lnTo>
                  <a:pt x="58" y="50"/>
                </a:lnTo>
                <a:lnTo>
                  <a:pt x="56" y="50"/>
                </a:lnTo>
                <a:lnTo>
                  <a:pt x="56" y="51"/>
                </a:lnTo>
                <a:lnTo>
                  <a:pt x="56" y="52"/>
                </a:lnTo>
                <a:lnTo>
                  <a:pt x="55" y="52"/>
                </a:lnTo>
                <a:lnTo>
                  <a:pt x="55" y="53"/>
                </a:lnTo>
                <a:lnTo>
                  <a:pt x="55" y="55"/>
                </a:lnTo>
                <a:lnTo>
                  <a:pt x="54" y="55"/>
                </a:lnTo>
                <a:lnTo>
                  <a:pt x="54" y="56"/>
                </a:lnTo>
                <a:lnTo>
                  <a:pt x="53" y="56"/>
                </a:lnTo>
                <a:lnTo>
                  <a:pt x="53" y="57"/>
                </a:lnTo>
                <a:lnTo>
                  <a:pt x="52" y="57"/>
                </a:lnTo>
                <a:lnTo>
                  <a:pt x="52" y="58"/>
                </a:lnTo>
                <a:lnTo>
                  <a:pt x="51" y="58"/>
                </a:lnTo>
                <a:lnTo>
                  <a:pt x="51" y="59"/>
                </a:lnTo>
                <a:lnTo>
                  <a:pt x="50" y="59"/>
                </a:lnTo>
                <a:lnTo>
                  <a:pt x="48" y="60"/>
                </a:lnTo>
                <a:lnTo>
                  <a:pt x="47" y="60"/>
                </a:lnTo>
                <a:lnTo>
                  <a:pt x="46" y="61"/>
                </a:lnTo>
                <a:lnTo>
                  <a:pt x="45" y="61"/>
                </a:lnTo>
                <a:lnTo>
                  <a:pt x="44" y="63"/>
                </a:lnTo>
                <a:lnTo>
                  <a:pt x="43" y="63"/>
                </a:lnTo>
                <a:lnTo>
                  <a:pt x="42" y="63"/>
                </a:lnTo>
                <a:lnTo>
                  <a:pt x="40" y="64"/>
                </a:lnTo>
                <a:lnTo>
                  <a:pt x="39" y="64"/>
                </a:lnTo>
                <a:lnTo>
                  <a:pt x="38" y="64"/>
                </a:lnTo>
                <a:lnTo>
                  <a:pt x="37" y="64"/>
                </a:lnTo>
                <a:lnTo>
                  <a:pt x="36" y="64"/>
                </a:lnTo>
                <a:lnTo>
                  <a:pt x="35" y="64"/>
                </a:lnTo>
                <a:lnTo>
                  <a:pt x="34" y="64"/>
                </a:lnTo>
                <a:lnTo>
                  <a:pt x="32" y="64"/>
                </a:lnTo>
                <a:lnTo>
                  <a:pt x="31" y="64"/>
                </a:lnTo>
                <a:lnTo>
                  <a:pt x="30" y="65"/>
                </a:lnTo>
                <a:lnTo>
                  <a:pt x="29" y="64"/>
                </a:lnTo>
                <a:lnTo>
                  <a:pt x="28" y="64"/>
                </a:lnTo>
                <a:lnTo>
                  <a:pt x="27" y="64"/>
                </a:lnTo>
                <a:lnTo>
                  <a:pt x="26" y="64"/>
                </a:lnTo>
                <a:lnTo>
                  <a:pt x="24" y="64"/>
                </a:lnTo>
                <a:lnTo>
                  <a:pt x="23" y="64"/>
                </a:lnTo>
                <a:lnTo>
                  <a:pt x="22" y="64"/>
                </a:lnTo>
                <a:lnTo>
                  <a:pt x="21" y="64"/>
                </a:lnTo>
                <a:lnTo>
                  <a:pt x="20" y="64"/>
                </a:lnTo>
                <a:lnTo>
                  <a:pt x="19" y="63"/>
                </a:lnTo>
                <a:lnTo>
                  <a:pt x="18" y="63"/>
                </a:lnTo>
                <a:lnTo>
                  <a:pt x="16" y="63"/>
                </a:lnTo>
                <a:lnTo>
                  <a:pt x="15" y="61"/>
                </a:lnTo>
                <a:lnTo>
                  <a:pt x="14" y="61"/>
                </a:lnTo>
                <a:lnTo>
                  <a:pt x="13" y="61"/>
                </a:lnTo>
                <a:lnTo>
                  <a:pt x="13" y="60"/>
                </a:lnTo>
                <a:lnTo>
                  <a:pt x="12" y="60"/>
                </a:lnTo>
                <a:lnTo>
                  <a:pt x="11" y="60"/>
                </a:lnTo>
                <a:lnTo>
                  <a:pt x="11" y="59"/>
                </a:lnTo>
                <a:lnTo>
                  <a:pt x="9" y="59"/>
                </a:lnTo>
                <a:lnTo>
                  <a:pt x="9" y="58"/>
                </a:lnTo>
                <a:lnTo>
                  <a:pt x="8" y="58"/>
                </a:lnTo>
                <a:lnTo>
                  <a:pt x="7" y="57"/>
                </a:lnTo>
                <a:lnTo>
                  <a:pt x="6" y="56"/>
                </a:lnTo>
                <a:lnTo>
                  <a:pt x="5" y="55"/>
                </a:lnTo>
                <a:lnTo>
                  <a:pt x="5" y="53"/>
                </a:lnTo>
                <a:lnTo>
                  <a:pt x="4" y="53"/>
                </a:lnTo>
                <a:lnTo>
                  <a:pt x="4" y="52"/>
                </a:lnTo>
                <a:lnTo>
                  <a:pt x="3" y="52"/>
                </a:lnTo>
                <a:lnTo>
                  <a:pt x="3" y="51"/>
                </a:lnTo>
                <a:lnTo>
                  <a:pt x="3" y="50"/>
                </a:lnTo>
                <a:lnTo>
                  <a:pt x="1" y="49"/>
                </a:lnTo>
                <a:lnTo>
                  <a:pt x="1" y="48"/>
                </a:lnTo>
                <a:lnTo>
                  <a:pt x="1" y="47"/>
                </a:lnTo>
                <a:lnTo>
                  <a:pt x="0" y="47"/>
                </a:lnTo>
                <a:lnTo>
                  <a:pt x="0" y="4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3" name="Freeform 46"/>
          <p:cNvSpPr>
            <a:spLocks/>
          </p:cNvSpPr>
          <p:nvPr/>
        </p:nvSpPr>
        <p:spPr bwMode="auto">
          <a:xfrm>
            <a:off x="1914525" y="3937000"/>
            <a:ext cx="92075" cy="103188"/>
          </a:xfrm>
          <a:custGeom>
            <a:avLst/>
            <a:gdLst>
              <a:gd name="T0" fmla="*/ 17 w 58"/>
              <a:gd name="T1" fmla="*/ 45 h 65"/>
              <a:gd name="T2" fmla="*/ 19 w 58"/>
              <a:gd name="T3" fmla="*/ 49 h 65"/>
              <a:gd name="T4" fmla="*/ 23 w 58"/>
              <a:gd name="T5" fmla="*/ 51 h 65"/>
              <a:gd name="T6" fmla="*/ 27 w 58"/>
              <a:gd name="T7" fmla="*/ 52 h 65"/>
              <a:gd name="T8" fmla="*/ 33 w 58"/>
              <a:gd name="T9" fmla="*/ 52 h 65"/>
              <a:gd name="T10" fmla="*/ 39 w 58"/>
              <a:gd name="T11" fmla="*/ 51 h 65"/>
              <a:gd name="T12" fmla="*/ 41 w 58"/>
              <a:gd name="T13" fmla="*/ 48 h 65"/>
              <a:gd name="T14" fmla="*/ 40 w 58"/>
              <a:gd name="T15" fmla="*/ 43 h 65"/>
              <a:gd name="T16" fmla="*/ 36 w 58"/>
              <a:gd name="T17" fmla="*/ 41 h 65"/>
              <a:gd name="T18" fmla="*/ 31 w 58"/>
              <a:gd name="T19" fmla="*/ 40 h 65"/>
              <a:gd name="T20" fmla="*/ 25 w 58"/>
              <a:gd name="T21" fmla="*/ 38 h 65"/>
              <a:gd name="T22" fmla="*/ 19 w 58"/>
              <a:gd name="T23" fmla="*/ 36 h 65"/>
              <a:gd name="T24" fmla="*/ 14 w 58"/>
              <a:gd name="T25" fmla="*/ 35 h 65"/>
              <a:gd name="T26" fmla="*/ 10 w 58"/>
              <a:gd name="T27" fmla="*/ 33 h 65"/>
              <a:gd name="T28" fmla="*/ 7 w 58"/>
              <a:gd name="T29" fmla="*/ 29 h 65"/>
              <a:gd name="T30" fmla="*/ 4 w 58"/>
              <a:gd name="T31" fmla="*/ 26 h 65"/>
              <a:gd name="T32" fmla="*/ 2 w 58"/>
              <a:gd name="T33" fmla="*/ 22 h 65"/>
              <a:gd name="T34" fmla="*/ 2 w 58"/>
              <a:gd name="T35" fmla="*/ 17 h 65"/>
              <a:gd name="T36" fmla="*/ 3 w 58"/>
              <a:gd name="T37" fmla="*/ 12 h 65"/>
              <a:gd name="T38" fmla="*/ 7 w 58"/>
              <a:gd name="T39" fmla="*/ 8 h 65"/>
              <a:gd name="T40" fmla="*/ 9 w 58"/>
              <a:gd name="T41" fmla="*/ 4 h 65"/>
              <a:gd name="T42" fmla="*/ 14 w 58"/>
              <a:gd name="T43" fmla="*/ 2 h 65"/>
              <a:gd name="T44" fmla="*/ 18 w 58"/>
              <a:gd name="T45" fmla="*/ 1 h 65"/>
              <a:gd name="T46" fmla="*/ 23 w 58"/>
              <a:gd name="T47" fmla="*/ 0 h 65"/>
              <a:gd name="T48" fmla="*/ 28 w 58"/>
              <a:gd name="T49" fmla="*/ 0 h 65"/>
              <a:gd name="T50" fmla="*/ 34 w 58"/>
              <a:gd name="T51" fmla="*/ 0 h 65"/>
              <a:gd name="T52" fmla="*/ 39 w 58"/>
              <a:gd name="T53" fmla="*/ 1 h 65"/>
              <a:gd name="T54" fmla="*/ 43 w 58"/>
              <a:gd name="T55" fmla="*/ 2 h 65"/>
              <a:gd name="T56" fmla="*/ 48 w 58"/>
              <a:gd name="T57" fmla="*/ 4 h 65"/>
              <a:gd name="T58" fmla="*/ 53 w 58"/>
              <a:gd name="T59" fmla="*/ 9 h 65"/>
              <a:gd name="T60" fmla="*/ 55 w 58"/>
              <a:gd name="T61" fmla="*/ 12 h 65"/>
              <a:gd name="T62" fmla="*/ 40 w 58"/>
              <a:gd name="T63" fmla="*/ 19 h 65"/>
              <a:gd name="T64" fmla="*/ 39 w 58"/>
              <a:gd name="T65" fmla="*/ 14 h 65"/>
              <a:gd name="T66" fmla="*/ 35 w 58"/>
              <a:gd name="T67" fmla="*/ 12 h 65"/>
              <a:gd name="T68" fmla="*/ 31 w 58"/>
              <a:gd name="T69" fmla="*/ 11 h 65"/>
              <a:gd name="T70" fmla="*/ 25 w 58"/>
              <a:gd name="T71" fmla="*/ 11 h 65"/>
              <a:gd name="T72" fmla="*/ 20 w 58"/>
              <a:gd name="T73" fmla="*/ 13 h 65"/>
              <a:gd name="T74" fmla="*/ 17 w 58"/>
              <a:gd name="T75" fmla="*/ 16 h 65"/>
              <a:gd name="T76" fmla="*/ 19 w 58"/>
              <a:gd name="T77" fmla="*/ 20 h 65"/>
              <a:gd name="T78" fmla="*/ 25 w 58"/>
              <a:gd name="T79" fmla="*/ 21 h 65"/>
              <a:gd name="T80" fmla="*/ 31 w 58"/>
              <a:gd name="T81" fmla="*/ 24 h 65"/>
              <a:gd name="T82" fmla="*/ 36 w 58"/>
              <a:gd name="T83" fmla="*/ 25 h 65"/>
              <a:gd name="T84" fmla="*/ 42 w 58"/>
              <a:gd name="T85" fmla="*/ 26 h 65"/>
              <a:gd name="T86" fmla="*/ 47 w 58"/>
              <a:gd name="T87" fmla="*/ 28 h 65"/>
              <a:gd name="T88" fmla="*/ 53 w 58"/>
              <a:gd name="T89" fmla="*/ 30 h 65"/>
              <a:gd name="T90" fmla="*/ 55 w 58"/>
              <a:gd name="T91" fmla="*/ 34 h 65"/>
              <a:gd name="T92" fmla="*/ 57 w 58"/>
              <a:gd name="T93" fmla="*/ 40 h 65"/>
              <a:gd name="T94" fmla="*/ 58 w 58"/>
              <a:gd name="T95" fmla="*/ 44 h 65"/>
              <a:gd name="T96" fmla="*/ 57 w 58"/>
              <a:gd name="T97" fmla="*/ 50 h 65"/>
              <a:gd name="T98" fmla="*/ 55 w 58"/>
              <a:gd name="T99" fmla="*/ 53 h 65"/>
              <a:gd name="T100" fmla="*/ 53 w 58"/>
              <a:gd name="T101" fmla="*/ 57 h 65"/>
              <a:gd name="T102" fmla="*/ 49 w 58"/>
              <a:gd name="T103" fmla="*/ 59 h 65"/>
              <a:gd name="T104" fmla="*/ 43 w 58"/>
              <a:gd name="T105" fmla="*/ 63 h 65"/>
              <a:gd name="T106" fmla="*/ 38 w 58"/>
              <a:gd name="T107" fmla="*/ 64 h 65"/>
              <a:gd name="T108" fmla="*/ 32 w 58"/>
              <a:gd name="T109" fmla="*/ 64 h 65"/>
              <a:gd name="T110" fmla="*/ 26 w 58"/>
              <a:gd name="T111" fmla="*/ 64 h 65"/>
              <a:gd name="T112" fmla="*/ 20 w 58"/>
              <a:gd name="T113" fmla="*/ 64 h 65"/>
              <a:gd name="T114" fmla="*/ 15 w 58"/>
              <a:gd name="T115" fmla="*/ 61 h 65"/>
              <a:gd name="T116" fmla="*/ 10 w 58"/>
              <a:gd name="T117" fmla="*/ 60 h 65"/>
              <a:gd name="T118" fmla="*/ 7 w 58"/>
              <a:gd name="T119" fmla="*/ 57 h 65"/>
              <a:gd name="T120" fmla="*/ 3 w 58"/>
              <a:gd name="T121" fmla="*/ 52 h 65"/>
              <a:gd name="T122" fmla="*/ 1 w 58"/>
              <a:gd name="T123" fmla="*/ 48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65"/>
              <a:gd name="T188" fmla="*/ 58 w 58"/>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65">
                <a:moveTo>
                  <a:pt x="0" y="45"/>
                </a:moveTo>
                <a:lnTo>
                  <a:pt x="16" y="43"/>
                </a:lnTo>
                <a:lnTo>
                  <a:pt x="17" y="43"/>
                </a:lnTo>
                <a:lnTo>
                  <a:pt x="17" y="44"/>
                </a:lnTo>
                <a:lnTo>
                  <a:pt x="17" y="45"/>
                </a:lnTo>
                <a:lnTo>
                  <a:pt x="17" y="47"/>
                </a:lnTo>
                <a:lnTo>
                  <a:pt x="18" y="47"/>
                </a:lnTo>
                <a:lnTo>
                  <a:pt x="18" y="48"/>
                </a:lnTo>
                <a:lnTo>
                  <a:pt x="19" y="48"/>
                </a:lnTo>
                <a:lnTo>
                  <a:pt x="19" y="49"/>
                </a:lnTo>
                <a:lnTo>
                  <a:pt x="20" y="49"/>
                </a:lnTo>
                <a:lnTo>
                  <a:pt x="20" y="50"/>
                </a:lnTo>
                <a:lnTo>
                  <a:pt x="22" y="50"/>
                </a:lnTo>
                <a:lnTo>
                  <a:pt x="22" y="51"/>
                </a:lnTo>
                <a:lnTo>
                  <a:pt x="23" y="51"/>
                </a:lnTo>
                <a:lnTo>
                  <a:pt x="24" y="51"/>
                </a:lnTo>
                <a:lnTo>
                  <a:pt x="24" y="52"/>
                </a:lnTo>
                <a:lnTo>
                  <a:pt x="25" y="52"/>
                </a:lnTo>
                <a:lnTo>
                  <a:pt x="26" y="52"/>
                </a:lnTo>
                <a:lnTo>
                  <a:pt x="27" y="52"/>
                </a:lnTo>
                <a:lnTo>
                  <a:pt x="28" y="52"/>
                </a:lnTo>
                <a:lnTo>
                  <a:pt x="30" y="52"/>
                </a:lnTo>
                <a:lnTo>
                  <a:pt x="31" y="52"/>
                </a:lnTo>
                <a:lnTo>
                  <a:pt x="32" y="52"/>
                </a:lnTo>
                <a:lnTo>
                  <a:pt x="33" y="52"/>
                </a:lnTo>
                <a:lnTo>
                  <a:pt x="34" y="52"/>
                </a:lnTo>
                <a:lnTo>
                  <a:pt x="35" y="52"/>
                </a:lnTo>
                <a:lnTo>
                  <a:pt x="36" y="51"/>
                </a:lnTo>
                <a:lnTo>
                  <a:pt x="38" y="51"/>
                </a:lnTo>
                <a:lnTo>
                  <a:pt x="39" y="51"/>
                </a:lnTo>
                <a:lnTo>
                  <a:pt x="39" y="50"/>
                </a:lnTo>
                <a:lnTo>
                  <a:pt x="40" y="50"/>
                </a:lnTo>
                <a:lnTo>
                  <a:pt x="40" y="49"/>
                </a:lnTo>
                <a:lnTo>
                  <a:pt x="41" y="49"/>
                </a:lnTo>
                <a:lnTo>
                  <a:pt x="41" y="48"/>
                </a:lnTo>
                <a:lnTo>
                  <a:pt x="41" y="47"/>
                </a:lnTo>
                <a:lnTo>
                  <a:pt x="41" y="45"/>
                </a:lnTo>
                <a:lnTo>
                  <a:pt x="41" y="44"/>
                </a:lnTo>
                <a:lnTo>
                  <a:pt x="41" y="43"/>
                </a:lnTo>
                <a:lnTo>
                  <a:pt x="40" y="43"/>
                </a:lnTo>
                <a:lnTo>
                  <a:pt x="40" y="42"/>
                </a:lnTo>
                <a:lnTo>
                  <a:pt x="39" y="42"/>
                </a:lnTo>
                <a:lnTo>
                  <a:pt x="38" y="42"/>
                </a:lnTo>
                <a:lnTo>
                  <a:pt x="38" y="41"/>
                </a:lnTo>
                <a:lnTo>
                  <a:pt x="36" y="41"/>
                </a:lnTo>
                <a:lnTo>
                  <a:pt x="35" y="41"/>
                </a:lnTo>
                <a:lnTo>
                  <a:pt x="34" y="41"/>
                </a:lnTo>
                <a:lnTo>
                  <a:pt x="33" y="40"/>
                </a:lnTo>
                <a:lnTo>
                  <a:pt x="32" y="40"/>
                </a:lnTo>
                <a:lnTo>
                  <a:pt x="31" y="40"/>
                </a:lnTo>
                <a:lnTo>
                  <a:pt x="30" y="40"/>
                </a:lnTo>
                <a:lnTo>
                  <a:pt x="28" y="40"/>
                </a:lnTo>
                <a:lnTo>
                  <a:pt x="27" y="38"/>
                </a:lnTo>
                <a:lnTo>
                  <a:pt x="26" y="38"/>
                </a:lnTo>
                <a:lnTo>
                  <a:pt x="25" y="38"/>
                </a:lnTo>
                <a:lnTo>
                  <a:pt x="24" y="37"/>
                </a:lnTo>
                <a:lnTo>
                  <a:pt x="23" y="37"/>
                </a:lnTo>
                <a:lnTo>
                  <a:pt x="22" y="37"/>
                </a:lnTo>
                <a:lnTo>
                  <a:pt x="20" y="37"/>
                </a:lnTo>
                <a:lnTo>
                  <a:pt x="19" y="36"/>
                </a:lnTo>
                <a:lnTo>
                  <a:pt x="18" y="36"/>
                </a:lnTo>
                <a:lnTo>
                  <a:pt x="17" y="36"/>
                </a:lnTo>
                <a:lnTo>
                  <a:pt x="16" y="35"/>
                </a:lnTo>
                <a:lnTo>
                  <a:pt x="15" y="35"/>
                </a:lnTo>
                <a:lnTo>
                  <a:pt x="14" y="35"/>
                </a:lnTo>
                <a:lnTo>
                  <a:pt x="14" y="34"/>
                </a:lnTo>
                <a:lnTo>
                  <a:pt x="12" y="34"/>
                </a:lnTo>
                <a:lnTo>
                  <a:pt x="11" y="34"/>
                </a:lnTo>
                <a:lnTo>
                  <a:pt x="11" y="33"/>
                </a:lnTo>
                <a:lnTo>
                  <a:pt x="10" y="33"/>
                </a:lnTo>
                <a:lnTo>
                  <a:pt x="9" y="32"/>
                </a:lnTo>
                <a:lnTo>
                  <a:pt x="8" y="32"/>
                </a:lnTo>
                <a:lnTo>
                  <a:pt x="8" y="30"/>
                </a:lnTo>
                <a:lnTo>
                  <a:pt x="7" y="30"/>
                </a:lnTo>
                <a:lnTo>
                  <a:pt x="7" y="29"/>
                </a:lnTo>
                <a:lnTo>
                  <a:pt x="6" y="29"/>
                </a:lnTo>
                <a:lnTo>
                  <a:pt x="6" y="28"/>
                </a:lnTo>
                <a:lnTo>
                  <a:pt x="4" y="28"/>
                </a:lnTo>
                <a:lnTo>
                  <a:pt x="4" y="27"/>
                </a:lnTo>
                <a:lnTo>
                  <a:pt x="4" y="26"/>
                </a:lnTo>
                <a:lnTo>
                  <a:pt x="3" y="26"/>
                </a:lnTo>
                <a:lnTo>
                  <a:pt x="3" y="25"/>
                </a:lnTo>
                <a:lnTo>
                  <a:pt x="3" y="24"/>
                </a:lnTo>
                <a:lnTo>
                  <a:pt x="3" y="22"/>
                </a:lnTo>
                <a:lnTo>
                  <a:pt x="2" y="22"/>
                </a:lnTo>
                <a:lnTo>
                  <a:pt x="2" y="21"/>
                </a:lnTo>
                <a:lnTo>
                  <a:pt x="2" y="20"/>
                </a:lnTo>
                <a:lnTo>
                  <a:pt x="2" y="19"/>
                </a:lnTo>
                <a:lnTo>
                  <a:pt x="2" y="18"/>
                </a:lnTo>
                <a:lnTo>
                  <a:pt x="2" y="17"/>
                </a:lnTo>
                <a:lnTo>
                  <a:pt x="2" y="16"/>
                </a:lnTo>
                <a:lnTo>
                  <a:pt x="2" y="14"/>
                </a:lnTo>
                <a:lnTo>
                  <a:pt x="3" y="14"/>
                </a:lnTo>
                <a:lnTo>
                  <a:pt x="3" y="13"/>
                </a:lnTo>
                <a:lnTo>
                  <a:pt x="3" y="12"/>
                </a:lnTo>
                <a:lnTo>
                  <a:pt x="4" y="11"/>
                </a:lnTo>
                <a:lnTo>
                  <a:pt x="4" y="10"/>
                </a:lnTo>
                <a:lnTo>
                  <a:pt x="6" y="9"/>
                </a:lnTo>
                <a:lnTo>
                  <a:pt x="6" y="8"/>
                </a:lnTo>
                <a:lnTo>
                  <a:pt x="7" y="8"/>
                </a:lnTo>
                <a:lnTo>
                  <a:pt x="7" y="6"/>
                </a:lnTo>
                <a:lnTo>
                  <a:pt x="8" y="6"/>
                </a:lnTo>
                <a:lnTo>
                  <a:pt x="8" y="5"/>
                </a:lnTo>
                <a:lnTo>
                  <a:pt x="9" y="5"/>
                </a:lnTo>
                <a:lnTo>
                  <a:pt x="9" y="4"/>
                </a:lnTo>
                <a:lnTo>
                  <a:pt x="10" y="4"/>
                </a:lnTo>
                <a:lnTo>
                  <a:pt x="11" y="3"/>
                </a:lnTo>
                <a:lnTo>
                  <a:pt x="12" y="3"/>
                </a:lnTo>
                <a:lnTo>
                  <a:pt x="12" y="2"/>
                </a:lnTo>
                <a:lnTo>
                  <a:pt x="14" y="2"/>
                </a:lnTo>
                <a:lnTo>
                  <a:pt x="15" y="2"/>
                </a:lnTo>
                <a:lnTo>
                  <a:pt x="16" y="2"/>
                </a:lnTo>
                <a:lnTo>
                  <a:pt x="16" y="1"/>
                </a:lnTo>
                <a:lnTo>
                  <a:pt x="17" y="1"/>
                </a:lnTo>
                <a:lnTo>
                  <a:pt x="18" y="1"/>
                </a:lnTo>
                <a:lnTo>
                  <a:pt x="19" y="1"/>
                </a:lnTo>
                <a:lnTo>
                  <a:pt x="20" y="1"/>
                </a:lnTo>
                <a:lnTo>
                  <a:pt x="20" y="0"/>
                </a:lnTo>
                <a:lnTo>
                  <a:pt x="22" y="0"/>
                </a:lnTo>
                <a:lnTo>
                  <a:pt x="23" y="0"/>
                </a:lnTo>
                <a:lnTo>
                  <a:pt x="24" y="0"/>
                </a:lnTo>
                <a:lnTo>
                  <a:pt x="25" y="0"/>
                </a:lnTo>
                <a:lnTo>
                  <a:pt x="26" y="0"/>
                </a:lnTo>
                <a:lnTo>
                  <a:pt x="27" y="0"/>
                </a:lnTo>
                <a:lnTo>
                  <a:pt x="28" y="0"/>
                </a:lnTo>
                <a:lnTo>
                  <a:pt x="30" y="0"/>
                </a:lnTo>
                <a:lnTo>
                  <a:pt x="31" y="0"/>
                </a:lnTo>
                <a:lnTo>
                  <a:pt x="32" y="0"/>
                </a:lnTo>
                <a:lnTo>
                  <a:pt x="33" y="0"/>
                </a:lnTo>
                <a:lnTo>
                  <a:pt x="34" y="0"/>
                </a:lnTo>
                <a:lnTo>
                  <a:pt x="35" y="0"/>
                </a:lnTo>
                <a:lnTo>
                  <a:pt x="36" y="0"/>
                </a:lnTo>
                <a:lnTo>
                  <a:pt x="36" y="1"/>
                </a:lnTo>
                <a:lnTo>
                  <a:pt x="38" y="1"/>
                </a:lnTo>
                <a:lnTo>
                  <a:pt x="39" y="1"/>
                </a:lnTo>
                <a:lnTo>
                  <a:pt x="40" y="1"/>
                </a:lnTo>
                <a:lnTo>
                  <a:pt x="41" y="1"/>
                </a:lnTo>
                <a:lnTo>
                  <a:pt x="42" y="1"/>
                </a:lnTo>
                <a:lnTo>
                  <a:pt x="42" y="2"/>
                </a:lnTo>
                <a:lnTo>
                  <a:pt x="43" y="2"/>
                </a:lnTo>
                <a:lnTo>
                  <a:pt x="44" y="2"/>
                </a:lnTo>
                <a:lnTo>
                  <a:pt x="46" y="3"/>
                </a:lnTo>
                <a:lnTo>
                  <a:pt x="47" y="3"/>
                </a:lnTo>
                <a:lnTo>
                  <a:pt x="47" y="4"/>
                </a:lnTo>
                <a:lnTo>
                  <a:pt x="48" y="4"/>
                </a:lnTo>
                <a:lnTo>
                  <a:pt x="49" y="5"/>
                </a:lnTo>
                <a:lnTo>
                  <a:pt x="50" y="5"/>
                </a:lnTo>
                <a:lnTo>
                  <a:pt x="50" y="6"/>
                </a:lnTo>
                <a:lnTo>
                  <a:pt x="51" y="8"/>
                </a:lnTo>
                <a:lnTo>
                  <a:pt x="53" y="9"/>
                </a:lnTo>
                <a:lnTo>
                  <a:pt x="53" y="10"/>
                </a:lnTo>
                <a:lnTo>
                  <a:pt x="54" y="10"/>
                </a:lnTo>
                <a:lnTo>
                  <a:pt x="54" y="11"/>
                </a:lnTo>
                <a:lnTo>
                  <a:pt x="54" y="12"/>
                </a:lnTo>
                <a:lnTo>
                  <a:pt x="55" y="12"/>
                </a:lnTo>
                <a:lnTo>
                  <a:pt x="55" y="13"/>
                </a:lnTo>
                <a:lnTo>
                  <a:pt x="55" y="14"/>
                </a:lnTo>
                <a:lnTo>
                  <a:pt x="56" y="14"/>
                </a:lnTo>
                <a:lnTo>
                  <a:pt x="56" y="16"/>
                </a:lnTo>
                <a:lnTo>
                  <a:pt x="40" y="19"/>
                </a:lnTo>
                <a:lnTo>
                  <a:pt x="40" y="18"/>
                </a:lnTo>
                <a:lnTo>
                  <a:pt x="40" y="17"/>
                </a:lnTo>
                <a:lnTo>
                  <a:pt x="39" y="17"/>
                </a:lnTo>
                <a:lnTo>
                  <a:pt x="39" y="16"/>
                </a:lnTo>
                <a:lnTo>
                  <a:pt x="39" y="14"/>
                </a:lnTo>
                <a:lnTo>
                  <a:pt x="38" y="14"/>
                </a:lnTo>
                <a:lnTo>
                  <a:pt x="38" y="13"/>
                </a:lnTo>
                <a:lnTo>
                  <a:pt x="36" y="13"/>
                </a:lnTo>
                <a:lnTo>
                  <a:pt x="35" y="13"/>
                </a:lnTo>
                <a:lnTo>
                  <a:pt x="35" y="12"/>
                </a:lnTo>
                <a:lnTo>
                  <a:pt x="34" y="12"/>
                </a:lnTo>
                <a:lnTo>
                  <a:pt x="33" y="12"/>
                </a:lnTo>
                <a:lnTo>
                  <a:pt x="32" y="12"/>
                </a:lnTo>
                <a:lnTo>
                  <a:pt x="32" y="11"/>
                </a:lnTo>
                <a:lnTo>
                  <a:pt x="31" y="11"/>
                </a:lnTo>
                <a:lnTo>
                  <a:pt x="30" y="11"/>
                </a:lnTo>
                <a:lnTo>
                  <a:pt x="28" y="11"/>
                </a:lnTo>
                <a:lnTo>
                  <a:pt x="27" y="11"/>
                </a:lnTo>
                <a:lnTo>
                  <a:pt x="26" y="11"/>
                </a:lnTo>
                <a:lnTo>
                  <a:pt x="25" y="11"/>
                </a:lnTo>
                <a:lnTo>
                  <a:pt x="24" y="12"/>
                </a:lnTo>
                <a:lnTo>
                  <a:pt x="23" y="12"/>
                </a:lnTo>
                <a:lnTo>
                  <a:pt x="22" y="12"/>
                </a:lnTo>
                <a:lnTo>
                  <a:pt x="20" y="12"/>
                </a:lnTo>
                <a:lnTo>
                  <a:pt x="20" y="13"/>
                </a:lnTo>
                <a:lnTo>
                  <a:pt x="19" y="13"/>
                </a:lnTo>
                <a:lnTo>
                  <a:pt x="18" y="13"/>
                </a:lnTo>
                <a:lnTo>
                  <a:pt x="18" y="14"/>
                </a:lnTo>
                <a:lnTo>
                  <a:pt x="18" y="16"/>
                </a:lnTo>
                <a:lnTo>
                  <a:pt x="17" y="16"/>
                </a:lnTo>
                <a:lnTo>
                  <a:pt x="17" y="17"/>
                </a:lnTo>
                <a:lnTo>
                  <a:pt x="18" y="18"/>
                </a:lnTo>
                <a:lnTo>
                  <a:pt x="18" y="19"/>
                </a:lnTo>
                <a:lnTo>
                  <a:pt x="19" y="19"/>
                </a:lnTo>
                <a:lnTo>
                  <a:pt x="19" y="20"/>
                </a:lnTo>
                <a:lnTo>
                  <a:pt x="20" y="20"/>
                </a:lnTo>
                <a:lnTo>
                  <a:pt x="22" y="20"/>
                </a:lnTo>
                <a:lnTo>
                  <a:pt x="23" y="21"/>
                </a:lnTo>
                <a:lnTo>
                  <a:pt x="24" y="21"/>
                </a:lnTo>
                <a:lnTo>
                  <a:pt x="25" y="21"/>
                </a:lnTo>
                <a:lnTo>
                  <a:pt x="26" y="22"/>
                </a:lnTo>
                <a:lnTo>
                  <a:pt x="27" y="22"/>
                </a:lnTo>
                <a:lnTo>
                  <a:pt x="28" y="22"/>
                </a:lnTo>
                <a:lnTo>
                  <a:pt x="30" y="22"/>
                </a:lnTo>
                <a:lnTo>
                  <a:pt x="31" y="24"/>
                </a:lnTo>
                <a:lnTo>
                  <a:pt x="32" y="24"/>
                </a:lnTo>
                <a:lnTo>
                  <a:pt x="33" y="24"/>
                </a:lnTo>
                <a:lnTo>
                  <a:pt x="34" y="24"/>
                </a:lnTo>
                <a:lnTo>
                  <a:pt x="35" y="25"/>
                </a:lnTo>
                <a:lnTo>
                  <a:pt x="36" y="25"/>
                </a:lnTo>
                <a:lnTo>
                  <a:pt x="38" y="25"/>
                </a:lnTo>
                <a:lnTo>
                  <a:pt x="39" y="25"/>
                </a:lnTo>
                <a:lnTo>
                  <a:pt x="40" y="26"/>
                </a:lnTo>
                <a:lnTo>
                  <a:pt x="41" y="26"/>
                </a:lnTo>
                <a:lnTo>
                  <a:pt x="42" y="26"/>
                </a:lnTo>
                <a:lnTo>
                  <a:pt x="43" y="26"/>
                </a:lnTo>
                <a:lnTo>
                  <a:pt x="43" y="27"/>
                </a:lnTo>
                <a:lnTo>
                  <a:pt x="44" y="27"/>
                </a:lnTo>
                <a:lnTo>
                  <a:pt x="46" y="27"/>
                </a:lnTo>
                <a:lnTo>
                  <a:pt x="47" y="28"/>
                </a:lnTo>
                <a:lnTo>
                  <a:pt x="48" y="28"/>
                </a:lnTo>
                <a:lnTo>
                  <a:pt x="49" y="29"/>
                </a:lnTo>
                <a:lnTo>
                  <a:pt x="50" y="29"/>
                </a:lnTo>
                <a:lnTo>
                  <a:pt x="51" y="30"/>
                </a:lnTo>
                <a:lnTo>
                  <a:pt x="53" y="30"/>
                </a:lnTo>
                <a:lnTo>
                  <a:pt x="53" y="32"/>
                </a:lnTo>
                <a:lnTo>
                  <a:pt x="54" y="32"/>
                </a:lnTo>
                <a:lnTo>
                  <a:pt x="54" y="33"/>
                </a:lnTo>
                <a:lnTo>
                  <a:pt x="55" y="33"/>
                </a:lnTo>
                <a:lnTo>
                  <a:pt x="55" y="34"/>
                </a:lnTo>
                <a:lnTo>
                  <a:pt x="56" y="35"/>
                </a:lnTo>
                <a:lnTo>
                  <a:pt x="56" y="36"/>
                </a:lnTo>
                <a:lnTo>
                  <a:pt x="57" y="37"/>
                </a:lnTo>
                <a:lnTo>
                  <a:pt x="57" y="38"/>
                </a:lnTo>
                <a:lnTo>
                  <a:pt x="57" y="40"/>
                </a:lnTo>
                <a:lnTo>
                  <a:pt x="57" y="41"/>
                </a:lnTo>
                <a:lnTo>
                  <a:pt x="58" y="41"/>
                </a:lnTo>
                <a:lnTo>
                  <a:pt x="58" y="42"/>
                </a:lnTo>
                <a:lnTo>
                  <a:pt x="58" y="43"/>
                </a:lnTo>
                <a:lnTo>
                  <a:pt x="58" y="44"/>
                </a:lnTo>
                <a:lnTo>
                  <a:pt x="58" y="45"/>
                </a:lnTo>
                <a:lnTo>
                  <a:pt x="57" y="47"/>
                </a:lnTo>
                <a:lnTo>
                  <a:pt x="57" y="48"/>
                </a:lnTo>
                <a:lnTo>
                  <a:pt x="57" y="49"/>
                </a:lnTo>
                <a:lnTo>
                  <a:pt x="57" y="50"/>
                </a:lnTo>
                <a:lnTo>
                  <a:pt x="56" y="50"/>
                </a:lnTo>
                <a:lnTo>
                  <a:pt x="56" y="51"/>
                </a:lnTo>
                <a:lnTo>
                  <a:pt x="56" y="52"/>
                </a:lnTo>
                <a:lnTo>
                  <a:pt x="55" y="52"/>
                </a:lnTo>
                <a:lnTo>
                  <a:pt x="55" y="53"/>
                </a:lnTo>
                <a:lnTo>
                  <a:pt x="55" y="55"/>
                </a:lnTo>
                <a:lnTo>
                  <a:pt x="54" y="55"/>
                </a:lnTo>
                <a:lnTo>
                  <a:pt x="54" y="56"/>
                </a:lnTo>
                <a:lnTo>
                  <a:pt x="53" y="56"/>
                </a:lnTo>
                <a:lnTo>
                  <a:pt x="53" y="57"/>
                </a:lnTo>
                <a:lnTo>
                  <a:pt x="51" y="57"/>
                </a:lnTo>
                <a:lnTo>
                  <a:pt x="51" y="58"/>
                </a:lnTo>
                <a:lnTo>
                  <a:pt x="50" y="58"/>
                </a:lnTo>
                <a:lnTo>
                  <a:pt x="50" y="59"/>
                </a:lnTo>
                <a:lnTo>
                  <a:pt x="49" y="59"/>
                </a:lnTo>
                <a:lnTo>
                  <a:pt x="48" y="60"/>
                </a:lnTo>
                <a:lnTo>
                  <a:pt x="47" y="60"/>
                </a:lnTo>
                <a:lnTo>
                  <a:pt x="46" y="61"/>
                </a:lnTo>
                <a:lnTo>
                  <a:pt x="44" y="61"/>
                </a:lnTo>
                <a:lnTo>
                  <a:pt x="43" y="63"/>
                </a:lnTo>
                <a:lnTo>
                  <a:pt x="42" y="63"/>
                </a:lnTo>
                <a:lnTo>
                  <a:pt x="41" y="63"/>
                </a:lnTo>
                <a:lnTo>
                  <a:pt x="40" y="64"/>
                </a:lnTo>
                <a:lnTo>
                  <a:pt x="39" y="64"/>
                </a:lnTo>
                <a:lnTo>
                  <a:pt x="38" y="64"/>
                </a:lnTo>
                <a:lnTo>
                  <a:pt x="36" y="64"/>
                </a:lnTo>
                <a:lnTo>
                  <a:pt x="35" y="64"/>
                </a:lnTo>
                <a:lnTo>
                  <a:pt x="34" y="64"/>
                </a:lnTo>
                <a:lnTo>
                  <a:pt x="33" y="64"/>
                </a:lnTo>
                <a:lnTo>
                  <a:pt x="32" y="64"/>
                </a:lnTo>
                <a:lnTo>
                  <a:pt x="31" y="64"/>
                </a:lnTo>
                <a:lnTo>
                  <a:pt x="30" y="65"/>
                </a:lnTo>
                <a:lnTo>
                  <a:pt x="28" y="64"/>
                </a:lnTo>
                <a:lnTo>
                  <a:pt x="27" y="64"/>
                </a:lnTo>
                <a:lnTo>
                  <a:pt x="26" y="64"/>
                </a:lnTo>
                <a:lnTo>
                  <a:pt x="25" y="64"/>
                </a:lnTo>
                <a:lnTo>
                  <a:pt x="24" y="64"/>
                </a:lnTo>
                <a:lnTo>
                  <a:pt x="23" y="64"/>
                </a:lnTo>
                <a:lnTo>
                  <a:pt x="22" y="64"/>
                </a:lnTo>
                <a:lnTo>
                  <a:pt x="20" y="64"/>
                </a:lnTo>
                <a:lnTo>
                  <a:pt x="19" y="64"/>
                </a:lnTo>
                <a:lnTo>
                  <a:pt x="18" y="63"/>
                </a:lnTo>
                <a:lnTo>
                  <a:pt x="17" y="63"/>
                </a:lnTo>
                <a:lnTo>
                  <a:pt x="16" y="63"/>
                </a:lnTo>
                <a:lnTo>
                  <a:pt x="15" y="61"/>
                </a:lnTo>
                <a:lnTo>
                  <a:pt x="14" y="61"/>
                </a:lnTo>
                <a:lnTo>
                  <a:pt x="12" y="61"/>
                </a:lnTo>
                <a:lnTo>
                  <a:pt x="12" y="60"/>
                </a:lnTo>
                <a:lnTo>
                  <a:pt x="11" y="60"/>
                </a:lnTo>
                <a:lnTo>
                  <a:pt x="10" y="60"/>
                </a:lnTo>
                <a:lnTo>
                  <a:pt x="10" y="59"/>
                </a:lnTo>
                <a:lnTo>
                  <a:pt x="9" y="59"/>
                </a:lnTo>
                <a:lnTo>
                  <a:pt x="9" y="58"/>
                </a:lnTo>
                <a:lnTo>
                  <a:pt x="8" y="58"/>
                </a:lnTo>
                <a:lnTo>
                  <a:pt x="7" y="57"/>
                </a:lnTo>
                <a:lnTo>
                  <a:pt x="6" y="56"/>
                </a:lnTo>
                <a:lnTo>
                  <a:pt x="4" y="55"/>
                </a:lnTo>
                <a:lnTo>
                  <a:pt x="4" y="53"/>
                </a:lnTo>
                <a:lnTo>
                  <a:pt x="3" y="53"/>
                </a:lnTo>
                <a:lnTo>
                  <a:pt x="3" y="52"/>
                </a:lnTo>
                <a:lnTo>
                  <a:pt x="2" y="52"/>
                </a:lnTo>
                <a:lnTo>
                  <a:pt x="2" y="51"/>
                </a:lnTo>
                <a:lnTo>
                  <a:pt x="2" y="50"/>
                </a:lnTo>
                <a:lnTo>
                  <a:pt x="1" y="49"/>
                </a:lnTo>
                <a:lnTo>
                  <a:pt x="1" y="48"/>
                </a:lnTo>
                <a:lnTo>
                  <a:pt x="1" y="47"/>
                </a:lnTo>
                <a:lnTo>
                  <a:pt x="0" y="47"/>
                </a:lnTo>
                <a:lnTo>
                  <a:pt x="0" y="4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4" name="Freeform 47"/>
          <p:cNvSpPr>
            <a:spLocks noEditPoints="1"/>
          </p:cNvSpPr>
          <p:nvPr/>
        </p:nvSpPr>
        <p:spPr bwMode="auto">
          <a:xfrm>
            <a:off x="6127750" y="2971800"/>
            <a:ext cx="147638" cy="163513"/>
          </a:xfrm>
          <a:custGeom>
            <a:avLst/>
            <a:gdLst>
              <a:gd name="T0" fmla="*/ 45 w 93"/>
              <a:gd name="T1" fmla="*/ 0 h 103"/>
              <a:gd name="T2" fmla="*/ 49 w 93"/>
              <a:gd name="T3" fmla="*/ 0 h 103"/>
              <a:gd name="T4" fmla="*/ 54 w 93"/>
              <a:gd name="T5" fmla="*/ 1 h 103"/>
              <a:gd name="T6" fmla="*/ 58 w 93"/>
              <a:gd name="T7" fmla="*/ 1 h 103"/>
              <a:gd name="T8" fmla="*/ 63 w 93"/>
              <a:gd name="T9" fmla="*/ 3 h 103"/>
              <a:gd name="T10" fmla="*/ 67 w 93"/>
              <a:gd name="T11" fmla="*/ 4 h 103"/>
              <a:gd name="T12" fmla="*/ 71 w 93"/>
              <a:gd name="T13" fmla="*/ 5 h 103"/>
              <a:gd name="T14" fmla="*/ 73 w 93"/>
              <a:gd name="T15" fmla="*/ 7 h 103"/>
              <a:gd name="T16" fmla="*/ 78 w 93"/>
              <a:gd name="T17" fmla="*/ 9 h 103"/>
              <a:gd name="T18" fmla="*/ 80 w 93"/>
              <a:gd name="T19" fmla="*/ 13 h 103"/>
              <a:gd name="T20" fmla="*/ 82 w 93"/>
              <a:gd name="T21" fmla="*/ 17 h 103"/>
              <a:gd name="T22" fmla="*/ 84 w 93"/>
              <a:gd name="T23" fmla="*/ 22 h 103"/>
              <a:gd name="T24" fmla="*/ 84 w 93"/>
              <a:gd name="T25" fmla="*/ 27 h 103"/>
              <a:gd name="T26" fmla="*/ 85 w 93"/>
              <a:gd name="T27" fmla="*/ 30 h 103"/>
              <a:gd name="T28" fmla="*/ 84 w 93"/>
              <a:gd name="T29" fmla="*/ 35 h 103"/>
              <a:gd name="T30" fmla="*/ 82 w 93"/>
              <a:gd name="T31" fmla="*/ 39 h 103"/>
              <a:gd name="T32" fmla="*/ 81 w 93"/>
              <a:gd name="T33" fmla="*/ 43 h 103"/>
              <a:gd name="T34" fmla="*/ 79 w 93"/>
              <a:gd name="T35" fmla="*/ 47 h 103"/>
              <a:gd name="T36" fmla="*/ 77 w 93"/>
              <a:gd name="T37" fmla="*/ 50 h 103"/>
              <a:gd name="T38" fmla="*/ 73 w 93"/>
              <a:gd name="T39" fmla="*/ 52 h 103"/>
              <a:gd name="T40" fmla="*/ 70 w 93"/>
              <a:gd name="T41" fmla="*/ 54 h 103"/>
              <a:gd name="T42" fmla="*/ 66 w 93"/>
              <a:gd name="T43" fmla="*/ 55 h 103"/>
              <a:gd name="T44" fmla="*/ 62 w 93"/>
              <a:gd name="T45" fmla="*/ 58 h 103"/>
              <a:gd name="T46" fmla="*/ 57 w 93"/>
              <a:gd name="T47" fmla="*/ 58 h 103"/>
              <a:gd name="T48" fmla="*/ 59 w 93"/>
              <a:gd name="T49" fmla="*/ 60 h 103"/>
              <a:gd name="T50" fmla="*/ 63 w 93"/>
              <a:gd name="T51" fmla="*/ 61 h 103"/>
              <a:gd name="T52" fmla="*/ 65 w 93"/>
              <a:gd name="T53" fmla="*/ 63 h 103"/>
              <a:gd name="T54" fmla="*/ 67 w 93"/>
              <a:gd name="T55" fmla="*/ 66 h 103"/>
              <a:gd name="T56" fmla="*/ 70 w 93"/>
              <a:gd name="T57" fmla="*/ 68 h 103"/>
              <a:gd name="T58" fmla="*/ 72 w 93"/>
              <a:gd name="T59" fmla="*/ 70 h 103"/>
              <a:gd name="T60" fmla="*/ 73 w 93"/>
              <a:gd name="T61" fmla="*/ 74 h 103"/>
              <a:gd name="T62" fmla="*/ 76 w 93"/>
              <a:gd name="T63" fmla="*/ 77 h 103"/>
              <a:gd name="T64" fmla="*/ 79 w 93"/>
              <a:gd name="T65" fmla="*/ 81 h 103"/>
              <a:gd name="T66" fmla="*/ 67 w 93"/>
              <a:gd name="T67" fmla="*/ 103 h 103"/>
              <a:gd name="T68" fmla="*/ 50 w 93"/>
              <a:gd name="T69" fmla="*/ 78 h 103"/>
              <a:gd name="T70" fmla="*/ 48 w 93"/>
              <a:gd name="T71" fmla="*/ 75 h 103"/>
              <a:gd name="T72" fmla="*/ 46 w 93"/>
              <a:gd name="T73" fmla="*/ 71 h 103"/>
              <a:gd name="T74" fmla="*/ 43 w 93"/>
              <a:gd name="T75" fmla="*/ 68 h 103"/>
              <a:gd name="T76" fmla="*/ 41 w 93"/>
              <a:gd name="T77" fmla="*/ 66 h 103"/>
              <a:gd name="T78" fmla="*/ 39 w 93"/>
              <a:gd name="T79" fmla="*/ 63 h 103"/>
              <a:gd name="T80" fmla="*/ 35 w 93"/>
              <a:gd name="T81" fmla="*/ 62 h 103"/>
              <a:gd name="T82" fmla="*/ 32 w 93"/>
              <a:gd name="T83" fmla="*/ 61 h 103"/>
              <a:gd name="T84" fmla="*/ 27 w 93"/>
              <a:gd name="T85" fmla="*/ 61 h 103"/>
              <a:gd name="T86" fmla="*/ 21 w 93"/>
              <a:gd name="T87" fmla="*/ 60 h 103"/>
              <a:gd name="T88" fmla="*/ 37 w 93"/>
              <a:gd name="T89" fmla="*/ 44 h 103"/>
              <a:gd name="T90" fmla="*/ 41 w 93"/>
              <a:gd name="T91" fmla="*/ 44 h 103"/>
              <a:gd name="T92" fmla="*/ 46 w 93"/>
              <a:gd name="T93" fmla="*/ 44 h 103"/>
              <a:gd name="T94" fmla="*/ 50 w 93"/>
              <a:gd name="T95" fmla="*/ 44 h 103"/>
              <a:gd name="T96" fmla="*/ 55 w 93"/>
              <a:gd name="T97" fmla="*/ 43 h 103"/>
              <a:gd name="T98" fmla="*/ 58 w 93"/>
              <a:gd name="T99" fmla="*/ 40 h 103"/>
              <a:gd name="T100" fmla="*/ 61 w 93"/>
              <a:gd name="T101" fmla="*/ 38 h 103"/>
              <a:gd name="T102" fmla="*/ 62 w 93"/>
              <a:gd name="T103" fmla="*/ 35 h 103"/>
              <a:gd name="T104" fmla="*/ 63 w 93"/>
              <a:gd name="T105" fmla="*/ 31 h 103"/>
              <a:gd name="T106" fmla="*/ 63 w 93"/>
              <a:gd name="T107" fmla="*/ 27 h 103"/>
              <a:gd name="T108" fmla="*/ 61 w 93"/>
              <a:gd name="T109" fmla="*/ 24 h 103"/>
              <a:gd name="T110" fmla="*/ 59 w 93"/>
              <a:gd name="T111" fmla="*/ 21 h 103"/>
              <a:gd name="T112" fmla="*/ 55 w 93"/>
              <a:gd name="T113" fmla="*/ 19 h 103"/>
              <a:gd name="T114" fmla="*/ 50 w 93"/>
              <a:gd name="T115" fmla="*/ 19 h 103"/>
              <a:gd name="T116" fmla="*/ 46 w 93"/>
              <a:gd name="T117" fmla="*/ 19 h 103"/>
              <a:gd name="T118" fmla="*/ 42 w 93"/>
              <a:gd name="T119" fmla="*/ 17 h 103"/>
              <a:gd name="T120" fmla="*/ 38 w 93"/>
              <a:gd name="T121" fmla="*/ 17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103"/>
              <a:gd name="T185" fmla="*/ 93 w 93"/>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103">
                <a:moveTo>
                  <a:pt x="0" y="103"/>
                </a:moveTo>
                <a:lnTo>
                  <a:pt x="0" y="0"/>
                </a:lnTo>
                <a:lnTo>
                  <a:pt x="43" y="0"/>
                </a:lnTo>
                <a:lnTo>
                  <a:pt x="45" y="0"/>
                </a:lnTo>
                <a:lnTo>
                  <a:pt x="46" y="0"/>
                </a:lnTo>
                <a:lnTo>
                  <a:pt x="47" y="0"/>
                </a:lnTo>
                <a:lnTo>
                  <a:pt x="48" y="0"/>
                </a:lnTo>
                <a:lnTo>
                  <a:pt x="49" y="0"/>
                </a:lnTo>
                <a:lnTo>
                  <a:pt x="50" y="0"/>
                </a:lnTo>
                <a:lnTo>
                  <a:pt x="51" y="0"/>
                </a:lnTo>
                <a:lnTo>
                  <a:pt x="53" y="1"/>
                </a:lnTo>
                <a:lnTo>
                  <a:pt x="54" y="1"/>
                </a:lnTo>
                <a:lnTo>
                  <a:pt x="55" y="1"/>
                </a:lnTo>
                <a:lnTo>
                  <a:pt x="56" y="1"/>
                </a:lnTo>
                <a:lnTo>
                  <a:pt x="57" y="1"/>
                </a:lnTo>
                <a:lnTo>
                  <a:pt x="58" y="1"/>
                </a:lnTo>
                <a:lnTo>
                  <a:pt x="59" y="1"/>
                </a:lnTo>
                <a:lnTo>
                  <a:pt x="61" y="1"/>
                </a:lnTo>
                <a:lnTo>
                  <a:pt x="62" y="1"/>
                </a:lnTo>
                <a:lnTo>
                  <a:pt x="63" y="3"/>
                </a:lnTo>
                <a:lnTo>
                  <a:pt x="64" y="3"/>
                </a:lnTo>
                <a:lnTo>
                  <a:pt x="65" y="3"/>
                </a:lnTo>
                <a:lnTo>
                  <a:pt x="66" y="3"/>
                </a:lnTo>
                <a:lnTo>
                  <a:pt x="67" y="4"/>
                </a:lnTo>
                <a:lnTo>
                  <a:pt x="69" y="4"/>
                </a:lnTo>
                <a:lnTo>
                  <a:pt x="70" y="4"/>
                </a:lnTo>
                <a:lnTo>
                  <a:pt x="70" y="5"/>
                </a:lnTo>
                <a:lnTo>
                  <a:pt x="71" y="5"/>
                </a:lnTo>
                <a:lnTo>
                  <a:pt x="72" y="5"/>
                </a:lnTo>
                <a:lnTo>
                  <a:pt x="72" y="6"/>
                </a:lnTo>
                <a:lnTo>
                  <a:pt x="73" y="6"/>
                </a:lnTo>
                <a:lnTo>
                  <a:pt x="73" y="7"/>
                </a:lnTo>
                <a:lnTo>
                  <a:pt x="74" y="7"/>
                </a:lnTo>
                <a:lnTo>
                  <a:pt x="76" y="8"/>
                </a:lnTo>
                <a:lnTo>
                  <a:pt x="77" y="9"/>
                </a:lnTo>
                <a:lnTo>
                  <a:pt x="78" y="9"/>
                </a:lnTo>
                <a:lnTo>
                  <a:pt x="78" y="11"/>
                </a:lnTo>
                <a:lnTo>
                  <a:pt x="79" y="12"/>
                </a:lnTo>
                <a:lnTo>
                  <a:pt x="79" y="13"/>
                </a:lnTo>
                <a:lnTo>
                  <a:pt x="80" y="13"/>
                </a:lnTo>
                <a:lnTo>
                  <a:pt x="80" y="14"/>
                </a:lnTo>
                <a:lnTo>
                  <a:pt x="81" y="15"/>
                </a:lnTo>
                <a:lnTo>
                  <a:pt x="81" y="16"/>
                </a:lnTo>
                <a:lnTo>
                  <a:pt x="82" y="17"/>
                </a:lnTo>
                <a:lnTo>
                  <a:pt x="82" y="19"/>
                </a:lnTo>
                <a:lnTo>
                  <a:pt x="82" y="20"/>
                </a:lnTo>
                <a:lnTo>
                  <a:pt x="84" y="21"/>
                </a:lnTo>
                <a:lnTo>
                  <a:pt x="84" y="22"/>
                </a:lnTo>
                <a:lnTo>
                  <a:pt x="84" y="23"/>
                </a:lnTo>
                <a:lnTo>
                  <a:pt x="84" y="24"/>
                </a:lnTo>
                <a:lnTo>
                  <a:pt x="84" y="26"/>
                </a:lnTo>
                <a:lnTo>
                  <a:pt x="84" y="27"/>
                </a:lnTo>
                <a:lnTo>
                  <a:pt x="85" y="27"/>
                </a:lnTo>
                <a:lnTo>
                  <a:pt x="85" y="28"/>
                </a:lnTo>
                <a:lnTo>
                  <a:pt x="85" y="29"/>
                </a:lnTo>
                <a:lnTo>
                  <a:pt x="85" y="30"/>
                </a:lnTo>
                <a:lnTo>
                  <a:pt x="85" y="31"/>
                </a:lnTo>
                <a:lnTo>
                  <a:pt x="84" y="32"/>
                </a:lnTo>
                <a:lnTo>
                  <a:pt x="84" y="34"/>
                </a:lnTo>
                <a:lnTo>
                  <a:pt x="84" y="35"/>
                </a:lnTo>
                <a:lnTo>
                  <a:pt x="84" y="36"/>
                </a:lnTo>
                <a:lnTo>
                  <a:pt x="84" y="37"/>
                </a:lnTo>
                <a:lnTo>
                  <a:pt x="84" y="38"/>
                </a:lnTo>
                <a:lnTo>
                  <a:pt x="82" y="39"/>
                </a:lnTo>
                <a:lnTo>
                  <a:pt x="82" y="40"/>
                </a:lnTo>
                <a:lnTo>
                  <a:pt x="82" y="42"/>
                </a:lnTo>
                <a:lnTo>
                  <a:pt x="81" y="42"/>
                </a:lnTo>
                <a:lnTo>
                  <a:pt x="81" y="43"/>
                </a:lnTo>
                <a:lnTo>
                  <a:pt x="81" y="44"/>
                </a:lnTo>
                <a:lnTo>
                  <a:pt x="80" y="45"/>
                </a:lnTo>
                <a:lnTo>
                  <a:pt x="79" y="46"/>
                </a:lnTo>
                <a:lnTo>
                  <a:pt x="79" y="47"/>
                </a:lnTo>
                <a:lnTo>
                  <a:pt x="78" y="47"/>
                </a:lnTo>
                <a:lnTo>
                  <a:pt x="78" y="48"/>
                </a:lnTo>
                <a:lnTo>
                  <a:pt x="77" y="48"/>
                </a:lnTo>
                <a:lnTo>
                  <a:pt x="77" y="50"/>
                </a:lnTo>
                <a:lnTo>
                  <a:pt x="76" y="51"/>
                </a:lnTo>
                <a:lnTo>
                  <a:pt x="74" y="51"/>
                </a:lnTo>
                <a:lnTo>
                  <a:pt x="74" y="52"/>
                </a:lnTo>
                <a:lnTo>
                  <a:pt x="73" y="52"/>
                </a:lnTo>
                <a:lnTo>
                  <a:pt x="72" y="53"/>
                </a:lnTo>
                <a:lnTo>
                  <a:pt x="71" y="53"/>
                </a:lnTo>
                <a:lnTo>
                  <a:pt x="71" y="54"/>
                </a:lnTo>
                <a:lnTo>
                  <a:pt x="70" y="54"/>
                </a:lnTo>
                <a:lnTo>
                  <a:pt x="69" y="54"/>
                </a:lnTo>
                <a:lnTo>
                  <a:pt x="69" y="55"/>
                </a:lnTo>
                <a:lnTo>
                  <a:pt x="67" y="55"/>
                </a:lnTo>
                <a:lnTo>
                  <a:pt x="66" y="55"/>
                </a:lnTo>
                <a:lnTo>
                  <a:pt x="65" y="56"/>
                </a:lnTo>
                <a:lnTo>
                  <a:pt x="64" y="56"/>
                </a:lnTo>
                <a:lnTo>
                  <a:pt x="63" y="56"/>
                </a:lnTo>
                <a:lnTo>
                  <a:pt x="62" y="58"/>
                </a:lnTo>
                <a:lnTo>
                  <a:pt x="61" y="58"/>
                </a:lnTo>
                <a:lnTo>
                  <a:pt x="59" y="58"/>
                </a:lnTo>
                <a:lnTo>
                  <a:pt x="58" y="58"/>
                </a:lnTo>
                <a:lnTo>
                  <a:pt x="57" y="58"/>
                </a:lnTo>
                <a:lnTo>
                  <a:pt x="57" y="59"/>
                </a:lnTo>
                <a:lnTo>
                  <a:pt x="58" y="59"/>
                </a:lnTo>
                <a:lnTo>
                  <a:pt x="59" y="59"/>
                </a:lnTo>
                <a:lnTo>
                  <a:pt x="59" y="60"/>
                </a:lnTo>
                <a:lnTo>
                  <a:pt x="61" y="60"/>
                </a:lnTo>
                <a:lnTo>
                  <a:pt x="61" y="61"/>
                </a:lnTo>
                <a:lnTo>
                  <a:pt x="62" y="61"/>
                </a:lnTo>
                <a:lnTo>
                  <a:pt x="63" y="61"/>
                </a:lnTo>
                <a:lnTo>
                  <a:pt x="63" y="62"/>
                </a:lnTo>
                <a:lnTo>
                  <a:pt x="64" y="62"/>
                </a:lnTo>
                <a:lnTo>
                  <a:pt x="64" y="63"/>
                </a:lnTo>
                <a:lnTo>
                  <a:pt x="65" y="63"/>
                </a:lnTo>
                <a:lnTo>
                  <a:pt x="65" y="64"/>
                </a:lnTo>
                <a:lnTo>
                  <a:pt x="66" y="64"/>
                </a:lnTo>
                <a:lnTo>
                  <a:pt x="66" y="66"/>
                </a:lnTo>
                <a:lnTo>
                  <a:pt x="67" y="66"/>
                </a:lnTo>
                <a:lnTo>
                  <a:pt x="67" y="67"/>
                </a:lnTo>
                <a:lnTo>
                  <a:pt x="69" y="67"/>
                </a:lnTo>
                <a:lnTo>
                  <a:pt x="69" y="68"/>
                </a:lnTo>
                <a:lnTo>
                  <a:pt x="70" y="68"/>
                </a:lnTo>
                <a:lnTo>
                  <a:pt x="70" y="69"/>
                </a:lnTo>
                <a:lnTo>
                  <a:pt x="71" y="69"/>
                </a:lnTo>
                <a:lnTo>
                  <a:pt x="71" y="70"/>
                </a:lnTo>
                <a:lnTo>
                  <a:pt x="72" y="70"/>
                </a:lnTo>
                <a:lnTo>
                  <a:pt x="72" y="71"/>
                </a:lnTo>
                <a:lnTo>
                  <a:pt x="72" y="72"/>
                </a:lnTo>
                <a:lnTo>
                  <a:pt x="73" y="72"/>
                </a:lnTo>
                <a:lnTo>
                  <a:pt x="73" y="74"/>
                </a:lnTo>
                <a:lnTo>
                  <a:pt x="74" y="74"/>
                </a:lnTo>
                <a:lnTo>
                  <a:pt x="74" y="75"/>
                </a:lnTo>
                <a:lnTo>
                  <a:pt x="76" y="76"/>
                </a:lnTo>
                <a:lnTo>
                  <a:pt x="76" y="77"/>
                </a:lnTo>
                <a:lnTo>
                  <a:pt x="77" y="78"/>
                </a:lnTo>
                <a:lnTo>
                  <a:pt x="78" y="79"/>
                </a:lnTo>
                <a:lnTo>
                  <a:pt x="78" y="81"/>
                </a:lnTo>
                <a:lnTo>
                  <a:pt x="79" y="81"/>
                </a:lnTo>
                <a:lnTo>
                  <a:pt x="79" y="82"/>
                </a:lnTo>
                <a:lnTo>
                  <a:pt x="80" y="83"/>
                </a:lnTo>
                <a:lnTo>
                  <a:pt x="93" y="103"/>
                </a:lnTo>
                <a:lnTo>
                  <a:pt x="67" y="103"/>
                </a:lnTo>
                <a:lnTo>
                  <a:pt x="53" y="81"/>
                </a:lnTo>
                <a:lnTo>
                  <a:pt x="51" y="79"/>
                </a:lnTo>
                <a:lnTo>
                  <a:pt x="51" y="78"/>
                </a:lnTo>
                <a:lnTo>
                  <a:pt x="50" y="78"/>
                </a:lnTo>
                <a:lnTo>
                  <a:pt x="50" y="77"/>
                </a:lnTo>
                <a:lnTo>
                  <a:pt x="49" y="76"/>
                </a:lnTo>
                <a:lnTo>
                  <a:pt x="49" y="75"/>
                </a:lnTo>
                <a:lnTo>
                  <a:pt x="48" y="75"/>
                </a:lnTo>
                <a:lnTo>
                  <a:pt x="48" y="74"/>
                </a:lnTo>
                <a:lnTo>
                  <a:pt x="47" y="72"/>
                </a:lnTo>
                <a:lnTo>
                  <a:pt x="47" y="71"/>
                </a:lnTo>
                <a:lnTo>
                  <a:pt x="46" y="71"/>
                </a:lnTo>
                <a:lnTo>
                  <a:pt x="46" y="70"/>
                </a:lnTo>
                <a:lnTo>
                  <a:pt x="45" y="70"/>
                </a:lnTo>
                <a:lnTo>
                  <a:pt x="45" y="69"/>
                </a:lnTo>
                <a:lnTo>
                  <a:pt x="43" y="68"/>
                </a:lnTo>
                <a:lnTo>
                  <a:pt x="43" y="67"/>
                </a:lnTo>
                <a:lnTo>
                  <a:pt x="42" y="67"/>
                </a:lnTo>
                <a:lnTo>
                  <a:pt x="42" y="66"/>
                </a:lnTo>
                <a:lnTo>
                  <a:pt x="41" y="66"/>
                </a:lnTo>
                <a:lnTo>
                  <a:pt x="41" y="64"/>
                </a:lnTo>
                <a:lnTo>
                  <a:pt x="40" y="64"/>
                </a:lnTo>
                <a:lnTo>
                  <a:pt x="40" y="63"/>
                </a:lnTo>
                <a:lnTo>
                  <a:pt x="39" y="63"/>
                </a:lnTo>
                <a:lnTo>
                  <a:pt x="38" y="63"/>
                </a:lnTo>
                <a:lnTo>
                  <a:pt x="38" y="62"/>
                </a:lnTo>
                <a:lnTo>
                  <a:pt x="37" y="62"/>
                </a:lnTo>
                <a:lnTo>
                  <a:pt x="35" y="62"/>
                </a:lnTo>
                <a:lnTo>
                  <a:pt x="35" y="61"/>
                </a:lnTo>
                <a:lnTo>
                  <a:pt x="34" y="61"/>
                </a:lnTo>
                <a:lnTo>
                  <a:pt x="33" y="61"/>
                </a:lnTo>
                <a:lnTo>
                  <a:pt x="32" y="61"/>
                </a:lnTo>
                <a:lnTo>
                  <a:pt x="31" y="61"/>
                </a:lnTo>
                <a:lnTo>
                  <a:pt x="30" y="61"/>
                </a:lnTo>
                <a:lnTo>
                  <a:pt x="29" y="61"/>
                </a:lnTo>
                <a:lnTo>
                  <a:pt x="27" y="61"/>
                </a:lnTo>
                <a:lnTo>
                  <a:pt x="27" y="60"/>
                </a:lnTo>
                <a:lnTo>
                  <a:pt x="26" y="60"/>
                </a:lnTo>
                <a:lnTo>
                  <a:pt x="25" y="60"/>
                </a:lnTo>
                <a:lnTo>
                  <a:pt x="21" y="60"/>
                </a:lnTo>
                <a:lnTo>
                  <a:pt x="21" y="103"/>
                </a:lnTo>
                <a:lnTo>
                  <a:pt x="0" y="103"/>
                </a:lnTo>
                <a:close/>
                <a:moveTo>
                  <a:pt x="21" y="44"/>
                </a:moveTo>
                <a:lnTo>
                  <a:pt x="37" y="44"/>
                </a:lnTo>
                <a:lnTo>
                  <a:pt x="38" y="44"/>
                </a:lnTo>
                <a:lnTo>
                  <a:pt x="39" y="44"/>
                </a:lnTo>
                <a:lnTo>
                  <a:pt x="40" y="44"/>
                </a:lnTo>
                <a:lnTo>
                  <a:pt x="41" y="44"/>
                </a:lnTo>
                <a:lnTo>
                  <a:pt x="42" y="44"/>
                </a:lnTo>
                <a:lnTo>
                  <a:pt x="43" y="44"/>
                </a:lnTo>
                <a:lnTo>
                  <a:pt x="45" y="44"/>
                </a:lnTo>
                <a:lnTo>
                  <a:pt x="46" y="44"/>
                </a:lnTo>
                <a:lnTo>
                  <a:pt x="47" y="44"/>
                </a:lnTo>
                <a:lnTo>
                  <a:pt x="48" y="44"/>
                </a:lnTo>
                <a:lnTo>
                  <a:pt x="49" y="44"/>
                </a:lnTo>
                <a:lnTo>
                  <a:pt x="50" y="44"/>
                </a:lnTo>
                <a:lnTo>
                  <a:pt x="51" y="44"/>
                </a:lnTo>
                <a:lnTo>
                  <a:pt x="53" y="44"/>
                </a:lnTo>
                <a:lnTo>
                  <a:pt x="54" y="43"/>
                </a:lnTo>
                <a:lnTo>
                  <a:pt x="55" y="43"/>
                </a:lnTo>
                <a:lnTo>
                  <a:pt x="56" y="43"/>
                </a:lnTo>
                <a:lnTo>
                  <a:pt x="57" y="42"/>
                </a:lnTo>
                <a:lnTo>
                  <a:pt x="58" y="42"/>
                </a:lnTo>
                <a:lnTo>
                  <a:pt x="58" y="40"/>
                </a:lnTo>
                <a:lnTo>
                  <a:pt x="59" y="40"/>
                </a:lnTo>
                <a:lnTo>
                  <a:pt x="59" y="39"/>
                </a:lnTo>
                <a:lnTo>
                  <a:pt x="61" y="39"/>
                </a:lnTo>
                <a:lnTo>
                  <a:pt x="61" y="38"/>
                </a:lnTo>
                <a:lnTo>
                  <a:pt x="62" y="38"/>
                </a:lnTo>
                <a:lnTo>
                  <a:pt x="62" y="37"/>
                </a:lnTo>
                <a:lnTo>
                  <a:pt x="62" y="36"/>
                </a:lnTo>
                <a:lnTo>
                  <a:pt x="62" y="35"/>
                </a:lnTo>
                <a:lnTo>
                  <a:pt x="63" y="35"/>
                </a:lnTo>
                <a:lnTo>
                  <a:pt x="63" y="34"/>
                </a:lnTo>
                <a:lnTo>
                  <a:pt x="63" y="32"/>
                </a:lnTo>
                <a:lnTo>
                  <a:pt x="63" y="31"/>
                </a:lnTo>
                <a:lnTo>
                  <a:pt x="63" y="30"/>
                </a:lnTo>
                <a:lnTo>
                  <a:pt x="63" y="29"/>
                </a:lnTo>
                <a:lnTo>
                  <a:pt x="63" y="28"/>
                </a:lnTo>
                <a:lnTo>
                  <a:pt x="63" y="27"/>
                </a:lnTo>
                <a:lnTo>
                  <a:pt x="62" y="27"/>
                </a:lnTo>
                <a:lnTo>
                  <a:pt x="62" y="26"/>
                </a:lnTo>
                <a:lnTo>
                  <a:pt x="62" y="24"/>
                </a:lnTo>
                <a:lnTo>
                  <a:pt x="61" y="24"/>
                </a:lnTo>
                <a:lnTo>
                  <a:pt x="61" y="23"/>
                </a:lnTo>
                <a:lnTo>
                  <a:pt x="61" y="22"/>
                </a:lnTo>
                <a:lnTo>
                  <a:pt x="59" y="22"/>
                </a:lnTo>
                <a:lnTo>
                  <a:pt x="59" y="21"/>
                </a:lnTo>
                <a:lnTo>
                  <a:pt x="58" y="21"/>
                </a:lnTo>
                <a:lnTo>
                  <a:pt x="57" y="20"/>
                </a:lnTo>
                <a:lnTo>
                  <a:pt x="56" y="20"/>
                </a:lnTo>
                <a:lnTo>
                  <a:pt x="55" y="19"/>
                </a:lnTo>
                <a:lnTo>
                  <a:pt x="54" y="19"/>
                </a:lnTo>
                <a:lnTo>
                  <a:pt x="53" y="19"/>
                </a:lnTo>
                <a:lnTo>
                  <a:pt x="51" y="19"/>
                </a:lnTo>
                <a:lnTo>
                  <a:pt x="50" y="19"/>
                </a:lnTo>
                <a:lnTo>
                  <a:pt x="49" y="19"/>
                </a:lnTo>
                <a:lnTo>
                  <a:pt x="48" y="19"/>
                </a:lnTo>
                <a:lnTo>
                  <a:pt x="47" y="19"/>
                </a:lnTo>
                <a:lnTo>
                  <a:pt x="46" y="19"/>
                </a:lnTo>
                <a:lnTo>
                  <a:pt x="45" y="19"/>
                </a:lnTo>
                <a:lnTo>
                  <a:pt x="45" y="17"/>
                </a:lnTo>
                <a:lnTo>
                  <a:pt x="43" y="17"/>
                </a:lnTo>
                <a:lnTo>
                  <a:pt x="42" y="17"/>
                </a:lnTo>
                <a:lnTo>
                  <a:pt x="41" y="17"/>
                </a:lnTo>
                <a:lnTo>
                  <a:pt x="40" y="17"/>
                </a:lnTo>
                <a:lnTo>
                  <a:pt x="39" y="17"/>
                </a:lnTo>
                <a:lnTo>
                  <a:pt x="38" y="17"/>
                </a:lnTo>
                <a:lnTo>
                  <a:pt x="21" y="17"/>
                </a:lnTo>
                <a:lnTo>
                  <a:pt x="21" y="4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5" name="Freeform 48"/>
          <p:cNvSpPr>
            <a:spLocks noEditPoints="1"/>
          </p:cNvSpPr>
          <p:nvPr/>
        </p:nvSpPr>
        <p:spPr bwMode="auto">
          <a:xfrm>
            <a:off x="6283325" y="3016250"/>
            <a:ext cx="109538" cy="122238"/>
          </a:xfrm>
          <a:custGeom>
            <a:avLst/>
            <a:gdLst>
              <a:gd name="T0" fmla="*/ 67 w 69"/>
              <a:gd name="T1" fmla="*/ 57 h 77"/>
              <a:gd name="T2" fmla="*/ 65 w 69"/>
              <a:gd name="T3" fmla="*/ 62 h 77"/>
              <a:gd name="T4" fmla="*/ 62 w 69"/>
              <a:gd name="T5" fmla="*/ 66 h 77"/>
              <a:gd name="T6" fmla="*/ 59 w 69"/>
              <a:gd name="T7" fmla="*/ 69 h 77"/>
              <a:gd name="T8" fmla="*/ 55 w 69"/>
              <a:gd name="T9" fmla="*/ 72 h 77"/>
              <a:gd name="T10" fmla="*/ 52 w 69"/>
              <a:gd name="T11" fmla="*/ 74 h 77"/>
              <a:gd name="T12" fmla="*/ 46 w 69"/>
              <a:gd name="T13" fmla="*/ 75 h 77"/>
              <a:gd name="T14" fmla="*/ 41 w 69"/>
              <a:gd name="T15" fmla="*/ 77 h 77"/>
              <a:gd name="T16" fmla="*/ 35 w 69"/>
              <a:gd name="T17" fmla="*/ 77 h 77"/>
              <a:gd name="T18" fmla="*/ 29 w 69"/>
              <a:gd name="T19" fmla="*/ 77 h 77"/>
              <a:gd name="T20" fmla="*/ 23 w 69"/>
              <a:gd name="T21" fmla="*/ 75 h 77"/>
              <a:gd name="T22" fmla="*/ 18 w 69"/>
              <a:gd name="T23" fmla="*/ 73 h 77"/>
              <a:gd name="T24" fmla="*/ 13 w 69"/>
              <a:gd name="T25" fmla="*/ 70 h 77"/>
              <a:gd name="T26" fmla="*/ 10 w 69"/>
              <a:gd name="T27" fmla="*/ 66 h 77"/>
              <a:gd name="T28" fmla="*/ 5 w 69"/>
              <a:gd name="T29" fmla="*/ 62 h 77"/>
              <a:gd name="T30" fmla="*/ 3 w 69"/>
              <a:gd name="T31" fmla="*/ 57 h 77"/>
              <a:gd name="T32" fmla="*/ 2 w 69"/>
              <a:gd name="T33" fmla="*/ 51 h 77"/>
              <a:gd name="T34" fmla="*/ 0 w 69"/>
              <a:gd name="T35" fmla="*/ 46 h 77"/>
              <a:gd name="T36" fmla="*/ 0 w 69"/>
              <a:gd name="T37" fmla="*/ 40 h 77"/>
              <a:gd name="T38" fmla="*/ 0 w 69"/>
              <a:gd name="T39" fmla="*/ 34 h 77"/>
              <a:gd name="T40" fmla="*/ 0 w 69"/>
              <a:gd name="T41" fmla="*/ 28 h 77"/>
              <a:gd name="T42" fmla="*/ 2 w 69"/>
              <a:gd name="T43" fmla="*/ 23 h 77"/>
              <a:gd name="T44" fmla="*/ 4 w 69"/>
              <a:gd name="T45" fmla="*/ 18 h 77"/>
              <a:gd name="T46" fmla="*/ 7 w 69"/>
              <a:gd name="T47" fmla="*/ 14 h 77"/>
              <a:gd name="T48" fmla="*/ 10 w 69"/>
              <a:gd name="T49" fmla="*/ 10 h 77"/>
              <a:gd name="T50" fmla="*/ 14 w 69"/>
              <a:gd name="T51" fmla="*/ 6 h 77"/>
              <a:gd name="T52" fmla="*/ 19 w 69"/>
              <a:gd name="T53" fmla="*/ 3 h 77"/>
              <a:gd name="T54" fmla="*/ 23 w 69"/>
              <a:gd name="T55" fmla="*/ 1 h 77"/>
              <a:gd name="T56" fmla="*/ 29 w 69"/>
              <a:gd name="T57" fmla="*/ 0 h 77"/>
              <a:gd name="T58" fmla="*/ 35 w 69"/>
              <a:gd name="T59" fmla="*/ 0 h 77"/>
              <a:gd name="T60" fmla="*/ 41 w 69"/>
              <a:gd name="T61" fmla="*/ 0 h 77"/>
              <a:gd name="T62" fmla="*/ 45 w 69"/>
              <a:gd name="T63" fmla="*/ 1 h 77"/>
              <a:gd name="T64" fmla="*/ 50 w 69"/>
              <a:gd name="T65" fmla="*/ 2 h 77"/>
              <a:gd name="T66" fmla="*/ 55 w 69"/>
              <a:gd name="T67" fmla="*/ 6 h 77"/>
              <a:gd name="T68" fmla="*/ 60 w 69"/>
              <a:gd name="T69" fmla="*/ 10 h 77"/>
              <a:gd name="T70" fmla="*/ 63 w 69"/>
              <a:gd name="T71" fmla="*/ 16 h 77"/>
              <a:gd name="T72" fmla="*/ 66 w 69"/>
              <a:gd name="T73" fmla="*/ 20 h 77"/>
              <a:gd name="T74" fmla="*/ 68 w 69"/>
              <a:gd name="T75" fmla="*/ 25 h 77"/>
              <a:gd name="T76" fmla="*/ 68 w 69"/>
              <a:gd name="T77" fmla="*/ 31 h 77"/>
              <a:gd name="T78" fmla="*/ 69 w 69"/>
              <a:gd name="T79" fmla="*/ 36 h 77"/>
              <a:gd name="T80" fmla="*/ 69 w 69"/>
              <a:gd name="T81" fmla="*/ 43 h 77"/>
              <a:gd name="T82" fmla="*/ 20 w 69"/>
              <a:gd name="T83" fmla="*/ 48 h 77"/>
              <a:gd name="T84" fmla="*/ 21 w 69"/>
              <a:gd name="T85" fmla="*/ 53 h 77"/>
              <a:gd name="T86" fmla="*/ 23 w 69"/>
              <a:gd name="T87" fmla="*/ 56 h 77"/>
              <a:gd name="T88" fmla="*/ 27 w 69"/>
              <a:gd name="T89" fmla="*/ 59 h 77"/>
              <a:gd name="T90" fmla="*/ 30 w 69"/>
              <a:gd name="T91" fmla="*/ 62 h 77"/>
              <a:gd name="T92" fmla="*/ 36 w 69"/>
              <a:gd name="T93" fmla="*/ 62 h 77"/>
              <a:gd name="T94" fmla="*/ 42 w 69"/>
              <a:gd name="T95" fmla="*/ 62 h 77"/>
              <a:gd name="T96" fmla="*/ 45 w 69"/>
              <a:gd name="T97" fmla="*/ 59 h 77"/>
              <a:gd name="T98" fmla="*/ 47 w 69"/>
              <a:gd name="T99" fmla="*/ 56 h 77"/>
              <a:gd name="T100" fmla="*/ 49 w 69"/>
              <a:gd name="T101" fmla="*/ 51 h 77"/>
              <a:gd name="T102" fmla="*/ 50 w 69"/>
              <a:gd name="T103" fmla="*/ 27 h 77"/>
              <a:gd name="T104" fmla="*/ 49 w 69"/>
              <a:gd name="T105" fmla="*/ 23 h 77"/>
              <a:gd name="T106" fmla="*/ 46 w 69"/>
              <a:gd name="T107" fmla="*/ 19 h 77"/>
              <a:gd name="T108" fmla="*/ 43 w 69"/>
              <a:gd name="T109" fmla="*/ 17 h 77"/>
              <a:gd name="T110" fmla="*/ 39 w 69"/>
              <a:gd name="T111" fmla="*/ 15 h 77"/>
              <a:gd name="T112" fmla="*/ 34 w 69"/>
              <a:gd name="T113" fmla="*/ 15 h 77"/>
              <a:gd name="T114" fmla="*/ 28 w 69"/>
              <a:gd name="T115" fmla="*/ 16 h 77"/>
              <a:gd name="T116" fmla="*/ 24 w 69"/>
              <a:gd name="T117" fmla="*/ 19 h 77"/>
              <a:gd name="T118" fmla="*/ 22 w 69"/>
              <a:gd name="T119" fmla="*/ 24 h 77"/>
              <a:gd name="T120" fmla="*/ 21 w 69"/>
              <a:gd name="T121" fmla="*/ 28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77"/>
              <a:gd name="T185" fmla="*/ 69 w 69"/>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77">
                <a:moveTo>
                  <a:pt x="49" y="51"/>
                </a:moveTo>
                <a:lnTo>
                  <a:pt x="68" y="55"/>
                </a:lnTo>
                <a:lnTo>
                  <a:pt x="68" y="56"/>
                </a:lnTo>
                <a:lnTo>
                  <a:pt x="68" y="57"/>
                </a:lnTo>
                <a:lnTo>
                  <a:pt x="67" y="57"/>
                </a:lnTo>
                <a:lnTo>
                  <a:pt x="67" y="58"/>
                </a:lnTo>
                <a:lnTo>
                  <a:pt x="67" y="59"/>
                </a:lnTo>
                <a:lnTo>
                  <a:pt x="66" y="61"/>
                </a:lnTo>
                <a:lnTo>
                  <a:pt x="66" y="62"/>
                </a:lnTo>
                <a:lnTo>
                  <a:pt x="65" y="62"/>
                </a:lnTo>
                <a:lnTo>
                  <a:pt x="65" y="63"/>
                </a:lnTo>
                <a:lnTo>
                  <a:pt x="63" y="64"/>
                </a:lnTo>
                <a:lnTo>
                  <a:pt x="63" y="65"/>
                </a:lnTo>
                <a:lnTo>
                  <a:pt x="62" y="65"/>
                </a:lnTo>
                <a:lnTo>
                  <a:pt x="62" y="66"/>
                </a:lnTo>
                <a:lnTo>
                  <a:pt x="61" y="66"/>
                </a:lnTo>
                <a:lnTo>
                  <a:pt x="61" y="67"/>
                </a:lnTo>
                <a:lnTo>
                  <a:pt x="60" y="67"/>
                </a:lnTo>
                <a:lnTo>
                  <a:pt x="60" y="69"/>
                </a:lnTo>
                <a:lnTo>
                  <a:pt x="59" y="69"/>
                </a:lnTo>
                <a:lnTo>
                  <a:pt x="59" y="70"/>
                </a:lnTo>
                <a:lnTo>
                  <a:pt x="58" y="70"/>
                </a:lnTo>
                <a:lnTo>
                  <a:pt x="58" y="71"/>
                </a:lnTo>
                <a:lnTo>
                  <a:pt x="57" y="71"/>
                </a:lnTo>
                <a:lnTo>
                  <a:pt x="55" y="72"/>
                </a:lnTo>
                <a:lnTo>
                  <a:pt x="54" y="72"/>
                </a:lnTo>
                <a:lnTo>
                  <a:pt x="54" y="73"/>
                </a:lnTo>
                <a:lnTo>
                  <a:pt x="53" y="73"/>
                </a:lnTo>
                <a:lnTo>
                  <a:pt x="52" y="73"/>
                </a:lnTo>
                <a:lnTo>
                  <a:pt x="52" y="74"/>
                </a:lnTo>
                <a:lnTo>
                  <a:pt x="51" y="74"/>
                </a:lnTo>
                <a:lnTo>
                  <a:pt x="50" y="74"/>
                </a:lnTo>
                <a:lnTo>
                  <a:pt x="49" y="75"/>
                </a:lnTo>
                <a:lnTo>
                  <a:pt x="47" y="75"/>
                </a:lnTo>
                <a:lnTo>
                  <a:pt x="46" y="75"/>
                </a:lnTo>
                <a:lnTo>
                  <a:pt x="45" y="77"/>
                </a:lnTo>
                <a:lnTo>
                  <a:pt x="44" y="77"/>
                </a:lnTo>
                <a:lnTo>
                  <a:pt x="43" y="77"/>
                </a:lnTo>
                <a:lnTo>
                  <a:pt x="42" y="77"/>
                </a:lnTo>
                <a:lnTo>
                  <a:pt x="41" y="77"/>
                </a:lnTo>
                <a:lnTo>
                  <a:pt x="39" y="77"/>
                </a:lnTo>
                <a:lnTo>
                  <a:pt x="38" y="77"/>
                </a:lnTo>
                <a:lnTo>
                  <a:pt x="37" y="77"/>
                </a:lnTo>
                <a:lnTo>
                  <a:pt x="36" y="77"/>
                </a:lnTo>
                <a:lnTo>
                  <a:pt x="35" y="77"/>
                </a:lnTo>
                <a:lnTo>
                  <a:pt x="34" y="77"/>
                </a:lnTo>
                <a:lnTo>
                  <a:pt x="33" y="77"/>
                </a:lnTo>
                <a:lnTo>
                  <a:pt x="31" y="77"/>
                </a:lnTo>
                <a:lnTo>
                  <a:pt x="30" y="77"/>
                </a:lnTo>
                <a:lnTo>
                  <a:pt x="29" y="77"/>
                </a:lnTo>
                <a:lnTo>
                  <a:pt x="28" y="77"/>
                </a:lnTo>
                <a:lnTo>
                  <a:pt x="27" y="77"/>
                </a:lnTo>
                <a:lnTo>
                  <a:pt x="26" y="75"/>
                </a:lnTo>
                <a:lnTo>
                  <a:pt x="24" y="75"/>
                </a:lnTo>
                <a:lnTo>
                  <a:pt x="23" y="75"/>
                </a:lnTo>
                <a:lnTo>
                  <a:pt x="22" y="74"/>
                </a:lnTo>
                <a:lnTo>
                  <a:pt x="21" y="74"/>
                </a:lnTo>
                <a:lnTo>
                  <a:pt x="20" y="74"/>
                </a:lnTo>
                <a:lnTo>
                  <a:pt x="19" y="74"/>
                </a:lnTo>
                <a:lnTo>
                  <a:pt x="18" y="73"/>
                </a:lnTo>
                <a:lnTo>
                  <a:pt x="16" y="72"/>
                </a:lnTo>
                <a:lnTo>
                  <a:pt x="15" y="72"/>
                </a:lnTo>
                <a:lnTo>
                  <a:pt x="14" y="71"/>
                </a:lnTo>
                <a:lnTo>
                  <a:pt x="13" y="71"/>
                </a:lnTo>
                <a:lnTo>
                  <a:pt x="13" y="70"/>
                </a:lnTo>
                <a:lnTo>
                  <a:pt x="12" y="70"/>
                </a:lnTo>
                <a:lnTo>
                  <a:pt x="11" y="69"/>
                </a:lnTo>
                <a:lnTo>
                  <a:pt x="11" y="67"/>
                </a:lnTo>
                <a:lnTo>
                  <a:pt x="10" y="67"/>
                </a:lnTo>
                <a:lnTo>
                  <a:pt x="10" y="66"/>
                </a:lnTo>
                <a:lnTo>
                  <a:pt x="8" y="66"/>
                </a:lnTo>
                <a:lnTo>
                  <a:pt x="7" y="65"/>
                </a:lnTo>
                <a:lnTo>
                  <a:pt x="7" y="64"/>
                </a:lnTo>
                <a:lnTo>
                  <a:pt x="6" y="63"/>
                </a:lnTo>
                <a:lnTo>
                  <a:pt x="5" y="62"/>
                </a:lnTo>
                <a:lnTo>
                  <a:pt x="5" y="61"/>
                </a:lnTo>
                <a:lnTo>
                  <a:pt x="4" y="59"/>
                </a:lnTo>
                <a:lnTo>
                  <a:pt x="4" y="58"/>
                </a:lnTo>
                <a:lnTo>
                  <a:pt x="4" y="57"/>
                </a:lnTo>
                <a:lnTo>
                  <a:pt x="3" y="57"/>
                </a:lnTo>
                <a:lnTo>
                  <a:pt x="3" y="56"/>
                </a:lnTo>
                <a:lnTo>
                  <a:pt x="3" y="55"/>
                </a:lnTo>
                <a:lnTo>
                  <a:pt x="2" y="54"/>
                </a:lnTo>
                <a:lnTo>
                  <a:pt x="2" y="53"/>
                </a:lnTo>
                <a:lnTo>
                  <a:pt x="2" y="51"/>
                </a:lnTo>
                <a:lnTo>
                  <a:pt x="2" y="50"/>
                </a:lnTo>
                <a:lnTo>
                  <a:pt x="0" y="49"/>
                </a:lnTo>
                <a:lnTo>
                  <a:pt x="0" y="48"/>
                </a:lnTo>
                <a:lnTo>
                  <a:pt x="0" y="47"/>
                </a:lnTo>
                <a:lnTo>
                  <a:pt x="0" y="46"/>
                </a:lnTo>
                <a:lnTo>
                  <a:pt x="0" y="44"/>
                </a:lnTo>
                <a:lnTo>
                  <a:pt x="0" y="43"/>
                </a:lnTo>
                <a:lnTo>
                  <a:pt x="0" y="42"/>
                </a:lnTo>
                <a:lnTo>
                  <a:pt x="0" y="41"/>
                </a:lnTo>
                <a:lnTo>
                  <a:pt x="0" y="40"/>
                </a:lnTo>
                <a:lnTo>
                  <a:pt x="0" y="39"/>
                </a:lnTo>
                <a:lnTo>
                  <a:pt x="0" y="38"/>
                </a:lnTo>
                <a:lnTo>
                  <a:pt x="0" y="36"/>
                </a:lnTo>
                <a:lnTo>
                  <a:pt x="0" y="35"/>
                </a:lnTo>
                <a:lnTo>
                  <a:pt x="0" y="34"/>
                </a:lnTo>
                <a:lnTo>
                  <a:pt x="0" y="33"/>
                </a:lnTo>
                <a:lnTo>
                  <a:pt x="0" y="32"/>
                </a:lnTo>
                <a:lnTo>
                  <a:pt x="0" y="31"/>
                </a:lnTo>
                <a:lnTo>
                  <a:pt x="0" y="30"/>
                </a:lnTo>
                <a:lnTo>
                  <a:pt x="0" y="28"/>
                </a:lnTo>
                <a:lnTo>
                  <a:pt x="2" y="27"/>
                </a:lnTo>
                <a:lnTo>
                  <a:pt x="2" y="26"/>
                </a:lnTo>
                <a:lnTo>
                  <a:pt x="2" y="25"/>
                </a:lnTo>
                <a:lnTo>
                  <a:pt x="2" y="24"/>
                </a:lnTo>
                <a:lnTo>
                  <a:pt x="2" y="23"/>
                </a:lnTo>
                <a:lnTo>
                  <a:pt x="3" y="23"/>
                </a:lnTo>
                <a:lnTo>
                  <a:pt x="3" y="22"/>
                </a:lnTo>
                <a:lnTo>
                  <a:pt x="3" y="20"/>
                </a:lnTo>
                <a:lnTo>
                  <a:pt x="3" y="19"/>
                </a:lnTo>
                <a:lnTo>
                  <a:pt x="4" y="18"/>
                </a:lnTo>
                <a:lnTo>
                  <a:pt x="4" y="17"/>
                </a:lnTo>
                <a:lnTo>
                  <a:pt x="5" y="16"/>
                </a:lnTo>
                <a:lnTo>
                  <a:pt x="6" y="15"/>
                </a:lnTo>
                <a:lnTo>
                  <a:pt x="6" y="14"/>
                </a:lnTo>
                <a:lnTo>
                  <a:pt x="7" y="14"/>
                </a:lnTo>
                <a:lnTo>
                  <a:pt x="7" y="12"/>
                </a:lnTo>
                <a:lnTo>
                  <a:pt x="7" y="11"/>
                </a:lnTo>
                <a:lnTo>
                  <a:pt x="8" y="11"/>
                </a:lnTo>
                <a:lnTo>
                  <a:pt x="8" y="10"/>
                </a:lnTo>
                <a:lnTo>
                  <a:pt x="10" y="10"/>
                </a:lnTo>
                <a:lnTo>
                  <a:pt x="10" y="9"/>
                </a:lnTo>
                <a:lnTo>
                  <a:pt x="11" y="9"/>
                </a:lnTo>
                <a:lnTo>
                  <a:pt x="12" y="8"/>
                </a:lnTo>
                <a:lnTo>
                  <a:pt x="13" y="7"/>
                </a:lnTo>
                <a:lnTo>
                  <a:pt x="14" y="6"/>
                </a:lnTo>
                <a:lnTo>
                  <a:pt x="15" y="4"/>
                </a:lnTo>
                <a:lnTo>
                  <a:pt x="16" y="4"/>
                </a:lnTo>
                <a:lnTo>
                  <a:pt x="16" y="3"/>
                </a:lnTo>
                <a:lnTo>
                  <a:pt x="18" y="3"/>
                </a:lnTo>
                <a:lnTo>
                  <a:pt x="19" y="3"/>
                </a:lnTo>
                <a:lnTo>
                  <a:pt x="19" y="2"/>
                </a:lnTo>
                <a:lnTo>
                  <a:pt x="20" y="2"/>
                </a:lnTo>
                <a:lnTo>
                  <a:pt x="21" y="2"/>
                </a:lnTo>
                <a:lnTo>
                  <a:pt x="22" y="1"/>
                </a:lnTo>
                <a:lnTo>
                  <a:pt x="23" y="1"/>
                </a:lnTo>
                <a:lnTo>
                  <a:pt x="24" y="1"/>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2" y="0"/>
                </a:lnTo>
                <a:lnTo>
                  <a:pt x="43" y="0"/>
                </a:lnTo>
                <a:lnTo>
                  <a:pt x="44" y="0"/>
                </a:lnTo>
                <a:lnTo>
                  <a:pt x="44" y="1"/>
                </a:lnTo>
                <a:lnTo>
                  <a:pt x="45" y="1"/>
                </a:lnTo>
                <a:lnTo>
                  <a:pt x="46" y="1"/>
                </a:lnTo>
                <a:lnTo>
                  <a:pt x="47" y="1"/>
                </a:lnTo>
                <a:lnTo>
                  <a:pt x="47" y="2"/>
                </a:lnTo>
                <a:lnTo>
                  <a:pt x="49" y="2"/>
                </a:lnTo>
                <a:lnTo>
                  <a:pt x="50" y="2"/>
                </a:lnTo>
                <a:lnTo>
                  <a:pt x="51" y="3"/>
                </a:lnTo>
                <a:lnTo>
                  <a:pt x="52" y="3"/>
                </a:lnTo>
                <a:lnTo>
                  <a:pt x="53" y="4"/>
                </a:lnTo>
                <a:lnTo>
                  <a:pt x="54" y="4"/>
                </a:lnTo>
                <a:lnTo>
                  <a:pt x="55" y="6"/>
                </a:lnTo>
                <a:lnTo>
                  <a:pt x="57" y="7"/>
                </a:lnTo>
                <a:lnTo>
                  <a:pt x="58" y="8"/>
                </a:lnTo>
                <a:lnTo>
                  <a:pt x="59" y="9"/>
                </a:lnTo>
                <a:lnTo>
                  <a:pt x="60" y="9"/>
                </a:lnTo>
                <a:lnTo>
                  <a:pt x="60" y="10"/>
                </a:lnTo>
                <a:lnTo>
                  <a:pt x="61" y="11"/>
                </a:lnTo>
                <a:lnTo>
                  <a:pt x="62" y="12"/>
                </a:lnTo>
                <a:lnTo>
                  <a:pt x="62" y="14"/>
                </a:lnTo>
                <a:lnTo>
                  <a:pt x="63" y="15"/>
                </a:lnTo>
                <a:lnTo>
                  <a:pt x="63" y="16"/>
                </a:lnTo>
                <a:lnTo>
                  <a:pt x="65" y="16"/>
                </a:lnTo>
                <a:lnTo>
                  <a:pt x="65" y="17"/>
                </a:lnTo>
                <a:lnTo>
                  <a:pt x="65" y="18"/>
                </a:lnTo>
                <a:lnTo>
                  <a:pt x="66" y="19"/>
                </a:lnTo>
                <a:lnTo>
                  <a:pt x="66" y="20"/>
                </a:lnTo>
                <a:lnTo>
                  <a:pt x="66" y="22"/>
                </a:lnTo>
                <a:lnTo>
                  <a:pt x="67" y="22"/>
                </a:lnTo>
                <a:lnTo>
                  <a:pt x="67" y="23"/>
                </a:lnTo>
                <a:lnTo>
                  <a:pt x="67" y="24"/>
                </a:lnTo>
                <a:lnTo>
                  <a:pt x="68" y="25"/>
                </a:lnTo>
                <a:lnTo>
                  <a:pt x="68" y="26"/>
                </a:lnTo>
                <a:lnTo>
                  <a:pt x="68" y="27"/>
                </a:lnTo>
                <a:lnTo>
                  <a:pt x="68" y="28"/>
                </a:lnTo>
                <a:lnTo>
                  <a:pt x="68" y="30"/>
                </a:lnTo>
                <a:lnTo>
                  <a:pt x="68" y="31"/>
                </a:lnTo>
                <a:lnTo>
                  <a:pt x="69" y="32"/>
                </a:lnTo>
                <a:lnTo>
                  <a:pt x="69" y="33"/>
                </a:lnTo>
                <a:lnTo>
                  <a:pt x="69" y="34"/>
                </a:lnTo>
                <a:lnTo>
                  <a:pt x="69" y="35"/>
                </a:lnTo>
                <a:lnTo>
                  <a:pt x="69" y="36"/>
                </a:lnTo>
                <a:lnTo>
                  <a:pt x="69" y="39"/>
                </a:lnTo>
                <a:lnTo>
                  <a:pt x="69" y="40"/>
                </a:lnTo>
                <a:lnTo>
                  <a:pt x="69" y="41"/>
                </a:lnTo>
                <a:lnTo>
                  <a:pt x="69" y="42"/>
                </a:lnTo>
                <a:lnTo>
                  <a:pt x="69" y="43"/>
                </a:lnTo>
                <a:lnTo>
                  <a:pt x="20" y="43"/>
                </a:lnTo>
                <a:lnTo>
                  <a:pt x="20" y="44"/>
                </a:lnTo>
                <a:lnTo>
                  <a:pt x="20" y="46"/>
                </a:lnTo>
                <a:lnTo>
                  <a:pt x="20" y="47"/>
                </a:lnTo>
                <a:lnTo>
                  <a:pt x="20" y="48"/>
                </a:lnTo>
                <a:lnTo>
                  <a:pt x="21" y="48"/>
                </a:lnTo>
                <a:lnTo>
                  <a:pt x="21" y="49"/>
                </a:lnTo>
                <a:lnTo>
                  <a:pt x="21" y="50"/>
                </a:lnTo>
                <a:lnTo>
                  <a:pt x="21" y="51"/>
                </a:lnTo>
                <a:lnTo>
                  <a:pt x="21" y="53"/>
                </a:lnTo>
                <a:lnTo>
                  <a:pt x="22" y="53"/>
                </a:lnTo>
                <a:lnTo>
                  <a:pt x="22" y="54"/>
                </a:lnTo>
                <a:lnTo>
                  <a:pt x="22" y="55"/>
                </a:lnTo>
                <a:lnTo>
                  <a:pt x="23" y="55"/>
                </a:lnTo>
                <a:lnTo>
                  <a:pt x="23" y="56"/>
                </a:lnTo>
                <a:lnTo>
                  <a:pt x="24" y="56"/>
                </a:lnTo>
                <a:lnTo>
                  <a:pt x="24" y="57"/>
                </a:lnTo>
                <a:lnTo>
                  <a:pt x="26" y="58"/>
                </a:lnTo>
                <a:lnTo>
                  <a:pt x="27" y="58"/>
                </a:lnTo>
                <a:lnTo>
                  <a:pt x="27" y="59"/>
                </a:lnTo>
                <a:lnTo>
                  <a:pt x="28" y="59"/>
                </a:lnTo>
                <a:lnTo>
                  <a:pt x="28" y="61"/>
                </a:lnTo>
                <a:lnTo>
                  <a:pt x="29" y="61"/>
                </a:lnTo>
                <a:lnTo>
                  <a:pt x="30" y="61"/>
                </a:lnTo>
                <a:lnTo>
                  <a:pt x="30" y="62"/>
                </a:lnTo>
                <a:lnTo>
                  <a:pt x="31" y="62"/>
                </a:lnTo>
                <a:lnTo>
                  <a:pt x="33" y="62"/>
                </a:lnTo>
                <a:lnTo>
                  <a:pt x="34" y="62"/>
                </a:lnTo>
                <a:lnTo>
                  <a:pt x="35" y="62"/>
                </a:lnTo>
                <a:lnTo>
                  <a:pt x="36" y="62"/>
                </a:lnTo>
                <a:lnTo>
                  <a:pt x="37" y="62"/>
                </a:lnTo>
                <a:lnTo>
                  <a:pt x="38" y="62"/>
                </a:lnTo>
                <a:lnTo>
                  <a:pt x="39" y="62"/>
                </a:lnTo>
                <a:lnTo>
                  <a:pt x="41" y="62"/>
                </a:lnTo>
                <a:lnTo>
                  <a:pt x="42" y="62"/>
                </a:lnTo>
                <a:lnTo>
                  <a:pt x="42" y="61"/>
                </a:lnTo>
                <a:lnTo>
                  <a:pt x="43" y="61"/>
                </a:lnTo>
                <a:lnTo>
                  <a:pt x="44" y="61"/>
                </a:lnTo>
                <a:lnTo>
                  <a:pt x="44" y="59"/>
                </a:lnTo>
                <a:lnTo>
                  <a:pt x="45" y="59"/>
                </a:lnTo>
                <a:lnTo>
                  <a:pt x="45" y="58"/>
                </a:lnTo>
                <a:lnTo>
                  <a:pt x="46" y="58"/>
                </a:lnTo>
                <a:lnTo>
                  <a:pt x="46" y="57"/>
                </a:lnTo>
                <a:lnTo>
                  <a:pt x="46" y="56"/>
                </a:lnTo>
                <a:lnTo>
                  <a:pt x="47" y="56"/>
                </a:lnTo>
                <a:lnTo>
                  <a:pt x="47" y="55"/>
                </a:lnTo>
                <a:lnTo>
                  <a:pt x="47" y="54"/>
                </a:lnTo>
                <a:lnTo>
                  <a:pt x="49" y="54"/>
                </a:lnTo>
                <a:lnTo>
                  <a:pt x="49" y="53"/>
                </a:lnTo>
                <a:lnTo>
                  <a:pt x="49" y="51"/>
                </a:lnTo>
                <a:close/>
                <a:moveTo>
                  <a:pt x="50" y="32"/>
                </a:moveTo>
                <a:lnTo>
                  <a:pt x="50" y="31"/>
                </a:lnTo>
                <a:lnTo>
                  <a:pt x="50" y="30"/>
                </a:lnTo>
                <a:lnTo>
                  <a:pt x="50" y="28"/>
                </a:lnTo>
                <a:lnTo>
                  <a:pt x="50" y="27"/>
                </a:lnTo>
                <a:lnTo>
                  <a:pt x="50" y="26"/>
                </a:lnTo>
                <a:lnTo>
                  <a:pt x="49" y="26"/>
                </a:lnTo>
                <a:lnTo>
                  <a:pt x="49" y="25"/>
                </a:lnTo>
                <a:lnTo>
                  <a:pt x="49" y="24"/>
                </a:lnTo>
                <a:lnTo>
                  <a:pt x="49" y="23"/>
                </a:lnTo>
                <a:lnTo>
                  <a:pt x="47" y="23"/>
                </a:lnTo>
                <a:lnTo>
                  <a:pt x="47" y="22"/>
                </a:lnTo>
                <a:lnTo>
                  <a:pt x="47" y="20"/>
                </a:lnTo>
                <a:lnTo>
                  <a:pt x="46" y="20"/>
                </a:lnTo>
                <a:lnTo>
                  <a:pt x="46" y="19"/>
                </a:lnTo>
                <a:lnTo>
                  <a:pt x="45" y="19"/>
                </a:lnTo>
                <a:lnTo>
                  <a:pt x="45" y="18"/>
                </a:lnTo>
                <a:lnTo>
                  <a:pt x="44" y="18"/>
                </a:lnTo>
                <a:lnTo>
                  <a:pt x="44" y="17"/>
                </a:lnTo>
                <a:lnTo>
                  <a:pt x="43" y="17"/>
                </a:lnTo>
                <a:lnTo>
                  <a:pt x="43" y="16"/>
                </a:lnTo>
                <a:lnTo>
                  <a:pt x="42" y="16"/>
                </a:lnTo>
                <a:lnTo>
                  <a:pt x="41" y="16"/>
                </a:lnTo>
                <a:lnTo>
                  <a:pt x="41" y="15"/>
                </a:lnTo>
                <a:lnTo>
                  <a:pt x="39" y="15"/>
                </a:lnTo>
                <a:lnTo>
                  <a:pt x="38" y="15"/>
                </a:lnTo>
                <a:lnTo>
                  <a:pt x="37" y="15"/>
                </a:lnTo>
                <a:lnTo>
                  <a:pt x="36" y="15"/>
                </a:lnTo>
                <a:lnTo>
                  <a:pt x="35" y="15"/>
                </a:lnTo>
                <a:lnTo>
                  <a:pt x="34" y="15"/>
                </a:lnTo>
                <a:lnTo>
                  <a:pt x="33" y="15"/>
                </a:lnTo>
                <a:lnTo>
                  <a:pt x="31" y="15"/>
                </a:lnTo>
                <a:lnTo>
                  <a:pt x="30" y="15"/>
                </a:lnTo>
                <a:lnTo>
                  <a:pt x="29" y="16"/>
                </a:lnTo>
                <a:lnTo>
                  <a:pt x="28" y="16"/>
                </a:lnTo>
                <a:lnTo>
                  <a:pt x="27" y="17"/>
                </a:lnTo>
                <a:lnTo>
                  <a:pt x="26" y="17"/>
                </a:lnTo>
                <a:lnTo>
                  <a:pt x="26" y="18"/>
                </a:lnTo>
                <a:lnTo>
                  <a:pt x="24" y="18"/>
                </a:lnTo>
                <a:lnTo>
                  <a:pt x="24" y="19"/>
                </a:lnTo>
                <a:lnTo>
                  <a:pt x="23" y="20"/>
                </a:lnTo>
                <a:lnTo>
                  <a:pt x="23" y="22"/>
                </a:lnTo>
                <a:lnTo>
                  <a:pt x="22" y="22"/>
                </a:lnTo>
                <a:lnTo>
                  <a:pt x="22" y="23"/>
                </a:lnTo>
                <a:lnTo>
                  <a:pt x="22" y="24"/>
                </a:lnTo>
                <a:lnTo>
                  <a:pt x="21" y="24"/>
                </a:lnTo>
                <a:lnTo>
                  <a:pt x="21" y="25"/>
                </a:lnTo>
                <a:lnTo>
                  <a:pt x="21" y="26"/>
                </a:lnTo>
                <a:lnTo>
                  <a:pt x="21" y="27"/>
                </a:lnTo>
                <a:lnTo>
                  <a:pt x="21" y="28"/>
                </a:lnTo>
                <a:lnTo>
                  <a:pt x="20" y="30"/>
                </a:lnTo>
                <a:lnTo>
                  <a:pt x="20" y="31"/>
                </a:lnTo>
                <a:lnTo>
                  <a:pt x="20" y="32"/>
                </a:lnTo>
                <a:lnTo>
                  <a:pt x="50"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6" name="Freeform 49"/>
          <p:cNvSpPr>
            <a:spLocks noEditPoints="1"/>
          </p:cNvSpPr>
          <p:nvPr/>
        </p:nvSpPr>
        <p:spPr bwMode="auto">
          <a:xfrm>
            <a:off x="6411913" y="2971800"/>
            <a:ext cx="115887" cy="166688"/>
          </a:xfrm>
          <a:custGeom>
            <a:avLst/>
            <a:gdLst>
              <a:gd name="T0" fmla="*/ 54 w 73"/>
              <a:gd name="T1" fmla="*/ 94 h 105"/>
              <a:gd name="T2" fmla="*/ 50 w 73"/>
              <a:gd name="T3" fmla="*/ 97 h 105"/>
              <a:gd name="T4" fmla="*/ 48 w 73"/>
              <a:gd name="T5" fmla="*/ 100 h 105"/>
              <a:gd name="T6" fmla="*/ 43 w 73"/>
              <a:gd name="T7" fmla="*/ 102 h 105"/>
              <a:gd name="T8" fmla="*/ 37 w 73"/>
              <a:gd name="T9" fmla="*/ 105 h 105"/>
              <a:gd name="T10" fmla="*/ 32 w 73"/>
              <a:gd name="T11" fmla="*/ 105 h 105"/>
              <a:gd name="T12" fmla="*/ 26 w 73"/>
              <a:gd name="T13" fmla="*/ 105 h 105"/>
              <a:gd name="T14" fmla="*/ 21 w 73"/>
              <a:gd name="T15" fmla="*/ 103 h 105"/>
              <a:gd name="T16" fmla="*/ 18 w 73"/>
              <a:gd name="T17" fmla="*/ 101 h 105"/>
              <a:gd name="T18" fmla="*/ 12 w 73"/>
              <a:gd name="T19" fmla="*/ 98 h 105"/>
              <a:gd name="T20" fmla="*/ 7 w 73"/>
              <a:gd name="T21" fmla="*/ 92 h 105"/>
              <a:gd name="T22" fmla="*/ 4 w 73"/>
              <a:gd name="T23" fmla="*/ 87 h 105"/>
              <a:gd name="T24" fmla="*/ 3 w 73"/>
              <a:gd name="T25" fmla="*/ 83 h 105"/>
              <a:gd name="T26" fmla="*/ 1 w 73"/>
              <a:gd name="T27" fmla="*/ 78 h 105"/>
              <a:gd name="T28" fmla="*/ 1 w 73"/>
              <a:gd name="T29" fmla="*/ 72 h 105"/>
              <a:gd name="T30" fmla="*/ 0 w 73"/>
              <a:gd name="T31" fmla="*/ 67 h 105"/>
              <a:gd name="T32" fmla="*/ 0 w 73"/>
              <a:gd name="T33" fmla="*/ 61 h 105"/>
              <a:gd name="T34" fmla="*/ 1 w 73"/>
              <a:gd name="T35" fmla="*/ 55 h 105"/>
              <a:gd name="T36" fmla="*/ 2 w 73"/>
              <a:gd name="T37" fmla="*/ 50 h 105"/>
              <a:gd name="T38" fmla="*/ 4 w 73"/>
              <a:gd name="T39" fmla="*/ 44 h 105"/>
              <a:gd name="T40" fmla="*/ 8 w 73"/>
              <a:gd name="T41" fmla="*/ 39 h 105"/>
              <a:gd name="T42" fmla="*/ 11 w 73"/>
              <a:gd name="T43" fmla="*/ 35 h 105"/>
              <a:gd name="T44" fmla="*/ 15 w 73"/>
              <a:gd name="T45" fmla="*/ 32 h 105"/>
              <a:gd name="T46" fmla="*/ 19 w 73"/>
              <a:gd name="T47" fmla="*/ 29 h 105"/>
              <a:gd name="T48" fmla="*/ 25 w 73"/>
              <a:gd name="T49" fmla="*/ 28 h 105"/>
              <a:gd name="T50" fmla="*/ 31 w 73"/>
              <a:gd name="T51" fmla="*/ 28 h 105"/>
              <a:gd name="T52" fmla="*/ 36 w 73"/>
              <a:gd name="T53" fmla="*/ 28 h 105"/>
              <a:gd name="T54" fmla="*/ 42 w 73"/>
              <a:gd name="T55" fmla="*/ 29 h 105"/>
              <a:gd name="T56" fmla="*/ 45 w 73"/>
              <a:gd name="T57" fmla="*/ 31 h 105"/>
              <a:gd name="T58" fmla="*/ 49 w 73"/>
              <a:gd name="T59" fmla="*/ 34 h 105"/>
              <a:gd name="T60" fmla="*/ 52 w 73"/>
              <a:gd name="T61" fmla="*/ 0 h 105"/>
              <a:gd name="T62" fmla="*/ 20 w 73"/>
              <a:gd name="T63" fmla="*/ 67 h 105"/>
              <a:gd name="T64" fmla="*/ 20 w 73"/>
              <a:gd name="T65" fmla="*/ 72 h 105"/>
              <a:gd name="T66" fmla="*/ 21 w 73"/>
              <a:gd name="T67" fmla="*/ 78 h 105"/>
              <a:gd name="T68" fmla="*/ 24 w 73"/>
              <a:gd name="T69" fmla="*/ 83 h 105"/>
              <a:gd name="T70" fmla="*/ 28 w 73"/>
              <a:gd name="T71" fmla="*/ 87 h 105"/>
              <a:gd name="T72" fmla="*/ 34 w 73"/>
              <a:gd name="T73" fmla="*/ 90 h 105"/>
              <a:gd name="T74" fmla="*/ 40 w 73"/>
              <a:gd name="T75" fmla="*/ 90 h 105"/>
              <a:gd name="T76" fmla="*/ 43 w 73"/>
              <a:gd name="T77" fmla="*/ 87 h 105"/>
              <a:gd name="T78" fmla="*/ 48 w 73"/>
              <a:gd name="T79" fmla="*/ 84 h 105"/>
              <a:gd name="T80" fmla="*/ 51 w 73"/>
              <a:gd name="T81" fmla="*/ 79 h 105"/>
              <a:gd name="T82" fmla="*/ 52 w 73"/>
              <a:gd name="T83" fmla="*/ 75 h 105"/>
              <a:gd name="T84" fmla="*/ 52 w 73"/>
              <a:gd name="T85" fmla="*/ 69 h 105"/>
              <a:gd name="T86" fmla="*/ 52 w 73"/>
              <a:gd name="T87" fmla="*/ 63 h 105"/>
              <a:gd name="T88" fmla="*/ 52 w 73"/>
              <a:gd name="T89" fmla="*/ 58 h 105"/>
              <a:gd name="T90" fmla="*/ 51 w 73"/>
              <a:gd name="T91" fmla="*/ 52 h 105"/>
              <a:gd name="T92" fmla="*/ 49 w 73"/>
              <a:gd name="T93" fmla="*/ 48 h 105"/>
              <a:gd name="T94" fmla="*/ 44 w 73"/>
              <a:gd name="T95" fmla="*/ 45 h 105"/>
              <a:gd name="T96" fmla="*/ 41 w 73"/>
              <a:gd name="T97" fmla="*/ 43 h 105"/>
              <a:gd name="T98" fmla="*/ 35 w 73"/>
              <a:gd name="T99" fmla="*/ 43 h 105"/>
              <a:gd name="T100" fmla="*/ 29 w 73"/>
              <a:gd name="T101" fmla="*/ 44 h 105"/>
              <a:gd name="T102" fmla="*/ 26 w 73"/>
              <a:gd name="T103" fmla="*/ 47 h 105"/>
              <a:gd name="T104" fmla="*/ 23 w 73"/>
              <a:gd name="T105" fmla="*/ 50 h 105"/>
              <a:gd name="T106" fmla="*/ 21 w 73"/>
              <a:gd name="T107" fmla="*/ 55 h 105"/>
              <a:gd name="T108" fmla="*/ 20 w 73"/>
              <a:gd name="T109" fmla="*/ 61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105"/>
              <a:gd name="T167" fmla="*/ 73 w 73"/>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105">
                <a:moveTo>
                  <a:pt x="73" y="103"/>
                </a:moveTo>
                <a:lnTo>
                  <a:pt x="55" y="103"/>
                </a:lnTo>
                <a:lnTo>
                  <a:pt x="55" y="92"/>
                </a:lnTo>
                <a:lnTo>
                  <a:pt x="54" y="93"/>
                </a:lnTo>
                <a:lnTo>
                  <a:pt x="54" y="94"/>
                </a:lnTo>
                <a:lnTo>
                  <a:pt x="52" y="94"/>
                </a:lnTo>
                <a:lnTo>
                  <a:pt x="52" y="95"/>
                </a:lnTo>
                <a:lnTo>
                  <a:pt x="51" y="95"/>
                </a:lnTo>
                <a:lnTo>
                  <a:pt x="51" y="97"/>
                </a:lnTo>
                <a:lnTo>
                  <a:pt x="50" y="97"/>
                </a:lnTo>
                <a:lnTo>
                  <a:pt x="50" y="98"/>
                </a:lnTo>
                <a:lnTo>
                  <a:pt x="49" y="98"/>
                </a:lnTo>
                <a:lnTo>
                  <a:pt x="49" y="99"/>
                </a:lnTo>
                <a:lnTo>
                  <a:pt x="48" y="99"/>
                </a:lnTo>
                <a:lnTo>
                  <a:pt x="48" y="100"/>
                </a:lnTo>
                <a:lnTo>
                  <a:pt x="47" y="100"/>
                </a:lnTo>
                <a:lnTo>
                  <a:pt x="45" y="100"/>
                </a:lnTo>
                <a:lnTo>
                  <a:pt x="45" y="101"/>
                </a:lnTo>
                <a:lnTo>
                  <a:pt x="44" y="101"/>
                </a:lnTo>
                <a:lnTo>
                  <a:pt x="43" y="102"/>
                </a:lnTo>
                <a:lnTo>
                  <a:pt x="42" y="102"/>
                </a:lnTo>
                <a:lnTo>
                  <a:pt x="41" y="103"/>
                </a:lnTo>
                <a:lnTo>
                  <a:pt x="40" y="103"/>
                </a:lnTo>
                <a:lnTo>
                  <a:pt x="39" y="103"/>
                </a:lnTo>
                <a:lnTo>
                  <a:pt x="37" y="105"/>
                </a:lnTo>
                <a:lnTo>
                  <a:pt x="36" y="105"/>
                </a:lnTo>
                <a:lnTo>
                  <a:pt x="35" y="105"/>
                </a:lnTo>
                <a:lnTo>
                  <a:pt x="34" y="105"/>
                </a:lnTo>
                <a:lnTo>
                  <a:pt x="33" y="105"/>
                </a:lnTo>
                <a:lnTo>
                  <a:pt x="32" y="105"/>
                </a:lnTo>
                <a:lnTo>
                  <a:pt x="31" y="105"/>
                </a:lnTo>
                <a:lnTo>
                  <a:pt x="29" y="105"/>
                </a:lnTo>
                <a:lnTo>
                  <a:pt x="28" y="105"/>
                </a:lnTo>
                <a:lnTo>
                  <a:pt x="27" y="105"/>
                </a:lnTo>
                <a:lnTo>
                  <a:pt x="26" y="105"/>
                </a:lnTo>
                <a:lnTo>
                  <a:pt x="25" y="105"/>
                </a:lnTo>
                <a:lnTo>
                  <a:pt x="24" y="105"/>
                </a:lnTo>
                <a:lnTo>
                  <a:pt x="24" y="103"/>
                </a:lnTo>
                <a:lnTo>
                  <a:pt x="23" y="103"/>
                </a:lnTo>
                <a:lnTo>
                  <a:pt x="21" y="103"/>
                </a:lnTo>
                <a:lnTo>
                  <a:pt x="20" y="103"/>
                </a:lnTo>
                <a:lnTo>
                  <a:pt x="20" y="102"/>
                </a:lnTo>
                <a:lnTo>
                  <a:pt x="19" y="102"/>
                </a:lnTo>
                <a:lnTo>
                  <a:pt x="18" y="102"/>
                </a:lnTo>
                <a:lnTo>
                  <a:pt x="18" y="101"/>
                </a:lnTo>
                <a:lnTo>
                  <a:pt x="17" y="101"/>
                </a:lnTo>
                <a:lnTo>
                  <a:pt x="16" y="100"/>
                </a:lnTo>
                <a:lnTo>
                  <a:pt x="15" y="100"/>
                </a:lnTo>
                <a:lnTo>
                  <a:pt x="13" y="99"/>
                </a:lnTo>
                <a:lnTo>
                  <a:pt x="12" y="98"/>
                </a:lnTo>
                <a:lnTo>
                  <a:pt x="11" y="97"/>
                </a:lnTo>
                <a:lnTo>
                  <a:pt x="10" y="95"/>
                </a:lnTo>
                <a:lnTo>
                  <a:pt x="9" y="94"/>
                </a:lnTo>
                <a:lnTo>
                  <a:pt x="8" y="93"/>
                </a:lnTo>
                <a:lnTo>
                  <a:pt x="7" y="92"/>
                </a:lnTo>
                <a:lnTo>
                  <a:pt x="7" y="91"/>
                </a:lnTo>
                <a:lnTo>
                  <a:pt x="5" y="90"/>
                </a:lnTo>
                <a:lnTo>
                  <a:pt x="5" y="89"/>
                </a:lnTo>
                <a:lnTo>
                  <a:pt x="4" y="89"/>
                </a:lnTo>
                <a:lnTo>
                  <a:pt x="4" y="87"/>
                </a:lnTo>
                <a:lnTo>
                  <a:pt x="4" y="86"/>
                </a:lnTo>
                <a:lnTo>
                  <a:pt x="3" y="86"/>
                </a:lnTo>
                <a:lnTo>
                  <a:pt x="3" y="85"/>
                </a:lnTo>
                <a:lnTo>
                  <a:pt x="3" y="84"/>
                </a:lnTo>
                <a:lnTo>
                  <a:pt x="3" y="83"/>
                </a:lnTo>
                <a:lnTo>
                  <a:pt x="2" y="83"/>
                </a:lnTo>
                <a:lnTo>
                  <a:pt x="2" y="82"/>
                </a:lnTo>
                <a:lnTo>
                  <a:pt x="2" y="81"/>
                </a:lnTo>
                <a:lnTo>
                  <a:pt x="2" y="79"/>
                </a:lnTo>
                <a:lnTo>
                  <a:pt x="1" y="78"/>
                </a:lnTo>
                <a:lnTo>
                  <a:pt x="1" y="77"/>
                </a:lnTo>
                <a:lnTo>
                  <a:pt x="1" y="76"/>
                </a:lnTo>
                <a:lnTo>
                  <a:pt x="1" y="75"/>
                </a:lnTo>
                <a:lnTo>
                  <a:pt x="1" y="74"/>
                </a:lnTo>
                <a:lnTo>
                  <a:pt x="1" y="72"/>
                </a:lnTo>
                <a:lnTo>
                  <a:pt x="0" y="71"/>
                </a:lnTo>
                <a:lnTo>
                  <a:pt x="0" y="70"/>
                </a:lnTo>
                <a:lnTo>
                  <a:pt x="0" y="69"/>
                </a:lnTo>
                <a:lnTo>
                  <a:pt x="0" y="68"/>
                </a:lnTo>
                <a:lnTo>
                  <a:pt x="0" y="67"/>
                </a:lnTo>
                <a:lnTo>
                  <a:pt x="0" y="66"/>
                </a:lnTo>
                <a:lnTo>
                  <a:pt x="0" y="64"/>
                </a:lnTo>
                <a:lnTo>
                  <a:pt x="0" y="63"/>
                </a:lnTo>
                <a:lnTo>
                  <a:pt x="0" y="62"/>
                </a:lnTo>
                <a:lnTo>
                  <a:pt x="0" y="61"/>
                </a:lnTo>
                <a:lnTo>
                  <a:pt x="0" y="60"/>
                </a:lnTo>
                <a:lnTo>
                  <a:pt x="1" y="59"/>
                </a:lnTo>
                <a:lnTo>
                  <a:pt x="1" y="58"/>
                </a:lnTo>
                <a:lnTo>
                  <a:pt x="1" y="56"/>
                </a:lnTo>
                <a:lnTo>
                  <a:pt x="1" y="55"/>
                </a:lnTo>
                <a:lnTo>
                  <a:pt x="1" y="54"/>
                </a:lnTo>
                <a:lnTo>
                  <a:pt x="1" y="53"/>
                </a:lnTo>
                <a:lnTo>
                  <a:pt x="2" y="52"/>
                </a:lnTo>
                <a:lnTo>
                  <a:pt x="2" y="51"/>
                </a:lnTo>
                <a:lnTo>
                  <a:pt x="2" y="50"/>
                </a:lnTo>
                <a:lnTo>
                  <a:pt x="2" y="48"/>
                </a:lnTo>
                <a:lnTo>
                  <a:pt x="3" y="47"/>
                </a:lnTo>
                <a:lnTo>
                  <a:pt x="3" y="46"/>
                </a:lnTo>
                <a:lnTo>
                  <a:pt x="4" y="45"/>
                </a:lnTo>
                <a:lnTo>
                  <a:pt x="4" y="44"/>
                </a:lnTo>
                <a:lnTo>
                  <a:pt x="5" y="43"/>
                </a:lnTo>
                <a:lnTo>
                  <a:pt x="5" y="42"/>
                </a:lnTo>
                <a:lnTo>
                  <a:pt x="7" y="40"/>
                </a:lnTo>
                <a:lnTo>
                  <a:pt x="7" y="39"/>
                </a:lnTo>
                <a:lnTo>
                  <a:pt x="8" y="39"/>
                </a:lnTo>
                <a:lnTo>
                  <a:pt x="8" y="38"/>
                </a:lnTo>
                <a:lnTo>
                  <a:pt x="9" y="38"/>
                </a:lnTo>
                <a:lnTo>
                  <a:pt x="9" y="37"/>
                </a:lnTo>
                <a:lnTo>
                  <a:pt x="10" y="36"/>
                </a:lnTo>
                <a:lnTo>
                  <a:pt x="11" y="35"/>
                </a:lnTo>
                <a:lnTo>
                  <a:pt x="12" y="35"/>
                </a:lnTo>
                <a:lnTo>
                  <a:pt x="12" y="34"/>
                </a:lnTo>
                <a:lnTo>
                  <a:pt x="13" y="34"/>
                </a:lnTo>
                <a:lnTo>
                  <a:pt x="13" y="32"/>
                </a:lnTo>
                <a:lnTo>
                  <a:pt x="15" y="32"/>
                </a:lnTo>
                <a:lnTo>
                  <a:pt x="16" y="31"/>
                </a:lnTo>
                <a:lnTo>
                  <a:pt x="17" y="31"/>
                </a:lnTo>
                <a:lnTo>
                  <a:pt x="18" y="30"/>
                </a:lnTo>
                <a:lnTo>
                  <a:pt x="19" y="30"/>
                </a:lnTo>
                <a:lnTo>
                  <a:pt x="19" y="29"/>
                </a:lnTo>
                <a:lnTo>
                  <a:pt x="20" y="29"/>
                </a:lnTo>
                <a:lnTo>
                  <a:pt x="21" y="29"/>
                </a:lnTo>
                <a:lnTo>
                  <a:pt x="23" y="29"/>
                </a:lnTo>
                <a:lnTo>
                  <a:pt x="24" y="28"/>
                </a:lnTo>
                <a:lnTo>
                  <a:pt x="25" y="28"/>
                </a:lnTo>
                <a:lnTo>
                  <a:pt x="26" y="28"/>
                </a:lnTo>
                <a:lnTo>
                  <a:pt x="27" y="28"/>
                </a:lnTo>
                <a:lnTo>
                  <a:pt x="28" y="28"/>
                </a:lnTo>
                <a:lnTo>
                  <a:pt x="29" y="28"/>
                </a:lnTo>
                <a:lnTo>
                  <a:pt x="31" y="28"/>
                </a:lnTo>
                <a:lnTo>
                  <a:pt x="32" y="28"/>
                </a:lnTo>
                <a:lnTo>
                  <a:pt x="33" y="28"/>
                </a:lnTo>
                <a:lnTo>
                  <a:pt x="34" y="28"/>
                </a:lnTo>
                <a:lnTo>
                  <a:pt x="35" y="28"/>
                </a:lnTo>
                <a:lnTo>
                  <a:pt x="36" y="28"/>
                </a:lnTo>
                <a:lnTo>
                  <a:pt x="37" y="28"/>
                </a:lnTo>
                <a:lnTo>
                  <a:pt x="39" y="28"/>
                </a:lnTo>
                <a:lnTo>
                  <a:pt x="40" y="29"/>
                </a:lnTo>
                <a:lnTo>
                  <a:pt x="41" y="29"/>
                </a:lnTo>
                <a:lnTo>
                  <a:pt x="42" y="29"/>
                </a:lnTo>
                <a:lnTo>
                  <a:pt x="42" y="30"/>
                </a:lnTo>
                <a:lnTo>
                  <a:pt x="43" y="30"/>
                </a:lnTo>
                <a:lnTo>
                  <a:pt x="44" y="30"/>
                </a:lnTo>
                <a:lnTo>
                  <a:pt x="44" y="31"/>
                </a:lnTo>
                <a:lnTo>
                  <a:pt x="45" y="31"/>
                </a:lnTo>
                <a:lnTo>
                  <a:pt x="47" y="31"/>
                </a:lnTo>
                <a:lnTo>
                  <a:pt x="47" y="32"/>
                </a:lnTo>
                <a:lnTo>
                  <a:pt x="48" y="32"/>
                </a:lnTo>
                <a:lnTo>
                  <a:pt x="48" y="34"/>
                </a:lnTo>
                <a:lnTo>
                  <a:pt x="49" y="34"/>
                </a:lnTo>
                <a:lnTo>
                  <a:pt x="50" y="35"/>
                </a:lnTo>
                <a:lnTo>
                  <a:pt x="51" y="36"/>
                </a:lnTo>
                <a:lnTo>
                  <a:pt x="52" y="37"/>
                </a:lnTo>
                <a:lnTo>
                  <a:pt x="52" y="38"/>
                </a:lnTo>
                <a:lnTo>
                  <a:pt x="52" y="0"/>
                </a:lnTo>
                <a:lnTo>
                  <a:pt x="73" y="0"/>
                </a:lnTo>
                <a:lnTo>
                  <a:pt x="73" y="103"/>
                </a:lnTo>
                <a:close/>
                <a:moveTo>
                  <a:pt x="20" y="64"/>
                </a:moveTo>
                <a:lnTo>
                  <a:pt x="20" y="66"/>
                </a:lnTo>
                <a:lnTo>
                  <a:pt x="20" y="67"/>
                </a:lnTo>
                <a:lnTo>
                  <a:pt x="20" y="68"/>
                </a:lnTo>
                <a:lnTo>
                  <a:pt x="20" y="69"/>
                </a:lnTo>
                <a:lnTo>
                  <a:pt x="20" y="70"/>
                </a:lnTo>
                <a:lnTo>
                  <a:pt x="20" y="71"/>
                </a:lnTo>
                <a:lnTo>
                  <a:pt x="20" y="72"/>
                </a:lnTo>
                <a:lnTo>
                  <a:pt x="20" y="74"/>
                </a:lnTo>
                <a:lnTo>
                  <a:pt x="21" y="75"/>
                </a:lnTo>
                <a:lnTo>
                  <a:pt x="21" y="76"/>
                </a:lnTo>
                <a:lnTo>
                  <a:pt x="21" y="77"/>
                </a:lnTo>
                <a:lnTo>
                  <a:pt x="21" y="78"/>
                </a:lnTo>
                <a:lnTo>
                  <a:pt x="23" y="79"/>
                </a:lnTo>
                <a:lnTo>
                  <a:pt x="23" y="81"/>
                </a:lnTo>
                <a:lnTo>
                  <a:pt x="23" y="82"/>
                </a:lnTo>
                <a:lnTo>
                  <a:pt x="24" y="82"/>
                </a:lnTo>
                <a:lnTo>
                  <a:pt x="24" y="83"/>
                </a:lnTo>
                <a:lnTo>
                  <a:pt x="25" y="84"/>
                </a:lnTo>
                <a:lnTo>
                  <a:pt x="26" y="85"/>
                </a:lnTo>
                <a:lnTo>
                  <a:pt x="27" y="86"/>
                </a:lnTo>
                <a:lnTo>
                  <a:pt x="28" y="86"/>
                </a:lnTo>
                <a:lnTo>
                  <a:pt x="28" y="87"/>
                </a:lnTo>
                <a:lnTo>
                  <a:pt x="29" y="87"/>
                </a:lnTo>
                <a:lnTo>
                  <a:pt x="31" y="89"/>
                </a:lnTo>
                <a:lnTo>
                  <a:pt x="32" y="89"/>
                </a:lnTo>
                <a:lnTo>
                  <a:pt x="33" y="89"/>
                </a:lnTo>
                <a:lnTo>
                  <a:pt x="34" y="90"/>
                </a:lnTo>
                <a:lnTo>
                  <a:pt x="35" y="90"/>
                </a:lnTo>
                <a:lnTo>
                  <a:pt x="36" y="90"/>
                </a:lnTo>
                <a:lnTo>
                  <a:pt x="37" y="90"/>
                </a:lnTo>
                <a:lnTo>
                  <a:pt x="39" y="90"/>
                </a:lnTo>
                <a:lnTo>
                  <a:pt x="40" y="90"/>
                </a:lnTo>
                <a:lnTo>
                  <a:pt x="40" y="89"/>
                </a:lnTo>
                <a:lnTo>
                  <a:pt x="41" y="89"/>
                </a:lnTo>
                <a:lnTo>
                  <a:pt x="42" y="89"/>
                </a:lnTo>
                <a:lnTo>
                  <a:pt x="43" y="89"/>
                </a:lnTo>
                <a:lnTo>
                  <a:pt x="43" y="87"/>
                </a:lnTo>
                <a:lnTo>
                  <a:pt x="44" y="87"/>
                </a:lnTo>
                <a:lnTo>
                  <a:pt x="45" y="86"/>
                </a:lnTo>
                <a:lnTo>
                  <a:pt x="47" y="85"/>
                </a:lnTo>
                <a:lnTo>
                  <a:pt x="48" y="85"/>
                </a:lnTo>
                <a:lnTo>
                  <a:pt x="48" y="84"/>
                </a:lnTo>
                <a:lnTo>
                  <a:pt x="49" y="83"/>
                </a:lnTo>
                <a:lnTo>
                  <a:pt x="49" y="82"/>
                </a:lnTo>
                <a:lnTo>
                  <a:pt x="50" y="82"/>
                </a:lnTo>
                <a:lnTo>
                  <a:pt x="50" y="81"/>
                </a:lnTo>
                <a:lnTo>
                  <a:pt x="51" y="79"/>
                </a:lnTo>
                <a:lnTo>
                  <a:pt x="51" y="78"/>
                </a:lnTo>
                <a:lnTo>
                  <a:pt x="51" y="77"/>
                </a:lnTo>
                <a:lnTo>
                  <a:pt x="51" y="76"/>
                </a:lnTo>
                <a:lnTo>
                  <a:pt x="52" y="76"/>
                </a:lnTo>
                <a:lnTo>
                  <a:pt x="52" y="75"/>
                </a:lnTo>
                <a:lnTo>
                  <a:pt x="52" y="74"/>
                </a:lnTo>
                <a:lnTo>
                  <a:pt x="52" y="72"/>
                </a:lnTo>
                <a:lnTo>
                  <a:pt x="52" y="71"/>
                </a:lnTo>
                <a:lnTo>
                  <a:pt x="52" y="70"/>
                </a:lnTo>
                <a:lnTo>
                  <a:pt x="52" y="69"/>
                </a:lnTo>
                <a:lnTo>
                  <a:pt x="52" y="68"/>
                </a:lnTo>
                <a:lnTo>
                  <a:pt x="52" y="67"/>
                </a:lnTo>
                <a:lnTo>
                  <a:pt x="52" y="66"/>
                </a:lnTo>
                <a:lnTo>
                  <a:pt x="52" y="64"/>
                </a:lnTo>
                <a:lnTo>
                  <a:pt x="52" y="63"/>
                </a:lnTo>
                <a:lnTo>
                  <a:pt x="52" y="62"/>
                </a:lnTo>
                <a:lnTo>
                  <a:pt x="52" y="61"/>
                </a:lnTo>
                <a:lnTo>
                  <a:pt x="52" y="60"/>
                </a:lnTo>
                <a:lnTo>
                  <a:pt x="52" y="59"/>
                </a:lnTo>
                <a:lnTo>
                  <a:pt x="52" y="58"/>
                </a:lnTo>
                <a:lnTo>
                  <a:pt x="52" y="56"/>
                </a:lnTo>
                <a:lnTo>
                  <a:pt x="51" y="55"/>
                </a:lnTo>
                <a:lnTo>
                  <a:pt x="51" y="54"/>
                </a:lnTo>
                <a:lnTo>
                  <a:pt x="51" y="53"/>
                </a:lnTo>
                <a:lnTo>
                  <a:pt x="51" y="52"/>
                </a:lnTo>
                <a:lnTo>
                  <a:pt x="50" y="52"/>
                </a:lnTo>
                <a:lnTo>
                  <a:pt x="50" y="51"/>
                </a:lnTo>
                <a:lnTo>
                  <a:pt x="50" y="50"/>
                </a:lnTo>
                <a:lnTo>
                  <a:pt x="49" y="50"/>
                </a:lnTo>
                <a:lnTo>
                  <a:pt x="49" y="48"/>
                </a:lnTo>
                <a:lnTo>
                  <a:pt x="48" y="48"/>
                </a:lnTo>
                <a:lnTo>
                  <a:pt x="48" y="47"/>
                </a:lnTo>
                <a:lnTo>
                  <a:pt x="47" y="46"/>
                </a:lnTo>
                <a:lnTo>
                  <a:pt x="45" y="45"/>
                </a:lnTo>
                <a:lnTo>
                  <a:pt x="44" y="45"/>
                </a:lnTo>
                <a:lnTo>
                  <a:pt x="44" y="44"/>
                </a:lnTo>
                <a:lnTo>
                  <a:pt x="43" y="44"/>
                </a:lnTo>
                <a:lnTo>
                  <a:pt x="42" y="44"/>
                </a:lnTo>
                <a:lnTo>
                  <a:pt x="42" y="43"/>
                </a:lnTo>
                <a:lnTo>
                  <a:pt x="41" y="43"/>
                </a:lnTo>
                <a:lnTo>
                  <a:pt x="40" y="43"/>
                </a:lnTo>
                <a:lnTo>
                  <a:pt x="39" y="43"/>
                </a:lnTo>
                <a:lnTo>
                  <a:pt x="37" y="43"/>
                </a:lnTo>
                <a:lnTo>
                  <a:pt x="36" y="43"/>
                </a:lnTo>
                <a:lnTo>
                  <a:pt x="35" y="43"/>
                </a:lnTo>
                <a:lnTo>
                  <a:pt x="34" y="43"/>
                </a:lnTo>
                <a:lnTo>
                  <a:pt x="33" y="43"/>
                </a:lnTo>
                <a:lnTo>
                  <a:pt x="32" y="43"/>
                </a:lnTo>
                <a:lnTo>
                  <a:pt x="31" y="44"/>
                </a:lnTo>
                <a:lnTo>
                  <a:pt x="29" y="44"/>
                </a:lnTo>
                <a:lnTo>
                  <a:pt x="28" y="45"/>
                </a:lnTo>
                <a:lnTo>
                  <a:pt x="27" y="45"/>
                </a:lnTo>
                <a:lnTo>
                  <a:pt x="27" y="46"/>
                </a:lnTo>
                <a:lnTo>
                  <a:pt x="26" y="46"/>
                </a:lnTo>
                <a:lnTo>
                  <a:pt x="26" y="47"/>
                </a:lnTo>
                <a:lnTo>
                  <a:pt x="25" y="47"/>
                </a:lnTo>
                <a:lnTo>
                  <a:pt x="25" y="48"/>
                </a:lnTo>
                <a:lnTo>
                  <a:pt x="24" y="48"/>
                </a:lnTo>
                <a:lnTo>
                  <a:pt x="24" y="50"/>
                </a:lnTo>
                <a:lnTo>
                  <a:pt x="23" y="50"/>
                </a:lnTo>
                <a:lnTo>
                  <a:pt x="23" y="51"/>
                </a:lnTo>
                <a:lnTo>
                  <a:pt x="23" y="52"/>
                </a:lnTo>
                <a:lnTo>
                  <a:pt x="21" y="53"/>
                </a:lnTo>
                <a:lnTo>
                  <a:pt x="21" y="54"/>
                </a:lnTo>
                <a:lnTo>
                  <a:pt x="21" y="55"/>
                </a:lnTo>
                <a:lnTo>
                  <a:pt x="20" y="56"/>
                </a:lnTo>
                <a:lnTo>
                  <a:pt x="20" y="58"/>
                </a:lnTo>
                <a:lnTo>
                  <a:pt x="20" y="59"/>
                </a:lnTo>
                <a:lnTo>
                  <a:pt x="20" y="60"/>
                </a:lnTo>
                <a:lnTo>
                  <a:pt x="20" y="61"/>
                </a:lnTo>
                <a:lnTo>
                  <a:pt x="20" y="62"/>
                </a:lnTo>
                <a:lnTo>
                  <a:pt x="20" y="63"/>
                </a:lnTo>
                <a:lnTo>
                  <a:pt x="20" y="6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7" name="Freeform 50"/>
          <p:cNvSpPr>
            <a:spLocks/>
          </p:cNvSpPr>
          <p:nvPr/>
        </p:nvSpPr>
        <p:spPr bwMode="auto">
          <a:xfrm>
            <a:off x="6556375" y="3017838"/>
            <a:ext cx="107950" cy="120650"/>
          </a:xfrm>
          <a:custGeom>
            <a:avLst/>
            <a:gdLst>
              <a:gd name="T0" fmla="*/ 50 w 68"/>
              <a:gd name="T1" fmla="*/ 64 h 76"/>
              <a:gd name="T2" fmla="*/ 47 w 68"/>
              <a:gd name="T3" fmla="*/ 66 h 76"/>
              <a:gd name="T4" fmla="*/ 44 w 68"/>
              <a:gd name="T5" fmla="*/ 70 h 76"/>
              <a:gd name="T6" fmla="*/ 42 w 68"/>
              <a:gd name="T7" fmla="*/ 71 h 76"/>
              <a:gd name="T8" fmla="*/ 39 w 68"/>
              <a:gd name="T9" fmla="*/ 73 h 76"/>
              <a:gd name="T10" fmla="*/ 36 w 68"/>
              <a:gd name="T11" fmla="*/ 73 h 76"/>
              <a:gd name="T12" fmla="*/ 34 w 68"/>
              <a:gd name="T13" fmla="*/ 74 h 76"/>
              <a:gd name="T14" fmla="*/ 31 w 68"/>
              <a:gd name="T15" fmla="*/ 76 h 76"/>
              <a:gd name="T16" fmla="*/ 28 w 68"/>
              <a:gd name="T17" fmla="*/ 76 h 76"/>
              <a:gd name="T18" fmla="*/ 24 w 68"/>
              <a:gd name="T19" fmla="*/ 76 h 76"/>
              <a:gd name="T20" fmla="*/ 21 w 68"/>
              <a:gd name="T21" fmla="*/ 76 h 76"/>
              <a:gd name="T22" fmla="*/ 18 w 68"/>
              <a:gd name="T23" fmla="*/ 76 h 76"/>
              <a:gd name="T24" fmla="*/ 15 w 68"/>
              <a:gd name="T25" fmla="*/ 74 h 76"/>
              <a:gd name="T26" fmla="*/ 13 w 68"/>
              <a:gd name="T27" fmla="*/ 73 h 76"/>
              <a:gd name="T28" fmla="*/ 11 w 68"/>
              <a:gd name="T29" fmla="*/ 72 h 76"/>
              <a:gd name="T30" fmla="*/ 8 w 68"/>
              <a:gd name="T31" fmla="*/ 71 h 76"/>
              <a:gd name="T32" fmla="*/ 7 w 68"/>
              <a:gd name="T33" fmla="*/ 69 h 76"/>
              <a:gd name="T34" fmla="*/ 5 w 68"/>
              <a:gd name="T35" fmla="*/ 68 h 76"/>
              <a:gd name="T36" fmla="*/ 4 w 68"/>
              <a:gd name="T37" fmla="*/ 64 h 76"/>
              <a:gd name="T38" fmla="*/ 3 w 68"/>
              <a:gd name="T39" fmla="*/ 61 h 76"/>
              <a:gd name="T40" fmla="*/ 1 w 68"/>
              <a:gd name="T41" fmla="*/ 58 h 76"/>
              <a:gd name="T42" fmla="*/ 1 w 68"/>
              <a:gd name="T43" fmla="*/ 55 h 76"/>
              <a:gd name="T44" fmla="*/ 0 w 68"/>
              <a:gd name="T45" fmla="*/ 52 h 76"/>
              <a:gd name="T46" fmla="*/ 0 w 68"/>
              <a:gd name="T47" fmla="*/ 48 h 76"/>
              <a:gd name="T48" fmla="*/ 20 w 68"/>
              <a:gd name="T49" fmla="*/ 0 h 76"/>
              <a:gd name="T50" fmla="*/ 20 w 68"/>
              <a:gd name="T51" fmla="*/ 37 h 76"/>
              <a:gd name="T52" fmla="*/ 20 w 68"/>
              <a:gd name="T53" fmla="*/ 40 h 76"/>
              <a:gd name="T54" fmla="*/ 20 w 68"/>
              <a:gd name="T55" fmla="*/ 43 h 76"/>
              <a:gd name="T56" fmla="*/ 21 w 68"/>
              <a:gd name="T57" fmla="*/ 46 h 76"/>
              <a:gd name="T58" fmla="*/ 21 w 68"/>
              <a:gd name="T59" fmla="*/ 49 h 76"/>
              <a:gd name="T60" fmla="*/ 21 w 68"/>
              <a:gd name="T61" fmla="*/ 53 h 76"/>
              <a:gd name="T62" fmla="*/ 22 w 68"/>
              <a:gd name="T63" fmla="*/ 55 h 76"/>
              <a:gd name="T64" fmla="*/ 23 w 68"/>
              <a:gd name="T65" fmla="*/ 57 h 76"/>
              <a:gd name="T66" fmla="*/ 26 w 68"/>
              <a:gd name="T67" fmla="*/ 58 h 76"/>
              <a:gd name="T68" fmla="*/ 28 w 68"/>
              <a:gd name="T69" fmla="*/ 60 h 76"/>
              <a:gd name="T70" fmla="*/ 30 w 68"/>
              <a:gd name="T71" fmla="*/ 61 h 76"/>
              <a:gd name="T72" fmla="*/ 34 w 68"/>
              <a:gd name="T73" fmla="*/ 61 h 76"/>
              <a:gd name="T74" fmla="*/ 37 w 68"/>
              <a:gd name="T75" fmla="*/ 61 h 76"/>
              <a:gd name="T76" fmla="*/ 40 w 68"/>
              <a:gd name="T77" fmla="*/ 60 h 76"/>
              <a:gd name="T78" fmla="*/ 43 w 68"/>
              <a:gd name="T79" fmla="*/ 57 h 76"/>
              <a:gd name="T80" fmla="*/ 45 w 68"/>
              <a:gd name="T81" fmla="*/ 56 h 76"/>
              <a:gd name="T82" fmla="*/ 46 w 68"/>
              <a:gd name="T83" fmla="*/ 54 h 76"/>
              <a:gd name="T84" fmla="*/ 47 w 68"/>
              <a:gd name="T85" fmla="*/ 50 h 76"/>
              <a:gd name="T86" fmla="*/ 47 w 68"/>
              <a:gd name="T87" fmla="*/ 47 h 76"/>
              <a:gd name="T88" fmla="*/ 48 w 68"/>
              <a:gd name="T89" fmla="*/ 43 h 76"/>
              <a:gd name="T90" fmla="*/ 48 w 68"/>
              <a:gd name="T91" fmla="*/ 40 h 76"/>
              <a:gd name="T92" fmla="*/ 48 w 68"/>
              <a:gd name="T93" fmla="*/ 37 h 76"/>
              <a:gd name="T94" fmla="*/ 48 w 68"/>
              <a:gd name="T95" fmla="*/ 33 h 76"/>
              <a:gd name="T96" fmla="*/ 48 w 68"/>
              <a:gd name="T97" fmla="*/ 0 h 76"/>
              <a:gd name="T98" fmla="*/ 50 w 68"/>
              <a:gd name="T99" fmla="*/ 74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76"/>
              <a:gd name="T152" fmla="*/ 68 w 68"/>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76">
                <a:moveTo>
                  <a:pt x="50" y="74"/>
                </a:moveTo>
                <a:lnTo>
                  <a:pt x="50" y="63"/>
                </a:lnTo>
                <a:lnTo>
                  <a:pt x="50" y="64"/>
                </a:lnTo>
                <a:lnTo>
                  <a:pt x="48" y="64"/>
                </a:lnTo>
                <a:lnTo>
                  <a:pt x="48" y="65"/>
                </a:lnTo>
                <a:lnTo>
                  <a:pt x="47" y="66"/>
                </a:lnTo>
                <a:lnTo>
                  <a:pt x="46" y="68"/>
                </a:lnTo>
                <a:lnTo>
                  <a:pt x="45" y="69"/>
                </a:lnTo>
                <a:lnTo>
                  <a:pt x="44" y="70"/>
                </a:lnTo>
                <a:lnTo>
                  <a:pt x="43" y="70"/>
                </a:lnTo>
                <a:lnTo>
                  <a:pt x="43" y="71"/>
                </a:lnTo>
                <a:lnTo>
                  <a:pt x="42" y="71"/>
                </a:lnTo>
                <a:lnTo>
                  <a:pt x="40" y="72"/>
                </a:lnTo>
                <a:lnTo>
                  <a:pt x="39" y="72"/>
                </a:lnTo>
                <a:lnTo>
                  <a:pt x="39" y="73"/>
                </a:lnTo>
                <a:lnTo>
                  <a:pt x="38" y="73"/>
                </a:lnTo>
                <a:lnTo>
                  <a:pt x="37" y="73"/>
                </a:lnTo>
                <a:lnTo>
                  <a:pt x="36" y="73"/>
                </a:lnTo>
                <a:lnTo>
                  <a:pt x="36" y="74"/>
                </a:lnTo>
                <a:lnTo>
                  <a:pt x="35" y="74"/>
                </a:lnTo>
                <a:lnTo>
                  <a:pt x="34" y="74"/>
                </a:lnTo>
                <a:lnTo>
                  <a:pt x="32" y="74"/>
                </a:lnTo>
                <a:lnTo>
                  <a:pt x="32" y="76"/>
                </a:lnTo>
                <a:lnTo>
                  <a:pt x="31" y="76"/>
                </a:lnTo>
                <a:lnTo>
                  <a:pt x="30" y="76"/>
                </a:lnTo>
                <a:lnTo>
                  <a:pt x="29" y="76"/>
                </a:lnTo>
                <a:lnTo>
                  <a:pt x="28" y="76"/>
                </a:lnTo>
                <a:lnTo>
                  <a:pt x="27" y="76"/>
                </a:lnTo>
                <a:lnTo>
                  <a:pt x="26" y="76"/>
                </a:lnTo>
                <a:lnTo>
                  <a:pt x="24" y="76"/>
                </a:lnTo>
                <a:lnTo>
                  <a:pt x="23" y="76"/>
                </a:lnTo>
                <a:lnTo>
                  <a:pt x="22" y="76"/>
                </a:lnTo>
                <a:lnTo>
                  <a:pt x="21" y="76"/>
                </a:lnTo>
                <a:lnTo>
                  <a:pt x="20" y="76"/>
                </a:lnTo>
                <a:lnTo>
                  <a:pt x="19" y="76"/>
                </a:lnTo>
                <a:lnTo>
                  <a:pt x="18" y="76"/>
                </a:lnTo>
                <a:lnTo>
                  <a:pt x="18" y="74"/>
                </a:lnTo>
                <a:lnTo>
                  <a:pt x="16" y="74"/>
                </a:lnTo>
                <a:lnTo>
                  <a:pt x="15" y="74"/>
                </a:lnTo>
                <a:lnTo>
                  <a:pt x="14" y="74"/>
                </a:lnTo>
                <a:lnTo>
                  <a:pt x="14" y="73"/>
                </a:lnTo>
                <a:lnTo>
                  <a:pt x="13" y="73"/>
                </a:lnTo>
                <a:lnTo>
                  <a:pt x="12" y="73"/>
                </a:lnTo>
                <a:lnTo>
                  <a:pt x="12" y="72"/>
                </a:lnTo>
                <a:lnTo>
                  <a:pt x="11" y="72"/>
                </a:lnTo>
                <a:lnTo>
                  <a:pt x="9" y="72"/>
                </a:lnTo>
                <a:lnTo>
                  <a:pt x="9" y="71"/>
                </a:lnTo>
                <a:lnTo>
                  <a:pt x="8" y="71"/>
                </a:lnTo>
                <a:lnTo>
                  <a:pt x="8" y="70"/>
                </a:lnTo>
                <a:lnTo>
                  <a:pt x="7" y="70"/>
                </a:lnTo>
                <a:lnTo>
                  <a:pt x="7" y="69"/>
                </a:lnTo>
                <a:lnTo>
                  <a:pt x="6" y="69"/>
                </a:lnTo>
                <a:lnTo>
                  <a:pt x="6" y="68"/>
                </a:lnTo>
                <a:lnTo>
                  <a:pt x="5" y="68"/>
                </a:lnTo>
                <a:lnTo>
                  <a:pt x="5" y="66"/>
                </a:lnTo>
                <a:lnTo>
                  <a:pt x="4" y="65"/>
                </a:lnTo>
                <a:lnTo>
                  <a:pt x="4" y="64"/>
                </a:lnTo>
                <a:lnTo>
                  <a:pt x="3" y="63"/>
                </a:lnTo>
                <a:lnTo>
                  <a:pt x="3" y="62"/>
                </a:lnTo>
                <a:lnTo>
                  <a:pt x="3" y="61"/>
                </a:lnTo>
                <a:lnTo>
                  <a:pt x="1" y="61"/>
                </a:lnTo>
                <a:lnTo>
                  <a:pt x="1" y="60"/>
                </a:lnTo>
                <a:lnTo>
                  <a:pt x="1" y="58"/>
                </a:lnTo>
                <a:lnTo>
                  <a:pt x="1" y="57"/>
                </a:lnTo>
                <a:lnTo>
                  <a:pt x="1" y="56"/>
                </a:lnTo>
                <a:lnTo>
                  <a:pt x="1" y="55"/>
                </a:lnTo>
                <a:lnTo>
                  <a:pt x="0" y="54"/>
                </a:lnTo>
                <a:lnTo>
                  <a:pt x="0" y="53"/>
                </a:lnTo>
                <a:lnTo>
                  <a:pt x="0" y="52"/>
                </a:lnTo>
                <a:lnTo>
                  <a:pt x="0" y="50"/>
                </a:lnTo>
                <a:lnTo>
                  <a:pt x="0" y="49"/>
                </a:lnTo>
                <a:lnTo>
                  <a:pt x="0" y="48"/>
                </a:lnTo>
                <a:lnTo>
                  <a:pt x="0" y="47"/>
                </a:lnTo>
                <a:lnTo>
                  <a:pt x="0" y="0"/>
                </a:lnTo>
                <a:lnTo>
                  <a:pt x="20" y="0"/>
                </a:lnTo>
                <a:lnTo>
                  <a:pt x="20" y="34"/>
                </a:lnTo>
                <a:lnTo>
                  <a:pt x="20" y="35"/>
                </a:lnTo>
                <a:lnTo>
                  <a:pt x="20" y="37"/>
                </a:lnTo>
                <a:lnTo>
                  <a:pt x="20" y="38"/>
                </a:lnTo>
                <a:lnTo>
                  <a:pt x="20" y="39"/>
                </a:lnTo>
                <a:lnTo>
                  <a:pt x="20" y="40"/>
                </a:lnTo>
                <a:lnTo>
                  <a:pt x="20" y="41"/>
                </a:lnTo>
                <a:lnTo>
                  <a:pt x="20" y="42"/>
                </a:lnTo>
                <a:lnTo>
                  <a:pt x="20" y="43"/>
                </a:lnTo>
                <a:lnTo>
                  <a:pt x="20" y="45"/>
                </a:lnTo>
                <a:lnTo>
                  <a:pt x="20" y="46"/>
                </a:lnTo>
                <a:lnTo>
                  <a:pt x="21" y="46"/>
                </a:lnTo>
                <a:lnTo>
                  <a:pt x="21" y="47"/>
                </a:lnTo>
                <a:lnTo>
                  <a:pt x="21" y="48"/>
                </a:lnTo>
                <a:lnTo>
                  <a:pt x="21" y="49"/>
                </a:lnTo>
                <a:lnTo>
                  <a:pt x="21" y="50"/>
                </a:lnTo>
                <a:lnTo>
                  <a:pt x="21" y="52"/>
                </a:lnTo>
                <a:lnTo>
                  <a:pt x="21" y="53"/>
                </a:lnTo>
                <a:lnTo>
                  <a:pt x="21" y="54"/>
                </a:lnTo>
                <a:lnTo>
                  <a:pt x="22" y="54"/>
                </a:lnTo>
                <a:lnTo>
                  <a:pt x="22" y="55"/>
                </a:lnTo>
                <a:lnTo>
                  <a:pt x="22" y="56"/>
                </a:lnTo>
                <a:lnTo>
                  <a:pt x="23" y="56"/>
                </a:lnTo>
                <a:lnTo>
                  <a:pt x="23" y="57"/>
                </a:lnTo>
                <a:lnTo>
                  <a:pt x="24" y="57"/>
                </a:lnTo>
                <a:lnTo>
                  <a:pt x="24" y="58"/>
                </a:lnTo>
                <a:lnTo>
                  <a:pt x="26" y="58"/>
                </a:lnTo>
                <a:lnTo>
                  <a:pt x="26" y="60"/>
                </a:lnTo>
                <a:lnTo>
                  <a:pt x="27" y="60"/>
                </a:lnTo>
                <a:lnTo>
                  <a:pt x="28" y="60"/>
                </a:lnTo>
                <a:lnTo>
                  <a:pt x="28" y="61"/>
                </a:lnTo>
                <a:lnTo>
                  <a:pt x="29" y="61"/>
                </a:lnTo>
                <a:lnTo>
                  <a:pt x="30" y="61"/>
                </a:lnTo>
                <a:lnTo>
                  <a:pt x="31" y="61"/>
                </a:lnTo>
                <a:lnTo>
                  <a:pt x="32" y="61"/>
                </a:lnTo>
                <a:lnTo>
                  <a:pt x="34" y="61"/>
                </a:lnTo>
                <a:lnTo>
                  <a:pt x="35" y="61"/>
                </a:lnTo>
                <a:lnTo>
                  <a:pt x="36" y="61"/>
                </a:lnTo>
                <a:lnTo>
                  <a:pt x="37" y="61"/>
                </a:lnTo>
                <a:lnTo>
                  <a:pt x="38" y="60"/>
                </a:lnTo>
                <a:lnTo>
                  <a:pt x="39" y="60"/>
                </a:lnTo>
                <a:lnTo>
                  <a:pt x="40" y="60"/>
                </a:lnTo>
                <a:lnTo>
                  <a:pt x="40" y="58"/>
                </a:lnTo>
                <a:lnTo>
                  <a:pt x="42" y="58"/>
                </a:lnTo>
                <a:lnTo>
                  <a:pt x="43" y="57"/>
                </a:lnTo>
                <a:lnTo>
                  <a:pt x="44" y="57"/>
                </a:lnTo>
                <a:lnTo>
                  <a:pt x="44" y="56"/>
                </a:lnTo>
                <a:lnTo>
                  <a:pt x="45" y="56"/>
                </a:lnTo>
                <a:lnTo>
                  <a:pt x="45" y="55"/>
                </a:lnTo>
                <a:lnTo>
                  <a:pt x="45" y="54"/>
                </a:lnTo>
                <a:lnTo>
                  <a:pt x="46" y="54"/>
                </a:lnTo>
                <a:lnTo>
                  <a:pt x="46" y="53"/>
                </a:lnTo>
                <a:lnTo>
                  <a:pt x="47" y="52"/>
                </a:lnTo>
                <a:lnTo>
                  <a:pt x="47" y="50"/>
                </a:lnTo>
                <a:lnTo>
                  <a:pt x="47" y="49"/>
                </a:lnTo>
                <a:lnTo>
                  <a:pt x="47" y="48"/>
                </a:lnTo>
                <a:lnTo>
                  <a:pt x="47" y="47"/>
                </a:lnTo>
                <a:lnTo>
                  <a:pt x="48" y="46"/>
                </a:lnTo>
                <a:lnTo>
                  <a:pt x="48" y="45"/>
                </a:lnTo>
                <a:lnTo>
                  <a:pt x="48" y="43"/>
                </a:lnTo>
                <a:lnTo>
                  <a:pt x="48" y="42"/>
                </a:lnTo>
                <a:lnTo>
                  <a:pt x="48" y="41"/>
                </a:lnTo>
                <a:lnTo>
                  <a:pt x="48" y="40"/>
                </a:lnTo>
                <a:lnTo>
                  <a:pt x="48" y="39"/>
                </a:lnTo>
                <a:lnTo>
                  <a:pt x="48" y="38"/>
                </a:lnTo>
                <a:lnTo>
                  <a:pt x="48" y="37"/>
                </a:lnTo>
                <a:lnTo>
                  <a:pt x="48" y="35"/>
                </a:lnTo>
                <a:lnTo>
                  <a:pt x="48" y="34"/>
                </a:lnTo>
                <a:lnTo>
                  <a:pt x="48" y="33"/>
                </a:lnTo>
                <a:lnTo>
                  <a:pt x="48" y="32"/>
                </a:lnTo>
                <a:lnTo>
                  <a:pt x="48" y="31"/>
                </a:lnTo>
                <a:lnTo>
                  <a:pt x="48" y="0"/>
                </a:lnTo>
                <a:lnTo>
                  <a:pt x="68" y="0"/>
                </a:lnTo>
                <a:lnTo>
                  <a:pt x="68" y="74"/>
                </a:lnTo>
                <a:lnTo>
                  <a:pt x="50" y="7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8" name="Freeform 51"/>
          <p:cNvSpPr>
            <a:spLocks/>
          </p:cNvSpPr>
          <p:nvPr/>
        </p:nvSpPr>
        <p:spPr bwMode="auto">
          <a:xfrm>
            <a:off x="6689725" y="3016250"/>
            <a:ext cx="111125" cy="122238"/>
          </a:xfrm>
          <a:custGeom>
            <a:avLst/>
            <a:gdLst>
              <a:gd name="T0" fmla="*/ 49 w 70"/>
              <a:gd name="T1" fmla="*/ 24 h 77"/>
              <a:gd name="T2" fmla="*/ 47 w 70"/>
              <a:gd name="T3" fmla="*/ 18 h 77"/>
              <a:gd name="T4" fmla="*/ 44 w 70"/>
              <a:gd name="T5" fmla="*/ 16 h 77"/>
              <a:gd name="T6" fmla="*/ 38 w 70"/>
              <a:gd name="T7" fmla="*/ 15 h 77"/>
              <a:gd name="T8" fmla="*/ 32 w 70"/>
              <a:gd name="T9" fmla="*/ 15 h 77"/>
              <a:gd name="T10" fmla="*/ 29 w 70"/>
              <a:gd name="T11" fmla="*/ 17 h 77"/>
              <a:gd name="T12" fmla="*/ 24 w 70"/>
              <a:gd name="T13" fmla="*/ 20 h 77"/>
              <a:gd name="T14" fmla="*/ 22 w 70"/>
              <a:gd name="T15" fmla="*/ 24 h 77"/>
              <a:gd name="T16" fmla="*/ 21 w 70"/>
              <a:gd name="T17" fmla="*/ 30 h 77"/>
              <a:gd name="T18" fmla="*/ 21 w 70"/>
              <a:gd name="T19" fmla="*/ 35 h 77"/>
              <a:gd name="T20" fmla="*/ 21 w 70"/>
              <a:gd name="T21" fmla="*/ 41 h 77"/>
              <a:gd name="T22" fmla="*/ 21 w 70"/>
              <a:gd name="T23" fmla="*/ 47 h 77"/>
              <a:gd name="T24" fmla="*/ 23 w 70"/>
              <a:gd name="T25" fmla="*/ 51 h 77"/>
              <a:gd name="T26" fmla="*/ 25 w 70"/>
              <a:gd name="T27" fmla="*/ 56 h 77"/>
              <a:gd name="T28" fmla="*/ 30 w 70"/>
              <a:gd name="T29" fmla="*/ 59 h 77"/>
              <a:gd name="T30" fmla="*/ 34 w 70"/>
              <a:gd name="T31" fmla="*/ 61 h 77"/>
              <a:gd name="T32" fmla="*/ 40 w 70"/>
              <a:gd name="T33" fmla="*/ 61 h 77"/>
              <a:gd name="T34" fmla="*/ 45 w 70"/>
              <a:gd name="T35" fmla="*/ 59 h 77"/>
              <a:gd name="T36" fmla="*/ 47 w 70"/>
              <a:gd name="T37" fmla="*/ 56 h 77"/>
              <a:gd name="T38" fmla="*/ 49 w 70"/>
              <a:gd name="T39" fmla="*/ 53 h 77"/>
              <a:gd name="T40" fmla="*/ 50 w 70"/>
              <a:gd name="T41" fmla="*/ 48 h 77"/>
              <a:gd name="T42" fmla="*/ 70 w 70"/>
              <a:gd name="T43" fmla="*/ 54 h 77"/>
              <a:gd name="T44" fmla="*/ 68 w 70"/>
              <a:gd name="T45" fmla="*/ 58 h 77"/>
              <a:gd name="T46" fmla="*/ 65 w 70"/>
              <a:gd name="T47" fmla="*/ 63 h 77"/>
              <a:gd name="T48" fmla="*/ 63 w 70"/>
              <a:gd name="T49" fmla="*/ 66 h 77"/>
              <a:gd name="T50" fmla="*/ 58 w 70"/>
              <a:gd name="T51" fmla="*/ 70 h 77"/>
              <a:gd name="T52" fmla="*/ 55 w 70"/>
              <a:gd name="T53" fmla="*/ 73 h 77"/>
              <a:gd name="T54" fmla="*/ 49 w 70"/>
              <a:gd name="T55" fmla="*/ 75 h 77"/>
              <a:gd name="T56" fmla="*/ 44 w 70"/>
              <a:gd name="T57" fmla="*/ 77 h 77"/>
              <a:gd name="T58" fmla="*/ 38 w 70"/>
              <a:gd name="T59" fmla="*/ 77 h 77"/>
              <a:gd name="T60" fmla="*/ 32 w 70"/>
              <a:gd name="T61" fmla="*/ 77 h 77"/>
              <a:gd name="T62" fmla="*/ 26 w 70"/>
              <a:gd name="T63" fmla="*/ 75 h 77"/>
              <a:gd name="T64" fmla="*/ 21 w 70"/>
              <a:gd name="T65" fmla="*/ 74 h 77"/>
              <a:gd name="T66" fmla="*/ 15 w 70"/>
              <a:gd name="T67" fmla="*/ 71 h 77"/>
              <a:gd name="T68" fmla="*/ 11 w 70"/>
              <a:gd name="T69" fmla="*/ 67 h 77"/>
              <a:gd name="T70" fmla="*/ 8 w 70"/>
              <a:gd name="T71" fmla="*/ 65 h 77"/>
              <a:gd name="T72" fmla="*/ 5 w 70"/>
              <a:gd name="T73" fmla="*/ 59 h 77"/>
              <a:gd name="T74" fmla="*/ 3 w 70"/>
              <a:gd name="T75" fmla="*/ 55 h 77"/>
              <a:gd name="T76" fmla="*/ 1 w 70"/>
              <a:gd name="T77" fmla="*/ 50 h 77"/>
              <a:gd name="T78" fmla="*/ 0 w 70"/>
              <a:gd name="T79" fmla="*/ 44 h 77"/>
              <a:gd name="T80" fmla="*/ 0 w 70"/>
              <a:gd name="T81" fmla="*/ 39 h 77"/>
              <a:gd name="T82" fmla="*/ 0 w 70"/>
              <a:gd name="T83" fmla="*/ 33 h 77"/>
              <a:gd name="T84" fmla="*/ 1 w 70"/>
              <a:gd name="T85" fmla="*/ 27 h 77"/>
              <a:gd name="T86" fmla="*/ 2 w 70"/>
              <a:gd name="T87" fmla="*/ 23 h 77"/>
              <a:gd name="T88" fmla="*/ 5 w 70"/>
              <a:gd name="T89" fmla="*/ 17 h 77"/>
              <a:gd name="T90" fmla="*/ 8 w 70"/>
              <a:gd name="T91" fmla="*/ 12 h 77"/>
              <a:gd name="T92" fmla="*/ 11 w 70"/>
              <a:gd name="T93" fmla="*/ 8 h 77"/>
              <a:gd name="T94" fmla="*/ 17 w 70"/>
              <a:gd name="T95" fmla="*/ 4 h 77"/>
              <a:gd name="T96" fmla="*/ 21 w 70"/>
              <a:gd name="T97" fmla="*/ 2 h 77"/>
              <a:gd name="T98" fmla="*/ 26 w 70"/>
              <a:gd name="T99" fmla="*/ 0 h 77"/>
              <a:gd name="T100" fmla="*/ 32 w 70"/>
              <a:gd name="T101" fmla="*/ 0 h 77"/>
              <a:gd name="T102" fmla="*/ 38 w 70"/>
              <a:gd name="T103" fmla="*/ 0 h 77"/>
              <a:gd name="T104" fmla="*/ 44 w 70"/>
              <a:gd name="T105" fmla="*/ 0 h 77"/>
              <a:gd name="T106" fmla="*/ 49 w 70"/>
              <a:gd name="T107" fmla="*/ 1 h 77"/>
              <a:gd name="T108" fmla="*/ 54 w 70"/>
              <a:gd name="T109" fmla="*/ 2 h 77"/>
              <a:gd name="T110" fmla="*/ 57 w 70"/>
              <a:gd name="T111" fmla="*/ 4 h 77"/>
              <a:gd name="T112" fmla="*/ 61 w 70"/>
              <a:gd name="T113" fmla="*/ 8 h 77"/>
              <a:gd name="T114" fmla="*/ 64 w 70"/>
              <a:gd name="T115" fmla="*/ 12 h 77"/>
              <a:gd name="T116" fmla="*/ 66 w 70"/>
              <a:gd name="T117" fmla="*/ 17 h 77"/>
              <a:gd name="T118" fmla="*/ 69 w 70"/>
              <a:gd name="T119" fmla="*/ 22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
              <a:gd name="T181" fmla="*/ 0 h 77"/>
              <a:gd name="T182" fmla="*/ 70 w 70"/>
              <a:gd name="T183" fmla="*/ 77 h 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 h="77">
                <a:moveTo>
                  <a:pt x="69" y="23"/>
                </a:moveTo>
                <a:lnTo>
                  <a:pt x="50" y="26"/>
                </a:lnTo>
                <a:lnTo>
                  <a:pt x="49" y="26"/>
                </a:lnTo>
                <a:lnTo>
                  <a:pt x="49" y="25"/>
                </a:lnTo>
                <a:lnTo>
                  <a:pt x="49" y="24"/>
                </a:lnTo>
                <a:lnTo>
                  <a:pt x="49" y="23"/>
                </a:lnTo>
                <a:lnTo>
                  <a:pt x="48" y="22"/>
                </a:lnTo>
                <a:lnTo>
                  <a:pt x="48" y="20"/>
                </a:lnTo>
                <a:lnTo>
                  <a:pt x="47" y="19"/>
                </a:lnTo>
                <a:lnTo>
                  <a:pt x="47" y="18"/>
                </a:lnTo>
                <a:lnTo>
                  <a:pt x="46" y="18"/>
                </a:lnTo>
                <a:lnTo>
                  <a:pt x="46" y="17"/>
                </a:lnTo>
                <a:lnTo>
                  <a:pt x="45" y="17"/>
                </a:lnTo>
                <a:lnTo>
                  <a:pt x="44" y="17"/>
                </a:lnTo>
                <a:lnTo>
                  <a:pt x="44" y="16"/>
                </a:lnTo>
                <a:lnTo>
                  <a:pt x="42" y="16"/>
                </a:lnTo>
                <a:lnTo>
                  <a:pt x="41" y="16"/>
                </a:lnTo>
                <a:lnTo>
                  <a:pt x="40" y="15"/>
                </a:lnTo>
                <a:lnTo>
                  <a:pt x="39" y="15"/>
                </a:lnTo>
                <a:lnTo>
                  <a:pt x="38" y="15"/>
                </a:lnTo>
                <a:lnTo>
                  <a:pt x="37" y="15"/>
                </a:lnTo>
                <a:lnTo>
                  <a:pt x="36" y="15"/>
                </a:lnTo>
                <a:lnTo>
                  <a:pt x="34" y="15"/>
                </a:lnTo>
                <a:lnTo>
                  <a:pt x="33" y="15"/>
                </a:lnTo>
                <a:lnTo>
                  <a:pt x="32" y="15"/>
                </a:lnTo>
                <a:lnTo>
                  <a:pt x="32" y="16"/>
                </a:lnTo>
                <a:lnTo>
                  <a:pt x="31" y="16"/>
                </a:lnTo>
                <a:lnTo>
                  <a:pt x="30" y="16"/>
                </a:lnTo>
                <a:lnTo>
                  <a:pt x="29" y="16"/>
                </a:lnTo>
                <a:lnTo>
                  <a:pt x="29" y="17"/>
                </a:lnTo>
                <a:lnTo>
                  <a:pt x="27" y="17"/>
                </a:lnTo>
                <a:lnTo>
                  <a:pt x="27" y="18"/>
                </a:lnTo>
                <a:lnTo>
                  <a:pt x="26" y="18"/>
                </a:lnTo>
                <a:lnTo>
                  <a:pt x="25" y="19"/>
                </a:lnTo>
                <a:lnTo>
                  <a:pt x="24" y="20"/>
                </a:lnTo>
                <a:lnTo>
                  <a:pt x="24" y="22"/>
                </a:lnTo>
                <a:lnTo>
                  <a:pt x="23" y="22"/>
                </a:lnTo>
                <a:lnTo>
                  <a:pt x="23" y="23"/>
                </a:lnTo>
                <a:lnTo>
                  <a:pt x="23" y="24"/>
                </a:lnTo>
                <a:lnTo>
                  <a:pt x="22" y="24"/>
                </a:lnTo>
                <a:lnTo>
                  <a:pt x="22" y="25"/>
                </a:lnTo>
                <a:lnTo>
                  <a:pt x="22" y="26"/>
                </a:lnTo>
                <a:lnTo>
                  <a:pt x="22" y="27"/>
                </a:lnTo>
                <a:lnTo>
                  <a:pt x="21" y="28"/>
                </a:lnTo>
                <a:lnTo>
                  <a:pt x="21" y="30"/>
                </a:lnTo>
                <a:lnTo>
                  <a:pt x="21" y="31"/>
                </a:lnTo>
                <a:lnTo>
                  <a:pt x="21" y="32"/>
                </a:lnTo>
                <a:lnTo>
                  <a:pt x="21" y="33"/>
                </a:lnTo>
                <a:lnTo>
                  <a:pt x="21" y="34"/>
                </a:lnTo>
                <a:lnTo>
                  <a:pt x="21" y="35"/>
                </a:lnTo>
                <a:lnTo>
                  <a:pt x="21" y="36"/>
                </a:lnTo>
                <a:lnTo>
                  <a:pt x="21" y="38"/>
                </a:lnTo>
                <a:lnTo>
                  <a:pt x="21" y="39"/>
                </a:lnTo>
                <a:lnTo>
                  <a:pt x="21" y="40"/>
                </a:lnTo>
                <a:lnTo>
                  <a:pt x="21" y="41"/>
                </a:lnTo>
                <a:lnTo>
                  <a:pt x="21" y="42"/>
                </a:lnTo>
                <a:lnTo>
                  <a:pt x="21" y="43"/>
                </a:lnTo>
                <a:lnTo>
                  <a:pt x="21" y="44"/>
                </a:lnTo>
                <a:lnTo>
                  <a:pt x="21" y="46"/>
                </a:lnTo>
                <a:lnTo>
                  <a:pt x="21" y="47"/>
                </a:lnTo>
                <a:lnTo>
                  <a:pt x="22" y="47"/>
                </a:lnTo>
                <a:lnTo>
                  <a:pt x="22" y="48"/>
                </a:lnTo>
                <a:lnTo>
                  <a:pt x="22" y="49"/>
                </a:lnTo>
                <a:lnTo>
                  <a:pt x="22" y="50"/>
                </a:lnTo>
                <a:lnTo>
                  <a:pt x="23" y="51"/>
                </a:lnTo>
                <a:lnTo>
                  <a:pt x="23" y="53"/>
                </a:lnTo>
                <a:lnTo>
                  <a:pt x="23" y="54"/>
                </a:lnTo>
                <a:lnTo>
                  <a:pt x="24" y="54"/>
                </a:lnTo>
                <a:lnTo>
                  <a:pt x="24" y="55"/>
                </a:lnTo>
                <a:lnTo>
                  <a:pt x="25" y="56"/>
                </a:lnTo>
                <a:lnTo>
                  <a:pt x="26" y="57"/>
                </a:lnTo>
                <a:lnTo>
                  <a:pt x="27" y="58"/>
                </a:lnTo>
                <a:lnTo>
                  <a:pt x="29" y="58"/>
                </a:lnTo>
                <a:lnTo>
                  <a:pt x="29" y="59"/>
                </a:lnTo>
                <a:lnTo>
                  <a:pt x="30" y="59"/>
                </a:lnTo>
                <a:lnTo>
                  <a:pt x="31" y="59"/>
                </a:lnTo>
                <a:lnTo>
                  <a:pt x="31" y="61"/>
                </a:lnTo>
                <a:lnTo>
                  <a:pt x="32" y="61"/>
                </a:lnTo>
                <a:lnTo>
                  <a:pt x="33" y="61"/>
                </a:lnTo>
                <a:lnTo>
                  <a:pt x="34" y="61"/>
                </a:lnTo>
                <a:lnTo>
                  <a:pt x="36" y="61"/>
                </a:lnTo>
                <a:lnTo>
                  <a:pt x="37" y="61"/>
                </a:lnTo>
                <a:lnTo>
                  <a:pt x="38" y="61"/>
                </a:lnTo>
                <a:lnTo>
                  <a:pt x="39" y="61"/>
                </a:lnTo>
                <a:lnTo>
                  <a:pt x="40" y="61"/>
                </a:lnTo>
                <a:lnTo>
                  <a:pt x="41" y="61"/>
                </a:lnTo>
                <a:lnTo>
                  <a:pt x="42" y="61"/>
                </a:lnTo>
                <a:lnTo>
                  <a:pt x="42" y="59"/>
                </a:lnTo>
                <a:lnTo>
                  <a:pt x="44" y="59"/>
                </a:lnTo>
                <a:lnTo>
                  <a:pt x="45" y="59"/>
                </a:lnTo>
                <a:lnTo>
                  <a:pt x="45" y="58"/>
                </a:lnTo>
                <a:lnTo>
                  <a:pt x="46" y="58"/>
                </a:lnTo>
                <a:lnTo>
                  <a:pt x="46" y="57"/>
                </a:lnTo>
                <a:lnTo>
                  <a:pt x="47" y="57"/>
                </a:lnTo>
                <a:lnTo>
                  <a:pt x="47" y="56"/>
                </a:lnTo>
                <a:lnTo>
                  <a:pt x="48" y="56"/>
                </a:lnTo>
                <a:lnTo>
                  <a:pt x="48" y="55"/>
                </a:lnTo>
                <a:lnTo>
                  <a:pt x="48" y="54"/>
                </a:lnTo>
                <a:lnTo>
                  <a:pt x="49" y="54"/>
                </a:lnTo>
                <a:lnTo>
                  <a:pt x="49" y="53"/>
                </a:lnTo>
                <a:lnTo>
                  <a:pt x="49" y="51"/>
                </a:lnTo>
                <a:lnTo>
                  <a:pt x="50" y="51"/>
                </a:lnTo>
                <a:lnTo>
                  <a:pt x="50" y="50"/>
                </a:lnTo>
                <a:lnTo>
                  <a:pt x="50" y="49"/>
                </a:lnTo>
                <a:lnTo>
                  <a:pt x="50" y="48"/>
                </a:lnTo>
                <a:lnTo>
                  <a:pt x="50" y="47"/>
                </a:lnTo>
                <a:lnTo>
                  <a:pt x="70" y="50"/>
                </a:lnTo>
                <a:lnTo>
                  <a:pt x="70" y="51"/>
                </a:lnTo>
                <a:lnTo>
                  <a:pt x="70" y="53"/>
                </a:lnTo>
                <a:lnTo>
                  <a:pt x="70" y="54"/>
                </a:lnTo>
                <a:lnTo>
                  <a:pt x="69" y="54"/>
                </a:lnTo>
                <a:lnTo>
                  <a:pt x="69" y="55"/>
                </a:lnTo>
                <a:lnTo>
                  <a:pt x="69" y="56"/>
                </a:lnTo>
                <a:lnTo>
                  <a:pt x="68" y="57"/>
                </a:lnTo>
                <a:lnTo>
                  <a:pt x="68" y="58"/>
                </a:lnTo>
                <a:lnTo>
                  <a:pt x="68" y="59"/>
                </a:lnTo>
                <a:lnTo>
                  <a:pt x="66" y="59"/>
                </a:lnTo>
                <a:lnTo>
                  <a:pt x="66" y="61"/>
                </a:lnTo>
                <a:lnTo>
                  <a:pt x="66" y="62"/>
                </a:lnTo>
                <a:lnTo>
                  <a:pt x="65" y="63"/>
                </a:lnTo>
                <a:lnTo>
                  <a:pt x="65" y="64"/>
                </a:lnTo>
                <a:lnTo>
                  <a:pt x="64" y="64"/>
                </a:lnTo>
                <a:lnTo>
                  <a:pt x="64" y="65"/>
                </a:lnTo>
                <a:lnTo>
                  <a:pt x="63" y="65"/>
                </a:lnTo>
                <a:lnTo>
                  <a:pt x="63" y="66"/>
                </a:lnTo>
                <a:lnTo>
                  <a:pt x="62" y="67"/>
                </a:lnTo>
                <a:lnTo>
                  <a:pt x="61" y="67"/>
                </a:lnTo>
                <a:lnTo>
                  <a:pt x="61" y="69"/>
                </a:lnTo>
                <a:lnTo>
                  <a:pt x="60" y="70"/>
                </a:lnTo>
                <a:lnTo>
                  <a:pt x="58" y="70"/>
                </a:lnTo>
                <a:lnTo>
                  <a:pt x="58" y="71"/>
                </a:lnTo>
                <a:lnTo>
                  <a:pt x="57" y="71"/>
                </a:lnTo>
                <a:lnTo>
                  <a:pt x="56" y="72"/>
                </a:lnTo>
                <a:lnTo>
                  <a:pt x="55" y="72"/>
                </a:lnTo>
                <a:lnTo>
                  <a:pt x="55" y="73"/>
                </a:lnTo>
                <a:lnTo>
                  <a:pt x="54" y="73"/>
                </a:lnTo>
                <a:lnTo>
                  <a:pt x="53" y="74"/>
                </a:lnTo>
                <a:lnTo>
                  <a:pt x="52" y="74"/>
                </a:lnTo>
                <a:lnTo>
                  <a:pt x="50" y="74"/>
                </a:lnTo>
                <a:lnTo>
                  <a:pt x="49" y="75"/>
                </a:lnTo>
                <a:lnTo>
                  <a:pt x="48" y="75"/>
                </a:lnTo>
                <a:lnTo>
                  <a:pt x="47" y="75"/>
                </a:lnTo>
                <a:lnTo>
                  <a:pt x="46" y="75"/>
                </a:lnTo>
                <a:lnTo>
                  <a:pt x="45" y="77"/>
                </a:lnTo>
                <a:lnTo>
                  <a:pt x="44" y="77"/>
                </a:lnTo>
                <a:lnTo>
                  <a:pt x="42" y="77"/>
                </a:lnTo>
                <a:lnTo>
                  <a:pt x="41" y="77"/>
                </a:lnTo>
                <a:lnTo>
                  <a:pt x="40" y="77"/>
                </a:lnTo>
                <a:lnTo>
                  <a:pt x="39" y="77"/>
                </a:lnTo>
                <a:lnTo>
                  <a:pt x="38" y="77"/>
                </a:lnTo>
                <a:lnTo>
                  <a:pt x="37" y="77"/>
                </a:lnTo>
                <a:lnTo>
                  <a:pt x="36" y="77"/>
                </a:lnTo>
                <a:lnTo>
                  <a:pt x="34" y="77"/>
                </a:lnTo>
                <a:lnTo>
                  <a:pt x="33" y="77"/>
                </a:lnTo>
                <a:lnTo>
                  <a:pt x="32" y="77"/>
                </a:lnTo>
                <a:lnTo>
                  <a:pt x="31" y="77"/>
                </a:lnTo>
                <a:lnTo>
                  <a:pt x="30" y="77"/>
                </a:lnTo>
                <a:lnTo>
                  <a:pt x="29" y="77"/>
                </a:lnTo>
                <a:lnTo>
                  <a:pt x="27" y="77"/>
                </a:lnTo>
                <a:lnTo>
                  <a:pt x="26" y="75"/>
                </a:lnTo>
                <a:lnTo>
                  <a:pt x="25" y="75"/>
                </a:lnTo>
                <a:lnTo>
                  <a:pt x="24" y="75"/>
                </a:lnTo>
                <a:lnTo>
                  <a:pt x="23" y="75"/>
                </a:lnTo>
                <a:lnTo>
                  <a:pt x="22" y="74"/>
                </a:lnTo>
                <a:lnTo>
                  <a:pt x="21" y="74"/>
                </a:lnTo>
                <a:lnTo>
                  <a:pt x="19" y="73"/>
                </a:lnTo>
                <a:lnTo>
                  <a:pt x="18" y="73"/>
                </a:lnTo>
                <a:lnTo>
                  <a:pt x="17" y="72"/>
                </a:lnTo>
                <a:lnTo>
                  <a:pt x="16" y="72"/>
                </a:lnTo>
                <a:lnTo>
                  <a:pt x="15" y="71"/>
                </a:lnTo>
                <a:lnTo>
                  <a:pt x="14" y="70"/>
                </a:lnTo>
                <a:lnTo>
                  <a:pt x="13" y="70"/>
                </a:lnTo>
                <a:lnTo>
                  <a:pt x="13" y="69"/>
                </a:lnTo>
                <a:lnTo>
                  <a:pt x="11" y="69"/>
                </a:lnTo>
                <a:lnTo>
                  <a:pt x="11" y="67"/>
                </a:lnTo>
                <a:lnTo>
                  <a:pt x="10" y="67"/>
                </a:lnTo>
                <a:lnTo>
                  <a:pt x="10" y="66"/>
                </a:lnTo>
                <a:lnTo>
                  <a:pt x="9" y="66"/>
                </a:lnTo>
                <a:lnTo>
                  <a:pt x="9" y="65"/>
                </a:lnTo>
                <a:lnTo>
                  <a:pt x="8" y="65"/>
                </a:lnTo>
                <a:lnTo>
                  <a:pt x="8" y="64"/>
                </a:lnTo>
                <a:lnTo>
                  <a:pt x="7" y="63"/>
                </a:lnTo>
                <a:lnTo>
                  <a:pt x="6" y="62"/>
                </a:lnTo>
                <a:lnTo>
                  <a:pt x="6" y="61"/>
                </a:lnTo>
                <a:lnTo>
                  <a:pt x="5" y="59"/>
                </a:lnTo>
                <a:lnTo>
                  <a:pt x="5" y="58"/>
                </a:lnTo>
                <a:lnTo>
                  <a:pt x="3" y="58"/>
                </a:lnTo>
                <a:lnTo>
                  <a:pt x="3" y="57"/>
                </a:lnTo>
                <a:lnTo>
                  <a:pt x="3" y="56"/>
                </a:lnTo>
                <a:lnTo>
                  <a:pt x="3" y="55"/>
                </a:lnTo>
                <a:lnTo>
                  <a:pt x="2" y="55"/>
                </a:lnTo>
                <a:lnTo>
                  <a:pt x="2" y="54"/>
                </a:lnTo>
                <a:lnTo>
                  <a:pt x="2" y="53"/>
                </a:lnTo>
                <a:lnTo>
                  <a:pt x="2" y="51"/>
                </a:lnTo>
                <a:lnTo>
                  <a:pt x="1" y="50"/>
                </a:lnTo>
                <a:lnTo>
                  <a:pt x="1" y="49"/>
                </a:lnTo>
                <a:lnTo>
                  <a:pt x="1" y="48"/>
                </a:lnTo>
                <a:lnTo>
                  <a:pt x="1" y="47"/>
                </a:lnTo>
                <a:lnTo>
                  <a:pt x="1" y="46"/>
                </a:lnTo>
                <a:lnTo>
                  <a:pt x="0" y="44"/>
                </a:lnTo>
                <a:lnTo>
                  <a:pt x="0" y="43"/>
                </a:lnTo>
                <a:lnTo>
                  <a:pt x="0" y="42"/>
                </a:lnTo>
                <a:lnTo>
                  <a:pt x="0" y="41"/>
                </a:lnTo>
                <a:lnTo>
                  <a:pt x="0" y="40"/>
                </a:lnTo>
                <a:lnTo>
                  <a:pt x="0" y="39"/>
                </a:lnTo>
                <a:lnTo>
                  <a:pt x="0" y="38"/>
                </a:lnTo>
                <a:lnTo>
                  <a:pt x="0" y="36"/>
                </a:lnTo>
                <a:lnTo>
                  <a:pt x="0" y="35"/>
                </a:lnTo>
                <a:lnTo>
                  <a:pt x="0" y="34"/>
                </a:lnTo>
                <a:lnTo>
                  <a:pt x="0" y="33"/>
                </a:lnTo>
                <a:lnTo>
                  <a:pt x="0" y="32"/>
                </a:lnTo>
                <a:lnTo>
                  <a:pt x="1" y="31"/>
                </a:lnTo>
                <a:lnTo>
                  <a:pt x="1" y="30"/>
                </a:lnTo>
                <a:lnTo>
                  <a:pt x="1" y="28"/>
                </a:lnTo>
                <a:lnTo>
                  <a:pt x="1" y="27"/>
                </a:lnTo>
                <a:lnTo>
                  <a:pt x="1" y="26"/>
                </a:lnTo>
                <a:lnTo>
                  <a:pt x="1" y="25"/>
                </a:lnTo>
                <a:lnTo>
                  <a:pt x="2" y="25"/>
                </a:lnTo>
                <a:lnTo>
                  <a:pt x="2" y="24"/>
                </a:lnTo>
                <a:lnTo>
                  <a:pt x="2" y="23"/>
                </a:lnTo>
                <a:lnTo>
                  <a:pt x="2" y="22"/>
                </a:lnTo>
                <a:lnTo>
                  <a:pt x="3" y="20"/>
                </a:lnTo>
                <a:lnTo>
                  <a:pt x="3" y="19"/>
                </a:lnTo>
                <a:lnTo>
                  <a:pt x="3" y="18"/>
                </a:lnTo>
                <a:lnTo>
                  <a:pt x="5" y="17"/>
                </a:lnTo>
                <a:lnTo>
                  <a:pt x="6" y="16"/>
                </a:lnTo>
                <a:lnTo>
                  <a:pt x="6" y="15"/>
                </a:lnTo>
                <a:lnTo>
                  <a:pt x="7" y="14"/>
                </a:lnTo>
                <a:lnTo>
                  <a:pt x="7" y="12"/>
                </a:lnTo>
                <a:lnTo>
                  <a:pt x="8" y="12"/>
                </a:lnTo>
                <a:lnTo>
                  <a:pt x="8" y="11"/>
                </a:lnTo>
                <a:lnTo>
                  <a:pt x="9" y="11"/>
                </a:lnTo>
                <a:lnTo>
                  <a:pt x="9" y="10"/>
                </a:lnTo>
                <a:lnTo>
                  <a:pt x="10" y="9"/>
                </a:lnTo>
                <a:lnTo>
                  <a:pt x="11" y="8"/>
                </a:lnTo>
                <a:lnTo>
                  <a:pt x="13" y="7"/>
                </a:lnTo>
                <a:lnTo>
                  <a:pt x="14" y="6"/>
                </a:lnTo>
                <a:lnTo>
                  <a:pt x="15" y="6"/>
                </a:lnTo>
                <a:lnTo>
                  <a:pt x="16" y="4"/>
                </a:lnTo>
                <a:lnTo>
                  <a:pt x="17" y="4"/>
                </a:lnTo>
                <a:lnTo>
                  <a:pt x="17" y="3"/>
                </a:lnTo>
                <a:lnTo>
                  <a:pt x="18" y="3"/>
                </a:lnTo>
                <a:lnTo>
                  <a:pt x="19" y="3"/>
                </a:lnTo>
                <a:lnTo>
                  <a:pt x="19" y="2"/>
                </a:lnTo>
                <a:lnTo>
                  <a:pt x="21" y="2"/>
                </a:lnTo>
                <a:lnTo>
                  <a:pt x="22" y="2"/>
                </a:lnTo>
                <a:lnTo>
                  <a:pt x="23" y="1"/>
                </a:lnTo>
                <a:lnTo>
                  <a:pt x="24" y="1"/>
                </a:lnTo>
                <a:lnTo>
                  <a:pt x="25" y="1"/>
                </a:lnTo>
                <a:lnTo>
                  <a:pt x="26" y="0"/>
                </a:lnTo>
                <a:lnTo>
                  <a:pt x="27" y="0"/>
                </a:lnTo>
                <a:lnTo>
                  <a:pt x="29" y="0"/>
                </a:lnTo>
                <a:lnTo>
                  <a:pt x="30" y="0"/>
                </a:lnTo>
                <a:lnTo>
                  <a:pt x="31" y="0"/>
                </a:lnTo>
                <a:lnTo>
                  <a:pt x="32" y="0"/>
                </a:lnTo>
                <a:lnTo>
                  <a:pt x="33" y="0"/>
                </a:lnTo>
                <a:lnTo>
                  <a:pt x="34" y="0"/>
                </a:lnTo>
                <a:lnTo>
                  <a:pt x="36" y="0"/>
                </a:lnTo>
                <a:lnTo>
                  <a:pt x="37" y="0"/>
                </a:lnTo>
                <a:lnTo>
                  <a:pt x="38" y="0"/>
                </a:lnTo>
                <a:lnTo>
                  <a:pt x="39" y="0"/>
                </a:lnTo>
                <a:lnTo>
                  <a:pt x="40" y="0"/>
                </a:lnTo>
                <a:lnTo>
                  <a:pt x="41" y="0"/>
                </a:lnTo>
                <a:lnTo>
                  <a:pt x="42" y="0"/>
                </a:lnTo>
                <a:lnTo>
                  <a:pt x="44" y="0"/>
                </a:lnTo>
                <a:lnTo>
                  <a:pt x="45" y="0"/>
                </a:lnTo>
                <a:lnTo>
                  <a:pt x="46" y="0"/>
                </a:lnTo>
                <a:lnTo>
                  <a:pt x="47" y="1"/>
                </a:lnTo>
                <a:lnTo>
                  <a:pt x="48" y="1"/>
                </a:lnTo>
                <a:lnTo>
                  <a:pt x="49" y="1"/>
                </a:lnTo>
                <a:lnTo>
                  <a:pt x="50" y="1"/>
                </a:lnTo>
                <a:lnTo>
                  <a:pt x="50" y="2"/>
                </a:lnTo>
                <a:lnTo>
                  <a:pt x="52" y="2"/>
                </a:lnTo>
                <a:lnTo>
                  <a:pt x="53" y="2"/>
                </a:lnTo>
                <a:lnTo>
                  <a:pt x="54" y="2"/>
                </a:lnTo>
                <a:lnTo>
                  <a:pt x="54" y="3"/>
                </a:lnTo>
                <a:lnTo>
                  <a:pt x="55" y="3"/>
                </a:lnTo>
                <a:lnTo>
                  <a:pt x="56" y="3"/>
                </a:lnTo>
                <a:lnTo>
                  <a:pt x="56" y="4"/>
                </a:lnTo>
                <a:lnTo>
                  <a:pt x="57" y="4"/>
                </a:lnTo>
                <a:lnTo>
                  <a:pt x="57" y="6"/>
                </a:lnTo>
                <a:lnTo>
                  <a:pt x="58" y="6"/>
                </a:lnTo>
                <a:lnTo>
                  <a:pt x="60" y="7"/>
                </a:lnTo>
                <a:lnTo>
                  <a:pt x="61" y="7"/>
                </a:lnTo>
                <a:lnTo>
                  <a:pt x="61" y="8"/>
                </a:lnTo>
                <a:lnTo>
                  <a:pt x="62" y="9"/>
                </a:lnTo>
                <a:lnTo>
                  <a:pt x="63" y="10"/>
                </a:lnTo>
                <a:lnTo>
                  <a:pt x="63" y="11"/>
                </a:lnTo>
                <a:lnTo>
                  <a:pt x="64" y="11"/>
                </a:lnTo>
                <a:lnTo>
                  <a:pt x="64" y="12"/>
                </a:lnTo>
                <a:lnTo>
                  <a:pt x="65" y="14"/>
                </a:lnTo>
                <a:lnTo>
                  <a:pt x="65" y="15"/>
                </a:lnTo>
                <a:lnTo>
                  <a:pt x="66" y="15"/>
                </a:lnTo>
                <a:lnTo>
                  <a:pt x="66" y="16"/>
                </a:lnTo>
                <a:lnTo>
                  <a:pt x="66" y="17"/>
                </a:lnTo>
                <a:lnTo>
                  <a:pt x="68" y="17"/>
                </a:lnTo>
                <a:lnTo>
                  <a:pt x="68" y="18"/>
                </a:lnTo>
                <a:lnTo>
                  <a:pt x="68" y="19"/>
                </a:lnTo>
                <a:lnTo>
                  <a:pt x="69" y="20"/>
                </a:lnTo>
                <a:lnTo>
                  <a:pt x="69" y="22"/>
                </a:lnTo>
                <a:lnTo>
                  <a:pt x="69" y="2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29" name="Freeform 52"/>
          <p:cNvSpPr>
            <a:spLocks noEditPoints="1"/>
          </p:cNvSpPr>
          <p:nvPr/>
        </p:nvSpPr>
        <p:spPr bwMode="auto">
          <a:xfrm>
            <a:off x="6813550" y="3016250"/>
            <a:ext cx="111125" cy="122238"/>
          </a:xfrm>
          <a:custGeom>
            <a:avLst/>
            <a:gdLst>
              <a:gd name="T0" fmla="*/ 68 w 70"/>
              <a:gd name="T1" fmla="*/ 57 h 77"/>
              <a:gd name="T2" fmla="*/ 65 w 70"/>
              <a:gd name="T3" fmla="*/ 62 h 77"/>
              <a:gd name="T4" fmla="*/ 63 w 70"/>
              <a:gd name="T5" fmla="*/ 66 h 77"/>
              <a:gd name="T6" fmla="*/ 59 w 70"/>
              <a:gd name="T7" fmla="*/ 69 h 77"/>
              <a:gd name="T8" fmla="*/ 56 w 70"/>
              <a:gd name="T9" fmla="*/ 72 h 77"/>
              <a:gd name="T10" fmla="*/ 53 w 70"/>
              <a:gd name="T11" fmla="*/ 74 h 77"/>
              <a:gd name="T12" fmla="*/ 47 w 70"/>
              <a:gd name="T13" fmla="*/ 75 h 77"/>
              <a:gd name="T14" fmla="*/ 41 w 70"/>
              <a:gd name="T15" fmla="*/ 77 h 77"/>
              <a:gd name="T16" fmla="*/ 35 w 70"/>
              <a:gd name="T17" fmla="*/ 77 h 77"/>
              <a:gd name="T18" fmla="*/ 30 w 70"/>
              <a:gd name="T19" fmla="*/ 77 h 77"/>
              <a:gd name="T20" fmla="*/ 24 w 70"/>
              <a:gd name="T21" fmla="*/ 75 h 77"/>
              <a:gd name="T22" fmla="*/ 19 w 70"/>
              <a:gd name="T23" fmla="*/ 74 h 77"/>
              <a:gd name="T24" fmla="*/ 14 w 70"/>
              <a:gd name="T25" fmla="*/ 71 h 77"/>
              <a:gd name="T26" fmla="*/ 10 w 70"/>
              <a:gd name="T27" fmla="*/ 67 h 77"/>
              <a:gd name="T28" fmla="*/ 7 w 70"/>
              <a:gd name="T29" fmla="*/ 63 h 77"/>
              <a:gd name="T30" fmla="*/ 4 w 70"/>
              <a:gd name="T31" fmla="*/ 57 h 77"/>
              <a:gd name="T32" fmla="*/ 2 w 70"/>
              <a:gd name="T33" fmla="*/ 53 h 77"/>
              <a:gd name="T34" fmla="*/ 1 w 70"/>
              <a:gd name="T35" fmla="*/ 47 h 77"/>
              <a:gd name="T36" fmla="*/ 1 w 70"/>
              <a:gd name="T37" fmla="*/ 41 h 77"/>
              <a:gd name="T38" fmla="*/ 1 w 70"/>
              <a:gd name="T39" fmla="*/ 35 h 77"/>
              <a:gd name="T40" fmla="*/ 1 w 70"/>
              <a:gd name="T41" fmla="*/ 30 h 77"/>
              <a:gd name="T42" fmla="*/ 2 w 70"/>
              <a:gd name="T43" fmla="*/ 24 h 77"/>
              <a:gd name="T44" fmla="*/ 3 w 70"/>
              <a:gd name="T45" fmla="*/ 19 h 77"/>
              <a:gd name="T46" fmla="*/ 7 w 70"/>
              <a:gd name="T47" fmla="*/ 14 h 77"/>
              <a:gd name="T48" fmla="*/ 10 w 70"/>
              <a:gd name="T49" fmla="*/ 10 h 77"/>
              <a:gd name="T50" fmla="*/ 15 w 70"/>
              <a:gd name="T51" fmla="*/ 6 h 77"/>
              <a:gd name="T52" fmla="*/ 19 w 70"/>
              <a:gd name="T53" fmla="*/ 3 h 77"/>
              <a:gd name="T54" fmla="*/ 24 w 70"/>
              <a:gd name="T55" fmla="*/ 1 h 77"/>
              <a:gd name="T56" fmla="*/ 30 w 70"/>
              <a:gd name="T57" fmla="*/ 0 h 77"/>
              <a:gd name="T58" fmla="*/ 35 w 70"/>
              <a:gd name="T59" fmla="*/ 0 h 77"/>
              <a:gd name="T60" fmla="*/ 41 w 70"/>
              <a:gd name="T61" fmla="*/ 0 h 77"/>
              <a:gd name="T62" fmla="*/ 46 w 70"/>
              <a:gd name="T63" fmla="*/ 1 h 77"/>
              <a:gd name="T64" fmla="*/ 50 w 70"/>
              <a:gd name="T65" fmla="*/ 2 h 77"/>
              <a:gd name="T66" fmla="*/ 56 w 70"/>
              <a:gd name="T67" fmla="*/ 6 h 77"/>
              <a:gd name="T68" fmla="*/ 61 w 70"/>
              <a:gd name="T69" fmla="*/ 10 h 77"/>
              <a:gd name="T70" fmla="*/ 64 w 70"/>
              <a:gd name="T71" fmla="*/ 16 h 77"/>
              <a:gd name="T72" fmla="*/ 66 w 70"/>
              <a:gd name="T73" fmla="*/ 20 h 77"/>
              <a:gd name="T74" fmla="*/ 68 w 70"/>
              <a:gd name="T75" fmla="*/ 25 h 77"/>
              <a:gd name="T76" fmla="*/ 69 w 70"/>
              <a:gd name="T77" fmla="*/ 31 h 77"/>
              <a:gd name="T78" fmla="*/ 70 w 70"/>
              <a:gd name="T79" fmla="*/ 36 h 77"/>
              <a:gd name="T80" fmla="*/ 70 w 70"/>
              <a:gd name="T81" fmla="*/ 43 h 77"/>
              <a:gd name="T82" fmla="*/ 21 w 70"/>
              <a:gd name="T83" fmla="*/ 48 h 77"/>
              <a:gd name="T84" fmla="*/ 23 w 70"/>
              <a:gd name="T85" fmla="*/ 53 h 77"/>
              <a:gd name="T86" fmla="*/ 25 w 70"/>
              <a:gd name="T87" fmla="*/ 56 h 77"/>
              <a:gd name="T88" fmla="*/ 27 w 70"/>
              <a:gd name="T89" fmla="*/ 59 h 77"/>
              <a:gd name="T90" fmla="*/ 31 w 70"/>
              <a:gd name="T91" fmla="*/ 62 h 77"/>
              <a:gd name="T92" fmla="*/ 37 w 70"/>
              <a:gd name="T93" fmla="*/ 62 h 77"/>
              <a:gd name="T94" fmla="*/ 42 w 70"/>
              <a:gd name="T95" fmla="*/ 62 h 77"/>
              <a:gd name="T96" fmla="*/ 46 w 70"/>
              <a:gd name="T97" fmla="*/ 59 h 77"/>
              <a:gd name="T98" fmla="*/ 48 w 70"/>
              <a:gd name="T99" fmla="*/ 55 h 77"/>
              <a:gd name="T100" fmla="*/ 50 w 70"/>
              <a:gd name="T101" fmla="*/ 32 h 77"/>
              <a:gd name="T102" fmla="*/ 50 w 70"/>
              <a:gd name="T103" fmla="*/ 26 h 77"/>
              <a:gd name="T104" fmla="*/ 48 w 70"/>
              <a:gd name="T105" fmla="*/ 23 h 77"/>
              <a:gd name="T106" fmla="*/ 46 w 70"/>
              <a:gd name="T107" fmla="*/ 19 h 77"/>
              <a:gd name="T108" fmla="*/ 43 w 70"/>
              <a:gd name="T109" fmla="*/ 16 h 77"/>
              <a:gd name="T110" fmla="*/ 39 w 70"/>
              <a:gd name="T111" fmla="*/ 15 h 77"/>
              <a:gd name="T112" fmla="*/ 33 w 70"/>
              <a:gd name="T113" fmla="*/ 15 h 77"/>
              <a:gd name="T114" fmla="*/ 27 w 70"/>
              <a:gd name="T115" fmla="*/ 17 h 77"/>
              <a:gd name="T116" fmla="*/ 24 w 70"/>
              <a:gd name="T117" fmla="*/ 20 h 77"/>
              <a:gd name="T118" fmla="*/ 22 w 70"/>
              <a:gd name="T119" fmla="*/ 24 h 77"/>
              <a:gd name="T120" fmla="*/ 21 w 70"/>
              <a:gd name="T121" fmla="*/ 3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
              <a:gd name="T184" fmla="*/ 0 h 77"/>
              <a:gd name="T185" fmla="*/ 70 w 7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 h="77">
                <a:moveTo>
                  <a:pt x="49" y="51"/>
                </a:moveTo>
                <a:lnTo>
                  <a:pt x="69" y="55"/>
                </a:lnTo>
                <a:lnTo>
                  <a:pt x="69" y="56"/>
                </a:lnTo>
                <a:lnTo>
                  <a:pt x="69" y="57"/>
                </a:lnTo>
                <a:lnTo>
                  <a:pt x="68" y="57"/>
                </a:lnTo>
                <a:lnTo>
                  <a:pt x="68" y="58"/>
                </a:lnTo>
                <a:lnTo>
                  <a:pt x="68" y="59"/>
                </a:lnTo>
                <a:lnTo>
                  <a:pt x="66" y="61"/>
                </a:lnTo>
                <a:lnTo>
                  <a:pt x="66" y="62"/>
                </a:lnTo>
                <a:lnTo>
                  <a:pt x="65" y="62"/>
                </a:lnTo>
                <a:lnTo>
                  <a:pt x="65" y="63"/>
                </a:lnTo>
                <a:lnTo>
                  <a:pt x="64" y="64"/>
                </a:lnTo>
                <a:lnTo>
                  <a:pt x="64" y="65"/>
                </a:lnTo>
                <a:lnTo>
                  <a:pt x="63" y="65"/>
                </a:lnTo>
                <a:lnTo>
                  <a:pt x="63" y="66"/>
                </a:lnTo>
                <a:lnTo>
                  <a:pt x="62" y="66"/>
                </a:lnTo>
                <a:lnTo>
                  <a:pt x="62" y="67"/>
                </a:lnTo>
                <a:lnTo>
                  <a:pt x="61" y="67"/>
                </a:lnTo>
                <a:lnTo>
                  <a:pt x="61" y="69"/>
                </a:lnTo>
                <a:lnTo>
                  <a:pt x="59" y="69"/>
                </a:lnTo>
                <a:lnTo>
                  <a:pt x="59" y="70"/>
                </a:lnTo>
                <a:lnTo>
                  <a:pt x="58" y="70"/>
                </a:lnTo>
                <a:lnTo>
                  <a:pt x="58" y="71"/>
                </a:lnTo>
                <a:lnTo>
                  <a:pt x="57" y="71"/>
                </a:lnTo>
                <a:lnTo>
                  <a:pt x="56" y="72"/>
                </a:lnTo>
                <a:lnTo>
                  <a:pt x="55" y="72"/>
                </a:lnTo>
                <a:lnTo>
                  <a:pt x="55" y="73"/>
                </a:lnTo>
                <a:lnTo>
                  <a:pt x="54" y="73"/>
                </a:lnTo>
                <a:lnTo>
                  <a:pt x="53" y="73"/>
                </a:lnTo>
                <a:lnTo>
                  <a:pt x="53" y="74"/>
                </a:lnTo>
                <a:lnTo>
                  <a:pt x="51" y="74"/>
                </a:lnTo>
                <a:lnTo>
                  <a:pt x="50" y="74"/>
                </a:lnTo>
                <a:lnTo>
                  <a:pt x="49" y="75"/>
                </a:lnTo>
                <a:lnTo>
                  <a:pt x="48" y="75"/>
                </a:lnTo>
                <a:lnTo>
                  <a:pt x="47" y="75"/>
                </a:lnTo>
                <a:lnTo>
                  <a:pt x="46" y="77"/>
                </a:lnTo>
                <a:lnTo>
                  <a:pt x="45" y="77"/>
                </a:lnTo>
                <a:lnTo>
                  <a:pt x="43" y="77"/>
                </a:lnTo>
                <a:lnTo>
                  <a:pt x="42" y="77"/>
                </a:lnTo>
                <a:lnTo>
                  <a:pt x="41" y="77"/>
                </a:lnTo>
                <a:lnTo>
                  <a:pt x="40" y="77"/>
                </a:lnTo>
                <a:lnTo>
                  <a:pt x="39" y="77"/>
                </a:lnTo>
                <a:lnTo>
                  <a:pt x="38" y="77"/>
                </a:lnTo>
                <a:lnTo>
                  <a:pt x="37" y="77"/>
                </a:lnTo>
                <a:lnTo>
                  <a:pt x="35" y="77"/>
                </a:lnTo>
                <a:lnTo>
                  <a:pt x="34" y="77"/>
                </a:lnTo>
                <a:lnTo>
                  <a:pt x="33" y="77"/>
                </a:lnTo>
                <a:lnTo>
                  <a:pt x="32" y="77"/>
                </a:lnTo>
                <a:lnTo>
                  <a:pt x="31" y="77"/>
                </a:lnTo>
                <a:lnTo>
                  <a:pt x="30" y="77"/>
                </a:lnTo>
                <a:lnTo>
                  <a:pt x="29" y="77"/>
                </a:lnTo>
                <a:lnTo>
                  <a:pt x="27" y="77"/>
                </a:lnTo>
                <a:lnTo>
                  <a:pt x="26" y="75"/>
                </a:lnTo>
                <a:lnTo>
                  <a:pt x="25" y="75"/>
                </a:lnTo>
                <a:lnTo>
                  <a:pt x="24" y="75"/>
                </a:lnTo>
                <a:lnTo>
                  <a:pt x="23" y="75"/>
                </a:lnTo>
                <a:lnTo>
                  <a:pt x="23" y="74"/>
                </a:lnTo>
                <a:lnTo>
                  <a:pt x="22" y="74"/>
                </a:lnTo>
                <a:lnTo>
                  <a:pt x="21" y="74"/>
                </a:lnTo>
                <a:lnTo>
                  <a:pt x="19" y="74"/>
                </a:lnTo>
                <a:lnTo>
                  <a:pt x="18" y="73"/>
                </a:lnTo>
                <a:lnTo>
                  <a:pt x="17" y="72"/>
                </a:lnTo>
                <a:lnTo>
                  <a:pt x="16" y="72"/>
                </a:lnTo>
                <a:lnTo>
                  <a:pt x="15" y="71"/>
                </a:lnTo>
                <a:lnTo>
                  <a:pt x="14" y="71"/>
                </a:lnTo>
                <a:lnTo>
                  <a:pt x="14" y="70"/>
                </a:lnTo>
                <a:lnTo>
                  <a:pt x="13" y="70"/>
                </a:lnTo>
                <a:lnTo>
                  <a:pt x="11" y="69"/>
                </a:lnTo>
                <a:lnTo>
                  <a:pt x="11" y="67"/>
                </a:lnTo>
                <a:lnTo>
                  <a:pt x="10" y="67"/>
                </a:lnTo>
                <a:lnTo>
                  <a:pt x="10" y="66"/>
                </a:lnTo>
                <a:lnTo>
                  <a:pt x="9" y="66"/>
                </a:lnTo>
                <a:lnTo>
                  <a:pt x="8" y="65"/>
                </a:lnTo>
                <a:lnTo>
                  <a:pt x="8" y="64"/>
                </a:lnTo>
                <a:lnTo>
                  <a:pt x="7" y="63"/>
                </a:lnTo>
                <a:lnTo>
                  <a:pt x="6" y="62"/>
                </a:lnTo>
                <a:lnTo>
                  <a:pt x="6" y="61"/>
                </a:lnTo>
                <a:lnTo>
                  <a:pt x="4" y="59"/>
                </a:lnTo>
                <a:lnTo>
                  <a:pt x="4" y="58"/>
                </a:lnTo>
                <a:lnTo>
                  <a:pt x="4" y="57"/>
                </a:lnTo>
                <a:lnTo>
                  <a:pt x="3" y="57"/>
                </a:lnTo>
                <a:lnTo>
                  <a:pt x="3" y="56"/>
                </a:lnTo>
                <a:lnTo>
                  <a:pt x="3" y="55"/>
                </a:lnTo>
                <a:lnTo>
                  <a:pt x="2" y="54"/>
                </a:lnTo>
                <a:lnTo>
                  <a:pt x="2" y="53"/>
                </a:lnTo>
                <a:lnTo>
                  <a:pt x="2" y="51"/>
                </a:lnTo>
                <a:lnTo>
                  <a:pt x="2" y="50"/>
                </a:lnTo>
                <a:lnTo>
                  <a:pt x="1" y="49"/>
                </a:lnTo>
                <a:lnTo>
                  <a:pt x="1" y="48"/>
                </a:lnTo>
                <a:lnTo>
                  <a:pt x="1" y="47"/>
                </a:lnTo>
                <a:lnTo>
                  <a:pt x="1" y="46"/>
                </a:lnTo>
                <a:lnTo>
                  <a:pt x="1" y="44"/>
                </a:lnTo>
                <a:lnTo>
                  <a:pt x="1" y="43"/>
                </a:lnTo>
                <a:lnTo>
                  <a:pt x="1" y="42"/>
                </a:lnTo>
                <a:lnTo>
                  <a:pt x="1" y="41"/>
                </a:lnTo>
                <a:lnTo>
                  <a:pt x="0" y="40"/>
                </a:lnTo>
                <a:lnTo>
                  <a:pt x="0" y="39"/>
                </a:lnTo>
                <a:lnTo>
                  <a:pt x="0" y="38"/>
                </a:lnTo>
                <a:lnTo>
                  <a:pt x="1" y="36"/>
                </a:lnTo>
                <a:lnTo>
                  <a:pt x="1" y="35"/>
                </a:lnTo>
                <a:lnTo>
                  <a:pt x="1" y="34"/>
                </a:lnTo>
                <a:lnTo>
                  <a:pt x="1" y="33"/>
                </a:lnTo>
                <a:lnTo>
                  <a:pt x="1" y="32"/>
                </a:lnTo>
                <a:lnTo>
                  <a:pt x="1" y="31"/>
                </a:lnTo>
                <a:lnTo>
                  <a:pt x="1" y="30"/>
                </a:lnTo>
                <a:lnTo>
                  <a:pt x="1" y="28"/>
                </a:lnTo>
                <a:lnTo>
                  <a:pt x="1" y="27"/>
                </a:lnTo>
                <a:lnTo>
                  <a:pt x="2" y="26"/>
                </a:lnTo>
                <a:lnTo>
                  <a:pt x="2" y="25"/>
                </a:lnTo>
                <a:lnTo>
                  <a:pt x="2" y="24"/>
                </a:lnTo>
                <a:lnTo>
                  <a:pt x="2" y="23"/>
                </a:lnTo>
                <a:lnTo>
                  <a:pt x="3" y="23"/>
                </a:lnTo>
                <a:lnTo>
                  <a:pt x="3" y="22"/>
                </a:lnTo>
                <a:lnTo>
                  <a:pt x="3" y="20"/>
                </a:lnTo>
                <a:lnTo>
                  <a:pt x="3" y="19"/>
                </a:lnTo>
                <a:lnTo>
                  <a:pt x="4" y="18"/>
                </a:lnTo>
                <a:lnTo>
                  <a:pt x="4" y="17"/>
                </a:lnTo>
                <a:lnTo>
                  <a:pt x="6" y="16"/>
                </a:lnTo>
                <a:lnTo>
                  <a:pt x="7" y="15"/>
                </a:lnTo>
                <a:lnTo>
                  <a:pt x="7" y="14"/>
                </a:lnTo>
                <a:lnTo>
                  <a:pt x="8" y="12"/>
                </a:lnTo>
                <a:lnTo>
                  <a:pt x="8" y="11"/>
                </a:lnTo>
                <a:lnTo>
                  <a:pt x="9" y="11"/>
                </a:lnTo>
                <a:lnTo>
                  <a:pt x="9" y="10"/>
                </a:lnTo>
                <a:lnTo>
                  <a:pt x="10" y="10"/>
                </a:lnTo>
                <a:lnTo>
                  <a:pt x="10" y="9"/>
                </a:lnTo>
                <a:lnTo>
                  <a:pt x="11" y="9"/>
                </a:lnTo>
                <a:lnTo>
                  <a:pt x="13" y="8"/>
                </a:lnTo>
                <a:lnTo>
                  <a:pt x="14" y="7"/>
                </a:lnTo>
                <a:lnTo>
                  <a:pt x="15" y="6"/>
                </a:lnTo>
                <a:lnTo>
                  <a:pt x="16" y="4"/>
                </a:lnTo>
                <a:lnTo>
                  <a:pt x="17" y="4"/>
                </a:lnTo>
                <a:lnTo>
                  <a:pt x="17" y="3"/>
                </a:lnTo>
                <a:lnTo>
                  <a:pt x="18" y="3"/>
                </a:lnTo>
                <a:lnTo>
                  <a:pt x="19" y="3"/>
                </a:lnTo>
                <a:lnTo>
                  <a:pt x="19" y="2"/>
                </a:lnTo>
                <a:lnTo>
                  <a:pt x="21" y="2"/>
                </a:lnTo>
                <a:lnTo>
                  <a:pt x="22" y="2"/>
                </a:lnTo>
                <a:lnTo>
                  <a:pt x="23" y="1"/>
                </a:lnTo>
                <a:lnTo>
                  <a:pt x="24" y="1"/>
                </a:lnTo>
                <a:lnTo>
                  <a:pt x="25" y="1"/>
                </a:lnTo>
                <a:lnTo>
                  <a:pt x="26" y="0"/>
                </a:lnTo>
                <a:lnTo>
                  <a:pt x="27" y="0"/>
                </a:lnTo>
                <a:lnTo>
                  <a:pt x="29" y="0"/>
                </a:lnTo>
                <a:lnTo>
                  <a:pt x="30" y="0"/>
                </a:lnTo>
                <a:lnTo>
                  <a:pt x="31" y="0"/>
                </a:lnTo>
                <a:lnTo>
                  <a:pt x="32" y="0"/>
                </a:lnTo>
                <a:lnTo>
                  <a:pt x="33" y="0"/>
                </a:lnTo>
                <a:lnTo>
                  <a:pt x="34" y="0"/>
                </a:lnTo>
                <a:lnTo>
                  <a:pt x="35" y="0"/>
                </a:lnTo>
                <a:lnTo>
                  <a:pt x="37" y="0"/>
                </a:lnTo>
                <a:lnTo>
                  <a:pt x="38" y="0"/>
                </a:lnTo>
                <a:lnTo>
                  <a:pt x="39" y="0"/>
                </a:lnTo>
                <a:lnTo>
                  <a:pt x="40" y="0"/>
                </a:lnTo>
                <a:lnTo>
                  <a:pt x="41" y="0"/>
                </a:lnTo>
                <a:lnTo>
                  <a:pt x="42" y="0"/>
                </a:lnTo>
                <a:lnTo>
                  <a:pt x="43" y="0"/>
                </a:lnTo>
                <a:lnTo>
                  <a:pt x="45" y="0"/>
                </a:lnTo>
                <a:lnTo>
                  <a:pt x="45" y="1"/>
                </a:lnTo>
                <a:lnTo>
                  <a:pt x="46" y="1"/>
                </a:lnTo>
                <a:lnTo>
                  <a:pt x="47" y="1"/>
                </a:lnTo>
                <a:lnTo>
                  <a:pt x="48" y="1"/>
                </a:lnTo>
                <a:lnTo>
                  <a:pt x="48" y="2"/>
                </a:lnTo>
                <a:lnTo>
                  <a:pt x="49" y="2"/>
                </a:lnTo>
                <a:lnTo>
                  <a:pt x="50" y="2"/>
                </a:lnTo>
                <a:lnTo>
                  <a:pt x="51" y="3"/>
                </a:lnTo>
                <a:lnTo>
                  <a:pt x="53" y="3"/>
                </a:lnTo>
                <a:lnTo>
                  <a:pt x="54" y="4"/>
                </a:lnTo>
                <a:lnTo>
                  <a:pt x="55" y="4"/>
                </a:lnTo>
                <a:lnTo>
                  <a:pt x="56" y="6"/>
                </a:lnTo>
                <a:lnTo>
                  <a:pt x="57" y="7"/>
                </a:lnTo>
                <a:lnTo>
                  <a:pt x="58" y="8"/>
                </a:lnTo>
                <a:lnTo>
                  <a:pt x="59" y="9"/>
                </a:lnTo>
                <a:lnTo>
                  <a:pt x="61" y="9"/>
                </a:lnTo>
                <a:lnTo>
                  <a:pt x="61" y="10"/>
                </a:lnTo>
                <a:lnTo>
                  <a:pt x="62" y="11"/>
                </a:lnTo>
                <a:lnTo>
                  <a:pt x="63" y="12"/>
                </a:lnTo>
                <a:lnTo>
                  <a:pt x="63" y="14"/>
                </a:lnTo>
                <a:lnTo>
                  <a:pt x="64" y="15"/>
                </a:lnTo>
                <a:lnTo>
                  <a:pt x="64" y="16"/>
                </a:lnTo>
                <a:lnTo>
                  <a:pt x="65" y="16"/>
                </a:lnTo>
                <a:lnTo>
                  <a:pt x="65" y="17"/>
                </a:lnTo>
                <a:lnTo>
                  <a:pt x="65" y="18"/>
                </a:lnTo>
                <a:lnTo>
                  <a:pt x="66" y="19"/>
                </a:lnTo>
                <a:lnTo>
                  <a:pt x="66" y="20"/>
                </a:lnTo>
                <a:lnTo>
                  <a:pt x="66" y="22"/>
                </a:lnTo>
                <a:lnTo>
                  <a:pt x="68" y="22"/>
                </a:lnTo>
                <a:lnTo>
                  <a:pt x="68" y="23"/>
                </a:lnTo>
                <a:lnTo>
                  <a:pt x="68" y="24"/>
                </a:lnTo>
                <a:lnTo>
                  <a:pt x="68" y="25"/>
                </a:lnTo>
                <a:lnTo>
                  <a:pt x="69" y="26"/>
                </a:lnTo>
                <a:lnTo>
                  <a:pt x="69" y="27"/>
                </a:lnTo>
                <a:lnTo>
                  <a:pt x="69" y="28"/>
                </a:lnTo>
                <a:lnTo>
                  <a:pt x="69" y="30"/>
                </a:lnTo>
                <a:lnTo>
                  <a:pt x="69" y="31"/>
                </a:lnTo>
                <a:lnTo>
                  <a:pt x="70" y="32"/>
                </a:lnTo>
                <a:lnTo>
                  <a:pt x="70" y="33"/>
                </a:lnTo>
                <a:lnTo>
                  <a:pt x="70" y="34"/>
                </a:lnTo>
                <a:lnTo>
                  <a:pt x="70" y="35"/>
                </a:lnTo>
                <a:lnTo>
                  <a:pt x="70" y="36"/>
                </a:lnTo>
                <a:lnTo>
                  <a:pt x="70" y="39"/>
                </a:lnTo>
                <a:lnTo>
                  <a:pt x="70" y="40"/>
                </a:lnTo>
                <a:lnTo>
                  <a:pt x="70" y="41"/>
                </a:lnTo>
                <a:lnTo>
                  <a:pt x="70" y="42"/>
                </a:lnTo>
                <a:lnTo>
                  <a:pt x="70" y="43"/>
                </a:lnTo>
                <a:lnTo>
                  <a:pt x="21" y="43"/>
                </a:lnTo>
                <a:lnTo>
                  <a:pt x="21" y="44"/>
                </a:lnTo>
                <a:lnTo>
                  <a:pt x="21" y="46"/>
                </a:lnTo>
                <a:lnTo>
                  <a:pt x="21" y="47"/>
                </a:lnTo>
                <a:lnTo>
                  <a:pt x="21" y="48"/>
                </a:lnTo>
                <a:lnTo>
                  <a:pt x="22" y="49"/>
                </a:lnTo>
                <a:lnTo>
                  <a:pt x="22" y="50"/>
                </a:lnTo>
                <a:lnTo>
                  <a:pt x="22" y="51"/>
                </a:lnTo>
                <a:lnTo>
                  <a:pt x="22" y="53"/>
                </a:lnTo>
                <a:lnTo>
                  <a:pt x="23" y="53"/>
                </a:lnTo>
                <a:lnTo>
                  <a:pt x="23" y="54"/>
                </a:lnTo>
                <a:lnTo>
                  <a:pt x="23" y="55"/>
                </a:lnTo>
                <a:lnTo>
                  <a:pt x="24" y="55"/>
                </a:lnTo>
                <a:lnTo>
                  <a:pt x="24" y="56"/>
                </a:lnTo>
                <a:lnTo>
                  <a:pt x="25" y="56"/>
                </a:lnTo>
                <a:lnTo>
                  <a:pt x="25" y="57"/>
                </a:lnTo>
                <a:lnTo>
                  <a:pt x="25" y="58"/>
                </a:lnTo>
                <a:lnTo>
                  <a:pt x="26" y="58"/>
                </a:lnTo>
                <a:lnTo>
                  <a:pt x="27" y="58"/>
                </a:lnTo>
                <a:lnTo>
                  <a:pt x="27" y="59"/>
                </a:lnTo>
                <a:lnTo>
                  <a:pt x="29" y="59"/>
                </a:lnTo>
                <a:lnTo>
                  <a:pt x="29" y="61"/>
                </a:lnTo>
                <a:lnTo>
                  <a:pt x="30" y="61"/>
                </a:lnTo>
                <a:lnTo>
                  <a:pt x="31" y="61"/>
                </a:lnTo>
                <a:lnTo>
                  <a:pt x="31" y="62"/>
                </a:lnTo>
                <a:lnTo>
                  <a:pt x="32" y="62"/>
                </a:lnTo>
                <a:lnTo>
                  <a:pt x="33" y="62"/>
                </a:lnTo>
                <a:lnTo>
                  <a:pt x="34" y="62"/>
                </a:lnTo>
                <a:lnTo>
                  <a:pt x="35" y="62"/>
                </a:lnTo>
                <a:lnTo>
                  <a:pt x="37" y="62"/>
                </a:lnTo>
                <a:lnTo>
                  <a:pt x="38" y="62"/>
                </a:lnTo>
                <a:lnTo>
                  <a:pt x="39" y="62"/>
                </a:lnTo>
                <a:lnTo>
                  <a:pt x="40" y="62"/>
                </a:lnTo>
                <a:lnTo>
                  <a:pt x="41" y="62"/>
                </a:lnTo>
                <a:lnTo>
                  <a:pt x="42" y="62"/>
                </a:lnTo>
                <a:lnTo>
                  <a:pt x="42" y="61"/>
                </a:lnTo>
                <a:lnTo>
                  <a:pt x="43" y="61"/>
                </a:lnTo>
                <a:lnTo>
                  <a:pt x="45" y="61"/>
                </a:lnTo>
                <a:lnTo>
                  <a:pt x="45" y="59"/>
                </a:lnTo>
                <a:lnTo>
                  <a:pt x="46" y="59"/>
                </a:lnTo>
                <a:lnTo>
                  <a:pt x="46" y="58"/>
                </a:lnTo>
                <a:lnTo>
                  <a:pt x="47" y="57"/>
                </a:lnTo>
                <a:lnTo>
                  <a:pt x="47" y="56"/>
                </a:lnTo>
                <a:lnTo>
                  <a:pt x="48" y="56"/>
                </a:lnTo>
                <a:lnTo>
                  <a:pt x="48" y="55"/>
                </a:lnTo>
                <a:lnTo>
                  <a:pt x="48" y="54"/>
                </a:lnTo>
                <a:lnTo>
                  <a:pt x="49" y="54"/>
                </a:lnTo>
                <a:lnTo>
                  <a:pt x="49" y="53"/>
                </a:lnTo>
                <a:lnTo>
                  <a:pt x="49" y="51"/>
                </a:lnTo>
                <a:close/>
                <a:moveTo>
                  <a:pt x="50" y="32"/>
                </a:moveTo>
                <a:lnTo>
                  <a:pt x="50" y="31"/>
                </a:lnTo>
                <a:lnTo>
                  <a:pt x="50" y="30"/>
                </a:lnTo>
                <a:lnTo>
                  <a:pt x="50" y="28"/>
                </a:lnTo>
                <a:lnTo>
                  <a:pt x="50" y="27"/>
                </a:lnTo>
                <a:lnTo>
                  <a:pt x="50" y="26"/>
                </a:lnTo>
                <a:lnTo>
                  <a:pt x="49" y="26"/>
                </a:lnTo>
                <a:lnTo>
                  <a:pt x="49" y="25"/>
                </a:lnTo>
                <a:lnTo>
                  <a:pt x="49" y="24"/>
                </a:lnTo>
                <a:lnTo>
                  <a:pt x="49" y="23"/>
                </a:lnTo>
                <a:lnTo>
                  <a:pt x="48" y="23"/>
                </a:lnTo>
                <a:lnTo>
                  <a:pt x="48" y="22"/>
                </a:lnTo>
                <a:lnTo>
                  <a:pt x="48" y="20"/>
                </a:lnTo>
                <a:lnTo>
                  <a:pt x="47" y="20"/>
                </a:lnTo>
                <a:lnTo>
                  <a:pt x="47" y="19"/>
                </a:lnTo>
                <a:lnTo>
                  <a:pt x="46" y="19"/>
                </a:lnTo>
                <a:lnTo>
                  <a:pt x="46" y="18"/>
                </a:lnTo>
                <a:lnTo>
                  <a:pt x="45" y="18"/>
                </a:lnTo>
                <a:lnTo>
                  <a:pt x="45" y="17"/>
                </a:lnTo>
                <a:lnTo>
                  <a:pt x="43" y="17"/>
                </a:lnTo>
                <a:lnTo>
                  <a:pt x="43" y="16"/>
                </a:lnTo>
                <a:lnTo>
                  <a:pt x="42" y="16"/>
                </a:lnTo>
                <a:lnTo>
                  <a:pt x="41" y="16"/>
                </a:lnTo>
                <a:lnTo>
                  <a:pt x="41" y="15"/>
                </a:lnTo>
                <a:lnTo>
                  <a:pt x="40" y="15"/>
                </a:lnTo>
                <a:lnTo>
                  <a:pt x="39" y="15"/>
                </a:lnTo>
                <a:lnTo>
                  <a:pt x="38" y="15"/>
                </a:lnTo>
                <a:lnTo>
                  <a:pt x="37" y="15"/>
                </a:lnTo>
                <a:lnTo>
                  <a:pt x="35" y="15"/>
                </a:lnTo>
                <a:lnTo>
                  <a:pt x="34" y="15"/>
                </a:lnTo>
                <a:lnTo>
                  <a:pt x="33" y="15"/>
                </a:lnTo>
                <a:lnTo>
                  <a:pt x="32" y="15"/>
                </a:lnTo>
                <a:lnTo>
                  <a:pt x="31" y="15"/>
                </a:lnTo>
                <a:lnTo>
                  <a:pt x="30" y="16"/>
                </a:lnTo>
                <a:lnTo>
                  <a:pt x="29" y="16"/>
                </a:lnTo>
                <a:lnTo>
                  <a:pt x="27" y="17"/>
                </a:lnTo>
                <a:lnTo>
                  <a:pt x="26" y="17"/>
                </a:lnTo>
                <a:lnTo>
                  <a:pt x="26" y="18"/>
                </a:lnTo>
                <a:lnTo>
                  <a:pt x="25" y="18"/>
                </a:lnTo>
                <a:lnTo>
                  <a:pt x="25" y="19"/>
                </a:lnTo>
                <a:lnTo>
                  <a:pt x="24" y="20"/>
                </a:lnTo>
                <a:lnTo>
                  <a:pt x="24" y="22"/>
                </a:lnTo>
                <a:lnTo>
                  <a:pt x="23" y="22"/>
                </a:lnTo>
                <a:lnTo>
                  <a:pt x="23" y="23"/>
                </a:lnTo>
                <a:lnTo>
                  <a:pt x="23" y="24"/>
                </a:lnTo>
                <a:lnTo>
                  <a:pt x="22" y="24"/>
                </a:lnTo>
                <a:lnTo>
                  <a:pt x="22" y="25"/>
                </a:lnTo>
                <a:lnTo>
                  <a:pt x="22" y="26"/>
                </a:lnTo>
                <a:lnTo>
                  <a:pt x="22" y="27"/>
                </a:lnTo>
                <a:lnTo>
                  <a:pt x="22" y="28"/>
                </a:lnTo>
                <a:lnTo>
                  <a:pt x="21" y="30"/>
                </a:lnTo>
                <a:lnTo>
                  <a:pt x="21" y="31"/>
                </a:lnTo>
                <a:lnTo>
                  <a:pt x="21" y="32"/>
                </a:lnTo>
                <a:lnTo>
                  <a:pt x="50"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0" name="Freeform 53"/>
          <p:cNvSpPr>
            <a:spLocks noEditPoints="1"/>
          </p:cNvSpPr>
          <p:nvPr/>
        </p:nvSpPr>
        <p:spPr bwMode="auto">
          <a:xfrm>
            <a:off x="6942138" y="2971800"/>
            <a:ext cx="117475" cy="166688"/>
          </a:xfrm>
          <a:custGeom>
            <a:avLst/>
            <a:gdLst>
              <a:gd name="T0" fmla="*/ 54 w 74"/>
              <a:gd name="T1" fmla="*/ 94 h 105"/>
              <a:gd name="T2" fmla="*/ 51 w 74"/>
              <a:gd name="T3" fmla="*/ 97 h 105"/>
              <a:gd name="T4" fmla="*/ 47 w 74"/>
              <a:gd name="T5" fmla="*/ 100 h 105"/>
              <a:gd name="T6" fmla="*/ 43 w 74"/>
              <a:gd name="T7" fmla="*/ 102 h 105"/>
              <a:gd name="T8" fmla="*/ 37 w 74"/>
              <a:gd name="T9" fmla="*/ 105 h 105"/>
              <a:gd name="T10" fmla="*/ 31 w 74"/>
              <a:gd name="T11" fmla="*/ 105 h 105"/>
              <a:gd name="T12" fmla="*/ 25 w 74"/>
              <a:gd name="T13" fmla="*/ 105 h 105"/>
              <a:gd name="T14" fmla="*/ 21 w 74"/>
              <a:gd name="T15" fmla="*/ 103 h 105"/>
              <a:gd name="T16" fmla="*/ 17 w 74"/>
              <a:gd name="T17" fmla="*/ 101 h 105"/>
              <a:gd name="T18" fmla="*/ 12 w 74"/>
              <a:gd name="T19" fmla="*/ 97 h 105"/>
              <a:gd name="T20" fmla="*/ 7 w 74"/>
              <a:gd name="T21" fmla="*/ 91 h 105"/>
              <a:gd name="T22" fmla="*/ 5 w 74"/>
              <a:gd name="T23" fmla="*/ 86 h 105"/>
              <a:gd name="T24" fmla="*/ 3 w 74"/>
              <a:gd name="T25" fmla="*/ 82 h 105"/>
              <a:gd name="T26" fmla="*/ 1 w 74"/>
              <a:gd name="T27" fmla="*/ 76 h 105"/>
              <a:gd name="T28" fmla="*/ 0 w 74"/>
              <a:gd name="T29" fmla="*/ 70 h 105"/>
              <a:gd name="T30" fmla="*/ 0 w 74"/>
              <a:gd name="T31" fmla="*/ 64 h 105"/>
              <a:gd name="T32" fmla="*/ 1 w 74"/>
              <a:gd name="T33" fmla="*/ 59 h 105"/>
              <a:gd name="T34" fmla="*/ 1 w 74"/>
              <a:gd name="T35" fmla="*/ 53 h 105"/>
              <a:gd name="T36" fmla="*/ 4 w 74"/>
              <a:gd name="T37" fmla="*/ 47 h 105"/>
              <a:gd name="T38" fmla="*/ 6 w 74"/>
              <a:gd name="T39" fmla="*/ 42 h 105"/>
              <a:gd name="T40" fmla="*/ 9 w 74"/>
              <a:gd name="T41" fmla="*/ 38 h 105"/>
              <a:gd name="T42" fmla="*/ 13 w 74"/>
              <a:gd name="T43" fmla="*/ 34 h 105"/>
              <a:gd name="T44" fmla="*/ 17 w 74"/>
              <a:gd name="T45" fmla="*/ 31 h 105"/>
              <a:gd name="T46" fmla="*/ 22 w 74"/>
              <a:gd name="T47" fmla="*/ 29 h 105"/>
              <a:gd name="T48" fmla="*/ 28 w 74"/>
              <a:gd name="T49" fmla="*/ 28 h 105"/>
              <a:gd name="T50" fmla="*/ 34 w 74"/>
              <a:gd name="T51" fmla="*/ 28 h 105"/>
              <a:gd name="T52" fmla="*/ 39 w 74"/>
              <a:gd name="T53" fmla="*/ 28 h 105"/>
              <a:gd name="T54" fmla="*/ 44 w 74"/>
              <a:gd name="T55" fmla="*/ 30 h 105"/>
              <a:gd name="T56" fmla="*/ 47 w 74"/>
              <a:gd name="T57" fmla="*/ 32 h 105"/>
              <a:gd name="T58" fmla="*/ 52 w 74"/>
              <a:gd name="T59" fmla="*/ 36 h 105"/>
              <a:gd name="T60" fmla="*/ 74 w 74"/>
              <a:gd name="T61" fmla="*/ 103 h 105"/>
              <a:gd name="T62" fmla="*/ 21 w 74"/>
              <a:gd name="T63" fmla="*/ 69 h 105"/>
              <a:gd name="T64" fmla="*/ 21 w 74"/>
              <a:gd name="T65" fmla="*/ 75 h 105"/>
              <a:gd name="T66" fmla="*/ 23 w 74"/>
              <a:gd name="T67" fmla="*/ 79 h 105"/>
              <a:gd name="T68" fmla="*/ 25 w 74"/>
              <a:gd name="T69" fmla="*/ 84 h 105"/>
              <a:gd name="T70" fmla="*/ 30 w 74"/>
              <a:gd name="T71" fmla="*/ 87 h 105"/>
              <a:gd name="T72" fmla="*/ 36 w 74"/>
              <a:gd name="T73" fmla="*/ 90 h 105"/>
              <a:gd name="T74" fmla="*/ 40 w 74"/>
              <a:gd name="T75" fmla="*/ 89 h 105"/>
              <a:gd name="T76" fmla="*/ 45 w 74"/>
              <a:gd name="T77" fmla="*/ 87 h 105"/>
              <a:gd name="T78" fmla="*/ 50 w 74"/>
              <a:gd name="T79" fmla="*/ 83 h 105"/>
              <a:gd name="T80" fmla="*/ 52 w 74"/>
              <a:gd name="T81" fmla="*/ 78 h 105"/>
              <a:gd name="T82" fmla="*/ 53 w 74"/>
              <a:gd name="T83" fmla="*/ 74 h 105"/>
              <a:gd name="T84" fmla="*/ 53 w 74"/>
              <a:gd name="T85" fmla="*/ 68 h 105"/>
              <a:gd name="T86" fmla="*/ 53 w 74"/>
              <a:gd name="T87" fmla="*/ 62 h 105"/>
              <a:gd name="T88" fmla="*/ 53 w 74"/>
              <a:gd name="T89" fmla="*/ 56 h 105"/>
              <a:gd name="T90" fmla="*/ 51 w 74"/>
              <a:gd name="T91" fmla="*/ 52 h 105"/>
              <a:gd name="T92" fmla="*/ 48 w 74"/>
              <a:gd name="T93" fmla="*/ 48 h 105"/>
              <a:gd name="T94" fmla="*/ 45 w 74"/>
              <a:gd name="T95" fmla="*/ 44 h 105"/>
              <a:gd name="T96" fmla="*/ 40 w 74"/>
              <a:gd name="T97" fmla="*/ 43 h 105"/>
              <a:gd name="T98" fmla="*/ 35 w 74"/>
              <a:gd name="T99" fmla="*/ 43 h 105"/>
              <a:gd name="T100" fmla="*/ 30 w 74"/>
              <a:gd name="T101" fmla="*/ 44 h 105"/>
              <a:gd name="T102" fmla="*/ 27 w 74"/>
              <a:gd name="T103" fmla="*/ 47 h 105"/>
              <a:gd name="T104" fmla="*/ 23 w 74"/>
              <a:gd name="T105" fmla="*/ 50 h 105"/>
              <a:gd name="T106" fmla="*/ 22 w 74"/>
              <a:gd name="T107" fmla="*/ 55 h 105"/>
              <a:gd name="T108" fmla="*/ 21 w 74"/>
              <a:gd name="T109" fmla="*/ 61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105"/>
              <a:gd name="T167" fmla="*/ 74 w 74"/>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105">
                <a:moveTo>
                  <a:pt x="74" y="103"/>
                </a:moveTo>
                <a:lnTo>
                  <a:pt x="55" y="103"/>
                </a:lnTo>
                <a:lnTo>
                  <a:pt x="55" y="92"/>
                </a:lnTo>
                <a:lnTo>
                  <a:pt x="54" y="93"/>
                </a:lnTo>
                <a:lnTo>
                  <a:pt x="54" y="94"/>
                </a:lnTo>
                <a:lnTo>
                  <a:pt x="53" y="94"/>
                </a:lnTo>
                <a:lnTo>
                  <a:pt x="53" y="95"/>
                </a:lnTo>
                <a:lnTo>
                  <a:pt x="52" y="95"/>
                </a:lnTo>
                <a:lnTo>
                  <a:pt x="52" y="97"/>
                </a:lnTo>
                <a:lnTo>
                  <a:pt x="51" y="97"/>
                </a:lnTo>
                <a:lnTo>
                  <a:pt x="51" y="98"/>
                </a:lnTo>
                <a:lnTo>
                  <a:pt x="50" y="98"/>
                </a:lnTo>
                <a:lnTo>
                  <a:pt x="50" y="99"/>
                </a:lnTo>
                <a:lnTo>
                  <a:pt x="48" y="99"/>
                </a:lnTo>
                <a:lnTo>
                  <a:pt x="47" y="100"/>
                </a:lnTo>
                <a:lnTo>
                  <a:pt x="46" y="100"/>
                </a:lnTo>
                <a:lnTo>
                  <a:pt x="46" y="101"/>
                </a:lnTo>
                <a:lnTo>
                  <a:pt x="45" y="101"/>
                </a:lnTo>
                <a:lnTo>
                  <a:pt x="44" y="102"/>
                </a:lnTo>
                <a:lnTo>
                  <a:pt x="43" y="102"/>
                </a:lnTo>
                <a:lnTo>
                  <a:pt x="42" y="103"/>
                </a:lnTo>
                <a:lnTo>
                  <a:pt x="40" y="103"/>
                </a:lnTo>
                <a:lnTo>
                  <a:pt x="39" y="103"/>
                </a:lnTo>
                <a:lnTo>
                  <a:pt x="38" y="105"/>
                </a:lnTo>
                <a:lnTo>
                  <a:pt x="37" y="105"/>
                </a:lnTo>
                <a:lnTo>
                  <a:pt x="36" y="105"/>
                </a:lnTo>
                <a:lnTo>
                  <a:pt x="35" y="105"/>
                </a:lnTo>
                <a:lnTo>
                  <a:pt x="34" y="105"/>
                </a:lnTo>
                <a:lnTo>
                  <a:pt x="32" y="105"/>
                </a:lnTo>
                <a:lnTo>
                  <a:pt x="31" y="105"/>
                </a:lnTo>
                <a:lnTo>
                  <a:pt x="30" y="105"/>
                </a:lnTo>
                <a:lnTo>
                  <a:pt x="29" y="105"/>
                </a:lnTo>
                <a:lnTo>
                  <a:pt x="28" y="105"/>
                </a:lnTo>
                <a:lnTo>
                  <a:pt x="27" y="105"/>
                </a:lnTo>
                <a:lnTo>
                  <a:pt x="25" y="105"/>
                </a:lnTo>
                <a:lnTo>
                  <a:pt x="24" y="105"/>
                </a:lnTo>
                <a:lnTo>
                  <a:pt x="24" y="103"/>
                </a:lnTo>
                <a:lnTo>
                  <a:pt x="23" y="103"/>
                </a:lnTo>
                <a:lnTo>
                  <a:pt x="22" y="103"/>
                </a:lnTo>
                <a:lnTo>
                  <a:pt x="21" y="103"/>
                </a:lnTo>
                <a:lnTo>
                  <a:pt x="21" y="102"/>
                </a:lnTo>
                <a:lnTo>
                  <a:pt x="20" y="102"/>
                </a:lnTo>
                <a:lnTo>
                  <a:pt x="19" y="102"/>
                </a:lnTo>
                <a:lnTo>
                  <a:pt x="19" y="101"/>
                </a:lnTo>
                <a:lnTo>
                  <a:pt x="17" y="101"/>
                </a:lnTo>
                <a:lnTo>
                  <a:pt x="16" y="100"/>
                </a:lnTo>
                <a:lnTo>
                  <a:pt x="15" y="100"/>
                </a:lnTo>
                <a:lnTo>
                  <a:pt x="14" y="99"/>
                </a:lnTo>
                <a:lnTo>
                  <a:pt x="13" y="98"/>
                </a:lnTo>
                <a:lnTo>
                  <a:pt x="12" y="97"/>
                </a:lnTo>
                <a:lnTo>
                  <a:pt x="11" y="95"/>
                </a:lnTo>
                <a:lnTo>
                  <a:pt x="9" y="94"/>
                </a:lnTo>
                <a:lnTo>
                  <a:pt x="8" y="93"/>
                </a:lnTo>
                <a:lnTo>
                  <a:pt x="7" y="92"/>
                </a:lnTo>
                <a:lnTo>
                  <a:pt x="7" y="91"/>
                </a:lnTo>
                <a:lnTo>
                  <a:pt x="6" y="90"/>
                </a:lnTo>
                <a:lnTo>
                  <a:pt x="6" y="89"/>
                </a:lnTo>
                <a:lnTo>
                  <a:pt x="5" y="89"/>
                </a:lnTo>
                <a:lnTo>
                  <a:pt x="5" y="87"/>
                </a:lnTo>
                <a:lnTo>
                  <a:pt x="5" y="86"/>
                </a:lnTo>
                <a:lnTo>
                  <a:pt x="4" y="86"/>
                </a:lnTo>
                <a:lnTo>
                  <a:pt x="4" y="85"/>
                </a:lnTo>
                <a:lnTo>
                  <a:pt x="4" y="84"/>
                </a:lnTo>
                <a:lnTo>
                  <a:pt x="3" y="83"/>
                </a:lnTo>
                <a:lnTo>
                  <a:pt x="3" y="82"/>
                </a:lnTo>
                <a:lnTo>
                  <a:pt x="3" y="81"/>
                </a:lnTo>
                <a:lnTo>
                  <a:pt x="3" y="79"/>
                </a:lnTo>
                <a:lnTo>
                  <a:pt x="1" y="78"/>
                </a:lnTo>
                <a:lnTo>
                  <a:pt x="1" y="77"/>
                </a:lnTo>
                <a:lnTo>
                  <a:pt x="1" y="76"/>
                </a:lnTo>
                <a:lnTo>
                  <a:pt x="1" y="75"/>
                </a:lnTo>
                <a:lnTo>
                  <a:pt x="1" y="74"/>
                </a:lnTo>
                <a:lnTo>
                  <a:pt x="1" y="72"/>
                </a:lnTo>
                <a:lnTo>
                  <a:pt x="0" y="71"/>
                </a:lnTo>
                <a:lnTo>
                  <a:pt x="0" y="70"/>
                </a:lnTo>
                <a:lnTo>
                  <a:pt x="0" y="69"/>
                </a:lnTo>
                <a:lnTo>
                  <a:pt x="0" y="68"/>
                </a:lnTo>
                <a:lnTo>
                  <a:pt x="0" y="67"/>
                </a:lnTo>
                <a:lnTo>
                  <a:pt x="0" y="66"/>
                </a:lnTo>
                <a:lnTo>
                  <a:pt x="0" y="64"/>
                </a:lnTo>
                <a:lnTo>
                  <a:pt x="0" y="63"/>
                </a:lnTo>
                <a:lnTo>
                  <a:pt x="0" y="62"/>
                </a:lnTo>
                <a:lnTo>
                  <a:pt x="0" y="61"/>
                </a:lnTo>
                <a:lnTo>
                  <a:pt x="0" y="60"/>
                </a:lnTo>
                <a:lnTo>
                  <a:pt x="1" y="59"/>
                </a:lnTo>
                <a:lnTo>
                  <a:pt x="1" y="58"/>
                </a:lnTo>
                <a:lnTo>
                  <a:pt x="1" y="56"/>
                </a:lnTo>
                <a:lnTo>
                  <a:pt x="1" y="55"/>
                </a:lnTo>
                <a:lnTo>
                  <a:pt x="1" y="54"/>
                </a:lnTo>
                <a:lnTo>
                  <a:pt x="1" y="53"/>
                </a:lnTo>
                <a:lnTo>
                  <a:pt x="3" y="52"/>
                </a:lnTo>
                <a:lnTo>
                  <a:pt x="3" y="51"/>
                </a:lnTo>
                <a:lnTo>
                  <a:pt x="3" y="50"/>
                </a:lnTo>
                <a:lnTo>
                  <a:pt x="3" y="48"/>
                </a:lnTo>
                <a:lnTo>
                  <a:pt x="4" y="47"/>
                </a:lnTo>
                <a:lnTo>
                  <a:pt x="4" y="46"/>
                </a:lnTo>
                <a:lnTo>
                  <a:pt x="5" y="45"/>
                </a:lnTo>
                <a:lnTo>
                  <a:pt x="5" y="44"/>
                </a:lnTo>
                <a:lnTo>
                  <a:pt x="6" y="43"/>
                </a:lnTo>
                <a:lnTo>
                  <a:pt x="6" y="42"/>
                </a:lnTo>
                <a:lnTo>
                  <a:pt x="7" y="40"/>
                </a:lnTo>
                <a:lnTo>
                  <a:pt x="7" y="39"/>
                </a:lnTo>
                <a:lnTo>
                  <a:pt x="8" y="39"/>
                </a:lnTo>
                <a:lnTo>
                  <a:pt x="8" y="38"/>
                </a:lnTo>
                <a:lnTo>
                  <a:pt x="9" y="38"/>
                </a:lnTo>
                <a:lnTo>
                  <a:pt x="9" y="37"/>
                </a:lnTo>
                <a:lnTo>
                  <a:pt x="11" y="36"/>
                </a:lnTo>
                <a:lnTo>
                  <a:pt x="12" y="35"/>
                </a:lnTo>
                <a:lnTo>
                  <a:pt x="13" y="35"/>
                </a:lnTo>
                <a:lnTo>
                  <a:pt x="13" y="34"/>
                </a:lnTo>
                <a:lnTo>
                  <a:pt x="14" y="34"/>
                </a:lnTo>
                <a:lnTo>
                  <a:pt x="14" y="32"/>
                </a:lnTo>
                <a:lnTo>
                  <a:pt x="15" y="32"/>
                </a:lnTo>
                <a:lnTo>
                  <a:pt x="16" y="31"/>
                </a:lnTo>
                <a:lnTo>
                  <a:pt x="17" y="31"/>
                </a:lnTo>
                <a:lnTo>
                  <a:pt x="19" y="30"/>
                </a:lnTo>
                <a:lnTo>
                  <a:pt x="20" y="30"/>
                </a:lnTo>
                <a:lnTo>
                  <a:pt x="20" y="29"/>
                </a:lnTo>
                <a:lnTo>
                  <a:pt x="21" y="29"/>
                </a:lnTo>
                <a:lnTo>
                  <a:pt x="22" y="29"/>
                </a:lnTo>
                <a:lnTo>
                  <a:pt x="23" y="29"/>
                </a:lnTo>
                <a:lnTo>
                  <a:pt x="24" y="28"/>
                </a:lnTo>
                <a:lnTo>
                  <a:pt x="25" y="28"/>
                </a:lnTo>
                <a:lnTo>
                  <a:pt x="27" y="28"/>
                </a:lnTo>
                <a:lnTo>
                  <a:pt x="28" y="28"/>
                </a:lnTo>
                <a:lnTo>
                  <a:pt x="29" y="28"/>
                </a:lnTo>
                <a:lnTo>
                  <a:pt x="30" y="28"/>
                </a:lnTo>
                <a:lnTo>
                  <a:pt x="31" y="28"/>
                </a:lnTo>
                <a:lnTo>
                  <a:pt x="32" y="28"/>
                </a:lnTo>
                <a:lnTo>
                  <a:pt x="34" y="28"/>
                </a:lnTo>
                <a:lnTo>
                  <a:pt x="35" y="28"/>
                </a:lnTo>
                <a:lnTo>
                  <a:pt x="36" y="28"/>
                </a:lnTo>
                <a:lnTo>
                  <a:pt x="37" y="28"/>
                </a:lnTo>
                <a:lnTo>
                  <a:pt x="38" y="28"/>
                </a:lnTo>
                <a:lnTo>
                  <a:pt x="39" y="28"/>
                </a:lnTo>
                <a:lnTo>
                  <a:pt x="40" y="29"/>
                </a:lnTo>
                <a:lnTo>
                  <a:pt x="42" y="29"/>
                </a:lnTo>
                <a:lnTo>
                  <a:pt x="43" y="29"/>
                </a:lnTo>
                <a:lnTo>
                  <a:pt x="43" y="30"/>
                </a:lnTo>
                <a:lnTo>
                  <a:pt x="44" y="30"/>
                </a:lnTo>
                <a:lnTo>
                  <a:pt x="45" y="30"/>
                </a:lnTo>
                <a:lnTo>
                  <a:pt x="45" y="31"/>
                </a:lnTo>
                <a:lnTo>
                  <a:pt x="46" y="31"/>
                </a:lnTo>
                <a:lnTo>
                  <a:pt x="47" y="31"/>
                </a:lnTo>
                <a:lnTo>
                  <a:pt x="47" y="32"/>
                </a:lnTo>
                <a:lnTo>
                  <a:pt x="48" y="32"/>
                </a:lnTo>
                <a:lnTo>
                  <a:pt x="48" y="34"/>
                </a:lnTo>
                <a:lnTo>
                  <a:pt x="50" y="34"/>
                </a:lnTo>
                <a:lnTo>
                  <a:pt x="51" y="35"/>
                </a:lnTo>
                <a:lnTo>
                  <a:pt x="52" y="36"/>
                </a:lnTo>
                <a:lnTo>
                  <a:pt x="53" y="37"/>
                </a:lnTo>
                <a:lnTo>
                  <a:pt x="53" y="38"/>
                </a:lnTo>
                <a:lnTo>
                  <a:pt x="53" y="0"/>
                </a:lnTo>
                <a:lnTo>
                  <a:pt x="74" y="0"/>
                </a:lnTo>
                <a:lnTo>
                  <a:pt x="74" y="103"/>
                </a:lnTo>
                <a:close/>
                <a:moveTo>
                  <a:pt x="21" y="64"/>
                </a:moveTo>
                <a:lnTo>
                  <a:pt x="21" y="66"/>
                </a:lnTo>
                <a:lnTo>
                  <a:pt x="21" y="67"/>
                </a:lnTo>
                <a:lnTo>
                  <a:pt x="21" y="68"/>
                </a:lnTo>
                <a:lnTo>
                  <a:pt x="21" y="69"/>
                </a:lnTo>
                <a:lnTo>
                  <a:pt x="21" y="70"/>
                </a:lnTo>
                <a:lnTo>
                  <a:pt x="21" y="71"/>
                </a:lnTo>
                <a:lnTo>
                  <a:pt x="21" y="72"/>
                </a:lnTo>
                <a:lnTo>
                  <a:pt x="21" y="74"/>
                </a:lnTo>
                <a:lnTo>
                  <a:pt x="21" y="75"/>
                </a:lnTo>
                <a:lnTo>
                  <a:pt x="22" y="75"/>
                </a:lnTo>
                <a:lnTo>
                  <a:pt x="22" y="76"/>
                </a:lnTo>
                <a:lnTo>
                  <a:pt x="22" y="77"/>
                </a:lnTo>
                <a:lnTo>
                  <a:pt x="22" y="78"/>
                </a:lnTo>
                <a:lnTo>
                  <a:pt x="23" y="79"/>
                </a:lnTo>
                <a:lnTo>
                  <a:pt x="23" y="81"/>
                </a:lnTo>
                <a:lnTo>
                  <a:pt x="23" y="82"/>
                </a:lnTo>
                <a:lnTo>
                  <a:pt x="24" y="82"/>
                </a:lnTo>
                <a:lnTo>
                  <a:pt x="24" y="83"/>
                </a:lnTo>
                <a:lnTo>
                  <a:pt x="25" y="84"/>
                </a:lnTo>
                <a:lnTo>
                  <a:pt x="27" y="85"/>
                </a:lnTo>
                <a:lnTo>
                  <a:pt x="28" y="86"/>
                </a:lnTo>
                <a:lnTo>
                  <a:pt x="29" y="86"/>
                </a:lnTo>
                <a:lnTo>
                  <a:pt x="29" y="87"/>
                </a:lnTo>
                <a:lnTo>
                  <a:pt x="30" y="87"/>
                </a:lnTo>
                <a:lnTo>
                  <a:pt x="31" y="89"/>
                </a:lnTo>
                <a:lnTo>
                  <a:pt x="32" y="89"/>
                </a:lnTo>
                <a:lnTo>
                  <a:pt x="34" y="89"/>
                </a:lnTo>
                <a:lnTo>
                  <a:pt x="35" y="90"/>
                </a:lnTo>
                <a:lnTo>
                  <a:pt x="36" y="90"/>
                </a:lnTo>
                <a:lnTo>
                  <a:pt x="37" y="90"/>
                </a:lnTo>
                <a:lnTo>
                  <a:pt x="38" y="90"/>
                </a:lnTo>
                <a:lnTo>
                  <a:pt x="39" y="90"/>
                </a:lnTo>
                <a:lnTo>
                  <a:pt x="40" y="90"/>
                </a:lnTo>
                <a:lnTo>
                  <a:pt x="40" y="89"/>
                </a:lnTo>
                <a:lnTo>
                  <a:pt x="42" y="89"/>
                </a:lnTo>
                <a:lnTo>
                  <a:pt x="43" y="89"/>
                </a:lnTo>
                <a:lnTo>
                  <a:pt x="44" y="89"/>
                </a:lnTo>
                <a:lnTo>
                  <a:pt x="44" y="87"/>
                </a:lnTo>
                <a:lnTo>
                  <a:pt x="45" y="87"/>
                </a:lnTo>
                <a:lnTo>
                  <a:pt x="46" y="86"/>
                </a:lnTo>
                <a:lnTo>
                  <a:pt x="47" y="85"/>
                </a:lnTo>
                <a:lnTo>
                  <a:pt x="48" y="85"/>
                </a:lnTo>
                <a:lnTo>
                  <a:pt x="48" y="84"/>
                </a:lnTo>
                <a:lnTo>
                  <a:pt x="50" y="83"/>
                </a:lnTo>
                <a:lnTo>
                  <a:pt x="50" y="82"/>
                </a:lnTo>
                <a:lnTo>
                  <a:pt x="51" y="82"/>
                </a:lnTo>
                <a:lnTo>
                  <a:pt x="51" y="81"/>
                </a:lnTo>
                <a:lnTo>
                  <a:pt x="52" y="79"/>
                </a:lnTo>
                <a:lnTo>
                  <a:pt x="52" y="78"/>
                </a:lnTo>
                <a:lnTo>
                  <a:pt x="52" y="77"/>
                </a:lnTo>
                <a:lnTo>
                  <a:pt x="52" y="76"/>
                </a:lnTo>
                <a:lnTo>
                  <a:pt x="53" y="76"/>
                </a:lnTo>
                <a:lnTo>
                  <a:pt x="53" y="75"/>
                </a:lnTo>
                <a:lnTo>
                  <a:pt x="53" y="74"/>
                </a:lnTo>
                <a:lnTo>
                  <a:pt x="53" y="72"/>
                </a:lnTo>
                <a:lnTo>
                  <a:pt x="53" y="71"/>
                </a:lnTo>
                <a:lnTo>
                  <a:pt x="53" y="70"/>
                </a:lnTo>
                <a:lnTo>
                  <a:pt x="53" y="69"/>
                </a:lnTo>
                <a:lnTo>
                  <a:pt x="53" y="68"/>
                </a:lnTo>
                <a:lnTo>
                  <a:pt x="53" y="67"/>
                </a:lnTo>
                <a:lnTo>
                  <a:pt x="53" y="66"/>
                </a:lnTo>
                <a:lnTo>
                  <a:pt x="53" y="64"/>
                </a:lnTo>
                <a:lnTo>
                  <a:pt x="53" y="63"/>
                </a:lnTo>
                <a:lnTo>
                  <a:pt x="53" y="62"/>
                </a:lnTo>
                <a:lnTo>
                  <a:pt x="53" y="61"/>
                </a:lnTo>
                <a:lnTo>
                  <a:pt x="53" y="60"/>
                </a:lnTo>
                <a:lnTo>
                  <a:pt x="53" y="59"/>
                </a:lnTo>
                <a:lnTo>
                  <a:pt x="53" y="58"/>
                </a:lnTo>
                <a:lnTo>
                  <a:pt x="53" y="56"/>
                </a:lnTo>
                <a:lnTo>
                  <a:pt x="52" y="55"/>
                </a:lnTo>
                <a:lnTo>
                  <a:pt x="52" y="54"/>
                </a:lnTo>
                <a:lnTo>
                  <a:pt x="52" y="53"/>
                </a:lnTo>
                <a:lnTo>
                  <a:pt x="52" y="52"/>
                </a:lnTo>
                <a:lnTo>
                  <a:pt x="51" y="52"/>
                </a:lnTo>
                <a:lnTo>
                  <a:pt x="51" y="51"/>
                </a:lnTo>
                <a:lnTo>
                  <a:pt x="51" y="50"/>
                </a:lnTo>
                <a:lnTo>
                  <a:pt x="50" y="50"/>
                </a:lnTo>
                <a:lnTo>
                  <a:pt x="50" y="48"/>
                </a:lnTo>
                <a:lnTo>
                  <a:pt x="48" y="48"/>
                </a:lnTo>
                <a:lnTo>
                  <a:pt x="48" y="47"/>
                </a:lnTo>
                <a:lnTo>
                  <a:pt x="47" y="46"/>
                </a:lnTo>
                <a:lnTo>
                  <a:pt x="46" y="45"/>
                </a:lnTo>
                <a:lnTo>
                  <a:pt x="45" y="45"/>
                </a:lnTo>
                <a:lnTo>
                  <a:pt x="45" y="44"/>
                </a:lnTo>
                <a:lnTo>
                  <a:pt x="44" y="44"/>
                </a:lnTo>
                <a:lnTo>
                  <a:pt x="43" y="44"/>
                </a:lnTo>
                <a:lnTo>
                  <a:pt x="43" y="43"/>
                </a:lnTo>
                <a:lnTo>
                  <a:pt x="42" y="43"/>
                </a:lnTo>
                <a:lnTo>
                  <a:pt x="40" y="43"/>
                </a:lnTo>
                <a:lnTo>
                  <a:pt x="39" y="43"/>
                </a:lnTo>
                <a:lnTo>
                  <a:pt x="38" y="43"/>
                </a:lnTo>
                <a:lnTo>
                  <a:pt x="37" y="43"/>
                </a:lnTo>
                <a:lnTo>
                  <a:pt x="36" y="43"/>
                </a:lnTo>
                <a:lnTo>
                  <a:pt x="35" y="43"/>
                </a:lnTo>
                <a:lnTo>
                  <a:pt x="34" y="43"/>
                </a:lnTo>
                <a:lnTo>
                  <a:pt x="32" y="43"/>
                </a:lnTo>
                <a:lnTo>
                  <a:pt x="31" y="43"/>
                </a:lnTo>
                <a:lnTo>
                  <a:pt x="31" y="44"/>
                </a:lnTo>
                <a:lnTo>
                  <a:pt x="30" y="44"/>
                </a:lnTo>
                <a:lnTo>
                  <a:pt x="29" y="45"/>
                </a:lnTo>
                <a:lnTo>
                  <a:pt x="28" y="45"/>
                </a:lnTo>
                <a:lnTo>
                  <a:pt x="28" y="46"/>
                </a:lnTo>
                <a:lnTo>
                  <a:pt x="27" y="46"/>
                </a:lnTo>
                <a:lnTo>
                  <a:pt x="27" y="47"/>
                </a:lnTo>
                <a:lnTo>
                  <a:pt x="25" y="47"/>
                </a:lnTo>
                <a:lnTo>
                  <a:pt x="25" y="48"/>
                </a:lnTo>
                <a:lnTo>
                  <a:pt x="24" y="48"/>
                </a:lnTo>
                <a:lnTo>
                  <a:pt x="24" y="50"/>
                </a:lnTo>
                <a:lnTo>
                  <a:pt x="23" y="50"/>
                </a:lnTo>
                <a:lnTo>
                  <a:pt x="23" y="51"/>
                </a:lnTo>
                <a:lnTo>
                  <a:pt x="23" y="52"/>
                </a:lnTo>
                <a:lnTo>
                  <a:pt x="22" y="53"/>
                </a:lnTo>
                <a:lnTo>
                  <a:pt x="22" y="54"/>
                </a:lnTo>
                <a:lnTo>
                  <a:pt x="22" y="55"/>
                </a:lnTo>
                <a:lnTo>
                  <a:pt x="21" y="56"/>
                </a:lnTo>
                <a:lnTo>
                  <a:pt x="21" y="58"/>
                </a:lnTo>
                <a:lnTo>
                  <a:pt x="21" y="59"/>
                </a:lnTo>
                <a:lnTo>
                  <a:pt x="21" y="60"/>
                </a:lnTo>
                <a:lnTo>
                  <a:pt x="21" y="61"/>
                </a:lnTo>
                <a:lnTo>
                  <a:pt x="21" y="62"/>
                </a:lnTo>
                <a:lnTo>
                  <a:pt x="21" y="63"/>
                </a:lnTo>
                <a:lnTo>
                  <a:pt x="21" y="6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1" name="Freeform 54"/>
          <p:cNvSpPr>
            <a:spLocks noEditPoints="1"/>
          </p:cNvSpPr>
          <p:nvPr/>
        </p:nvSpPr>
        <p:spPr bwMode="auto">
          <a:xfrm>
            <a:off x="7143750" y="3016250"/>
            <a:ext cx="111125" cy="122238"/>
          </a:xfrm>
          <a:custGeom>
            <a:avLst/>
            <a:gdLst>
              <a:gd name="T0" fmla="*/ 4 w 70"/>
              <a:gd name="T1" fmla="*/ 17 h 77"/>
              <a:gd name="T2" fmla="*/ 6 w 70"/>
              <a:gd name="T3" fmla="*/ 12 h 77"/>
              <a:gd name="T4" fmla="*/ 8 w 70"/>
              <a:gd name="T5" fmla="*/ 8 h 77"/>
              <a:gd name="T6" fmla="*/ 12 w 70"/>
              <a:gd name="T7" fmla="*/ 4 h 77"/>
              <a:gd name="T8" fmla="*/ 19 w 70"/>
              <a:gd name="T9" fmla="*/ 1 h 77"/>
              <a:gd name="T10" fmla="*/ 26 w 70"/>
              <a:gd name="T11" fmla="*/ 0 h 77"/>
              <a:gd name="T12" fmla="*/ 33 w 70"/>
              <a:gd name="T13" fmla="*/ 0 h 77"/>
              <a:gd name="T14" fmla="*/ 39 w 70"/>
              <a:gd name="T15" fmla="*/ 0 h 77"/>
              <a:gd name="T16" fmla="*/ 46 w 70"/>
              <a:gd name="T17" fmla="*/ 0 h 77"/>
              <a:gd name="T18" fmla="*/ 52 w 70"/>
              <a:gd name="T19" fmla="*/ 2 h 77"/>
              <a:gd name="T20" fmla="*/ 57 w 70"/>
              <a:gd name="T21" fmla="*/ 4 h 77"/>
              <a:gd name="T22" fmla="*/ 62 w 70"/>
              <a:gd name="T23" fmla="*/ 9 h 77"/>
              <a:gd name="T24" fmla="*/ 65 w 70"/>
              <a:gd name="T25" fmla="*/ 15 h 77"/>
              <a:gd name="T26" fmla="*/ 66 w 70"/>
              <a:gd name="T27" fmla="*/ 22 h 77"/>
              <a:gd name="T28" fmla="*/ 66 w 70"/>
              <a:gd name="T29" fmla="*/ 28 h 77"/>
              <a:gd name="T30" fmla="*/ 66 w 70"/>
              <a:gd name="T31" fmla="*/ 57 h 77"/>
              <a:gd name="T32" fmla="*/ 66 w 70"/>
              <a:gd name="T33" fmla="*/ 64 h 77"/>
              <a:gd name="T34" fmla="*/ 67 w 70"/>
              <a:gd name="T35" fmla="*/ 70 h 77"/>
              <a:gd name="T36" fmla="*/ 69 w 70"/>
              <a:gd name="T37" fmla="*/ 75 h 77"/>
              <a:gd name="T38" fmla="*/ 49 w 70"/>
              <a:gd name="T39" fmla="*/ 71 h 77"/>
              <a:gd name="T40" fmla="*/ 46 w 70"/>
              <a:gd name="T41" fmla="*/ 69 h 77"/>
              <a:gd name="T42" fmla="*/ 42 w 70"/>
              <a:gd name="T43" fmla="*/ 72 h 77"/>
              <a:gd name="T44" fmla="*/ 36 w 70"/>
              <a:gd name="T45" fmla="*/ 74 h 77"/>
              <a:gd name="T46" fmla="*/ 31 w 70"/>
              <a:gd name="T47" fmla="*/ 77 h 77"/>
              <a:gd name="T48" fmla="*/ 25 w 70"/>
              <a:gd name="T49" fmla="*/ 77 h 77"/>
              <a:gd name="T50" fmla="*/ 18 w 70"/>
              <a:gd name="T51" fmla="*/ 77 h 77"/>
              <a:gd name="T52" fmla="*/ 13 w 70"/>
              <a:gd name="T53" fmla="*/ 74 h 77"/>
              <a:gd name="T54" fmla="*/ 7 w 70"/>
              <a:gd name="T55" fmla="*/ 72 h 77"/>
              <a:gd name="T56" fmla="*/ 4 w 70"/>
              <a:gd name="T57" fmla="*/ 67 h 77"/>
              <a:gd name="T58" fmla="*/ 0 w 70"/>
              <a:gd name="T59" fmla="*/ 62 h 77"/>
              <a:gd name="T60" fmla="*/ 0 w 70"/>
              <a:gd name="T61" fmla="*/ 55 h 77"/>
              <a:gd name="T62" fmla="*/ 2 w 70"/>
              <a:gd name="T63" fmla="*/ 48 h 77"/>
              <a:gd name="T64" fmla="*/ 4 w 70"/>
              <a:gd name="T65" fmla="*/ 43 h 77"/>
              <a:gd name="T66" fmla="*/ 8 w 70"/>
              <a:gd name="T67" fmla="*/ 39 h 77"/>
              <a:gd name="T68" fmla="*/ 13 w 70"/>
              <a:gd name="T69" fmla="*/ 35 h 77"/>
              <a:gd name="T70" fmla="*/ 19 w 70"/>
              <a:gd name="T71" fmla="*/ 33 h 77"/>
              <a:gd name="T72" fmla="*/ 25 w 70"/>
              <a:gd name="T73" fmla="*/ 32 h 77"/>
              <a:gd name="T74" fmla="*/ 31 w 70"/>
              <a:gd name="T75" fmla="*/ 31 h 77"/>
              <a:gd name="T76" fmla="*/ 38 w 70"/>
              <a:gd name="T77" fmla="*/ 30 h 77"/>
              <a:gd name="T78" fmla="*/ 44 w 70"/>
              <a:gd name="T79" fmla="*/ 27 h 77"/>
              <a:gd name="T80" fmla="*/ 46 w 70"/>
              <a:gd name="T81" fmla="*/ 22 h 77"/>
              <a:gd name="T82" fmla="*/ 44 w 70"/>
              <a:gd name="T83" fmla="*/ 17 h 77"/>
              <a:gd name="T84" fmla="*/ 39 w 70"/>
              <a:gd name="T85" fmla="*/ 15 h 77"/>
              <a:gd name="T86" fmla="*/ 33 w 70"/>
              <a:gd name="T87" fmla="*/ 15 h 77"/>
              <a:gd name="T88" fmla="*/ 27 w 70"/>
              <a:gd name="T89" fmla="*/ 16 h 77"/>
              <a:gd name="T90" fmla="*/ 22 w 70"/>
              <a:gd name="T91" fmla="*/ 18 h 77"/>
              <a:gd name="T92" fmla="*/ 20 w 70"/>
              <a:gd name="T93" fmla="*/ 24 h 77"/>
              <a:gd name="T94" fmla="*/ 41 w 70"/>
              <a:gd name="T95" fmla="*/ 41 h 77"/>
              <a:gd name="T96" fmla="*/ 34 w 70"/>
              <a:gd name="T97" fmla="*/ 42 h 77"/>
              <a:gd name="T98" fmla="*/ 29 w 70"/>
              <a:gd name="T99" fmla="*/ 44 h 77"/>
              <a:gd name="T100" fmla="*/ 23 w 70"/>
              <a:gd name="T101" fmla="*/ 46 h 77"/>
              <a:gd name="T102" fmla="*/ 20 w 70"/>
              <a:gd name="T103" fmla="*/ 50 h 77"/>
              <a:gd name="T104" fmla="*/ 20 w 70"/>
              <a:gd name="T105" fmla="*/ 57 h 77"/>
              <a:gd name="T106" fmla="*/ 25 w 70"/>
              <a:gd name="T107" fmla="*/ 61 h 77"/>
              <a:gd name="T108" fmla="*/ 30 w 70"/>
              <a:gd name="T109" fmla="*/ 63 h 77"/>
              <a:gd name="T110" fmla="*/ 36 w 70"/>
              <a:gd name="T111" fmla="*/ 62 h 77"/>
              <a:gd name="T112" fmla="*/ 41 w 70"/>
              <a:gd name="T113" fmla="*/ 59 h 77"/>
              <a:gd name="T114" fmla="*/ 44 w 70"/>
              <a:gd name="T115" fmla="*/ 56 h 77"/>
              <a:gd name="T116" fmla="*/ 46 w 70"/>
              <a:gd name="T117" fmla="*/ 50 h 77"/>
              <a:gd name="T118" fmla="*/ 46 w 70"/>
              <a:gd name="T119" fmla="*/ 43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
              <a:gd name="T181" fmla="*/ 0 h 77"/>
              <a:gd name="T182" fmla="*/ 70 w 70"/>
              <a:gd name="T183" fmla="*/ 77 h 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 h="77">
                <a:moveTo>
                  <a:pt x="20" y="24"/>
                </a:moveTo>
                <a:lnTo>
                  <a:pt x="2" y="20"/>
                </a:lnTo>
                <a:lnTo>
                  <a:pt x="3" y="19"/>
                </a:lnTo>
                <a:lnTo>
                  <a:pt x="3" y="18"/>
                </a:lnTo>
                <a:lnTo>
                  <a:pt x="3" y="17"/>
                </a:lnTo>
                <a:lnTo>
                  <a:pt x="4" y="17"/>
                </a:lnTo>
                <a:lnTo>
                  <a:pt x="4" y="16"/>
                </a:lnTo>
                <a:lnTo>
                  <a:pt x="4" y="15"/>
                </a:lnTo>
                <a:lnTo>
                  <a:pt x="5" y="15"/>
                </a:lnTo>
                <a:lnTo>
                  <a:pt x="5" y="14"/>
                </a:lnTo>
                <a:lnTo>
                  <a:pt x="5" y="12"/>
                </a:lnTo>
                <a:lnTo>
                  <a:pt x="6" y="12"/>
                </a:lnTo>
                <a:lnTo>
                  <a:pt x="6" y="11"/>
                </a:lnTo>
                <a:lnTo>
                  <a:pt x="6" y="10"/>
                </a:lnTo>
                <a:lnTo>
                  <a:pt x="7" y="10"/>
                </a:lnTo>
                <a:lnTo>
                  <a:pt x="7" y="9"/>
                </a:lnTo>
                <a:lnTo>
                  <a:pt x="8" y="9"/>
                </a:lnTo>
                <a:lnTo>
                  <a:pt x="8" y="8"/>
                </a:lnTo>
                <a:lnTo>
                  <a:pt x="10" y="8"/>
                </a:lnTo>
                <a:lnTo>
                  <a:pt x="10" y="7"/>
                </a:lnTo>
                <a:lnTo>
                  <a:pt x="11" y="7"/>
                </a:lnTo>
                <a:lnTo>
                  <a:pt x="11" y="6"/>
                </a:lnTo>
                <a:lnTo>
                  <a:pt x="12" y="6"/>
                </a:lnTo>
                <a:lnTo>
                  <a:pt x="12" y="4"/>
                </a:lnTo>
                <a:lnTo>
                  <a:pt x="13" y="4"/>
                </a:lnTo>
                <a:lnTo>
                  <a:pt x="14" y="3"/>
                </a:lnTo>
                <a:lnTo>
                  <a:pt x="15" y="3"/>
                </a:lnTo>
                <a:lnTo>
                  <a:pt x="17" y="2"/>
                </a:lnTo>
                <a:lnTo>
                  <a:pt x="18" y="2"/>
                </a:lnTo>
                <a:lnTo>
                  <a:pt x="19" y="1"/>
                </a:lnTo>
                <a:lnTo>
                  <a:pt x="20" y="1"/>
                </a:lnTo>
                <a:lnTo>
                  <a:pt x="21" y="1"/>
                </a:lnTo>
                <a:lnTo>
                  <a:pt x="22" y="1"/>
                </a:lnTo>
                <a:lnTo>
                  <a:pt x="23" y="0"/>
                </a:lnTo>
                <a:lnTo>
                  <a:pt x="25" y="0"/>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2" y="0"/>
                </a:lnTo>
                <a:lnTo>
                  <a:pt x="43" y="0"/>
                </a:lnTo>
                <a:lnTo>
                  <a:pt x="44" y="0"/>
                </a:lnTo>
                <a:lnTo>
                  <a:pt x="45" y="0"/>
                </a:lnTo>
                <a:lnTo>
                  <a:pt x="46" y="0"/>
                </a:lnTo>
                <a:lnTo>
                  <a:pt x="47" y="0"/>
                </a:lnTo>
                <a:lnTo>
                  <a:pt x="49" y="1"/>
                </a:lnTo>
                <a:lnTo>
                  <a:pt x="50" y="1"/>
                </a:lnTo>
                <a:lnTo>
                  <a:pt x="51" y="1"/>
                </a:lnTo>
                <a:lnTo>
                  <a:pt x="52" y="1"/>
                </a:lnTo>
                <a:lnTo>
                  <a:pt x="52" y="2"/>
                </a:lnTo>
                <a:lnTo>
                  <a:pt x="53" y="2"/>
                </a:lnTo>
                <a:lnTo>
                  <a:pt x="54" y="2"/>
                </a:lnTo>
                <a:lnTo>
                  <a:pt x="54" y="3"/>
                </a:lnTo>
                <a:lnTo>
                  <a:pt x="55" y="3"/>
                </a:lnTo>
                <a:lnTo>
                  <a:pt x="57" y="3"/>
                </a:lnTo>
                <a:lnTo>
                  <a:pt x="57" y="4"/>
                </a:lnTo>
                <a:lnTo>
                  <a:pt x="58" y="4"/>
                </a:lnTo>
                <a:lnTo>
                  <a:pt x="59" y="6"/>
                </a:lnTo>
                <a:lnTo>
                  <a:pt x="60" y="7"/>
                </a:lnTo>
                <a:lnTo>
                  <a:pt x="61" y="7"/>
                </a:lnTo>
                <a:lnTo>
                  <a:pt x="61" y="8"/>
                </a:lnTo>
                <a:lnTo>
                  <a:pt x="62" y="9"/>
                </a:lnTo>
                <a:lnTo>
                  <a:pt x="62" y="10"/>
                </a:lnTo>
                <a:lnTo>
                  <a:pt x="64" y="10"/>
                </a:lnTo>
                <a:lnTo>
                  <a:pt x="64" y="11"/>
                </a:lnTo>
                <a:lnTo>
                  <a:pt x="64" y="12"/>
                </a:lnTo>
                <a:lnTo>
                  <a:pt x="65" y="14"/>
                </a:lnTo>
                <a:lnTo>
                  <a:pt x="65" y="15"/>
                </a:lnTo>
                <a:lnTo>
                  <a:pt x="65" y="16"/>
                </a:lnTo>
                <a:lnTo>
                  <a:pt x="65" y="17"/>
                </a:lnTo>
                <a:lnTo>
                  <a:pt x="65" y="18"/>
                </a:lnTo>
                <a:lnTo>
                  <a:pt x="66" y="19"/>
                </a:lnTo>
                <a:lnTo>
                  <a:pt x="66" y="20"/>
                </a:lnTo>
                <a:lnTo>
                  <a:pt x="66" y="22"/>
                </a:lnTo>
                <a:lnTo>
                  <a:pt x="66" y="23"/>
                </a:lnTo>
                <a:lnTo>
                  <a:pt x="66" y="24"/>
                </a:lnTo>
                <a:lnTo>
                  <a:pt x="66" y="25"/>
                </a:lnTo>
                <a:lnTo>
                  <a:pt x="66" y="26"/>
                </a:lnTo>
                <a:lnTo>
                  <a:pt x="66" y="27"/>
                </a:lnTo>
                <a:lnTo>
                  <a:pt x="66" y="28"/>
                </a:lnTo>
                <a:lnTo>
                  <a:pt x="66" y="51"/>
                </a:lnTo>
                <a:lnTo>
                  <a:pt x="66" y="53"/>
                </a:lnTo>
                <a:lnTo>
                  <a:pt x="66" y="54"/>
                </a:lnTo>
                <a:lnTo>
                  <a:pt x="66" y="55"/>
                </a:lnTo>
                <a:lnTo>
                  <a:pt x="66" y="56"/>
                </a:lnTo>
                <a:lnTo>
                  <a:pt x="66" y="57"/>
                </a:lnTo>
                <a:lnTo>
                  <a:pt x="66" y="58"/>
                </a:lnTo>
                <a:lnTo>
                  <a:pt x="66" y="59"/>
                </a:lnTo>
                <a:lnTo>
                  <a:pt x="66" y="61"/>
                </a:lnTo>
                <a:lnTo>
                  <a:pt x="66" y="62"/>
                </a:lnTo>
                <a:lnTo>
                  <a:pt x="66" y="63"/>
                </a:lnTo>
                <a:lnTo>
                  <a:pt x="66" y="64"/>
                </a:lnTo>
                <a:lnTo>
                  <a:pt x="66" y="65"/>
                </a:lnTo>
                <a:lnTo>
                  <a:pt x="67" y="65"/>
                </a:lnTo>
                <a:lnTo>
                  <a:pt x="67" y="66"/>
                </a:lnTo>
                <a:lnTo>
                  <a:pt x="67" y="67"/>
                </a:lnTo>
                <a:lnTo>
                  <a:pt x="67" y="69"/>
                </a:lnTo>
                <a:lnTo>
                  <a:pt x="67" y="70"/>
                </a:lnTo>
                <a:lnTo>
                  <a:pt x="68" y="70"/>
                </a:lnTo>
                <a:lnTo>
                  <a:pt x="68" y="71"/>
                </a:lnTo>
                <a:lnTo>
                  <a:pt x="68" y="72"/>
                </a:lnTo>
                <a:lnTo>
                  <a:pt x="69" y="73"/>
                </a:lnTo>
                <a:lnTo>
                  <a:pt x="69" y="74"/>
                </a:lnTo>
                <a:lnTo>
                  <a:pt x="69" y="75"/>
                </a:lnTo>
                <a:lnTo>
                  <a:pt x="70" y="75"/>
                </a:lnTo>
                <a:lnTo>
                  <a:pt x="51" y="75"/>
                </a:lnTo>
                <a:lnTo>
                  <a:pt x="50" y="74"/>
                </a:lnTo>
                <a:lnTo>
                  <a:pt x="50" y="73"/>
                </a:lnTo>
                <a:lnTo>
                  <a:pt x="50" y="72"/>
                </a:lnTo>
                <a:lnTo>
                  <a:pt x="49" y="71"/>
                </a:lnTo>
                <a:lnTo>
                  <a:pt x="49" y="70"/>
                </a:lnTo>
                <a:lnTo>
                  <a:pt x="49" y="69"/>
                </a:lnTo>
                <a:lnTo>
                  <a:pt x="49" y="67"/>
                </a:lnTo>
                <a:lnTo>
                  <a:pt x="47" y="67"/>
                </a:lnTo>
                <a:lnTo>
                  <a:pt x="47" y="69"/>
                </a:lnTo>
                <a:lnTo>
                  <a:pt x="46" y="69"/>
                </a:lnTo>
                <a:lnTo>
                  <a:pt x="45" y="70"/>
                </a:lnTo>
                <a:lnTo>
                  <a:pt x="44" y="70"/>
                </a:lnTo>
                <a:lnTo>
                  <a:pt x="44" y="71"/>
                </a:lnTo>
                <a:lnTo>
                  <a:pt x="43" y="71"/>
                </a:lnTo>
                <a:lnTo>
                  <a:pt x="43" y="72"/>
                </a:lnTo>
                <a:lnTo>
                  <a:pt x="42" y="72"/>
                </a:lnTo>
                <a:lnTo>
                  <a:pt x="41" y="72"/>
                </a:lnTo>
                <a:lnTo>
                  <a:pt x="41" y="73"/>
                </a:lnTo>
                <a:lnTo>
                  <a:pt x="39" y="73"/>
                </a:lnTo>
                <a:lnTo>
                  <a:pt x="38" y="74"/>
                </a:lnTo>
                <a:lnTo>
                  <a:pt x="37" y="74"/>
                </a:lnTo>
                <a:lnTo>
                  <a:pt x="36" y="74"/>
                </a:lnTo>
                <a:lnTo>
                  <a:pt x="36" y="75"/>
                </a:lnTo>
                <a:lnTo>
                  <a:pt x="35" y="75"/>
                </a:lnTo>
                <a:lnTo>
                  <a:pt x="34" y="75"/>
                </a:lnTo>
                <a:lnTo>
                  <a:pt x="33" y="75"/>
                </a:lnTo>
                <a:lnTo>
                  <a:pt x="33" y="77"/>
                </a:lnTo>
                <a:lnTo>
                  <a:pt x="31" y="77"/>
                </a:lnTo>
                <a:lnTo>
                  <a:pt x="30" y="77"/>
                </a:lnTo>
                <a:lnTo>
                  <a:pt x="29" y="77"/>
                </a:lnTo>
                <a:lnTo>
                  <a:pt x="28" y="77"/>
                </a:lnTo>
                <a:lnTo>
                  <a:pt x="27" y="77"/>
                </a:lnTo>
                <a:lnTo>
                  <a:pt x="26" y="77"/>
                </a:lnTo>
                <a:lnTo>
                  <a:pt x="25" y="77"/>
                </a:lnTo>
                <a:lnTo>
                  <a:pt x="23" y="77"/>
                </a:lnTo>
                <a:lnTo>
                  <a:pt x="22" y="77"/>
                </a:lnTo>
                <a:lnTo>
                  <a:pt x="21" y="77"/>
                </a:lnTo>
                <a:lnTo>
                  <a:pt x="20" y="77"/>
                </a:lnTo>
                <a:lnTo>
                  <a:pt x="19" y="77"/>
                </a:lnTo>
                <a:lnTo>
                  <a:pt x="18" y="77"/>
                </a:lnTo>
                <a:lnTo>
                  <a:pt x="17" y="77"/>
                </a:lnTo>
                <a:lnTo>
                  <a:pt x="17" y="75"/>
                </a:lnTo>
                <a:lnTo>
                  <a:pt x="15" y="75"/>
                </a:lnTo>
                <a:lnTo>
                  <a:pt x="14" y="75"/>
                </a:lnTo>
                <a:lnTo>
                  <a:pt x="13" y="75"/>
                </a:lnTo>
                <a:lnTo>
                  <a:pt x="13" y="74"/>
                </a:lnTo>
                <a:lnTo>
                  <a:pt x="12" y="74"/>
                </a:lnTo>
                <a:lnTo>
                  <a:pt x="11" y="74"/>
                </a:lnTo>
                <a:lnTo>
                  <a:pt x="11" y="73"/>
                </a:lnTo>
                <a:lnTo>
                  <a:pt x="10" y="73"/>
                </a:lnTo>
                <a:lnTo>
                  <a:pt x="8" y="72"/>
                </a:lnTo>
                <a:lnTo>
                  <a:pt x="7" y="72"/>
                </a:lnTo>
                <a:lnTo>
                  <a:pt x="7" y="71"/>
                </a:lnTo>
                <a:lnTo>
                  <a:pt x="6" y="71"/>
                </a:lnTo>
                <a:lnTo>
                  <a:pt x="6" y="70"/>
                </a:lnTo>
                <a:lnTo>
                  <a:pt x="5" y="70"/>
                </a:lnTo>
                <a:lnTo>
                  <a:pt x="5" y="69"/>
                </a:lnTo>
                <a:lnTo>
                  <a:pt x="4" y="67"/>
                </a:lnTo>
                <a:lnTo>
                  <a:pt x="3" y="66"/>
                </a:lnTo>
                <a:lnTo>
                  <a:pt x="3" y="65"/>
                </a:lnTo>
                <a:lnTo>
                  <a:pt x="2" y="64"/>
                </a:lnTo>
                <a:lnTo>
                  <a:pt x="2" y="63"/>
                </a:lnTo>
                <a:lnTo>
                  <a:pt x="2" y="62"/>
                </a:lnTo>
                <a:lnTo>
                  <a:pt x="0" y="62"/>
                </a:lnTo>
                <a:lnTo>
                  <a:pt x="0" y="61"/>
                </a:lnTo>
                <a:lnTo>
                  <a:pt x="0" y="59"/>
                </a:lnTo>
                <a:lnTo>
                  <a:pt x="0" y="58"/>
                </a:lnTo>
                <a:lnTo>
                  <a:pt x="0" y="57"/>
                </a:lnTo>
                <a:lnTo>
                  <a:pt x="0" y="56"/>
                </a:lnTo>
                <a:lnTo>
                  <a:pt x="0" y="55"/>
                </a:lnTo>
                <a:lnTo>
                  <a:pt x="0" y="54"/>
                </a:lnTo>
                <a:lnTo>
                  <a:pt x="0" y="53"/>
                </a:lnTo>
                <a:lnTo>
                  <a:pt x="0" y="51"/>
                </a:lnTo>
                <a:lnTo>
                  <a:pt x="0" y="50"/>
                </a:lnTo>
                <a:lnTo>
                  <a:pt x="0" y="49"/>
                </a:lnTo>
                <a:lnTo>
                  <a:pt x="2" y="48"/>
                </a:lnTo>
                <a:lnTo>
                  <a:pt x="2" y="47"/>
                </a:lnTo>
                <a:lnTo>
                  <a:pt x="2" y="46"/>
                </a:lnTo>
                <a:lnTo>
                  <a:pt x="3" y="46"/>
                </a:lnTo>
                <a:lnTo>
                  <a:pt x="3" y="44"/>
                </a:lnTo>
                <a:lnTo>
                  <a:pt x="3" y="43"/>
                </a:lnTo>
                <a:lnTo>
                  <a:pt x="4" y="43"/>
                </a:lnTo>
                <a:lnTo>
                  <a:pt x="4" y="42"/>
                </a:lnTo>
                <a:lnTo>
                  <a:pt x="5" y="42"/>
                </a:lnTo>
                <a:lnTo>
                  <a:pt x="5" y="41"/>
                </a:lnTo>
                <a:lnTo>
                  <a:pt x="6" y="40"/>
                </a:lnTo>
                <a:lnTo>
                  <a:pt x="7" y="39"/>
                </a:lnTo>
                <a:lnTo>
                  <a:pt x="8" y="39"/>
                </a:lnTo>
                <a:lnTo>
                  <a:pt x="8" y="38"/>
                </a:lnTo>
                <a:lnTo>
                  <a:pt x="10" y="38"/>
                </a:lnTo>
                <a:lnTo>
                  <a:pt x="11" y="36"/>
                </a:lnTo>
                <a:lnTo>
                  <a:pt x="12" y="36"/>
                </a:lnTo>
                <a:lnTo>
                  <a:pt x="12" y="35"/>
                </a:lnTo>
                <a:lnTo>
                  <a:pt x="13" y="35"/>
                </a:lnTo>
                <a:lnTo>
                  <a:pt x="14" y="35"/>
                </a:lnTo>
                <a:lnTo>
                  <a:pt x="15" y="35"/>
                </a:lnTo>
                <a:lnTo>
                  <a:pt x="15" y="34"/>
                </a:lnTo>
                <a:lnTo>
                  <a:pt x="17" y="34"/>
                </a:lnTo>
                <a:lnTo>
                  <a:pt x="18" y="34"/>
                </a:lnTo>
                <a:lnTo>
                  <a:pt x="19" y="33"/>
                </a:lnTo>
                <a:lnTo>
                  <a:pt x="20" y="33"/>
                </a:lnTo>
                <a:lnTo>
                  <a:pt x="21" y="33"/>
                </a:lnTo>
                <a:lnTo>
                  <a:pt x="22" y="33"/>
                </a:lnTo>
                <a:lnTo>
                  <a:pt x="23" y="33"/>
                </a:lnTo>
                <a:lnTo>
                  <a:pt x="23" y="32"/>
                </a:lnTo>
                <a:lnTo>
                  <a:pt x="25" y="32"/>
                </a:lnTo>
                <a:lnTo>
                  <a:pt x="26" y="32"/>
                </a:lnTo>
                <a:lnTo>
                  <a:pt x="27" y="32"/>
                </a:lnTo>
                <a:lnTo>
                  <a:pt x="28" y="32"/>
                </a:lnTo>
                <a:lnTo>
                  <a:pt x="29" y="31"/>
                </a:lnTo>
                <a:lnTo>
                  <a:pt x="30" y="31"/>
                </a:lnTo>
                <a:lnTo>
                  <a:pt x="31" y="31"/>
                </a:lnTo>
                <a:lnTo>
                  <a:pt x="33" y="31"/>
                </a:lnTo>
                <a:lnTo>
                  <a:pt x="34" y="31"/>
                </a:lnTo>
                <a:lnTo>
                  <a:pt x="35" y="30"/>
                </a:lnTo>
                <a:lnTo>
                  <a:pt x="36" y="30"/>
                </a:lnTo>
                <a:lnTo>
                  <a:pt x="37" y="30"/>
                </a:lnTo>
                <a:lnTo>
                  <a:pt x="38" y="30"/>
                </a:lnTo>
                <a:lnTo>
                  <a:pt x="39" y="30"/>
                </a:lnTo>
                <a:lnTo>
                  <a:pt x="39" y="28"/>
                </a:lnTo>
                <a:lnTo>
                  <a:pt x="41" y="28"/>
                </a:lnTo>
                <a:lnTo>
                  <a:pt x="42" y="28"/>
                </a:lnTo>
                <a:lnTo>
                  <a:pt x="43" y="28"/>
                </a:lnTo>
                <a:lnTo>
                  <a:pt x="44" y="27"/>
                </a:lnTo>
                <a:lnTo>
                  <a:pt x="45" y="27"/>
                </a:lnTo>
                <a:lnTo>
                  <a:pt x="46" y="27"/>
                </a:lnTo>
                <a:lnTo>
                  <a:pt x="46" y="25"/>
                </a:lnTo>
                <a:lnTo>
                  <a:pt x="46" y="24"/>
                </a:lnTo>
                <a:lnTo>
                  <a:pt x="46" y="23"/>
                </a:lnTo>
                <a:lnTo>
                  <a:pt x="46" y="22"/>
                </a:lnTo>
                <a:lnTo>
                  <a:pt x="46" y="20"/>
                </a:lnTo>
                <a:lnTo>
                  <a:pt x="45" y="20"/>
                </a:lnTo>
                <a:lnTo>
                  <a:pt x="45" y="19"/>
                </a:lnTo>
                <a:lnTo>
                  <a:pt x="45" y="18"/>
                </a:lnTo>
                <a:lnTo>
                  <a:pt x="44" y="18"/>
                </a:lnTo>
                <a:lnTo>
                  <a:pt x="44" y="17"/>
                </a:lnTo>
                <a:lnTo>
                  <a:pt x="43" y="17"/>
                </a:lnTo>
                <a:lnTo>
                  <a:pt x="43" y="16"/>
                </a:lnTo>
                <a:lnTo>
                  <a:pt x="42" y="16"/>
                </a:lnTo>
                <a:lnTo>
                  <a:pt x="41" y="16"/>
                </a:lnTo>
                <a:lnTo>
                  <a:pt x="41" y="15"/>
                </a:lnTo>
                <a:lnTo>
                  <a:pt x="39" y="15"/>
                </a:lnTo>
                <a:lnTo>
                  <a:pt x="38" y="15"/>
                </a:lnTo>
                <a:lnTo>
                  <a:pt x="37" y="15"/>
                </a:lnTo>
                <a:lnTo>
                  <a:pt x="36" y="15"/>
                </a:lnTo>
                <a:lnTo>
                  <a:pt x="35" y="15"/>
                </a:lnTo>
                <a:lnTo>
                  <a:pt x="34" y="15"/>
                </a:lnTo>
                <a:lnTo>
                  <a:pt x="33" y="15"/>
                </a:lnTo>
                <a:lnTo>
                  <a:pt x="31" y="15"/>
                </a:lnTo>
                <a:lnTo>
                  <a:pt x="30" y="15"/>
                </a:lnTo>
                <a:lnTo>
                  <a:pt x="29" y="15"/>
                </a:lnTo>
                <a:lnTo>
                  <a:pt x="28" y="15"/>
                </a:lnTo>
                <a:lnTo>
                  <a:pt x="27" y="15"/>
                </a:lnTo>
                <a:lnTo>
                  <a:pt x="27" y="16"/>
                </a:lnTo>
                <a:lnTo>
                  <a:pt x="26" y="16"/>
                </a:lnTo>
                <a:lnTo>
                  <a:pt x="25" y="16"/>
                </a:lnTo>
                <a:lnTo>
                  <a:pt x="25" y="17"/>
                </a:lnTo>
                <a:lnTo>
                  <a:pt x="23" y="17"/>
                </a:lnTo>
                <a:lnTo>
                  <a:pt x="23" y="18"/>
                </a:lnTo>
                <a:lnTo>
                  <a:pt x="22" y="18"/>
                </a:lnTo>
                <a:lnTo>
                  <a:pt x="22" y="19"/>
                </a:lnTo>
                <a:lnTo>
                  <a:pt x="22" y="20"/>
                </a:lnTo>
                <a:lnTo>
                  <a:pt x="21" y="20"/>
                </a:lnTo>
                <a:lnTo>
                  <a:pt x="21" y="22"/>
                </a:lnTo>
                <a:lnTo>
                  <a:pt x="20" y="23"/>
                </a:lnTo>
                <a:lnTo>
                  <a:pt x="20" y="24"/>
                </a:lnTo>
                <a:close/>
                <a:moveTo>
                  <a:pt x="46" y="40"/>
                </a:moveTo>
                <a:lnTo>
                  <a:pt x="45" y="40"/>
                </a:lnTo>
                <a:lnTo>
                  <a:pt x="44" y="40"/>
                </a:lnTo>
                <a:lnTo>
                  <a:pt x="43" y="41"/>
                </a:lnTo>
                <a:lnTo>
                  <a:pt x="42" y="41"/>
                </a:lnTo>
                <a:lnTo>
                  <a:pt x="41" y="41"/>
                </a:lnTo>
                <a:lnTo>
                  <a:pt x="39" y="41"/>
                </a:lnTo>
                <a:lnTo>
                  <a:pt x="38" y="42"/>
                </a:lnTo>
                <a:lnTo>
                  <a:pt x="37" y="42"/>
                </a:lnTo>
                <a:lnTo>
                  <a:pt x="36" y="42"/>
                </a:lnTo>
                <a:lnTo>
                  <a:pt x="35" y="42"/>
                </a:lnTo>
                <a:lnTo>
                  <a:pt x="34" y="42"/>
                </a:lnTo>
                <a:lnTo>
                  <a:pt x="34" y="43"/>
                </a:lnTo>
                <a:lnTo>
                  <a:pt x="33" y="43"/>
                </a:lnTo>
                <a:lnTo>
                  <a:pt x="31" y="43"/>
                </a:lnTo>
                <a:lnTo>
                  <a:pt x="30" y="43"/>
                </a:lnTo>
                <a:lnTo>
                  <a:pt x="29" y="43"/>
                </a:lnTo>
                <a:lnTo>
                  <a:pt x="29" y="44"/>
                </a:lnTo>
                <a:lnTo>
                  <a:pt x="28" y="44"/>
                </a:lnTo>
                <a:lnTo>
                  <a:pt x="27" y="44"/>
                </a:lnTo>
                <a:lnTo>
                  <a:pt x="26" y="44"/>
                </a:lnTo>
                <a:lnTo>
                  <a:pt x="26" y="46"/>
                </a:lnTo>
                <a:lnTo>
                  <a:pt x="25" y="46"/>
                </a:lnTo>
                <a:lnTo>
                  <a:pt x="23" y="46"/>
                </a:lnTo>
                <a:lnTo>
                  <a:pt x="23" y="47"/>
                </a:lnTo>
                <a:lnTo>
                  <a:pt x="22" y="47"/>
                </a:lnTo>
                <a:lnTo>
                  <a:pt x="22" y="48"/>
                </a:lnTo>
                <a:lnTo>
                  <a:pt x="21" y="48"/>
                </a:lnTo>
                <a:lnTo>
                  <a:pt x="21" y="49"/>
                </a:lnTo>
                <a:lnTo>
                  <a:pt x="20" y="50"/>
                </a:lnTo>
                <a:lnTo>
                  <a:pt x="20" y="51"/>
                </a:lnTo>
                <a:lnTo>
                  <a:pt x="20" y="53"/>
                </a:lnTo>
                <a:lnTo>
                  <a:pt x="20" y="54"/>
                </a:lnTo>
                <a:lnTo>
                  <a:pt x="20" y="55"/>
                </a:lnTo>
                <a:lnTo>
                  <a:pt x="20" y="56"/>
                </a:lnTo>
                <a:lnTo>
                  <a:pt x="20" y="57"/>
                </a:lnTo>
                <a:lnTo>
                  <a:pt x="21" y="57"/>
                </a:lnTo>
                <a:lnTo>
                  <a:pt x="21" y="58"/>
                </a:lnTo>
                <a:lnTo>
                  <a:pt x="22" y="58"/>
                </a:lnTo>
                <a:lnTo>
                  <a:pt x="22" y="59"/>
                </a:lnTo>
                <a:lnTo>
                  <a:pt x="23" y="61"/>
                </a:lnTo>
                <a:lnTo>
                  <a:pt x="25" y="61"/>
                </a:lnTo>
                <a:lnTo>
                  <a:pt x="25" y="62"/>
                </a:lnTo>
                <a:lnTo>
                  <a:pt x="26" y="62"/>
                </a:lnTo>
                <a:lnTo>
                  <a:pt x="27" y="63"/>
                </a:lnTo>
                <a:lnTo>
                  <a:pt x="28" y="63"/>
                </a:lnTo>
                <a:lnTo>
                  <a:pt x="29" y="63"/>
                </a:lnTo>
                <a:lnTo>
                  <a:pt x="30" y="63"/>
                </a:lnTo>
                <a:lnTo>
                  <a:pt x="31" y="63"/>
                </a:lnTo>
                <a:lnTo>
                  <a:pt x="33" y="63"/>
                </a:lnTo>
                <a:lnTo>
                  <a:pt x="34" y="63"/>
                </a:lnTo>
                <a:lnTo>
                  <a:pt x="35" y="63"/>
                </a:lnTo>
                <a:lnTo>
                  <a:pt x="36" y="63"/>
                </a:lnTo>
                <a:lnTo>
                  <a:pt x="36" y="62"/>
                </a:lnTo>
                <a:lnTo>
                  <a:pt x="37" y="62"/>
                </a:lnTo>
                <a:lnTo>
                  <a:pt x="38" y="62"/>
                </a:lnTo>
                <a:lnTo>
                  <a:pt x="38" y="61"/>
                </a:lnTo>
                <a:lnTo>
                  <a:pt x="39" y="61"/>
                </a:lnTo>
                <a:lnTo>
                  <a:pt x="41" y="61"/>
                </a:lnTo>
                <a:lnTo>
                  <a:pt x="41" y="59"/>
                </a:lnTo>
                <a:lnTo>
                  <a:pt x="42" y="59"/>
                </a:lnTo>
                <a:lnTo>
                  <a:pt x="42" y="58"/>
                </a:lnTo>
                <a:lnTo>
                  <a:pt x="43" y="58"/>
                </a:lnTo>
                <a:lnTo>
                  <a:pt x="43" y="57"/>
                </a:lnTo>
                <a:lnTo>
                  <a:pt x="44" y="57"/>
                </a:lnTo>
                <a:lnTo>
                  <a:pt x="44" y="56"/>
                </a:lnTo>
                <a:lnTo>
                  <a:pt x="45" y="55"/>
                </a:lnTo>
                <a:lnTo>
                  <a:pt x="45" y="54"/>
                </a:lnTo>
                <a:lnTo>
                  <a:pt x="45" y="53"/>
                </a:lnTo>
                <a:lnTo>
                  <a:pt x="46" y="53"/>
                </a:lnTo>
                <a:lnTo>
                  <a:pt x="46" y="51"/>
                </a:lnTo>
                <a:lnTo>
                  <a:pt x="46" y="50"/>
                </a:lnTo>
                <a:lnTo>
                  <a:pt x="46" y="49"/>
                </a:lnTo>
                <a:lnTo>
                  <a:pt x="46" y="48"/>
                </a:lnTo>
                <a:lnTo>
                  <a:pt x="46" y="47"/>
                </a:lnTo>
                <a:lnTo>
                  <a:pt x="46" y="46"/>
                </a:lnTo>
                <a:lnTo>
                  <a:pt x="46" y="44"/>
                </a:lnTo>
                <a:lnTo>
                  <a:pt x="46" y="43"/>
                </a:lnTo>
                <a:lnTo>
                  <a:pt x="46" y="4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2" name="Freeform 55"/>
          <p:cNvSpPr>
            <a:spLocks/>
          </p:cNvSpPr>
          <p:nvPr/>
        </p:nvSpPr>
        <p:spPr bwMode="auto">
          <a:xfrm>
            <a:off x="7272338" y="3016250"/>
            <a:ext cx="111125" cy="122238"/>
          </a:xfrm>
          <a:custGeom>
            <a:avLst/>
            <a:gdLst>
              <a:gd name="T0" fmla="*/ 49 w 70"/>
              <a:gd name="T1" fmla="*/ 23 h 77"/>
              <a:gd name="T2" fmla="*/ 47 w 70"/>
              <a:gd name="T3" fmla="*/ 19 h 77"/>
              <a:gd name="T4" fmla="*/ 42 w 70"/>
              <a:gd name="T5" fmla="*/ 16 h 77"/>
              <a:gd name="T6" fmla="*/ 36 w 70"/>
              <a:gd name="T7" fmla="*/ 15 h 77"/>
              <a:gd name="T8" fmla="*/ 32 w 70"/>
              <a:gd name="T9" fmla="*/ 16 h 77"/>
              <a:gd name="T10" fmla="*/ 27 w 70"/>
              <a:gd name="T11" fmla="*/ 17 h 77"/>
              <a:gd name="T12" fmla="*/ 24 w 70"/>
              <a:gd name="T13" fmla="*/ 22 h 77"/>
              <a:gd name="T14" fmla="*/ 21 w 70"/>
              <a:gd name="T15" fmla="*/ 26 h 77"/>
              <a:gd name="T16" fmla="*/ 20 w 70"/>
              <a:gd name="T17" fmla="*/ 31 h 77"/>
              <a:gd name="T18" fmla="*/ 20 w 70"/>
              <a:gd name="T19" fmla="*/ 36 h 77"/>
              <a:gd name="T20" fmla="*/ 20 w 70"/>
              <a:gd name="T21" fmla="*/ 42 h 77"/>
              <a:gd name="T22" fmla="*/ 21 w 70"/>
              <a:gd name="T23" fmla="*/ 48 h 77"/>
              <a:gd name="T24" fmla="*/ 23 w 70"/>
              <a:gd name="T25" fmla="*/ 54 h 77"/>
              <a:gd name="T26" fmla="*/ 27 w 70"/>
              <a:gd name="T27" fmla="*/ 58 h 77"/>
              <a:gd name="T28" fmla="*/ 31 w 70"/>
              <a:gd name="T29" fmla="*/ 61 h 77"/>
              <a:gd name="T30" fmla="*/ 36 w 70"/>
              <a:gd name="T31" fmla="*/ 61 h 77"/>
              <a:gd name="T32" fmla="*/ 42 w 70"/>
              <a:gd name="T33" fmla="*/ 61 h 77"/>
              <a:gd name="T34" fmla="*/ 46 w 70"/>
              <a:gd name="T35" fmla="*/ 58 h 77"/>
              <a:gd name="T36" fmla="*/ 48 w 70"/>
              <a:gd name="T37" fmla="*/ 55 h 77"/>
              <a:gd name="T38" fmla="*/ 50 w 70"/>
              <a:gd name="T39" fmla="*/ 50 h 77"/>
              <a:gd name="T40" fmla="*/ 70 w 70"/>
              <a:gd name="T41" fmla="*/ 51 h 77"/>
              <a:gd name="T42" fmla="*/ 67 w 70"/>
              <a:gd name="T43" fmla="*/ 57 h 77"/>
              <a:gd name="T44" fmla="*/ 66 w 70"/>
              <a:gd name="T45" fmla="*/ 62 h 77"/>
              <a:gd name="T46" fmla="*/ 63 w 70"/>
              <a:gd name="T47" fmla="*/ 65 h 77"/>
              <a:gd name="T48" fmla="*/ 59 w 70"/>
              <a:gd name="T49" fmla="*/ 70 h 77"/>
              <a:gd name="T50" fmla="*/ 55 w 70"/>
              <a:gd name="T51" fmla="*/ 72 h 77"/>
              <a:gd name="T52" fmla="*/ 50 w 70"/>
              <a:gd name="T53" fmla="*/ 74 h 77"/>
              <a:gd name="T54" fmla="*/ 44 w 70"/>
              <a:gd name="T55" fmla="*/ 77 h 77"/>
              <a:gd name="T56" fmla="*/ 39 w 70"/>
              <a:gd name="T57" fmla="*/ 77 h 77"/>
              <a:gd name="T58" fmla="*/ 33 w 70"/>
              <a:gd name="T59" fmla="*/ 77 h 77"/>
              <a:gd name="T60" fmla="*/ 27 w 70"/>
              <a:gd name="T61" fmla="*/ 77 h 77"/>
              <a:gd name="T62" fmla="*/ 21 w 70"/>
              <a:gd name="T63" fmla="*/ 74 h 77"/>
              <a:gd name="T64" fmla="*/ 16 w 70"/>
              <a:gd name="T65" fmla="*/ 72 h 77"/>
              <a:gd name="T66" fmla="*/ 12 w 70"/>
              <a:gd name="T67" fmla="*/ 69 h 77"/>
              <a:gd name="T68" fmla="*/ 9 w 70"/>
              <a:gd name="T69" fmla="*/ 66 h 77"/>
              <a:gd name="T70" fmla="*/ 5 w 70"/>
              <a:gd name="T71" fmla="*/ 61 h 77"/>
              <a:gd name="T72" fmla="*/ 3 w 70"/>
              <a:gd name="T73" fmla="*/ 57 h 77"/>
              <a:gd name="T74" fmla="*/ 1 w 70"/>
              <a:gd name="T75" fmla="*/ 51 h 77"/>
              <a:gd name="T76" fmla="*/ 0 w 70"/>
              <a:gd name="T77" fmla="*/ 46 h 77"/>
              <a:gd name="T78" fmla="*/ 0 w 70"/>
              <a:gd name="T79" fmla="*/ 40 h 77"/>
              <a:gd name="T80" fmla="*/ 0 w 70"/>
              <a:gd name="T81" fmla="*/ 34 h 77"/>
              <a:gd name="T82" fmla="*/ 1 w 70"/>
              <a:gd name="T83" fmla="*/ 28 h 77"/>
              <a:gd name="T84" fmla="*/ 2 w 70"/>
              <a:gd name="T85" fmla="*/ 23 h 77"/>
              <a:gd name="T86" fmla="*/ 3 w 70"/>
              <a:gd name="T87" fmla="*/ 18 h 77"/>
              <a:gd name="T88" fmla="*/ 7 w 70"/>
              <a:gd name="T89" fmla="*/ 12 h 77"/>
              <a:gd name="T90" fmla="*/ 11 w 70"/>
              <a:gd name="T91" fmla="*/ 8 h 77"/>
              <a:gd name="T92" fmla="*/ 17 w 70"/>
              <a:gd name="T93" fmla="*/ 3 h 77"/>
              <a:gd name="T94" fmla="*/ 23 w 70"/>
              <a:gd name="T95" fmla="*/ 1 h 77"/>
              <a:gd name="T96" fmla="*/ 28 w 70"/>
              <a:gd name="T97" fmla="*/ 0 h 77"/>
              <a:gd name="T98" fmla="*/ 34 w 70"/>
              <a:gd name="T99" fmla="*/ 0 h 77"/>
              <a:gd name="T100" fmla="*/ 40 w 70"/>
              <a:gd name="T101" fmla="*/ 0 h 77"/>
              <a:gd name="T102" fmla="*/ 46 w 70"/>
              <a:gd name="T103" fmla="*/ 0 h 77"/>
              <a:gd name="T104" fmla="*/ 50 w 70"/>
              <a:gd name="T105" fmla="*/ 2 h 77"/>
              <a:gd name="T106" fmla="*/ 55 w 70"/>
              <a:gd name="T107" fmla="*/ 3 h 77"/>
              <a:gd name="T108" fmla="*/ 58 w 70"/>
              <a:gd name="T109" fmla="*/ 6 h 77"/>
              <a:gd name="T110" fmla="*/ 63 w 70"/>
              <a:gd name="T111" fmla="*/ 11 h 77"/>
              <a:gd name="T112" fmla="*/ 66 w 70"/>
              <a:gd name="T113" fmla="*/ 15 h 77"/>
              <a:gd name="T114" fmla="*/ 67 w 70"/>
              <a:gd name="T115" fmla="*/ 19 h 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7"/>
              <a:gd name="T176" fmla="*/ 70 w 70"/>
              <a:gd name="T177" fmla="*/ 77 h 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7">
                <a:moveTo>
                  <a:pt x="68" y="23"/>
                </a:moveTo>
                <a:lnTo>
                  <a:pt x="49" y="26"/>
                </a:lnTo>
                <a:lnTo>
                  <a:pt x="49" y="25"/>
                </a:lnTo>
                <a:lnTo>
                  <a:pt x="49" y="24"/>
                </a:lnTo>
                <a:lnTo>
                  <a:pt x="49" y="23"/>
                </a:lnTo>
                <a:lnTo>
                  <a:pt x="48" y="23"/>
                </a:lnTo>
                <a:lnTo>
                  <a:pt x="48" y="22"/>
                </a:lnTo>
                <a:lnTo>
                  <a:pt x="48" y="20"/>
                </a:lnTo>
                <a:lnTo>
                  <a:pt x="47" y="20"/>
                </a:lnTo>
                <a:lnTo>
                  <a:pt x="47" y="19"/>
                </a:lnTo>
                <a:lnTo>
                  <a:pt x="46" y="18"/>
                </a:lnTo>
                <a:lnTo>
                  <a:pt x="44" y="17"/>
                </a:lnTo>
                <a:lnTo>
                  <a:pt x="43" y="17"/>
                </a:lnTo>
                <a:lnTo>
                  <a:pt x="43" y="16"/>
                </a:lnTo>
                <a:lnTo>
                  <a:pt x="42" y="16"/>
                </a:lnTo>
                <a:lnTo>
                  <a:pt x="41" y="16"/>
                </a:lnTo>
                <a:lnTo>
                  <a:pt x="40" y="15"/>
                </a:lnTo>
                <a:lnTo>
                  <a:pt x="39" y="15"/>
                </a:lnTo>
                <a:lnTo>
                  <a:pt x="38" y="15"/>
                </a:lnTo>
                <a:lnTo>
                  <a:pt x="36" y="15"/>
                </a:lnTo>
                <a:lnTo>
                  <a:pt x="35" y="15"/>
                </a:lnTo>
                <a:lnTo>
                  <a:pt x="34" y="15"/>
                </a:lnTo>
                <a:lnTo>
                  <a:pt x="33" y="15"/>
                </a:lnTo>
                <a:lnTo>
                  <a:pt x="32" y="15"/>
                </a:lnTo>
                <a:lnTo>
                  <a:pt x="32" y="16"/>
                </a:lnTo>
                <a:lnTo>
                  <a:pt x="31" y="16"/>
                </a:lnTo>
                <a:lnTo>
                  <a:pt x="29" y="16"/>
                </a:lnTo>
                <a:lnTo>
                  <a:pt x="28" y="16"/>
                </a:lnTo>
                <a:lnTo>
                  <a:pt x="28" y="17"/>
                </a:lnTo>
                <a:lnTo>
                  <a:pt x="27" y="17"/>
                </a:lnTo>
                <a:lnTo>
                  <a:pt x="27" y="18"/>
                </a:lnTo>
                <a:lnTo>
                  <a:pt x="26" y="18"/>
                </a:lnTo>
                <a:lnTo>
                  <a:pt x="25" y="19"/>
                </a:lnTo>
                <a:lnTo>
                  <a:pt x="24" y="20"/>
                </a:lnTo>
                <a:lnTo>
                  <a:pt x="24" y="22"/>
                </a:lnTo>
                <a:lnTo>
                  <a:pt x="23" y="22"/>
                </a:lnTo>
                <a:lnTo>
                  <a:pt x="23" y="23"/>
                </a:lnTo>
                <a:lnTo>
                  <a:pt x="21" y="24"/>
                </a:lnTo>
                <a:lnTo>
                  <a:pt x="21" y="25"/>
                </a:lnTo>
                <a:lnTo>
                  <a:pt x="21" y="26"/>
                </a:lnTo>
                <a:lnTo>
                  <a:pt x="21" y="27"/>
                </a:lnTo>
                <a:lnTo>
                  <a:pt x="20" y="27"/>
                </a:lnTo>
                <a:lnTo>
                  <a:pt x="20" y="28"/>
                </a:lnTo>
                <a:lnTo>
                  <a:pt x="20" y="30"/>
                </a:lnTo>
                <a:lnTo>
                  <a:pt x="20" y="31"/>
                </a:lnTo>
                <a:lnTo>
                  <a:pt x="20" y="32"/>
                </a:lnTo>
                <a:lnTo>
                  <a:pt x="20" y="33"/>
                </a:lnTo>
                <a:lnTo>
                  <a:pt x="20" y="34"/>
                </a:lnTo>
                <a:lnTo>
                  <a:pt x="20" y="35"/>
                </a:lnTo>
                <a:lnTo>
                  <a:pt x="20" y="36"/>
                </a:lnTo>
                <a:lnTo>
                  <a:pt x="20" y="38"/>
                </a:lnTo>
                <a:lnTo>
                  <a:pt x="20" y="39"/>
                </a:lnTo>
                <a:lnTo>
                  <a:pt x="20" y="40"/>
                </a:lnTo>
                <a:lnTo>
                  <a:pt x="20" y="41"/>
                </a:lnTo>
                <a:lnTo>
                  <a:pt x="20" y="42"/>
                </a:lnTo>
                <a:lnTo>
                  <a:pt x="20" y="43"/>
                </a:lnTo>
                <a:lnTo>
                  <a:pt x="20" y="44"/>
                </a:lnTo>
                <a:lnTo>
                  <a:pt x="20" y="46"/>
                </a:lnTo>
                <a:lnTo>
                  <a:pt x="20" y="47"/>
                </a:lnTo>
                <a:lnTo>
                  <a:pt x="21" y="48"/>
                </a:lnTo>
                <a:lnTo>
                  <a:pt x="21" y="49"/>
                </a:lnTo>
                <a:lnTo>
                  <a:pt x="21" y="50"/>
                </a:lnTo>
                <a:lnTo>
                  <a:pt x="23" y="51"/>
                </a:lnTo>
                <a:lnTo>
                  <a:pt x="23" y="53"/>
                </a:lnTo>
                <a:lnTo>
                  <a:pt x="23" y="54"/>
                </a:lnTo>
                <a:lnTo>
                  <a:pt x="24" y="54"/>
                </a:lnTo>
                <a:lnTo>
                  <a:pt x="24" y="55"/>
                </a:lnTo>
                <a:lnTo>
                  <a:pt x="25" y="56"/>
                </a:lnTo>
                <a:lnTo>
                  <a:pt x="26" y="57"/>
                </a:lnTo>
                <a:lnTo>
                  <a:pt x="27" y="58"/>
                </a:lnTo>
                <a:lnTo>
                  <a:pt x="28" y="58"/>
                </a:lnTo>
                <a:lnTo>
                  <a:pt x="28" y="59"/>
                </a:lnTo>
                <a:lnTo>
                  <a:pt x="29" y="59"/>
                </a:lnTo>
                <a:lnTo>
                  <a:pt x="31" y="59"/>
                </a:lnTo>
                <a:lnTo>
                  <a:pt x="31" y="61"/>
                </a:lnTo>
                <a:lnTo>
                  <a:pt x="32" y="61"/>
                </a:lnTo>
                <a:lnTo>
                  <a:pt x="33" y="61"/>
                </a:lnTo>
                <a:lnTo>
                  <a:pt x="34" y="61"/>
                </a:lnTo>
                <a:lnTo>
                  <a:pt x="35" y="61"/>
                </a:lnTo>
                <a:lnTo>
                  <a:pt x="36" y="61"/>
                </a:lnTo>
                <a:lnTo>
                  <a:pt x="38" y="61"/>
                </a:lnTo>
                <a:lnTo>
                  <a:pt x="39" y="61"/>
                </a:lnTo>
                <a:lnTo>
                  <a:pt x="40" y="61"/>
                </a:lnTo>
                <a:lnTo>
                  <a:pt x="41" y="61"/>
                </a:lnTo>
                <a:lnTo>
                  <a:pt x="42" y="61"/>
                </a:lnTo>
                <a:lnTo>
                  <a:pt x="42" y="59"/>
                </a:lnTo>
                <a:lnTo>
                  <a:pt x="43" y="59"/>
                </a:lnTo>
                <a:lnTo>
                  <a:pt x="44" y="59"/>
                </a:lnTo>
                <a:lnTo>
                  <a:pt x="44" y="58"/>
                </a:lnTo>
                <a:lnTo>
                  <a:pt x="46" y="58"/>
                </a:lnTo>
                <a:lnTo>
                  <a:pt x="46" y="57"/>
                </a:lnTo>
                <a:lnTo>
                  <a:pt x="47" y="57"/>
                </a:lnTo>
                <a:lnTo>
                  <a:pt x="47" y="56"/>
                </a:lnTo>
                <a:lnTo>
                  <a:pt x="48" y="56"/>
                </a:lnTo>
                <a:lnTo>
                  <a:pt x="48" y="55"/>
                </a:lnTo>
                <a:lnTo>
                  <a:pt x="48" y="54"/>
                </a:lnTo>
                <a:lnTo>
                  <a:pt x="49" y="54"/>
                </a:lnTo>
                <a:lnTo>
                  <a:pt x="49" y="53"/>
                </a:lnTo>
                <a:lnTo>
                  <a:pt x="49" y="51"/>
                </a:lnTo>
                <a:lnTo>
                  <a:pt x="50" y="50"/>
                </a:lnTo>
                <a:lnTo>
                  <a:pt x="50" y="49"/>
                </a:lnTo>
                <a:lnTo>
                  <a:pt x="50" y="48"/>
                </a:lnTo>
                <a:lnTo>
                  <a:pt x="50" y="47"/>
                </a:lnTo>
                <a:lnTo>
                  <a:pt x="70" y="50"/>
                </a:lnTo>
                <a:lnTo>
                  <a:pt x="70" y="51"/>
                </a:lnTo>
                <a:lnTo>
                  <a:pt x="70" y="53"/>
                </a:lnTo>
                <a:lnTo>
                  <a:pt x="68" y="54"/>
                </a:lnTo>
                <a:lnTo>
                  <a:pt x="68" y="55"/>
                </a:lnTo>
                <a:lnTo>
                  <a:pt x="68" y="56"/>
                </a:lnTo>
                <a:lnTo>
                  <a:pt x="67" y="57"/>
                </a:lnTo>
                <a:lnTo>
                  <a:pt x="67" y="58"/>
                </a:lnTo>
                <a:lnTo>
                  <a:pt x="67" y="59"/>
                </a:lnTo>
                <a:lnTo>
                  <a:pt x="66" y="59"/>
                </a:lnTo>
                <a:lnTo>
                  <a:pt x="66" y="61"/>
                </a:lnTo>
                <a:lnTo>
                  <a:pt x="66" y="62"/>
                </a:lnTo>
                <a:lnTo>
                  <a:pt x="65" y="62"/>
                </a:lnTo>
                <a:lnTo>
                  <a:pt x="65" y="63"/>
                </a:lnTo>
                <a:lnTo>
                  <a:pt x="64" y="64"/>
                </a:lnTo>
                <a:lnTo>
                  <a:pt x="64" y="65"/>
                </a:lnTo>
                <a:lnTo>
                  <a:pt x="63" y="65"/>
                </a:lnTo>
                <a:lnTo>
                  <a:pt x="63" y="66"/>
                </a:lnTo>
                <a:lnTo>
                  <a:pt x="62" y="67"/>
                </a:lnTo>
                <a:lnTo>
                  <a:pt x="60" y="67"/>
                </a:lnTo>
                <a:lnTo>
                  <a:pt x="60" y="69"/>
                </a:lnTo>
                <a:lnTo>
                  <a:pt x="59" y="70"/>
                </a:lnTo>
                <a:lnTo>
                  <a:pt x="58" y="70"/>
                </a:lnTo>
                <a:lnTo>
                  <a:pt x="58" y="71"/>
                </a:lnTo>
                <a:lnTo>
                  <a:pt x="57" y="71"/>
                </a:lnTo>
                <a:lnTo>
                  <a:pt x="56" y="72"/>
                </a:lnTo>
                <a:lnTo>
                  <a:pt x="55" y="72"/>
                </a:lnTo>
                <a:lnTo>
                  <a:pt x="55" y="73"/>
                </a:lnTo>
                <a:lnTo>
                  <a:pt x="54" y="73"/>
                </a:lnTo>
                <a:lnTo>
                  <a:pt x="52" y="74"/>
                </a:lnTo>
                <a:lnTo>
                  <a:pt x="51" y="74"/>
                </a:lnTo>
                <a:lnTo>
                  <a:pt x="50" y="74"/>
                </a:lnTo>
                <a:lnTo>
                  <a:pt x="49" y="75"/>
                </a:lnTo>
                <a:lnTo>
                  <a:pt x="48" y="75"/>
                </a:lnTo>
                <a:lnTo>
                  <a:pt x="47" y="75"/>
                </a:lnTo>
                <a:lnTo>
                  <a:pt x="46" y="75"/>
                </a:lnTo>
                <a:lnTo>
                  <a:pt x="44" y="77"/>
                </a:lnTo>
                <a:lnTo>
                  <a:pt x="43" y="77"/>
                </a:lnTo>
                <a:lnTo>
                  <a:pt x="42" y="77"/>
                </a:lnTo>
                <a:lnTo>
                  <a:pt x="41" y="77"/>
                </a:lnTo>
                <a:lnTo>
                  <a:pt x="40" y="77"/>
                </a:lnTo>
                <a:lnTo>
                  <a:pt x="39" y="77"/>
                </a:lnTo>
                <a:lnTo>
                  <a:pt x="38" y="77"/>
                </a:lnTo>
                <a:lnTo>
                  <a:pt x="36" y="77"/>
                </a:lnTo>
                <a:lnTo>
                  <a:pt x="35" y="77"/>
                </a:lnTo>
                <a:lnTo>
                  <a:pt x="34" y="77"/>
                </a:lnTo>
                <a:lnTo>
                  <a:pt x="33" y="77"/>
                </a:lnTo>
                <a:lnTo>
                  <a:pt x="32" y="77"/>
                </a:lnTo>
                <a:lnTo>
                  <a:pt x="31" y="77"/>
                </a:lnTo>
                <a:lnTo>
                  <a:pt x="29" y="77"/>
                </a:lnTo>
                <a:lnTo>
                  <a:pt x="28" y="77"/>
                </a:lnTo>
                <a:lnTo>
                  <a:pt x="27" y="77"/>
                </a:lnTo>
                <a:lnTo>
                  <a:pt x="26" y="75"/>
                </a:lnTo>
                <a:lnTo>
                  <a:pt x="25" y="75"/>
                </a:lnTo>
                <a:lnTo>
                  <a:pt x="24" y="75"/>
                </a:lnTo>
                <a:lnTo>
                  <a:pt x="23" y="75"/>
                </a:lnTo>
                <a:lnTo>
                  <a:pt x="21" y="74"/>
                </a:lnTo>
                <a:lnTo>
                  <a:pt x="20" y="74"/>
                </a:lnTo>
                <a:lnTo>
                  <a:pt x="19" y="73"/>
                </a:lnTo>
                <a:lnTo>
                  <a:pt x="18" y="73"/>
                </a:lnTo>
                <a:lnTo>
                  <a:pt x="17" y="72"/>
                </a:lnTo>
                <a:lnTo>
                  <a:pt x="16" y="72"/>
                </a:lnTo>
                <a:lnTo>
                  <a:pt x="15" y="71"/>
                </a:lnTo>
                <a:lnTo>
                  <a:pt x="13" y="71"/>
                </a:lnTo>
                <a:lnTo>
                  <a:pt x="13" y="70"/>
                </a:lnTo>
                <a:lnTo>
                  <a:pt x="12" y="70"/>
                </a:lnTo>
                <a:lnTo>
                  <a:pt x="12" y="69"/>
                </a:lnTo>
                <a:lnTo>
                  <a:pt x="11" y="69"/>
                </a:lnTo>
                <a:lnTo>
                  <a:pt x="11" y="67"/>
                </a:lnTo>
                <a:lnTo>
                  <a:pt x="10" y="67"/>
                </a:lnTo>
                <a:lnTo>
                  <a:pt x="10" y="66"/>
                </a:lnTo>
                <a:lnTo>
                  <a:pt x="9" y="66"/>
                </a:lnTo>
                <a:lnTo>
                  <a:pt x="8" y="65"/>
                </a:lnTo>
                <a:lnTo>
                  <a:pt x="8" y="64"/>
                </a:lnTo>
                <a:lnTo>
                  <a:pt x="7" y="63"/>
                </a:lnTo>
                <a:lnTo>
                  <a:pt x="5" y="62"/>
                </a:lnTo>
                <a:lnTo>
                  <a:pt x="5" y="61"/>
                </a:lnTo>
                <a:lnTo>
                  <a:pt x="4" y="61"/>
                </a:lnTo>
                <a:lnTo>
                  <a:pt x="4" y="59"/>
                </a:lnTo>
                <a:lnTo>
                  <a:pt x="4" y="58"/>
                </a:lnTo>
                <a:lnTo>
                  <a:pt x="3" y="58"/>
                </a:lnTo>
                <a:lnTo>
                  <a:pt x="3" y="57"/>
                </a:lnTo>
                <a:lnTo>
                  <a:pt x="3" y="56"/>
                </a:lnTo>
                <a:lnTo>
                  <a:pt x="2" y="55"/>
                </a:lnTo>
                <a:lnTo>
                  <a:pt x="2" y="54"/>
                </a:lnTo>
                <a:lnTo>
                  <a:pt x="2" y="53"/>
                </a:lnTo>
                <a:lnTo>
                  <a:pt x="1" y="51"/>
                </a:lnTo>
                <a:lnTo>
                  <a:pt x="1" y="50"/>
                </a:lnTo>
                <a:lnTo>
                  <a:pt x="1" y="49"/>
                </a:lnTo>
                <a:lnTo>
                  <a:pt x="1" y="48"/>
                </a:lnTo>
                <a:lnTo>
                  <a:pt x="1" y="47"/>
                </a:lnTo>
                <a:lnTo>
                  <a:pt x="0" y="46"/>
                </a:lnTo>
                <a:lnTo>
                  <a:pt x="0" y="44"/>
                </a:lnTo>
                <a:lnTo>
                  <a:pt x="0" y="43"/>
                </a:lnTo>
                <a:lnTo>
                  <a:pt x="0" y="42"/>
                </a:lnTo>
                <a:lnTo>
                  <a:pt x="0" y="41"/>
                </a:lnTo>
                <a:lnTo>
                  <a:pt x="0" y="40"/>
                </a:lnTo>
                <a:lnTo>
                  <a:pt x="0" y="39"/>
                </a:lnTo>
                <a:lnTo>
                  <a:pt x="0" y="38"/>
                </a:lnTo>
                <a:lnTo>
                  <a:pt x="0" y="36"/>
                </a:lnTo>
                <a:lnTo>
                  <a:pt x="0" y="35"/>
                </a:lnTo>
                <a:lnTo>
                  <a:pt x="0" y="34"/>
                </a:lnTo>
                <a:lnTo>
                  <a:pt x="0" y="33"/>
                </a:lnTo>
                <a:lnTo>
                  <a:pt x="0" y="32"/>
                </a:lnTo>
                <a:lnTo>
                  <a:pt x="0" y="31"/>
                </a:lnTo>
                <a:lnTo>
                  <a:pt x="1" y="30"/>
                </a:lnTo>
                <a:lnTo>
                  <a:pt x="1" y="28"/>
                </a:lnTo>
                <a:lnTo>
                  <a:pt x="1" y="27"/>
                </a:lnTo>
                <a:lnTo>
                  <a:pt x="1" y="26"/>
                </a:lnTo>
                <a:lnTo>
                  <a:pt x="1" y="25"/>
                </a:lnTo>
                <a:lnTo>
                  <a:pt x="2" y="24"/>
                </a:lnTo>
                <a:lnTo>
                  <a:pt x="2" y="23"/>
                </a:lnTo>
                <a:lnTo>
                  <a:pt x="2" y="22"/>
                </a:lnTo>
                <a:lnTo>
                  <a:pt x="2" y="20"/>
                </a:lnTo>
                <a:lnTo>
                  <a:pt x="3" y="20"/>
                </a:lnTo>
                <a:lnTo>
                  <a:pt x="3" y="19"/>
                </a:lnTo>
                <a:lnTo>
                  <a:pt x="3" y="18"/>
                </a:lnTo>
                <a:lnTo>
                  <a:pt x="4" y="17"/>
                </a:lnTo>
                <a:lnTo>
                  <a:pt x="4" y="16"/>
                </a:lnTo>
                <a:lnTo>
                  <a:pt x="5" y="15"/>
                </a:lnTo>
                <a:lnTo>
                  <a:pt x="7" y="14"/>
                </a:lnTo>
                <a:lnTo>
                  <a:pt x="7" y="12"/>
                </a:lnTo>
                <a:lnTo>
                  <a:pt x="8" y="12"/>
                </a:lnTo>
                <a:lnTo>
                  <a:pt x="8" y="11"/>
                </a:lnTo>
                <a:lnTo>
                  <a:pt x="9" y="10"/>
                </a:lnTo>
                <a:lnTo>
                  <a:pt x="10" y="9"/>
                </a:lnTo>
                <a:lnTo>
                  <a:pt x="11" y="8"/>
                </a:lnTo>
                <a:lnTo>
                  <a:pt x="12" y="7"/>
                </a:lnTo>
                <a:lnTo>
                  <a:pt x="13" y="6"/>
                </a:lnTo>
                <a:lnTo>
                  <a:pt x="15" y="6"/>
                </a:lnTo>
                <a:lnTo>
                  <a:pt x="16" y="4"/>
                </a:lnTo>
                <a:lnTo>
                  <a:pt x="17" y="3"/>
                </a:lnTo>
                <a:lnTo>
                  <a:pt x="18" y="3"/>
                </a:lnTo>
                <a:lnTo>
                  <a:pt x="19" y="2"/>
                </a:lnTo>
                <a:lnTo>
                  <a:pt x="20" y="2"/>
                </a:lnTo>
                <a:lnTo>
                  <a:pt x="21" y="2"/>
                </a:lnTo>
                <a:lnTo>
                  <a:pt x="23" y="1"/>
                </a:lnTo>
                <a:lnTo>
                  <a:pt x="24" y="1"/>
                </a:lnTo>
                <a:lnTo>
                  <a:pt x="25" y="1"/>
                </a:lnTo>
                <a:lnTo>
                  <a:pt x="26" y="0"/>
                </a:lnTo>
                <a:lnTo>
                  <a:pt x="27" y="0"/>
                </a:lnTo>
                <a:lnTo>
                  <a:pt x="28" y="0"/>
                </a:lnTo>
                <a:lnTo>
                  <a:pt x="29" y="0"/>
                </a:lnTo>
                <a:lnTo>
                  <a:pt x="31" y="0"/>
                </a:lnTo>
                <a:lnTo>
                  <a:pt x="32" y="0"/>
                </a:lnTo>
                <a:lnTo>
                  <a:pt x="33" y="0"/>
                </a:lnTo>
                <a:lnTo>
                  <a:pt x="34" y="0"/>
                </a:lnTo>
                <a:lnTo>
                  <a:pt x="35" y="0"/>
                </a:lnTo>
                <a:lnTo>
                  <a:pt x="36" y="0"/>
                </a:lnTo>
                <a:lnTo>
                  <a:pt x="38" y="0"/>
                </a:lnTo>
                <a:lnTo>
                  <a:pt x="39" y="0"/>
                </a:lnTo>
                <a:lnTo>
                  <a:pt x="40" y="0"/>
                </a:lnTo>
                <a:lnTo>
                  <a:pt x="41" y="0"/>
                </a:lnTo>
                <a:lnTo>
                  <a:pt x="42" y="0"/>
                </a:lnTo>
                <a:lnTo>
                  <a:pt x="43" y="0"/>
                </a:lnTo>
                <a:lnTo>
                  <a:pt x="44" y="0"/>
                </a:lnTo>
                <a:lnTo>
                  <a:pt x="46" y="0"/>
                </a:lnTo>
                <a:lnTo>
                  <a:pt x="47" y="1"/>
                </a:lnTo>
                <a:lnTo>
                  <a:pt x="48" y="1"/>
                </a:lnTo>
                <a:lnTo>
                  <a:pt x="49" y="1"/>
                </a:lnTo>
                <a:lnTo>
                  <a:pt x="50" y="1"/>
                </a:lnTo>
                <a:lnTo>
                  <a:pt x="50" y="2"/>
                </a:lnTo>
                <a:lnTo>
                  <a:pt x="51" y="2"/>
                </a:lnTo>
                <a:lnTo>
                  <a:pt x="52" y="2"/>
                </a:lnTo>
                <a:lnTo>
                  <a:pt x="54" y="2"/>
                </a:lnTo>
                <a:lnTo>
                  <a:pt x="54" y="3"/>
                </a:lnTo>
                <a:lnTo>
                  <a:pt x="55" y="3"/>
                </a:lnTo>
                <a:lnTo>
                  <a:pt x="56" y="3"/>
                </a:lnTo>
                <a:lnTo>
                  <a:pt x="56" y="4"/>
                </a:lnTo>
                <a:lnTo>
                  <a:pt x="57" y="4"/>
                </a:lnTo>
                <a:lnTo>
                  <a:pt x="57" y="6"/>
                </a:lnTo>
                <a:lnTo>
                  <a:pt x="58" y="6"/>
                </a:lnTo>
                <a:lnTo>
                  <a:pt x="59" y="7"/>
                </a:lnTo>
                <a:lnTo>
                  <a:pt x="60" y="8"/>
                </a:lnTo>
                <a:lnTo>
                  <a:pt x="62" y="9"/>
                </a:lnTo>
                <a:lnTo>
                  <a:pt x="63" y="10"/>
                </a:lnTo>
                <a:lnTo>
                  <a:pt x="63" y="11"/>
                </a:lnTo>
                <a:lnTo>
                  <a:pt x="64" y="11"/>
                </a:lnTo>
                <a:lnTo>
                  <a:pt x="64" y="12"/>
                </a:lnTo>
                <a:lnTo>
                  <a:pt x="65" y="14"/>
                </a:lnTo>
                <a:lnTo>
                  <a:pt x="65" y="15"/>
                </a:lnTo>
                <a:lnTo>
                  <a:pt x="66" y="15"/>
                </a:lnTo>
                <a:lnTo>
                  <a:pt x="66" y="16"/>
                </a:lnTo>
                <a:lnTo>
                  <a:pt x="66" y="17"/>
                </a:lnTo>
                <a:lnTo>
                  <a:pt x="67" y="17"/>
                </a:lnTo>
                <a:lnTo>
                  <a:pt x="67" y="18"/>
                </a:lnTo>
                <a:lnTo>
                  <a:pt x="67" y="19"/>
                </a:lnTo>
                <a:lnTo>
                  <a:pt x="68" y="20"/>
                </a:lnTo>
                <a:lnTo>
                  <a:pt x="68" y="22"/>
                </a:lnTo>
                <a:lnTo>
                  <a:pt x="68" y="2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3" name="Freeform 56"/>
          <p:cNvSpPr>
            <a:spLocks/>
          </p:cNvSpPr>
          <p:nvPr/>
        </p:nvSpPr>
        <p:spPr bwMode="auto">
          <a:xfrm>
            <a:off x="7391400" y="2976563"/>
            <a:ext cx="71438" cy="161925"/>
          </a:xfrm>
          <a:custGeom>
            <a:avLst/>
            <a:gdLst>
              <a:gd name="T0" fmla="*/ 43 w 45"/>
              <a:gd name="T1" fmla="*/ 42 h 102"/>
              <a:gd name="T2" fmla="*/ 29 w 45"/>
              <a:gd name="T3" fmla="*/ 72 h 102"/>
              <a:gd name="T4" fmla="*/ 29 w 45"/>
              <a:gd name="T5" fmla="*/ 74 h 102"/>
              <a:gd name="T6" fmla="*/ 29 w 45"/>
              <a:gd name="T7" fmla="*/ 76 h 102"/>
              <a:gd name="T8" fmla="*/ 29 w 45"/>
              <a:gd name="T9" fmla="*/ 79 h 102"/>
              <a:gd name="T10" fmla="*/ 30 w 45"/>
              <a:gd name="T11" fmla="*/ 80 h 102"/>
              <a:gd name="T12" fmla="*/ 30 w 45"/>
              <a:gd name="T13" fmla="*/ 82 h 102"/>
              <a:gd name="T14" fmla="*/ 31 w 45"/>
              <a:gd name="T15" fmla="*/ 84 h 102"/>
              <a:gd name="T16" fmla="*/ 32 w 45"/>
              <a:gd name="T17" fmla="*/ 86 h 102"/>
              <a:gd name="T18" fmla="*/ 35 w 45"/>
              <a:gd name="T19" fmla="*/ 86 h 102"/>
              <a:gd name="T20" fmla="*/ 37 w 45"/>
              <a:gd name="T21" fmla="*/ 86 h 102"/>
              <a:gd name="T22" fmla="*/ 39 w 45"/>
              <a:gd name="T23" fmla="*/ 86 h 102"/>
              <a:gd name="T24" fmla="*/ 40 w 45"/>
              <a:gd name="T25" fmla="*/ 84 h 102"/>
              <a:gd name="T26" fmla="*/ 43 w 45"/>
              <a:gd name="T27" fmla="*/ 84 h 102"/>
              <a:gd name="T28" fmla="*/ 45 w 45"/>
              <a:gd name="T29" fmla="*/ 99 h 102"/>
              <a:gd name="T30" fmla="*/ 43 w 45"/>
              <a:gd name="T31" fmla="*/ 99 h 102"/>
              <a:gd name="T32" fmla="*/ 40 w 45"/>
              <a:gd name="T33" fmla="*/ 100 h 102"/>
              <a:gd name="T34" fmla="*/ 38 w 45"/>
              <a:gd name="T35" fmla="*/ 100 h 102"/>
              <a:gd name="T36" fmla="*/ 37 w 45"/>
              <a:gd name="T37" fmla="*/ 102 h 102"/>
              <a:gd name="T38" fmla="*/ 35 w 45"/>
              <a:gd name="T39" fmla="*/ 102 h 102"/>
              <a:gd name="T40" fmla="*/ 32 w 45"/>
              <a:gd name="T41" fmla="*/ 102 h 102"/>
              <a:gd name="T42" fmla="*/ 30 w 45"/>
              <a:gd name="T43" fmla="*/ 102 h 102"/>
              <a:gd name="T44" fmla="*/ 28 w 45"/>
              <a:gd name="T45" fmla="*/ 102 h 102"/>
              <a:gd name="T46" fmla="*/ 26 w 45"/>
              <a:gd name="T47" fmla="*/ 102 h 102"/>
              <a:gd name="T48" fmla="*/ 23 w 45"/>
              <a:gd name="T49" fmla="*/ 102 h 102"/>
              <a:gd name="T50" fmla="*/ 22 w 45"/>
              <a:gd name="T51" fmla="*/ 100 h 102"/>
              <a:gd name="T52" fmla="*/ 20 w 45"/>
              <a:gd name="T53" fmla="*/ 100 h 102"/>
              <a:gd name="T54" fmla="*/ 19 w 45"/>
              <a:gd name="T55" fmla="*/ 99 h 102"/>
              <a:gd name="T56" fmla="*/ 16 w 45"/>
              <a:gd name="T57" fmla="*/ 99 h 102"/>
              <a:gd name="T58" fmla="*/ 15 w 45"/>
              <a:gd name="T59" fmla="*/ 98 h 102"/>
              <a:gd name="T60" fmla="*/ 14 w 45"/>
              <a:gd name="T61" fmla="*/ 97 h 102"/>
              <a:gd name="T62" fmla="*/ 13 w 45"/>
              <a:gd name="T63" fmla="*/ 96 h 102"/>
              <a:gd name="T64" fmla="*/ 12 w 45"/>
              <a:gd name="T65" fmla="*/ 95 h 102"/>
              <a:gd name="T66" fmla="*/ 12 w 45"/>
              <a:gd name="T67" fmla="*/ 92 h 102"/>
              <a:gd name="T68" fmla="*/ 11 w 45"/>
              <a:gd name="T69" fmla="*/ 91 h 102"/>
              <a:gd name="T70" fmla="*/ 11 w 45"/>
              <a:gd name="T71" fmla="*/ 89 h 102"/>
              <a:gd name="T72" fmla="*/ 11 w 45"/>
              <a:gd name="T73" fmla="*/ 87 h 102"/>
              <a:gd name="T74" fmla="*/ 9 w 45"/>
              <a:gd name="T75" fmla="*/ 86 h 102"/>
              <a:gd name="T76" fmla="*/ 9 w 45"/>
              <a:gd name="T77" fmla="*/ 83 h 102"/>
              <a:gd name="T78" fmla="*/ 9 w 45"/>
              <a:gd name="T79" fmla="*/ 81 h 102"/>
              <a:gd name="T80" fmla="*/ 9 w 45"/>
              <a:gd name="T81" fmla="*/ 79 h 102"/>
              <a:gd name="T82" fmla="*/ 9 w 45"/>
              <a:gd name="T83" fmla="*/ 76 h 102"/>
              <a:gd name="T84" fmla="*/ 9 w 45"/>
              <a:gd name="T85" fmla="*/ 74 h 102"/>
              <a:gd name="T86" fmla="*/ 0 w 45"/>
              <a:gd name="T87" fmla="*/ 42 h 102"/>
              <a:gd name="T88" fmla="*/ 9 w 45"/>
              <a:gd name="T89" fmla="*/ 26 h 102"/>
              <a:gd name="T90" fmla="*/ 29 w 45"/>
              <a:gd name="T91" fmla="*/ 0 h 102"/>
              <a:gd name="T92" fmla="*/ 43 w 45"/>
              <a:gd name="T93" fmla="*/ 2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102"/>
              <a:gd name="T143" fmla="*/ 45 w 45"/>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102">
                <a:moveTo>
                  <a:pt x="43" y="26"/>
                </a:moveTo>
                <a:lnTo>
                  <a:pt x="43" y="42"/>
                </a:lnTo>
                <a:lnTo>
                  <a:pt x="29" y="42"/>
                </a:lnTo>
                <a:lnTo>
                  <a:pt x="29" y="72"/>
                </a:lnTo>
                <a:lnTo>
                  <a:pt x="29" y="73"/>
                </a:lnTo>
                <a:lnTo>
                  <a:pt x="29" y="74"/>
                </a:lnTo>
                <a:lnTo>
                  <a:pt x="29" y="75"/>
                </a:lnTo>
                <a:lnTo>
                  <a:pt x="29" y="76"/>
                </a:lnTo>
                <a:lnTo>
                  <a:pt x="29" y="78"/>
                </a:lnTo>
                <a:lnTo>
                  <a:pt x="29" y="79"/>
                </a:lnTo>
                <a:lnTo>
                  <a:pt x="30" y="79"/>
                </a:lnTo>
                <a:lnTo>
                  <a:pt x="30" y="80"/>
                </a:lnTo>
                <a:lnTo>
                  <a:pt x="30" y="81"/>
                </a:lnTo>
                <a:lnTo>
                  <a:pt x="30" y="82"/>
                </a:lnTo>
                <a:lnTo>
                  <a:pt x="30" y="83"/>
                </a:lnTo>
                <a:lnTo>
                  <a:pt x="31" y="84"/>
                </a:lnTo>
                <a:lnTo>
                  <a:pt x="32" y="84"/>
                </a:lnTo>
                <a:lnTo>
                  <a:pt x="32" y="86"/>
                </a:lnTo>
                <a:lnTo>
                  <a:pt x="34" y="86"/>
                </a:lnTo>
                <a:lnTo>
                  <a:pt x="35" y="86"/>
                </a:lnTo>
                <a:lnTo>
                  <a:pt x="36" y="86"/>
                </a:lnTo>
                <a:lnTo>
                  <a:pt x="37" y="86"/>
                </a:lnTo>
                <a:lnTo>
                  <a:pt x="38" y="86"/>
                </a:lnTo>
                <a:lnTo>
                  <a:pt x="39" y="86"/>
                </a:lnTo>
                <a:lnTo>
                  <a:pt x="39" y="84"/>
                </a:lnTo>
                <a:lnTo>
                  <a:pt x="40" y="84"/>
                </a:lnTo>
                <a:lnTo>
                  <a:pt x="42" y="84"/>
                </a:lnTo>
                <a:lnTo>
                  <a:pt x="43" y="84"/>
                </a:lnTo>
                <a:lnTo>
                  <a:pt x="43" y="83"/>
                </a:lnTo>
                <a:lnTo>
                  <a:pt x="45" y="99"/>
                </a:lnTo>
                <a:lnTo>
                  <a:pt x="44" y="99"/>
                </a:lnTo>
                <a:lnTo>
                  <a:pt x="43" y="99"/>
                </a:lnTo>
                <a:lnTo>
                  <a:pt x="42" y="100"/>
                </a:lnTo>
                <a:lnTo>
                  <a:pt x="40" y="100"/>
                </a:lnTo>
                <a:lnTo>
                  <a:pt x="39" y="100"/>
                </a:lnTo>
                <a:lnTo>
                  <a:pt x="38" y="100"/>
                </a:lnTo>
                <a:lnTo>
                  <a:pt x="38" y="102"/>
                </a:lnTo>
                <a:lnTo>
                  <a:pt x="37" y="102"/>
                </a:lnTo>
                <a:lnTo>
                  <a:pt x="36" y="102"/>
                </a:lnTo>
                <a:lnTo>
                  <a:pt x="35" y="102"/>
                </a:lnTo>
                <a:lnTo>
                  <a:pt x="34" y="102"/>
                </a:lnTo>
                <a:lnTo>
                  <a:pt x="32" y="102"/>
                </a:lnTo>
                <a:lnTo>
                  <a:pt x="31" y="102"/>
                </a:lnTo>
                <a:lnTo>
                  <a:pt x="30" y="102"/>
                </a:lnTo>
                <a:lnTo>
                  <a:pt x="29" y="102"/>
                </a:lnTo>
                <a:lnTo>
                  <a:pt x="28" y="102"/>
                </a:lnTo>
                <a:lnTo>
                  <a:pt x="27" y="102"/>
                </a:lnTo>
                <a:lnTo>
                  <a:pt x="26" y="102"/>
                </a:lnTo>
                <a:lnTo>
                  <a:pt x="24" y="102"/>
                </a:lnTo>
                <a:lnTo>
                  <a:pt x="23" y="102"/>
                </a:lnTo>
                <a:lnTo>
                  <a:pt x="22" y="102"/>
                </a:lnTo>
                <a:lnTo>
                  <a:pt x="22" y="100"/>
                </a:lnTo>
                <a:lnTo>
                  <a:pt x="21" y="100"/>
                </a:lnTo>
                <a:lnTo>
                  <a:pt x="20" y="100"/>
                </a:lnTo>
                <a:lnTo>
                  <a:pt x="19" y="100"/>
                </a:lnTo>
                <a:lnTo>
                  <a:pt x="19" y="99"/>
                </a:lnTo>
                <a:lnTo>
                  <a:pt x="18" y="99"/>
                </a:lnTo>
                <a:lnTo>
                  <a:pt x="16" y="99"/>
                </a:lnTo>
                <a:lnTo>
                  <a:pt x="16" y="98"/>
                </a:lnTo>
                <a:lnTo>
                  <a:pt x="15" y="98"/>
                </a:lnTo>
                <a:lnTo>
                  <a:pt x="15" y="97"/>
                </a:lnTo>
                <a:lnTo>
                  <a:pt x="14" y="97"/>
                </a:lnTo>
                <a:lnTo>
                  <a:pt x="14" y="96"/>
                </a:lnTo>
                <a:lnTo>
                  <a:pt x="13" y="96"/>
                </a:lnTo>
                <a:lnTo>
                  <a:pt x="13" y="95"/>
                </a:lnTo>
                <a:lnTo>
                  <a:pt x="12" y="95"/>
                </a:lnTo>
                <a:lnTo>
                  <a:pt x="12" y="94"/>
                </a:lnTo>
                <a:lnTo>
                  <a:pt x="12" y="92"/>
                </a:lnTo>
                <a:lnTo>
                  <a:pt x="12" y="91"/>
                </a:lnTo>
                <a:lnTo>
                  <a:pt x="11" y="91"/>
                </a:lnTo>
                <a:lnTo>
                  <a:pt x="11" y="90"/>
                </a:lnTo>
                <a:lnTo>
                  <a:pt x="11" y="89"/>
                </a:lnTo>
                <a:lnTo>
                  <a:pt x="11" y="88"/>
                </a:lnTo>
                <a:lnTo>
                  <a:pt x="11" y="87"/>
                </a:lnTo>
                <a:lnTo>
                  <a:pt x="11" y="86"/>
                </a:lnTo>
                <a:lnTo>
                  <a:pt x="9" y="86"/>
                </a:lnTo>
                <a:lnTo>
                  <a:pt x="9" y="84"/>
                </a:lnTo>
                <a:lnTo>
                  <a:pt x="9" y="83"/>
                </a:lnTo>
                <a:lnTo>
                  <a:pt x="9" y="82"/>
                </a:lnTo>
                <a:lnTo>
                  <a:pt x="9" y="81"/>
                </a:lnTo>
                <a:lnTo>
                  <a:pt x="9" y="80"/>
                </a:lnTo>
                <a:lnTo>
                  <a:pt x="9" y="79"/>
                </a:lnTo>
                <a:lnTo>
                  <a:pt x="9" y="78"/>
                </a:lnTo>
                <a:lnTo>
                  <a:pt x="9" y="76"/>
                </a:lnTo>
                <a:lnTo>
                  <a:pt x="9" y="75"/>
                </a:lnTo>
                <a:lnTo>
                  <a:pt x="9" y="74"/>
                </a:lnTo>
                <a:lnTo>
                  <a:pt x="9" y="42"/>
                </a:lnTo>
                <a:lnTo>
                  <a:pt x="0" y="42"/>
                </a:lnTo>
                <a:lnTo>
                  <a:pt x="0" y="26"/>
                </a:lnTo>
                <a:lnTo>
                  <a:pt x="9" y="26"/>
                </a:lnTo>
                <a:lnTo>
                  <a:pt x="9" y="11"/>
                </a:lnTo>
                <a:lnTo>
                  <a:pt x="29" y="0"/>
                </a:lnTo>
                <a:lnTo>
                  <a:pt x="29" y="26"/>
                </a:lnTo>
                <a:lnTo>
                  <a:pt x="43"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4" name="Freeform 57"/>
          <p:cNvSpPr>
            <a:spLocks noEditPoints="1"/>
          </p:cNvSpPr>
          <p:nvPr/>
        </p:nvSpPr>
        <p:spPr bwMode="auto">
          <a:xfrm>
            <a:off x="7480300" y="2971800"/>
            <a:ext cx="31750" cy="163513"/>
          </a:xfrm>
          <a:custGeom>
            <a:avLst/>
            <a:gdLst>
              <a:gd name="T0" fmla="*/ 0 w 20"/>
              <a:gd name="T1" fmla="*/ 19 h 103"/>
              <a:gd name="T2" fmla="*/ 0 w 20"/>
              <a:gd name="T3" fmla="*/ 0 h 103"/>
              <a:gd name="T4" fmla="*/ 20 w 20"/>
              <a:gd name="T5" fmla="*/ 0 h 103"/>
              <a:gd name="T6" fmla="*/ 20 w 20"/>
              <a:gd name="T7" fmla="*/ 19 h 103"/>
              <a:gd name="T8" fmla="*/ 0 w 20"/>
              <a:gd name="T9" fmla="*/ 19 h 103"/>
              <a:gd name="T10" fmla="*/ 0 w 20"/>
              <a:gd name="T11" fmla="*/ 103 h 103"/>
              <a:gd name="T12" fmla="*/ 0 w 20"/>
              <a:gd name="T13" fmla="*/ 29 h 103"/>
              <a:gd name="T14" fmla="*/ 20 w 20"/>
              <a:gd name="T15" fmla="*/ 29 h 103"/>
              <a:gd name="T16" fmla="*/ 20 w 20"/>
              <a:gd name="T17" fmla="*/ 103 h 103"/>
              <a:gd name="T18" fmla="*/ 0 w 20"/>
              <a:gd name="T19" fmla="*/ 10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3"/>
              <a:gd name="T32" fmla="*/ 20 w 2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3">
                <a:moveTo>
                  <a:pt x="0" y="19"/>
                </a:moveTo>
                <a:lnTo>
                  <a:pt x="0" y="0"/>
                </a:lnTo>
                <a:lnTo>
                  <a:pt x="20" y="0"/>
                </a:lnTo>
                <a:lnTo>
                  <a:pt x="20" y="19"/>
                </a:lnTo>
                <a:lnTo>
                  <a:pt x="0" y="19"/>
                </a:lnTo>
                <a:close/>
                <a:moveTo>
                  <a:pt x="0" y="103"/>
                </a:moveTo>
                <a:lnTo>
                  <a:pt x="0" y="29"/>
                </a:lnTo>
                <a:lnTo>
                  <a:pt x="20" y="29"/>
                </a:lnTo>
                <a:lnTo>
                  <a:pt x="20" y="103"/>
                </a:lnTo>
                <a:lnTo>
                  <a:pt x="0" y="10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5" name="Freeform 58"/>
          <p:cNvSpPr>
            <a:spLocks/>
          </p:cNvSpPr>
          <p:nvPr/>
        </p:nvSpPr>
        <p:spPr bwMode="auto">
          <a:xfrm>
            <a:off x="7529513" y="3017838"/>
            <a:ext cx="122237" cy="117475"/>
          </a:xfrm>
          <a:custGeom>
            <a:avLst/>
            <a:gdLst>
              <a:gd name="T0" fmla="*/ 30 w 77"/>
              <a:gd name="T1" fmla="*/ 74 h 74"/>
              <a:gd name="T2" fmla="*/ 0 w 77"/>
              <a:gd name="T3" fmla="*/ 0 h 74"/>
              <a:gd name="T4" fmla="*/ 21 w 77"/>
              <a:gd name="T5" fmla="*/ 0 h 74"/>
              <a:gd name="T6" fmla="*/ 35 w 77"/>
              <a:gd name="T7" fmla="*/ 38 h 74"/>
              <a:gd name="T8" fmla="*/ 38 w 77"/>
              <a:gd name="T9" fmla="*/ 50 h 74"/>
              <a:gd name="T10" fmla="*/ 39 w 77"/>
              <a:gd name="T11" fmla="*/ 49 h 74"/>
              <a:gd name="T12" fmla="*/ 39 w 77"/>
              <a:gd name="T13" fmla="*/ 48 h 74"/>
              <a:gd name="T14" fmla="*/ 39 w 77"/>
              <a:gd name="T15" fmla="*/ 47 h 74"/>
              <a:gd name="T16" fmla="*/ 39 w 77"/>
              <a:gd name="T17" fmla="*/ 46 h 74"/>
              <a:gd name="T18" fmla="*/ 41 w 77"/>
              <a:gd name="T19" fmla="*/ 46 h 74"/>
              <a:gd name="T20" fmla="*/ 41 w 77"/>
              <a:gd name="T21" fmla="*/ 45 h 74"/>
              <a:gd name="T22" fmla="*/ 41 w 77"/>
              <a:gd name="T23" fmla="*/ 43 h 74"/>
              <a:gd name="T24" fmla="*/ 41 w 77"/>
              <a:gd name="T25" fmla="*/ 42 h 74"/>
              <a:gd name="T26" fmla="*/ 42 w 77"/>
              <a:gd name="T27" fmla="*/ 42 h 74"/>
              <a:gd name="T28" fmla="*/ 42 w 77"/>
              <a:gd name="T29" fmla="*/ 41 h 74"/>
              <a:gd name="T30" fmla="*/ 42 w 77"/>
              <a:gd name="T31" fmla="*/ 40 h 74"/>
              <a:gd name="T32" fmla="*/ 42 w 77"/>
              <a:gd name="T33" fmla="*/ 39 h 74"/>
              <a:gd name="T34" fmla="*/ 43 w 77"/>
              <a:gd name="T35" fmla="*/ 39 h 74"/>
              <a:gd name="T36" fmla="*/ 43 w 77"/>
              <a:gd name="T37" fmla="*/ 38 h 74"/>
              <a:gd name="T38" fmla="*/ 57 w 77"/>
              <a:gd name="T39" fmla="*/ 0 h 74"/>
              <a:gd name="T40" fmla="*/ 77 w 77"/>
              <a:gd name="T41" fmla="*/ 0 h 74"/>
              <a:gd name="T42" fmla="*/ 47 w 77"/>
              <a:gd name="T43" fmla="*/ 74 h 74"/>
              <a:gd name="T44" fmla="*/ 30 w 77"/>
              <a:gd name="T45" fmla="*/ 74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74"/>
              <a:gd name="T71" fmla="*/ 77 w 7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74">
                <a:moveTo>
                  <a:pt x="30" y="74"/>
                </a:moveTo>
                <a:lnTo>
                  <a:pt x="0" y="0"/>
                </a:lnTo>
                <a:lnTo>
                  <a:pt x="21" y="0"/>
                </a:lnTo>
                <a:lnTo>
                  <a:pt x="35" y="38"/>
                </a:lnTo>
                <a:lnTo>
                  <a:pt x="38" y="50"/>
                </a:lnTo>
                <a:lnTo>
                  <a:pt x="39" y="49"/>
                </a:lnTo>
                <a:lnTo>
                  <a:pt x="39" y="48"/>
                </a:lnTo>
                <a:lnTo>
                  <a:pt x="39" y="47"/>
                </a:lnTo>
                <a:lnTo>
                  <a:pt x="39" y="46"/>
                </a:lnTo>
                <a:lnTo>
                  <a:pt x="41" y="46"/>
                </a:lnTo>
                <a:lnTo>
                  <a:pt x="41" y="45"/>
                </a:lnTo>
                <a:lnTo>
                  <a:pt x="41" y="43"/>
                </a:lnTo>
                <a:lnTo>
                  <a:pt x="41" y="42"/>
                </a:lnTo>
                <a:lnTo>
                  <a:pt x="42" y="42"/>
                </a:lnTo>
                <a:lnTo>
                  <a:pt x="42" y="41"/>
                </a:lnTo>
                <a:lnTo>
                  <a:pt x="42" y="40"/>
                </a:lnTo>
                <a:lnTo>
                  <a:pt x="42" y="39"/>
                </a:lnTo>
                <a:lnTo>
                  <a:pt x="43" y="39"/>
                </a:lnTo>
                <a:lnTo>
                  <a:pt x="43" y="38"/>
                </a:lnTo>
                <a:lnTo>
                  <a:pt x="57" y="0"/>
                </a:lnTo>
                <a:lnTo>
                  <a:pt x="77" y="0"/>
                </a:lnTo>
                <a:lnTo>
                  <a:pt x="47" y="74"/>
                </a:lnTo>
                <a:lnTo>
                  <a:pt x="30" y="7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6" name="Freeform 59"/>
          <p:cNvSpPr>
            <a:spLocks noEditPoints="1"/>
          </p:cNvSpPr>
          <p:nvPr/>
        </p:nvSpPr>
        <p:spPr bwMode="auto">
          <a:xfrm>
            <a:off x="7670800" y="2971800"/>
            <a:ext cx="31750" cy="163513"/>
          </a:xfrm>
          <a:custGeom>
            <a:avLst/>
            <a:gdLst>
              <a:gd name="T0" fmla="*/ 0 w 20"/>
              <a:gd name="T1" fmla="*/ 19 h 103"/>
              <a:gd name="T2" fmla="*/ 0 w 20"/>
              <a:gd name="T3" fmla="*/ 0 h 103"/>
              <a:gd name="T4" fmla="*/ 20 w 20"/>
              <a:gd name="T5" fmla="*/ 0 h 103"/>
              <a:gd name="T6" fmla="*/ 20 w 20"/>
              <a:gd name="T7" fmla="*/ 19 h 103"/>
              <a:gd name="T8" fmla="*/ 0 w 20"/>
              <a:gd name="T9" fmla="*/ 19 h 103"/>
              <a:gd name="T10" fmla="*/ 0 w 20"/>
              <a:gd name="T11" fmla="*/ 103 h 103"/>
              <a:gd name="T12" fmla="*/ 0 w 20"/>
              <a:gd name="T13" fmla="*/ 29 h 103"/>
              <a:gd name="T14" fmla="*/ 20 w 20"/>
              <a:gd name="T15" fmla="*/ 29 h 103"/>
              <a:gd name="T16" fmla="*/ 20 w 20"/>
              <a:gd name="T17" fmla="*/ 103 h 103"/>
              <a:gd name="T18" fmla="*/ 0 w 20"/>
              <a:gd name="T19" fmla="*/ 10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3"/>
              <a:gd name="T32" fmla="*/ 20 w 2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3">
                <a:moveTo>
                  <a:pt x="0" y="19"/>
                </a:moveTo>
                <a:lnTo>
                  <a:pt x="0" y="0"/>
                </a:lnTo>
                <a:lnTo>
                  <a:pt x="20" y="0"/>
                </a:lnTo>
                <a:lnTo>
                  <a:pt x="20" y="19"/>
                </a:lnTo>
                <a:lnTo>
                  <a:pt x="0" y="19"/>
                </a:lnTo>
                <a:close/>
                <a:moveTo>
                  <a:pt x="0" y="103"/>
                </a:moveTo>
                <a:lnTo>
                  <a:pt x="0" y="29"/>
                </a:lnTo>
                <a:lnTo>
                  <a:pt x="20" y="29"/>
                </a:lnTo>
                <a:lnTo>
                  <a:pt x="20" y="103"/>
                </a:lnTo>
                <a:lnTo>
                  <a:pt x="0" y="10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7" name="Freeform 60"/>
          <p:cNvSpPr>
            <a:spLocks/>
          </p:cNvSpPr>
          <p:nvPr/>
        </p:nvSpPr>
        <p:spPr bwMode="auto">
          <a:xfrm>
            <a:off x="7721600" y="2976563"/>
            <a:ext cx="68263" cy="161925"/>
          </a:xfrm>
          <a:custGeom>
            <a:avLst/>
            <a:gdLst>
              <a:gd name="T0" fmla="*/ 42 w 43"/>
              <a:gd name="T1" fmla="*/ 42 h 102"/>
              <a:gd name="T2" fmla="*/ 28 w 43"/>
              <a:gd name="T3" fmla="*/ 72 h 102"/>
              <a:gd name="T4" fmla="*/ 28 w 43"/>
              <a:gd name="T5" fmla="*/ 74 h 102"/>
              <a:gd name="T6" fmla="*/ 28 w 43"/>
              <a:gd name="T7" fmla="*/ 76 h 102"/>
              <a:gd name="T8" fmla="*/ 28 w 43"/>
              <a:gd name="T9" fmla="*/ 79 h 102"/>
              <a:gd name="T10" fmla="*/ 28 w 43"/>
              <a:gd name="T11" fmla="*/ 81 h 102"/>
              <a:gd name="T12" fmla="*/ 30 w 43"/>
              <a:gd name="T13" fmla="*/ 82 h 102"/>
              <a:gd name="T14" fmla="*/ 30 w 43"/>
              <a:gd name="T15" fmla="*/ 84 h 102"/>
              <a:gd name="T16" fmla="*/ 31 w 43"/>
              <a:gd name="T17" fmla="*/ 86 h 102"/>
              <a:gd name="T18" fmla="*/ 33 w 43"/>
              <a:gd name="T19" fmla="*/ 86 h 102"/>
              <a:gd name="T20" fmla="*/ 35 w 43"/>
              <a:gd name="T21" fmla="*/ 86 h 102"/>
              <a:gd name="T22" fmla="*/ 38 w 43"/>
              <a:gd name="T23" fmla="*/ 86 h 102"/>
              <a:gd name="T24" fmla="*/ 39 w 43"/>
              <a:gd name="T25" fmla="*/ 84 h 102"/>
              <a:gd name="T26" fmla="*/ 41 w 43"/>
              <a:gd name="T27" fmla="*/ 84 h 102"/>
              <a:gd name="T28" fmla="*/ 42 w 43"/>
              <a:gd name="T29" fmla="*/ 83 h 102"/>
              <a:gd name="T30" fmla="*/ 42 w 43"/>
              <a:gd name="T31" fmla="*/ 99 h 102"/>
              <a:gd name="T32" fmla="*/ 41 w 43"/>
              <a:gd name="T33" fmla="*/ 100 h 102"/>
              <a:gd name="T34" fmla="*/ 39 w 43"/>
              <a:gd name="T35" fmla="*/ 100 h 102"/>
              <a:gd name="T36" fmla="*/ 38 w 43"/>
              <a:gd name="T37" fmla="*/ 102 h 102"/>
              <a:gd name="T38" fmla="*/ 35 w 43"/>
              <a:gd name="T39" fmla="*/ 102 h 102"/>
              <a:gd name="T40" fmla="*/ 33 w 43"/>
              <a:gd name="T41" fmla="*/ 102 h 102"/>
              <a:gd name="T42" fmla="*/ 31 w 43"/>
              <a:gd name="T43" fmla="*/ 102 h 102"/>
              <a:gd name="T44" fmla="*/ 28 w 43"/>
              <a:gd name="T45" fmla="*/ 102 h 102"/>
              <a:gd name="T46" fmla="*/ 26 w 43"/>
              <a:gd name="T47" fmla="*/ 102 h 102"/>
              <a:gd name="T48" fmla="*/ 24 w 43"/>
              <a:gd name="T49" fmla="*/ 102 h 102"/>
              <a:gd name="T50" fmla="*/ 22 w 43"/>
              <a:gd name="T51" fmla="*/ 102 h 102"/>
              <a:gd name="T52" fmla="*/ 19 w 43"/>
              <a:gd name="T53" fmla="*/ 100 h 102"/>
              <a:gd name="T54" fmla="*/ 18 w 43"/>
              <a:gd name="T55" fmla="*/ 99 h 102"/>
              <a:gd name="T56" fmla="*/ 16 w 43"/>
              <a:gd name="T57" fmla="*/ 99 h 102"/>
              <a:gd name="T58" fmla="*/ 15 w 43"/>
              <a:gd name="T59" fmla="*/ 98 h 102"/>
              <a:gd name="T60" fmla="*/ 12 w 43"/>
              <a:gd name="T61" fmla="*/ 96 h 102"/>
              <a:gd name="T62" fmla="*/ 11 w 43"/>
              <a:gd name="T63" fmla="*/ 95 h 102"/>
              <a:gd name="T64" fmla="*/ 11 w 43"/>
              <a:gd name="T65" fmla="*/ 92 h 102"/>
              <a:gd name="T66" fmla="*/ 10 w 43"/>
              <a:gd name="T67" fmla="*/ 91 h 102"/>
              <a:gd name="T68" fmla="*/ 10 w 43"/>
              <a:gd name="T69" fmla="*/ 89 h 102"/>
              <a:gd name="T70" fmla="*/ 9 w 43"/>
              <a:gd name="T71" fmla="*/ 88 h 102"/>
              <a:gd name="T72" fmla="*/ 9 w 43"/>
              <a:gd name="T73" fmla="*/ 86 h 102"/>
              <a:gd name="T74" fmla="*/ 9 w 43"/>
              <a:gd name="T75" fmla="*/ 83 h 102"/>
              <a:gd name="T76" fmla="*/ 9 w 43"/>
              <a:gd name="T77" fmla="*/ 81 h 102"/>
              <a:gd name="T78" fmla="*/ 9 w 43"/>
              <a:gd name="T79" fmla="*/ 79 h 102"/>
              <a:gd name="T80" fmla="*/ 9 w 43"/>
              <a:gd name="T81" fmla="*/ 76 h 102"/>
              <a:gd name="T82" fmla="*/ 9 w 43"/>
              <a:gd name="T83" fmla="*/ 74 h 102"/>
              <a:gd name="T84" fmla="*/ 0 w 43"/>
              <a:gd name="T85" fmla="*/ 42 h 102"/>
              <a:gd name="T86" fmla="*/ 9 w 43"/>
              <a:gd name="T87" fmla="*/ 26 h 102"/>
              <a:gd name="T88" fmla="*/ 28 w 43"/>
              <a:gd name="T89" fmla="*/ 0 h 102"/>
              <a:gd name="T90" fmla="*/ 42 w 43"/>
              <a:gd name="T91" fmla="*/ 26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
              <a:gd name="T139" fmla="*/ 0 h 102"/>
              <a:gd name="T140" fmla="*/ 43 w 4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 h="102">
                <a:moveTo>
                  <a:pt x="42" y="26"/>
                </a:moveTo>
                <a:lnTo>
                  <a:pt x="42" y="42"/>
                </a:lnTo>
                <a:lnTo>
                  <a:pt x="28" y="42"/>
                </a:lnTo>
                <a:lnTo>
                  <a:pt x="28" y="72"/>
                </a:lnTo>
                <a:lnTo>
                  <a:pt x="28" y="73"/>
                </a:lnTo>
                <a:lnTo>
                  <a:pt x="28" y="74"/>
                </a:lnTo>
                <a:lnTo>
                  <a:pt x="28" y="75"/>
                </a:lnTo>
                <a:lnTo>
                  <a:pt x="28" y="76"/>
                </a:lnTo>
                <a:lnTo>
                  <a:pt x="28" y="78"/>
                </a:lnTo>
                <a:lnTo>
                  <a:pt x="28" y="79"/>
                </a:lnTo>
                <a:lnTo>
                  <a:pt x="28" y="80"/>
                </a:lnTo>
                <a:lnTo>
                  <a:pt x="28" y="81"/>
                </a:lnTo>
                <a:lnTo>
                  <a:pt x="28" y="82"/>
                </a:lnTo>
                <a:lnTo>
                  <a:pt x="30" y="82"/>
                </a:lnTo>
                <a:lnTo>
                  <a:pt x="30" y="83"/>
                </a:lnTo>
                <a:lnTo>
                  <a:pt x="30" y="84"/>
                </a:lnTo>
                <a:lnTo>
                  <a:pt x="31" y="84"/>
                </a:lnTo>
                <a:lnTo>
                  <a:pt x="31" y="86"/>
                </a:lnTo>
                <a:lnTo>
                  <a:pt x="32" y="86"/>
                </a:lnTo>
                <a:lnTo>
                  <a:pt x="33" y="86"/>
                </a:lnTo>
                <a:lnTo>
                  <a:pt x="34" y="86"/>
                </a:lnTo>
                <a:lnTo>
                  <a:pt x="35" y="86"/>
                </a:lnTo>
                <a:lnTo>
                  <a:pt x="36" y="86"/>
                </a:lnTo>
                <a:lnTo>
                  <a:pt x="38" y="86"/>
                </a:lnTo>
                <a:lnTo>
                  <a:pt x="39" y="86"/>
                </a:lnTo>
                <a:lnTo>
                  <a:pt x="39" y="84"/>
                </a:lnTo>
                <a:lnTo>
                  <a:pt x="40" y="84"/>
                </a:lnTo>
                <a:lnTo>
                  <a:pt x="41" y="84"/>
                </a:lnTo>
                <a:lnTo>
                  <a:pt x="42" y="84"/>
                </a:lnTo>
                <a:lnTo>
                  <a:pt x="42" y="83"/>
                </a:lnTo>
                <a:lnTo>
                  <a:pt x="43" y="99"/>
                </a:lnTo>
                <a:lnTo>
                  <a:pt x="42" y="99"/>
                </a:lnTo>
                <a:lnTo>
                  <a:pt x="41" y="99"/>
                </a:lnTo>
                <a:lnTo>
                  <a:pt x="41" y="100"/>
                </a:lnTo>
                <a:lnTo>
                  <a:pt x="40" y="100"/>
                </a:lnTo>
                <a:lnTo>
                  <a:pt x="39" y="100"/>
                </a:lnTo>
                <a:lnTo>
                  <a:pt x="38" y="100"/>
                </a:lnTo>
                <a:lnTo>
                  <a:pt x="38" y="102"/>
                </a:lnTo>
                <a:lnTo>
                  <a:pt x="36" y="102"/>
                </a:lnTo>
                <a:lnTo>
                  <a:pt x="35" y="102"/>
                </a:lnTo>
                <a:lnTo>
                  <a:pt x="34" y="102"/>
                </a:lnTo>
                <a:lnTo>
                  <a:pt x="33" y="102"/>
                </a:lnTo>
                <a:lnTo>
                  <a:pt x="32" y="102"/>
                </a:lnTo>
                <a:lnTo>
                  <a:pt x="31" y="102"/>
                </a:lnTo>
                <a:lnTo>
                  <a:pt x="30" y="102"/>
                </a:lnTo>
                <a:lnTo>
                  <a:pt x="28" y="102"/>
                </a:lnTo>
                <a:lnTo>
                  <a:pt x="27" y="102"/>
                </a:lnTo>
                <a:lnTo>
                  <a:pt x="26" y="102"/>
                </a:lnTo>
                <a:lnTo>
                  <a:pt x="25" y="102"/>
                </a:lnTo>
                <a:lnTo>
                  <a:pt x="24" y="102"/>
                </a:lnTo>
                <a:lnTo>
                  <a:pt x="23" y="102"/>
                </a:lnTo>
                <a:lnTo>
                  <a:pt x="22" y="102"/>
                </a:lnTo>
                <a:lnTo>
                  <a:pt x="20" y="100"/>
                </a:lnTo>
                <a:lnTo>
                  <a:pt x="19" y="100"/>
                </a:lnTo>
                <a:lnTo>
                  <a:pt x="18" y="100"/>
                </a:lnTo>
                <a:lnTo>
                  <a:pt x="18" y="99"/>
                </a:lnTo>
                <a:lnTo>
                  <a:pt x="17" y="99"/>
                </a:lnTo>
                <a:lnTo>
                  <a:pt x="16" y="99"/>
                </a:lnTo>
                <a:lnTo>
                  <a:pt x="16" y="98"/>
                </a:lnTo>
                <a:lnTo>
                  <a:pt x="15" y="98"/>
                </a:lnTo>
                <a:lnTo>
                  <a:pt x="14" y="97"/>
                </a:lnTo>
                <a:lnTo>
                  <a:pt x="12" y="96"/>
                </a:lnTo>
                <a:lnTo>
                  <a:pt x="12" y="95"/>
                </a:lnTo>
                <a:lnTo>
                  <a:pt x="11" y="95"/>
                </a:lnTo>
                <a:lnTo>
                  <a:pt x="11" y="94"/>
                </a:lnTo>
                <a:lnTo>
                  <a:pt x="11" y="92"/>
                </a:lnTo>
                <a:lnTo>
                  <a:pt x="10" y="92"/>
                </a:lnTo>
                <a:lnTo>
                  <a:pt x="10" y="91"/>
                </a:lnTo>
                <a:lnTo>
                  <a:pt x="10" y="90"/>
                </a:lnTo>
                <a:lnTo>
                  <a:pt x="10" y="89"/>
                </a:lnTo>
                <a:lnTo>
                  <a:pt x="10" y="88"/>
                </a:lnTo>
                <a:lnTo>
                  <a:pt x="9" y="88"/>
                </a:lnTo>
                <a:lnTo>
                  <a:pt x="9" y="87"/>
                </a:lnTo>
                <a:lnTo>
                  <a:pt x="9" y="86"/>
                </a:lnTo>
                <a:lnTo>
                  <a:pt x="9" y="84"/>
                </a:lnTo>
                <a:lnTo>
                  <a:pt x="9" y="83"/>
                </a:lnTo>
                <a:lnTo>
                  <a:pt x="9" y="82"/>
                </a:lnTo>
                <a:lnTo>
                  <a:pt x="9" y="81"/>
                </a:lnTo>
                <a:lnTo>
                  <a:pt x="9" y="80"/>
                </a:lnTo>
                <a:lnTo>
                  <a:pt x="9" y="79"/>
                </a:lnTo>
                <a:lnTo>
                  <a:pt x="9" y="78"/>
                </a:lnTo>
                <a:lnTo>
                  <a:pt x="9" y="76"/>
                </a:lnTo>
                <a:lnTo>
                  <a:pt x="9" y="75"/>
                </a:lnTo>
                <a:lnTo>
                  <a:pt x="9" y="74"/>
                </a:lnTo>
                <a:lnTo>
                  <a:pt x="9" y="42"/>
                </a:lnTo>
                <a:lnTo>
                  <a:pt x="0" y="42"/>
                </a:lnTo>
                <a:lnTo>
                  <a:pt x="0" y="26"/>
                </a:lnTo>
                <a:lnTo>
                  <a:pt x="9" y="26"/>
                </a:lnTo>
                <a:lnTo>
                  <a:pt x="9" y="11"/>
                </a:lnTo>
                <a:lnTo>
                  <a:pt x="28" y="0"/>
                </a:lnTo>
                <a:lnTo>
                  <a:pt x="28" y="26"/>
                </a:lnTo>
                <a:lnTo>
                  <a:pt x="42"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8" name="Freeform 61"/>
          <p:cNvSpPr>
            <a:spLocks/>
          </p:cNvSpPr>
          <p:nvPr/>
        </p:nvSpPr>
        <p:spPr bwMode="auto">
          <a:xfrm>
            <a:off x="7796213" y="3017838"/>
            <a:ext cx="119062" cy="165100"/>
          </a:xfrm>
          <a:custGeom>
            <a:avLst/>
            <a:gdLst>
              <a:gd name="T0" fmla="*/ 20 w 75"/>
              <a:gd name="T1" fmla="*/ 0 h 104"/>
              <a:gd name="T2" fmla="*/ 56 w 75"/>
              <a:gd name="T3" fmla="*/ 0 h 104"/>
              <a:gd name="T4" fmla="*/ 49 w 75"/>
              <a:gd name="T5" fmla="*/ 71 h 104"/>
              <a:gd name="T6" fmla="*/ 44 w 75"/>
              <a:gd name="T7" fmla="*/ 86 h 104"/>
              <a:gd name="T8" fmla="*/ 43 w 75"/>
              <a:gd name="T9" fmla="*/ 87 h 104"/>
              <a:gd name="T10" fmla="*/ 43 w 75"/>
              <a:gd name="T11" fmla="*/ 89 h 104"/>
              <a:gd name="T12" fmla="*/ 42 w 75"/>
              <a:gd name="T13" fmla="*/ 90 h 104"/>
              <a:gd name="T14" fmla="*/ 41 w 75"/>
              <a:gd name="T15" fmla="*/ 92 h 104"/>
              <a:gd name="T16" fmla="*/ 41 w 75"/>
              <a:gd name="T17" fmla="*/ 94 h 104"/>
              <a:gd name="T18" fmla="*/ 40 w 75"/>
              <a:gd name="T19" fmla="*/ 95 h 104"/>
              <a:gd name="T20" fmla="*/ 39 w 75"/>
              <a:gd name="T21" fmla="*/ 96 h 104"/>
              <a:gd name="T22" fmla="*/ 38 w 75"/>
              <a:gd name="T23" fmla="*/ 97 h 104"/>
              <a:gd name="T24" fmla="*/ 35 w 75"/>
              <a:gd name="T25" fmla="*/ 100 h 104"/>
              <a:gd name="T26" fmla="*/ 34 w 75"/>
              <a:gd name="T27" fmla="*/ 101 h 104"/>
              <a:gd name="T28" fmla="*/ 32 w 75"/>
              <a:gd name="T29" fmla="*/ 101 h 104"/>
              <a:gd name="T30" fmla="*/ 31 w 75"/>
              <a:gd name="T31" fmla="*/ 102 h 104"/>
              <a:gd name="T32" fmla="*/ 30 w 75"/>
              <a:gd name="T33" fmla="*/ 103 h 104"/>
              <a:gd name="T34" fmla="*/ 27 w 75"/>
              <a:gd name="T35" fmla="*/ 103 h 104"/>
              <a:gd name="T36" fmla="*/ 25 w 75"/>
              <a:gd name="T37" fmla="*/ 103 h 104"/>
              <a:gd name="T38" fmla="*/ 24 w 75"/>
              <a:gd name="T39" fmla="*/ 104 h 104"/>
              <a:gd name="T40" fmla="*/ 22 w 75"/>
              <a:gd name="T41" fmla="*/ 104 h 104"/>
              <a:gd name="T42" fmla="*/ 19 w 75"/>
              <a:gd name="T43" fmla="*/ 104 h 104"/>
              <a:gd name="T44" fmla="*/ 17 w 75"/>
              <a:gd name="T45" fmla="*/ 104 h 104"/>
              <a:gd name="T46" fmla="*/ 15 w 75"/>
              <a:gd name="T47" fmla="*/ 104 h 104"/>
              <a:gd name="T48" fmla="*/ 12 w 75"/>
              <a:gd name="T49" fmla="*/ 104 h 104"/>
              <a:gd name="T50" fmla="*/ 10 w 75"/>
              <a:gd name="T51" fmla="*/ 104 h 104"/>
              <a:gd name="T52" fmla="*/ 8 w 75"/>
              <a:gd name="T53" fmla="*/ 104 h 104"/>
              <a:gd name="T54" fmla="*/ 7 w 75"/>
              <a:gd name="T55" fmla="*/ 103 h 104"/>
              <a:gd name="T56" fmla="*/ 4 w 75"/>
              <a:gd name="T57" fmla="*/ 88 h 104"/>
              <a:gd name="T58" fmla="*/ 7 w 75"/>
              <a:gd name="T59" fmla="*/ 88 h 104"/>
              <a:gd name="T60" fmla="*/ 9 w 75"/>
              <a:gd name="T61" fmla="*/ 88 h 104"/>
              <a:gd name="T62" fmla="*/ 11 w 75"/>
              <a:gd name="T63" fmla="*/ 88 h 104"/>
              <a:gd name="T64" fmla="*/ 13 w 75"/>
              <a:gd name="T65" fmla="*/ 88 h 104"/>
              <a:gd name="T66" fmla="*/ 16 w 75"/>
              <a:gd name="T67" fmla="*/ 88 h 104"/>
              <a:gd name="T68" fmla="*/ 18 w 75"/>
              <a:gd name="T69" fmla="*/ 88 h 104"/>
              <a:gd name="T70" fmla="*/ 19 w 75"/>
              <a:gd name="T71" fmla="*/ 87 h 104"/>
              <a:gd name="T72" fmla="*/ 22 w 75"/>
              <a:gd name="T73" fmla="*/ 86 h 104"/>
              <a:gd name="T74" fmla="*/ 23 w 75"/>
              <a:gd name="T75" fmla="*/ 84 h 104"/>
              <a:gd name="T76" fmla="*/ 24 w 75"/>
              <a:gd name="T77" fmla="*/ 82 h 104"/>
              <a:gd name="T78" fmla="*/ 25 w 75"/>
              <a:gd name="T79" fmla="*/ 81 h 104"/>
              <a:gd name="T80" fmla="*/ 26 w 75"/>
              <a:gd name="T81" fmla="*/ 80 h 104"/>
              <a:gd name="T82" fmla="*/ 26 w 75"/>
              <a:gd name="T83" fmla="*/ 78 h 104"/>
              <a:gd name="T84" fmla="*/ 27 w 75"/>
              <a:gd name="T85" fmla="*/ 77 h 104"/>
              <a:gd name="T86" fmla="*/ 27 w 75"/>
              <a:gd name="T87" fmla="*/ 74 h 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104"/>
              <a:gd name="T134" fmla="*/ 75 w 75"/>
              <a:gd name="T135" fmla="*/ 104 h 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104">
                <a:moveTo>
                  <a:pt x="0" y="0"/>
                </a:moveTo>
                <a:lnTo>
                  <a:pt x="20" y="0"/>
                </a:lnTo>
                <a:lnTo>
                  <a:pt x="38" y="53"/>
                </a:lnTo>
                <a:lnTo>
                  <a:pt x="56" y="0"/>
                </a:lnTo>
                <a:lnTo>
                  <a:pt x="75" y="0"/>
                </a:lnTo>
                <a:lnTo>
                  <a:pt x="49" y="71"/>
                </a:lnTo>
                <a:lnTo>
                  <a:pt x="44" y="85"/>
                </a:lnTo>
                <a:lnTo>
                  <a:pt x="44" y="86"/>
                </a:lnTo>
                <a:lnTo>
                  <a:pt x="44" y="87"/>
                </a:lnTo>
                <a:lnTo>
                  <a:pt x="43" y="87"/>
                </a:lnTo>
                <a:lnTo>
                  <a:pt x="43" y="88"/>
                </a:lnTo>
                <a:lnTo>
                  <a:pt x="43" y="89"/>
                </a:lnTo>
                <a:lnTo>
                  <a:pt x="42" y="89"/>
                </a:lnTo>
                <a:lnTo>
                  <a:pt x="42" y="90"/>
                </a:lnTo>
                <a:lnTo>
                  <a:pt x="42" y="92"/>
                </a:lnTo>
                <a:lnTo>
                  <a:pt x="41" y="92"/>
                </a:lnTo>
                <a:lnTo>
                  <a:pt x="41" y="93"/>
                </a:lnTo>
                <a:lnTo>
                  <a:pt x="41" y="94"/>
                </a:lnTo>
                <a:lnTo>
                  <a:pt x="40" y="94"/>
                </a:lnTo>
                <a:lnTo>
                  <a:pt x="40" y="95"/>
                </a:lnTo>
                <a:lnTo>
                  <a:pt x="39" y="95"/>
                </a:lnTo>
                <a:lnTo>
                  <a:pt x="39" y="96"/>
                </a:lnTo>
                <a:lnTo>
                  <a:pt x="38" y="96"/>
                </a:lnTo>
                <a:lnTo>
                  <a:pt x="38" y="97"/>
                </a:lnTo>
                <a:lnTo>
                  <a:pt x="36" y="98"/>
                </a:lnTo>
                <a:lnTo>
                  <a:pt x="35" y="100"/>
                </a:lnTo>
                <a:lnTo>
                  <a:pt x="34" y="100"/>
                </a:lnTo>
                <a:lnTo>
                  <a:pt x="34" y="101"/>
                </a:lnTo>
                <a:lnTo>
                  <a:pt x="33" y="101"/>
                </a:lnTo>
                <a:lnTo>
                  <a:pt x="32" y="101"/>
                </a:lnTo>
                <a:lnTo>
                  <a:pt x="32" y="102"/>
                </a:lnTo>
                <a:lnTo>
                  <a:pt x="31" y="102"/>
                </a:lnTo>
                <a:lnTo>
                  <a:pt x="30" y="102"/>
                </a:lnTo>
                <a:lnTo>
                  <a:pt x="30" y="103"/>
                </a:lnTo>
                <a:lnTo>
                  <a:pt x="28" y="103"/>
                </a:lnTo>
                <a:lnTo>
                  <a:pt x="27" y="103"/>
                </a:lnTo>
                <a:lnTo>
                  <a:pt x="26" y="103"/>
                </a:lnTo>
                <a:lnTo>
                  <a:pt x="25" y="103"/>
                </a:lnTo>
                <a:lnTo>
                  <a:pt x="25" y="104"/>
                </a:lnTo>
                <a:lnTo>
                  <a:pt x="24" y="104"/>
                </a:lnTo>
                <a:lnTo>
                  <a:pt x="23" y="104"/>
                </a:lnTo>
                <a:lnTo>
                  <a:pt x="22" y="104"/>
                </a:lnTo>
                <a:lnTo>
                  <a:pt x="20" y="104"/>
                </a:lnTo>
                <a:lnTo>
                  <a:pt x="19" y="104"/>
                </a:lnTo>
                <a:lnTo>
                  <a:pt x="18" y="104"/>
                </a:lnTo>
                <a:lnTo>
                  <a:pt x="17" y="104"/>
                </a:lnTo>
                <a:lnTo>
                  <a:pt x="16" y="104"/>
                </a:lnTo>
                <a:lnTo>
                  <a:pt x="15" y="104"/>
                </a:lnTo>
                <a:lnTo>
                  <a:pt x="13" y="104"/>
                </a:lnTo>
                <a:lnTo>
                  <a:pt x="12" y="104"/>
                </a:lnTo>
                <a:lnTo>
                  <a:pt x="11" y="104"/>
                </a:lnTo>
                <a:lnTo>
                  <a:pt x="10" y="104"/>
                </a:lnTo>
                <a:lnTo>
                  <a:pt x="9" y="104"/>
                </a:lnTo>
                <a:lnTo>
                  <a:pt x="8" y="104"/>
                </a:lnTo>
                <a:lnTo>
                  <a:pt x="8" y="103"/>
                </a:lnTo>
                <a:lnTo>
                  <a:pt x="7" y="103"/>
                </a:lnTo>
                <a:lnTo>
                  <a:pt x="5" y="103"/>
                </a:lnTo>
                <a:lnTo>
                  <a:pt x="4" y="88"/>
                </a:lnTo>
                <a:lnTo>
                  <a:pt x="5" y="88"/>
                </a:lnTo>
                <a:lnTo>
                  <a:pt x="7" y="88"/>
                </a:lnTo>
                <a:lnTo>
                  <a:pt x="8" y="88"/>
                </a:lnTo>
                <a:lnTo>
                  <a:pt x="9" y="88"/>
                </a:lnTo>
                <a:lnTo>
                  <a:pt x="10" y="88"/>
                </a:lnTo>
                <a:lnTo>
                  <a:pt x="11" y="88"/>
                </a:lnTo>
                <a:lnTo>
                  <a:pt x="12" y="89"/>
                </a:lnTo>
                <a:lnTo>
                  <a:pt x="13" y="88"/>
                </a:lnTo>
                <a:lnTo>
                  <a:pt x="15" y="88"/>
                </a:lnTo>
                <a:lnTo>
                  <a:pt x="16" y="88"/>
                </a:lnTo>
                <a:lnTo>
                  <a:pt x="17" y="88"/>
                </a:lnTo>
                <a:lnTo>
                  <a:pt x="18" y="88"/>
                </a:lnTo>
                <a:lnTo>
                  <a:pt x="19" y="88"/>
                </a:lnTo>
                <a:lnTo>
                  <a:pt x="19" y="87"/>
                </a:lnTo>
                <a:lnTo>
                  <a:pt x="20" y="87"/>
                </a:lnTo>
                <a:lnTo>
                  <a:pt x="22" y="86"/>
                </a:lnTo>
                <a:lnTo>
                  <a:pt x="23" y="85"/>
                </a:lnTo>
                <a:lnTo>
                  <a:pt x="23" y="84"/>
                </a:lnTo>
                <a:lnTo>
                  <a:pt x="24" y="84"/>
                </a:lnTo>
                <a:lnTo>
                  <a:pt x="24" y="82"/>
                </a:lnTo>
                <a:lnTo>
                  <a:pt x="25" y="82"/>
                </a:lnTo>
                <a:lnTo>
                  <a:pt x="25" y="81"/>
                </a:lnTo>
                <a:lnTo>
                  <a:pt x="25" y="80"/>
                </a:lnTo>
                <a:lnTo>
                  <a:pt x="26" y="80"/>
                </a:lnTo>
                <a:lnTo>
                  <a:pt x="26" y="79"/>
                </a:lnTo>
                <a:lnTo>
                  <a:pt x="26" y="78"/>
                </a:lnTo>
                <a:lnTo>
                  <a:pt x="27" y="78"/>
                </a:lnTo>
                <a:lnTo>
                  <a:pt x="27" y="77"/>
                </a:lnTo>
                <a:lnTo>
                  <a:pt x="27" y="76"/>
                </a:lnTo>
                <a:lnTo>
                  <a:pt x="27" y="74"/>
                </a:lnTo>
                <a:lnTo>
                  <a:pt x="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39" name="Freeform 62"/>
          <p:cNvSpPr>
            <a:spLocks noEditPoints="1"/>
          </p:cNvSpPr>
          <p:nvPr/>
        </p:nvSpPr>
        <p:spPr bwMode="auto">
          <a:xfrm>
            <a:off x="6119813" y="3268663"/>
            <a:ext cx="122237" cy="123825"/>
          </a:xfrm>
          <a:custGeom>
            <a:avLst/>
            <a:gdLst>
              <a:gd name="T0" fmla="*/ 1 w 77"/>
              <a:gd name="T1" fmla="*/ 32 h 78"/>
              <a:gd name="T2" fmla="*/ 3 w 77"/>
              <a:gd name="T3" fmla="*/ 26 h 78"/>
              <a:gd name="T4" fmla="*/ 5 w 77"/>
              <a:gd name="T5" fmla="*/ 21 h 78"/>
              <a:gd name="T6" fmla="*/ 7 w 77"/>
              <a:gd name="T7" fmla="*/ 15 h 78"/>
              <a:gd name="T8" fmla="*/ 12 w 77"/>
              <a:gd name="T9" fmla="*/ 12 h 78"/>
              <a:gd name="T10" fmla="*/ 16 w 77"/>
              <a:gd name="T11" fmla="*/ 7 h 78"/>
              <a:gd name="T12" fmla="*/ 23 w 77"/>
              <a:gd name="T13" fmla="*/ 3 h 78"/>
              <a:gd name="T14" fmla="*/ 30 w 77"/>
              <a:gd name="T15" fmla="*/ 1 h 78"/>
              <a:gd name="T16" fmla="*/ 37 w 77"/>
              <a:gd name="T17" fmla="*/ 0 h 78"/>
              <a:gd name="T18" fmla="*/ 44 w 77"/>
              <a:gd name="T19" fmla="*/ 1 h 78"/>
              <a:gd name="T20" fmla="*/ 51 w 77"/>
              <a:gd name="T21" fmla="*/ 2 h 78"/>
              <a:gd name="T22" fmla="*/ 58 w 77"/>
              <a:gd name="T23" fmla="*/ 5 h 78"/>
              <a:gd name="T24" fmla="*/ 63 w 77"/>
              <a:gd name="T25" fmla="*/ 8 h 78"/>
              <a:gd name="T26" fmla="*/ 68 w 77"/>
              <a:gd name="T27" fmla="*/ 14 h 78"/>
              <a:gd name="T28" fmla="*/ 72 w 77"/>
              <a:gd name="T29" fmla="*/ 18 h 78"/>
              <a:gd name="T30" fmla="*/ 75 w 77"/>
              <a:gd name="T31" fmla="*/ 24 h 78"/>
              <a:gd name="T32" fmla="*/ 77 w 77"/>
              <a:gd name="T33" fmla="*/ 31 h 78"/>
              <a:gd name="T34" fmla="*/ 77 w 77"/>
              <a:gd name="T35" fmla="*/ 38 h 78"/>
              <a:gd name="T36" fmla="*/ 77 w 77"/>
              <a:gd name="T37" fmla="*/ 45 h 78"/>
              <a:gd name="T38" fmla="*/ 76 w 77"/>
              <a:gd name="T39" fmla="*/ 52 h 78"/>
              <a:gd name="T40" fmla="*/ 72 w 77"/>
              <a:gd name="T41" fmla="*/ 57 h 78"/>
              <a:gd name="T42" fmla="*/ 69 w 77"/>
              <a:gd name="T43" fmla="*/ 63 h 78"/>
              <a:gd name="T44" fmla="*/ 63 w 77"/>
              <a:gd name="T45" fmla="*/ 70 h 78"/>
              <a:gd name="T46" fmla="*/ 59 w 77"/>
              <a:gd name="T47" fmla="*/ 73 h 78"/>
              <a:gd name="T48" fmla="*/ 52 w 77"/>
              <a:gd name="T49" fmla="*/ 76 h 78"/>
              <a:gd name="T50" fmla="*/ 45 w 77"/>
              <a:gd name="T51" fmla="*/ 78 h 78"/>
              <a:gd name="T52" fmla="*/ 38 w 77"/>
              <a:gd name="T53" fmla="*/ 78 h 78"/>
              <a:gd name="T54" fmla="*/ 31 w 77"/>
              <a:gd name="T55" fmla="*/ 78 h 78"/>
              <a:gd name="T56" fmla="*/ 27 w 77"/>
              <a:gd name="T57" fmla="*/ 76 h 78"/>
              <a:gd name="T58" fmla="*/ 21 w 77"/>
              <a:gd name="T59" fmla="*/ 75 h 78"/>
              <a:gd name="T60" fmla="*/ 15 w 77"/>
              <a:gd name="T61" fmla="*/ 71 h 78"/>
              <a:gd name="T62" fmla="*/ 11 w 77"/>
              <a:gd name="T63" fmla="*/ 67 h 78"/>
              <a:gd name="T64" fmla="*/ 7 w 77"/>
              <a:gd name="T65" fmla="*/ 62 h 78"/>
              <a:gd name="T66" fmla="*/ 4 w 77"/>
              <a:gd name="T67" fmla="*/ 56 h 78"/>
              <a:gd name="T68" fmla="*/ 1 w 77"/>
              <a:gd name="T69" fmla="*/ 50 h 78"/>
              <a:gd name="T70" fmla="*/ 0 w 77"/>
              <a:gd name="T71" fmla="*/ 45 h 78"/>
              <a:gd name="T72" fmla="*/ 0 w 77"/>
              <a:gd name="T73" fmla="*/ 38 h 78"/>
              <a:gd name="T74" fmla="*/ 21 w 77"/>
              <a:gd name="T75" fmla="*/ 45 h 78"/>
              <a:gd name="T76" fmla="*/ 22 w 77"/>
              <a:gd name="T77" fmla="*/ 50 h 78"/>
              <a:gd name="T78" fmla="*/ 26 w 77"/>
              <a:gd name="T79" fmla="*/ 55 h 78"/>
              <a:gd name="T80" fmla="*/ 29 w 77"/>
              <a:gd name="T81" fmla="*/ 58 h 78"/>
              <a:gd name="T82" fmla="*/ 34 w 77"/>
              <a:gd name="T83" fmla="*/ 61 h 78"/>
              <a:gd name="T84" fmla="*/ 40 w 77"/>
              <a:gd name="T85" fmla="*/ 62 h 78"/>
              <a:gd name="T86" fmla="*/ 46 w 77"/>
              <a:gd name="T87" fmla="*/ 61 h 78"/>
              <a:gd name="T88" fmla="*/ 51 w 77"/>
              <a:gd name="T89" fmla="*/ 57 h 78"/>
              <a:gd name="T90" fmla="*/ 54 w 77"/>
              <a:gd name="T91" fmla="*/ 52 h 78"/>
              <a:gd name="T92" fmla="*/ 56 w 77"/>
              <a:gd name="T93" fmla="*/ 47 h 78"/>
              <a:gd name="T94" fmla="*/ 56 w 77"/>
              <a:gd name="T95" fmla="*/ 40 h 78"/>
              <a:gd name="T96" fmla="*/ 56 w 77"/>
              <a:gd name="T97" fmla="*/ 33 h 78"/>
              <a:gd name="T98" fmla="*/ 55 w 77"/>
              <a:gd name="T99" fmla="*/ 26 h 78"/>
              <a:gd name="T100" fmla="*/ 52 w 77"/>
              <a:gd name="T101" fmla="*/ 22 h 78"/>
              <a:gd name="T102" fmla="*/ 48 w 77"/>
              <a:gd name="T103" fmla="*/ 18 h 78"/>
              <a:gd name="T104" fmla="*/ 42 w 77"/>
              <a:gd name="T105" fmla="*/ 16 h 78"/>
              <a:gd name="T106" fmla="*/ 36 w 77"/>
              <a:gd name="T107" fmla="*/ 17 h 78"/>
              <a:gd name="T108" fmla="*/ 29 w 77"/>
              <a:gd name="T109" fmla="*/ 20 h 78"/>
              <a:gd name="T110" fmla="*/ 26 w 77"/>
              <a:gd name="T111" fmla="*/ 23 h 78"/>
              <a:gd name="T112" fmla="*/ 22 w 77"/>
              <a:gd name="T113" fmla="*/ 28 h 78"/>
              <a:gd name="T114" fmla="*/ 21 w 77"/>
              <a:gd name="T115" fmla="*/ 34 h 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
              <a:gd name="T175" fmla="*/ 0 h 78"/>
              <a:gd name="T176" fmla="*/ 77 w 77"/>
              <a:gd name="T177" fmla="*/ 78 h 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 h="78">
                <a:moveTo>
                  <a:pt x="0" y="38"/>
                </a:moveTo>
                <a:lnTo>
                  <a:pt x="0" y="37"/>
                </a:lnTo>
                <a:lnTo>
                  <a:pt x="0" y="36"/>
                </a:lnTo>
                <a:lnTo>
                  <a:pt x="0" y="34"/>
                </a:lnTo>
                <a:lnTo>
                  <a:pt x="0" y="33"/>
                </a:lnTo>
                <a:lnTo>
                  <a:pt x="1" y="32"/>
                </a:lnTo>
                <a:lnTo>
                  <a:pt x="1" y="31"/>
                </a:lnTo>
                <a:lnTo>
                  <a:pt x="1" y="30"/>
                </a:lnTo>
                <a:lnTo>
                  <a:pt x="1" y="29"/>
                </a:lnTo>
                <a:lnTo>
                  <a:pt x="1" y="28"/>
                </a:lnTo>
                <a:lnTo>
                  <a:pt x="3" y="28"/>
                </a:lnTo>
                <a:lnTo>
                  <a:pt x="3" y="26"/>
                </a:lnTo>
                <a:lnTo>
                  <a:pt x="3" y="25"/>
                </a:lnTo>
                <a:lnTo>
                  <a:pt x="3" y="24"/>
                </a:lnTo>
                <a:lnTo>
                  <a:pt x="4" y="24"/>
                </a:lnTo>
                <a:lnTo>
                  <a:pt x="4" y="23"/>
                </a:lnTo>
                <a:lnTo>
                  <a:pt x="4" y="22"/>
                </a:lnTo>
                <a:lnTo>
                  <a:pt x="5" y="21"/>
                </a:lnTo>
                <a:lnTo>
                  <a:pt x="5" y="20"/>
                </a:lnTo>
                <a:lnTo>
                  <a:pt x="6" y="18"/>
                </a:lnTo>
                <a:lnTo>
                  <a:pt x="6" y="17"/>
                </a:lnTo>
                <a:lnTo>
                  <a:pt x="7" y="17"/>
                </a:lnTo>
                <a:lnTo>
                  <a:pt x="7" y="16"/>
                </a:lnTo>
                <a:lnTo>
                  <a:pt x="7" y="15"/>
                </a:lnTo>
                <a:lnTo>
                  <a:pt x="8" y="15"/>
                </a:lnTo>
                <a:lnTo>
                  <a:pt x="8" y="14"/>
                </a:lnTo>
                <a:lnTo>
                  <a:pt x="9" y="14"/>
                </a:lnTo>
                <a:lnTo>
                  <a:pt x="9" y="13"/>
                </a:lnTo>
                <a:lnTo>
                  <a:pt x="11" y="12"/>
                </a:lnTo>
                <a:lnTo>
                  <a:pt x="12" y="12"/>
                </a:lnTo>
                <a:lnTo>
                  <a:pt x="12" y="10"/>
                </a:lnTo>
                <a:lnTo>
                  <a:pt x="13" y="10"/>
                </a:lnTo>
                <a:lnTo>
                  <a:pt x="13" y="9"/>
                </a:lnTo>
                <a:lnTo>
                  <a:pt x="14" y="8"/>
                </a:lnTo>
                <a:lnTo>
                  <a:pt x="15" y="8"/>
                </a:lnTo>
                <a:lnTo>
                  <a:pt x="16" y="7"/>
                </a:lnTo>
                <a:lnTo>
                  <a:pt x="17" y="6"/>
                </a:lnTo>
                <a:lnTo>
                  <a:pt x="19" y="6"/>
                </a:lnTo>
                <a:lnTo>
                  <a:pt x="20" y="5"/>
                </a:lnTo>
                <a:lnTo>
                  <a:pt x="21" y="5"/>
                </a:lnTo>
                <a:lnTo>
                  <a:pt x="22" y="3"/>
                </a:lnTo>
                <a:lnTo>
                  <a:pt x="23" y="3"/>
                </a:lnTo>
                <a:lnTo>
                  <a:pt x="24" y="2"/>
                </a:lnTo>
                <a:lnTo>
                  <a:pt x="26" y="2"/>
                </a:lnTo>
                <a:lnTo>
                  <a:pt x="27" y="2"/>
                </a:lnTo>
                <a:lnTo>
                  <a:pt x="28" y="1"/>
                </a:lnTo>
                <a:lnTo>
                  <a:pt x="29" y="1"/>
                </a:lnTo>
                <a:lnTo>
                  <a:pt x="30" y="1"/>
                </a:lnTo>
                <a:lnTo>
                  <a:pt x="31" y="1"/>
                </a:lnTo>
                <a:lnTo>
                  <a:pt x="32" y="1"/>
                </a:lnTo>
                <a:lnTo>
                  <a:pt x="34" y="1"/>
                </a:lnTo>
                <a:lnTo>
                  <a:pt x="35" y="0"/>
                </a:lnTo>
                <a:lnTo>
                  <a:pt x="36" y="0"/>
                </a:lnTo>
                <a:lnTo>
                  <a:pt x="37" y="0"/>
                </a:lnTo>
                <a:lnTo>
                  <a:pt x="38" y="0"/>
                </a:lnTo>
                <a:lnTo>
                  <a:pt x="39" y="0"/>
                </a:lnTo>
                <a:lnTo>
                  <a:pt x="40" y="0"/>
                </a:lnTo>
                <a:lnTo>
                  <a:pt x="42" y="0"/>
                </a:lnTo>
                <a:lnTo>
                  <a:pt x="43" y="0"/>
                </a:lnTo>
                <a:lnTo>
                  <a:pt x="44" y="1"/>
                </a:lnTo>
                <a:lnTo>
                  <a:pt x="45" y="1"/>
                </a:lnTo>
                <a:lnTo>
                  <a:pt x="46" y="1"/>
                </a:lnTo>
                <a:lnTo>
                  <a:pt x="47" y="1"/>
                </a:lnTo>
                <a:lnTo>
                  <a:pt x="48" y="1"/>
                </a:lnTo>
                <a:lnTo>
                  <a:pt x="50" y="1"/>
                </a:lnTo>
                <a:lnTo>
                  <a:pt x="51" y="2"/>
                </a:lnTo>
                <a:lnTo>
                  <a:pt x="52" y="2"/>
                </a:lnTo>
                <a:lnTo>
                  <a:pt x="53" y="2"/>
                </a:lnTo>
                <a:lnTo>
                  <a:pt x="54" y="3"/>
                </a:lnTo>
                <a:lnTo>
                  <a:pt x="55" y="3"/>
                </a:lnTo>
                <a:lnTo>
                  <a:pt x="56" y="5"/>
                </a:lnTo>
                <a:lnTo>
                  <a:pt x="58" y="5"/>
                </a:lnTo>
                <a:lnTo>
                  <a:pt x="59" y="5"/>
                </a:lnTo>
                <a:lnTo>
                  <a:pt x="59" y="6"/>
                </a:lnTo>
                <a:lnTo>
                  <a:pt x="60" y="6"/>
                </a:lnTo>
                <a:lnTo>
                  <a:pt x="61" y="7"/>
                </a:lnTo>
                <a:lnTo>
                  <a:pt x="62" y="8"/>
                </a:lnTo>
                <a:lnTo>
                  <a:pt x="63" y="8"/>
                </a:lnTo>
                <a:lnTo>
                  <a:pt x="63" y="9"/>
                </a:lnTo>
                <a:lnTo>
                  <a:pt x="64" y="9"/>
                </a:lnTo>
                <a:lnTo>
                  <a:pt x="66" y="10"/>
                </a:lnTo>
                <a:lnTo>
                  <a:pt x="67" y="12"/>
                </a:lnTo>
                <a:lnTo>
                  <a:pt x="68" y="13"/>
                </a:lnTo>
                <a:lnTo>
                  <a:pt x="68" y="14"/>
                </a:lnTo>
                <a:lnTo>
                  <a:pt x="69" y="14"/>
                </a:lnTo>
                <a:lnTo>
                  <a:pt x="69" y="15"/>
                </a:lnTo>
                <a:lnTo>
                  <a:pt x="70" y="16"/>
                </a:lnTo>
                <a:lnTo>
                  <a:pt x="71" y="17"/>
                </a:lnTo>
                <a:lnTo>
                  <a:pt x="71" y="18"/>
                </a:lnTo>
                <a:lnTo>
                  <a:pt x="72" y="18"/>
                </a:lnTo>
                <a:lnTo>
                  <a:pt x="72" y="20"/>
                </a:lnTo>
                <a:lnTo>
                  <a:pt x="72" y="21"/>
                </a:lnTo>
                <a:lnTo>
                  <a:pt x="74" y="21"/>
                </a:lnTo>
                <a:lnTo>
                  <a:pt x="74" y="22"/>
                </a:lnTo>
                <a:lnTo>
                  <a:pt x="74" y="23"/>
                </a:lnTo>
                <a:lnTo>
                  <a:pt x="75" y="24"/>
                </a:lnTo>
                <a:lnTo>
                  <a:pt x="75" y="25"/>
                </a:lnTo>
                <a:lnTo>
                  <a:pt x="76" y="26"/>
                </a:lnTo>
                <a:lnTo>
                  <a:pt x="76" y="28"/>
                </a:lnTo>
                <a:lnTo>
                  <a:pt x="76" y="29"/>
                </a:lnTo>
                <a:lnTo>
                  <a:pt x="76" y="30"/>
                </a:lnTo>
                <a:lnTo>
                  <a:pt x="77" y="31"/>
                </a:lnTo>
                <a:lnTo>
                  <a:pt x="77" y="32"/>
                </a:lnTo>
                <a:lnTo>
                  <a:pt x="77" y="33"/>
                </a:lnTo>
                <a:lnTo>
                  <a:pt x="77" y="34"/>
                </a:lnTo>
                <a:lnTo>
                  <a:pt x="77" y="36"/>
                </a:lnTo>
                <a:lnTo>
                  <a:pt x="77" y="37"/>
                </a:lnTo>
                <a:lnTo>
                  <a:pt x="77" y="38"/>
                </a:lnTo>
                <a:lnTo>
                  <a:pt x="77" y="39"/>
                </a:lnTo>
                <a:lnTo>
                  <a:pt x="77" y="40"/>
                </a:lnTo>
                <a:lnTo>
                  <a:pt x="77" y="41"/>
                </a:lnTo>
                <a:lnTo>
                  <a:pt x="77" y="42"/>
                </a:lnTo>
                <a:lnTo>
                  <a:pt x="77" y="44"/>
                </a:lnTo>
                <a:lnTo>
                  <a:pt x="77" y="45"/>
                </a:lnTo>
                <a:lnTo>
                  <a:pt x="77" y="46"/>
                </a:lnTo>
                <a:lnTo>
                  <a:pt x="77" y="47"/>
                </a:lnTo>
                <a:lnTo>
                  <a:pt x="76" y="48"/>
                </a:lnTo>
                <a:lnTo>
                  <a:pt x="76" y="49"/>
                </a:lnTo>
                <a:lnTo>
                  <a:pt x="76" y="50"/>
                </a:lnTo>
                <a:lnTo>
                  <a:pt x="76" y="52"/>
                </a:lnTo>
                <a:lnTo>
                  <a:pt x="75" y="53"/>
                </a:lnTo>
                <a:lnTo>
                  <a:pt x="75" y="54"/>
                </a:lnTo>
                <a:lnTo>
                  <a:pt x="74" y="55"/>
                </a:lnTo>
                <a:lnTo>
                  <a:pt x="74" y="56"/>
                </a:lnTo>
                <a:lnTo>
                  <a:pt x="74" y="57"/>
                </a:lnTo>
                <a:lnTo>
                  <a:pt x="72" y="57"/>
                </a:lnTo>
                <a:lnTo>
                  <a:pt x="72" y="58"/>
                </a:lnTo>
                <a:lnTo>
                  <a:pt x="72" y="60"/>
                </a:lnTo>
                <a:lnTo>
                  <a:pt x="71" y="61"/>
                </a:lnTo>
                <a:lnTo>
                  <a:pt x="70" y="62"/>
                </a:lnTo>
                <a:lnTo>
                  <a:pt x="70" y="63"/>
                </a:lnTo>
                <a:lnTo>
                  <a:pt x="69" y="63"/>
                </a:lnTo>
                <a:lnTo>
                  <a:pt x="69" y="64"/>
                </a:lnTo>
                <a:lnTo>
                  <a:pt x="68" y="65"/>
                </a:lnTo>
                <a:lnTo>
                  <a:pt x="67" y="67"/>
                </a:lnTo>
                <a:lnTo>
                  <a:pt x="66" y="68"/>
                </a:lnTo>
                <a:lnTo>
                  <a:pt x="64" y="69"/>
                </a:lnTo>
                <a:lnTo>
                  <a:pt x="63" y="70"/>
                </a:lnTo>
                <a:lnTo>
                  <a:pt x="62" y="71"/>
                </a:lnTo>
                <a:lnTo>
                  <a:pt x="61" y="71"/>
                </a:lnTo>
                <a:lnTo>
                  <a:pt x="61" y="72"/>
                </a:lnTo>
                <a:lnTo>
                  <a:pt x="60" y="72"/>
                </a:lnTo>
                <a:lnTo>
                  <a:pt x="59" y="72"/>
                </a:lnTo>
                <a:lnTo>
                  <a:pt x="59" y="73"/>
                </a:lnTo>
                <a:lnTo>
                  <a:pt x="58" y="73"/>
                </a:lnTo>
                <a:lnTo>
                  <a:pt x="56" y="75"/>
                </a:lnTo>
                <a:lnTo>
                  <a:pt x="55" y="75"/>
                </a:lnTo>
                <a:lnTo>
                  <a:pt x="54" y="76"/>
                </a:lnTo>
                <a:lnTo>
                  <a:pt x="53" y="76"/>
                </a:lnTo>
                <a:lnTo>
                  <a:pt x="52" y="76"/>
                </a:lnTo>
                <a:lnTo>
                  <a:pt x="51" y="77"/>
                </a:lnTo>
                <a:lnTo>
                  <a:pt x="50" y="77"/>
                </a:lnTo>
                <a:lnTo>
                  <a:pt x="48" y="77"/>
                </a:lnTo>
                <a:lnTo>
                  <a:pt x="47" y="77"/>
                </a:lnTo>
                <a:lnTo>
                  <a:pt x="46" y="78"/>
                </a:lnTo>
                <a:lnTo>
                  <a:pt x="45" y="78"/>
                </a:lnTo>
                <a:lnTo>
                  <a:pt x="44" y="78"/>
                </a:lnTo>
                <a:lnTo>
                  <a:pt x="43" y="78"/>
                </a:lnTo>
                <a:lnTo>
                  <a:pt x="42" y="78"/>
                </a:lnTo>
                <a:lnTo>
                  <a:pt x="40" y="78"/>
                </a:lnTo>
                <a:lnTo>
                  <a:pt x="39" y="78"/>
                </a:lnTo>
                <a:lnTo>
                  <a:pt x="38" y="78"/>
                </a:lnTo>
                <a:lnTo>
                  <a:pt x="37" y="78"/>
                </a:lnTo>
                <a:lnTo>
                  <a:pt x="36" y="78"/>
                </a:lnTo>
                <a:lnTo>
                  <a:pt x="35" y="78"/>
                </a:lnTo>
                <a:lnTo>
                  <a:pt x="34" y="78"/>
                </a:lnTo>
                <a:lnTo>
                  <a:pt x="32" y="78"/>
                </a:lnTo>
                <a:lnTo>
                  <a:pt x="31" y="78"/>
                </a:lnTo>
                <a:lnTo>
                  <a:pt x="31" y="77"/>
                </a:lnTo>
                <a:lnTo>
                  <a:pt x="30" y="77"/>
                </a:lnTo>
                <a:lnTo>
                  <a:pt x="29" y="77"/>
                </a:lnTo>
                <a:lnTo>
                  <a:pt x="28" y="77"/>
                </a:lnTo>
                <a:lnTo>
                  <a:pt x="27" y="77"/>
                </a:lnTo>
                <a:lnTo>
                  <a:pt x="27" y="76"/>
                </a:lnTo>
                <a:lnTo>
                  <a:pt x="26" y="76"/>
                </a:lnTo>
                <a:lnTo>
                  <a:pt x="24" y="76"/>
                </a:lnTo>
                <a:lnTo>
                  <a:pt x="23" y="76"/>
                </a:lnTo>
                <a:lnTo>
                  <a:pt x="23" y="75"/>
                </a:lnTo>
                <a:lnTo>
                  <a:pt x="22" y="75"/>
                </a:lnTo>
                <a:lnTo>
                  <a:pt x="21" y="75"/>
                </a:lnTo>
                <a:lnTo>
                  <a:pt x="20" y="73"/>
                </a:lnTo>
                <a:lnTo>
                  <a:pt x="19" y="73"/>
                </a:lnTo>
                <a:lnTo>
                  <a:pt x="17" y="72"/>
                </a:lnTo>
                <a:lnTo>
                  <a:pt x="16" y="72"/>
                </a:lnTo>
                <a:lnTo>
                  <a:pt x="16" y="71"/>
                </a:lnTo>
                <a:lnTo>
                  <a:pt x="15" y="71"/>
                </a:lnTo>
                <a:lnTo>
                  <a:pt x="14" y="70"/>
                </a:lnTo>
                <a:lnTo>
                  <a:pt x="13" y="69"/>
                </a:lnTo>
                <a:lnTo>
                  <a:pt x="12" y="69"/>
                </a:lnTo>
                <a:lnTo>
                  <a:pt x="12" y="68"/>
                </a:lnTo>
                <a:lnTo>
                  <a:pt x="11" y="68"/>
                </a:lnTo>
                <a:lnTo>
                  <a:pt x="11" y="67"/>
                </a:lnTo>
                <a:lnTo>
                  <a:pt x="9" y="67"/>
                </a:lnTo>
                <a:lnTo>
                  <a:pt x="9" y="65"/>
                </a:lnTo>
                <a:lnTo>
                  <a:pt x="8" y="65"/>
                </a:lnTo>
                <a:lnTo>
                  <a:pt x="8" y="64"/>
                </a:lnTo>
                <a:lnTo>
                  <a:pt x="7" y="63"/>
                </a:lnTo>
                <a:lnTo>
                  <a:pt x="7" y="62"/>
                </a:lnTo>
                <a:lnTo>
                  <a:pt x="6" y="62"/>
                </a:lnTo>
                <a:lnTo>
                  <a:pt x="6" y="61"/>
                </a:lnTo>
                <a:lnTo>
                  <a:pt x="5" y="60"/>
                </a:lnTo>
                <a:lnTo>
                  <a:pt x="5" y="58"/>
                </a:lnTo>
                <a:lnTo>
                  <a:pt x="4" y="57"/>
                </a:lnTo>
                <a:lnTo>
                  <a:pt x="4" y="56"/>
                </a:lnTo>
                <a:lnTo>
                  <a:pt x="4" y="55"/>
                </a:lnTo>
                <a:lnTo>
                  <a:pt x="3" y="55"/>
                </a:lnTo>
                <a:lnTo>
                  <a:pt x="3" y="54"/>
                </a:lnTo>
                <a:lnTo>
                  <a:pt x="3" y="53"/>
                </a:lnTo>
                <a:lnTo>
                  <a:pt x="3" y="52"/>
                </a:lnTo>
                <a:lnTo>
                  <a:pt x="1" y="50"/>
                </a:lnTo>
                <a:lnTo>
                  <a:pt x="1" y="49"/>
                </a:lnTo>
                <a:lnTo>
                  <a:pt x="1" y="48"/>
                </a:lnTo>
                <a:lnTo>
                  <a:pt x="1" y="47"/>
                </a:lnTo>
                <a:lnTo>
                  <a:pt x="1" y="46"/>
                </a:lnTo>
                <a:lnTo>
                  <a:pt x="1" y="45"/>
                </a:lnTo>
                <a:lnTo>
                  <a:pt x="0" y="45"/>
                </a:lnTo>
                <a:lnTo>
                  <a:pt x="0" y="44"/>
                </a:lnTo>
                <a:lnTo>
                  <a:pt x="0" y="42"/>
                </a:lnTo>
                <a:lnTo>
                  <a:pt x="0" y="41"/>
                </a:lnTo>
                <a:lnTo>
                  <a:pt x="0" y="40"/>
                </a:lnTo>
                <a:lnTo>
                  <a:pt x="0" y="39"/>
                </a:lnTo>
                <a:lnTo>
                  <a:pt x="0" y="38"/>
                </a:lnTo>
                <a:close/>
                <a:moveTo>
                  <a:pt x="21" y="39"/>
                </a:moveTo>
                <a:lnTo>
                  <a:pt x="21" y="40"/>
                </a:lnTo>
                <a:lnTo>
                  <a:pt x="21" y="41"/>
                </a:lnTo>
                <a:lnTo>
                  <a:pt x="21" y="42"/>
                </a:lnTo>
                <a:lnTo>
                  <a:pt x="21" y="44"/>
                </a:lnTo>
                <a:lnTo>
                  <a:pt x="21" y="45"/>
                </a:lnTo>
                <a:lnTo>
                  <a:pt x="21" y="46"/>
                </a:lnTo>
                <a:lnTo>
                  <a:pt x="21" y="47"/>
                </a:lnTo>
                <a:lnTo>
                  <a:pt x="22" y="47"/>
                </a:lnTo>
                <a:lnTo>
                  <a:pt x="22" y="48"/>
                </a:lnTo>
                <a:lnTo>
                  <a:pt x="22" y="49"/>
                </a:lnTo>
                <a:lnTo>
                  <a:pt x="22" y="50"/>
                </a:lnTo>
                <a:lnTo>
                  <a:pt x="23" y="50"/>
                </a:lnTo>
                <a:lnTo>
                  <a:pt x="23" y="52"/>
                </a:lnTo>
                <a:lnTo>
                  <a:pt x="23" y="53"/>
                </a:lnTo>
                <a:lnTo>
                  <a:pt x="24" y="54"/>
                </a:lnTo>
                <a:lnTo>
                  <a:pt x="24" y="55"/>
                </a:lnTo>
                <a:lnTo>
                  <a:pt x="26" y="55"/>
                </a:lnTo>
                <a:lnTo>
                  <a:pt x="26" y="56"/>
                </a:lnTo>
                <a:lnTo>
                  <a:pt x="27" y="56"/>
                </a:lnTo>
                <a:lnTo>
                  <a:pt x="27" y="57"/>
                </a:lnTo>
                <a:lnTo>
                  <a:pt x="28" y="57"/>
                </a:lnTo>
                <a:lnTo>
                  <a:pt x="28" y="58"/>
                </a:lnTo>
                <a:lnTo>
                  <a:pt x="29" y="58"/>
                </a:lnTo>
                <a:lnTo>
                  <a:pt x="29" y="60"/>
                </a:lnTo>
                <a:lnTo>
                  <a:pt x="30" y="60"/>
                </a:lnTo>
                <a:lnTo>
                  <a:pt x="31" y="60"/>
                </a:lnTo>
                <a:lnTo>
                  <a:pt x="31" y="61"/>
                </a:lnTo>
                <a:lnTo>
                  <a:pt x="32" y="61"/>
                </a:lnTo>
                <a:lnTo>
                  <a:pt x="34" y="61"/>
                </a:lnTo>
                <a:lnTo>
                  <a:pt x="35" y="62"/>
                </a:lnTo>
                <a:lnTo>
                  <a:pt x="36" y="62"/>
                </a:lnTo>
                <a:lnTo>
                  <a:pt x="37" y="62"/>
                </a:lnTo>
                <a:lnTo>
                  <a:pt x="38" y="62"/>
                </a:lnTo>
                <a:lnTo>
                  <a:pt x="39" y="62"/>
                </a:lnTo>
                <a:lnTo>
                  <a:pt x="40" y="62"/>
                </a:lnTo>
                <a:lnTo>
                  <a:pt x="42" y="62"/>
                </a:lnTo>
                <a:lnTo>
                  <a:pt x="43" y="62"/>
                </a:lnTo>
                <a:lnTo>
                  <a:pt x="44" y="62"/>
                </a:lnTo>
                <a:lnTo>
                  <a:pt x="44" y="61"/>
                </a:lnTo>
                <a:lnTo>
                  <a:pt x="45" y="61"/>
                </a:lnTo>
                <a:lnTo>
                  <a:pt x="46" y="61"/>
                </a:lnTo>
                <a:lnTo>
                  <a:pt x="47" y="60"/>
                </a:lnTo>
                <a:lnTo>
                  <a:pt x="48" y="60"/>
                </a:lnTo>
                <a:lnTo>
                  <a:pt x="48" y="58"/>
                </a:lnTo>
                <a:lnTo>
                  <a:pt x="50" y="58"/>
                </a:lnTo>
                <a:lnTo>
                  <a:pt x="50" y="57"/>
                </a:lnTo>
                <a:lnTo>
                  <a:pt x="51" y="57"/>
                </a:lnTo>
                <a:lnTo>
                  <a:pt x="52" y="56"/>
                </a:lnTo>
                <a:lnTo>
                  <a:pt x="52" y="55"/>
                </a:lnTo>
                <a:lnTo>
                  <a:pt x="53" y="55"/>
                </a:lnTo>
                <a:lnTo>
                  <a:pt x="53" y="54"/>
                </a:lnTo>
                <a:lnTo>
                  <a:pt x="54" y="53"/>
                </a:lnTo>
                <a:lnTo>
                  <a:pt x="54" y="52"/>
                </a:lnTo>
                <a:lnTo>
                  <a:pt x="55" y="52"/>
                </a:lnTo>
                <a:lnTo>
                  <a:pt x="55" y="50"/>
                </a:lnTo>
                <a:lnTo>
                  <a:pt x="55" y="49"/>
                </a:lnTo>
                <a:lnTo>
                  <a:pt x="55" y="48"/>
                </a:lnTo>
                <a:lnTo>
                  <a:pt x="56" y="48"/>
                </a:lnTo>
                <a:lnTo>
                  <a:pt x="56" y="47"/>
                </a:lnTo>
                <a:lnTo>
                  <a:pt x="56" y="46"/>
                </a:lnTo>
                <a:lnTo>
                  <a:pt x="56" y="45"/>
                </a:lnTo>
                <a:lnTo>
                  <a:pt x="56" y="44"/>
                </a:lnTo>
                <a:lnTo>
                  <a:pt x="56" y="42"/>
                </a:lnTo>
                <a:lnTo>
                  <a:pt x="56" y="41"/>
                </a:lnTo>
                <a:lnTo>
                  <a:pt x="56" y="40"/>
                </a:lnTo>
                <a:lnTo>
                  <a:pt x="56" y="39"/>
                </a:lnTo>
                <a:lnTo>
                  <a:pt x="56" y="38"/>
                </a:lnTo>
                <a:lnTo>
                  <a:pt x="56" y="37"/>
                </a:lnTo>
                <a:lnTo>
                  <a:pt x="56" y="36"/>
                </a:lnTo>
                <a:lnTo>
                  <a:pt x="56" y="34"/>
                </a:lnTo>
                <a:lnTo>
                  <a:pt x="56" y="33"/>
                </a:lnTo>
                <a:lnTo>
                  <a:pt x="56" y="32"/>
                </a:lnTo>
                <a:lnTo>
                  <a:pt x="56" y="31"/>
                </a:lnTo>
                <a:lnTo>
                  <a:pt x="55" y="30"/>
                </a:lnTo>
                <a:lnTo>
                  <a:pt x="55" y="29"/>
                </a:lnTo>
                <a:lnTo>
                  <a:pt x="55" y="28"/>
                </a:lnTo>
                <a:lnTo>
                  <a:pt x="55" y="26"/>
                </a:lnTo>
                <a:lnTo>
                  <a:pt x="54" y="26"/>
                </a:lnTo>
                <a:lnTo>
                  <a:pt x="54" y="25"/>
                </a:lnTo>
                <a:lnTo>
                  <a:pt x="53" y="24"/>
                </a:lnTo>
                <a:lnTo>
                  <a:pt x="53" y="23"/>
                </a:lnTo>
                <a:lnTo>
                  <a:pt x="52" y="23"/>
                </a:lnTo>
                <a:lnTo>
                  <a:pt x="52" y="22"/>
                </a:lnTo>
                <a:lnTo>
                  <a:pt x="51" y="22"/>
                </a:lnTo>
                <a:lnTo>
                  <a:pt x="51" y="21"/>
                </a:lnTo>
                <a:lnTo>
                  <a:pt x="50" y="21"/>
                </a:lnTo>
                <a:lnTo>
                  <a:pt x="50" y="20"/>
                </a:lnTo>
                <a:lnTo>
                  <a:pt x="48" y="20"/>
                </a:lnTo>
                <a:lnTo>
                  <a:pt x="48" y="18"/>
                </a:lnTo>
                <a:lnTo>
                  <a:pt x="47" y="18"/>
                </a:lnTo>
                <a:lnTo>
                  <a:pt x="46" y="18"/>
                </a:lnTo>
                <a:lnTo>
                  <a:pt x="45" y="17"/>
                </a:lnTo>
                <a:lnTo>
                  <a:pt x="44" y="17"/>
                </a:lnTo>
                <a:lnTo>
                  <a:pt x="43" y="17"/>
                </a:lnTo>
                <a:lnTo>
                  <a:pt x="42" y="16"/>
                </a:lnTo>
                <a:lnTo>
                  <a:pt x="40" y="16"/>
                </a:lnTo>
                <a:lnTo>
                  <a:pt x="39" y="16"/>
                </a:lnTo>
                <a:lnTo>
                  <a:pt x="38" y="16"/>
                </a:lnTo>
                <a:lnTo>
                  <a:pt x="37" y="16"/>
                </a:lnTo>
                <a:lnTo>
                  <a:pt x="36" y="16"/>
                </a:lnTo>
                <a:lnTo>
                  <a:pt x="36" y="17"/>
                </a:lnTo>
                <a:lnTo>
                  <a:pt x="35" y="17"/>
                </a:lnTo>
                <a:lnTo>
                  <a:pt x="34" y="17"/>
                </a:lnTo>
                <a:lnTo>
                  <a:pt x="32" y="17"/>
                </a:lnTo>
                <a:lnTo>
                  <a:pt x="31" y="18"/>
                </a:lnTo>
                <a:lnTo>
                  <a:pt x="30" y="18"/>
                </a:lnTo>
                <a:lnTo>
                  <a:pt x="29" y="20"/>
                </a:lnTo>
                <a:lnTo>
                  <a:pt x="28" y="20"/>
                </a:lnTo>
                <a:lnTo>
                  <a:pt x="28" y="21"/>
                </a:lnTo>
                <a:lnTo>
                  <a:pt x="27" y="21"/>
                </a:lnTo>
                <a:lnTo>
                  <a:pt x="27" y="22"/>
                </a:lnTo>
                <a:lnTo>
                  <a:pt x="26" y="22"/>
                </a:lnTo>
                <a:lnTo>
                  <a:pt x="26" y="23"/>
                </a:lnTo>
                <a:lnTo>
                  <a:pt x="24" y="24"/>
                </a:lnTo>
                <a:lnTo>
                  <a:pt x="24" y="25"/>
                </a:lnTo>
                <a:lnTo>
                  <a:pt x="23" y="25"/>
                </a:lnTo>
                <a:lnTo>
                  <a:pt x="23" y="26"/>
                </a:lnTo>
                <a:lnTo>
                  <a:pt x="23" y="28"/>
                </a:lnTo>
                <a:lnTo>
                  <a:pt x="22" y="28"/>
                </a:lnTo>
                <a:lnTo>
                  <a:pt x="22" y="29"/>
                </a:lnTo>
                <a:lnTo>
                  <a:pt x="22" y="30"/>
                </a:lnTo>
                <a:lnTo>
                  <a:pt x="22" y="31"/>
                </a:lnTo>
                <a:lnTo>
                  <a:pt x="21" y="32"/>
                </a:lnTo>
                <a:lnTo>
                  <a:pt x="21" y="33"/>
                </a:lnTo>
                <a:lnTo>
                  <a:pt x="21" y="34"/>
                </a:lnTo>
                <a:lnTo>
                  <a:pt x="21" y="36"/>
                </a:lnTo>
                <a:lnTo>
                  <a:pt x="21" y="37"/>
                </a:lnTo>
                <a:lnTo>
                  <a:pt x="21" y="38"/>
                </a:lnTo>
                <a:lnTo>
                  <a:pt x="21" y="3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0" name="Freeform 63"/>
          <p:cNvSpPr>
            <a:spLocks/>
          </p:cNvSpPr>
          <p:nvPr/>
        </p:nvSpPr>
        <p:spPr bwMode="auto">
          <a:xfrm>
            <a:off x="6265863" y="3268663"/>
            <a:ext cx="76200" cy="122237"/>
          </a:xfrm>
          <a:custGeom>
            <a:avLst/>
            <a:gdLst>
              <a:gd name="T0" fmla="*/ 0 w 48"/>
              <a:gd name="T1" fmla="*/ 77 h 77"/>
              <a:gd name="T2" fmla="*/ 18 w 48"/>
              <a:gd name="T3" fmla="*/ 2 h 77"/>
              <a:gd name="T4" fmla="*/ 18 w 48"/>
              <a:gd name="T5" fmla="*/ 12 h 77"/>
              <a:gd name="T6" fmla="*/ 19 w 48"/>
              <a:gd name="T7" fmla="*/ 10 h 77"/>
              <a:gd name="T8" fmla="*/ 21 w 48"/>
              <a:gd name="T9" fmla="*/ 8 h 77"/>
              <a:gd name="T10" fmla="*/ 22 w 48"/>
              <a:gd name="T11" fmla="*/ 7 h 77"/>
              <a:gd name="T12" fmla="*/ 23 w 48"/>
              <a:gd name="T13" fmla="*/ 6 h 77"/>
              <a:gd name="T14" fmla="*/ 24 w 48"/>
              <a:gd name="T15" fmla="*/ 5 h 77"/>
              <a:gd name="T16" fmla="*/ 26 w 48"/>
              <a:gd name="T17" fmla="*/ 3 h 77"/>
              <a:gd name="T18" fmla="*/ 27 w 48"/>
              <a:gd name="T19" fmla="*/ 2 h 77"/>
              <a:gd name="T20" fmla="*/ 29 w 48"/>
              <a:gd name="T21" fmla="*/ 1 h 77"/>
              <a:gd name="T22" fmla="*/ 31 w 48"/>
              <a:gd name="T23" fmla="*/ 1 h 77"/>
              <a:gd name="T24" fmla="*/ 32 w 48"/>
              <a:gd name="T25" fmla="*/ 0 h 77"/>
              <a:gd name="T26" fmla="*/ 34 w 48"/>
              <a:gd name="T27" fmla="*/ 0 h 77"/>
              <a:gd name="T28" fmla="*/ 37 w 48"/>
              <a:gd name="T29" fmla="*/ 0 h 77"/>
              <a:gd name="T30" fmla="*/ 39 w 48"/>
              <a:gd name="T31" fmla="*/ 1 h 77"/>
              <a:gd name="T32" fmla="*/ 41 w 48"/>
              <a:gd name="T33" fmla="*/ 1 h 77"/>
              <a:gd name="T34" fmla="*/ 44 w 48"/>
              <a:gd name="T35" fmla="*/ 2 h 77"/>
              <a:gd name="T36" fmla="*/ 46 w 48"/>
              <a:gd name="T37" fmla="*/ 2 h 77"/>
              <a:gd name="T38" fmla="*/ 47 w 48"/>
              <a:gd name="T39" fmla="*/ 3 h 77"/>
              <a:gd name="T40" fmla="*/ 48 w 48"/>
              <a:gd name="T41" fmla="*/ 5 h 77"/>
              <a:gd name="T42" fmla="*/ 41 w 48"/>
              <a:gd name="T43" fmla="*/ 21 h 77"/>
              <a:gd name="T44" fmla="*/ 40 w 48"/>
              <a:gd name="T45" fmla="*/ 20 h 77"/>
              <a:gd name="T46" fmla="*/ 38 w 48"/>
              <a:gd name="T47" fmla="*/ 20 h 77"/>
              <a:gd name="T48" fmla="*/ 37 w 48"/>
              <a:gd name="T49" fmla="*/ 18 h 77"/>
              <a:gd name="T50" fmla="*/ 34 w 48"/>
              <a:gd name="T51" fmla="*/ 18 h 77"/>
              <a:gd name="T52" fmla="*/ 32 w 48"/>
              <a:gd name="T53" fmla="*/ 18 h 77"/>
              <a:gd name="T54" fmla="*/ 30 w 48"/>
              <a:gd name="T55" fmla="*/ 18 h 77"/>
              <a:gd name="T56" fmla="*/ 27 w 48"/>
              <a:gd name="T57" fmla="*/ 18 h 77"/>
              <a:gd name="T58" fmla="*/ 26 w 48"/>
              <a:gd name="T59" fmla="*/ 20 h 77"/>
              <a:gd name="T60" fmla="*/ 25 w 48"/>
              <a:gd name="T61" fmla="*/ 21 h 77"/>
              <a:gd name="T62" fmla="*/ 24 w 48"/>
              <a:gd name="T63" fmla="*/ 23 h 77"/>
              <a:gd name="T64" fmla="*/ 23 w 48"/>
              <a:gd name="T65" fmla="*/ 24 h 77"/>
              <a:gd name="T66" fmla="*/ 22 w 48"/>
              <a:gd name="T67" fmla="*/ 25 h 77"/>
              <a:gd name="T68" fmla="*/ 22 w 48"/>
              <a:gd name="T69" fmla="*/ 28 h 77"/>
              <a:gd name="T70" fmla="*/ 21 w 48"/>
              <a:gd name="T71" fmla="*/ 30 h 77"/>
              <a:gd name="T72" fmla="*/ 21 w 48"/>
              <a:gd name="T73" fmla="*/ 32 h 77"/>
              <a:gd name="T74" fmla="*/ 21 w 48"/>
              <a:gd name="T75" fmla="*/ 34 h 77"/>
              <a:gd name="T76" fmla="*/ 19 w 48"/>
              <a:gd name="T77" fmla="*/ 37 h 77"/>
              <a:gd name="T78" fmla="*/ 19 w 48"/>
              <a:gd name="T79" fmla="*/ 39 h 77"/>
              <a:gd name="T80" fmla="*/ 19 w 48"/>
              <a:gd name="T81" fmla="*/ 41 h 77"/>
              <a:gd name="T82" fmla="*/ 19 w 48"/>
              <a:gd name="T83" fmla="*/ 44 h 77"/>
              <a:gd name="T84" fmla="*/ 19 w 48"/>
              <a:gd name="T85" fmla="*/ 46 h 77"/>
              <a:gd name="T86" fmla="*/ 19 w 48"/>
              <a:gd name="T87" fmla="*/ 48 h 77"/>
              <a:gd name="T88" fmla="*/ 19 w 48"/>
              <a:gd name="T89" fmla="*/ 50 h 77"/>
              <a:gd name="T90" fmla="*/ 19 w 48"/>
              <a:gd name="T91" fmla="*/ 53 h 77"/>
              <a:gd name="T92" fmla="*/ 19 w 48"/>
              <a:gd name="T93" fmla="*/ 77 h 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7"/>
              <a:gd name="T143" fmla="*/ 48 w 48"/>
              <a:gd name="T144" fmla="*/ 77 h 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7">
                <a:moveTo>
                  <a:pt x="19" y="77"/>
                </a:moveTo>
                <a:lnTo>
                  <a:pt x="0" y="77"/>
                </a:lnTo>
                <a:lnTo>
                  <a:pt x="0" y="2"/>
                </a:lnTo>
                <a:lnTo>
                  <a:pt x="18" y="2"/>
                </a:lnTo>
                <a:lnTo>
                  <a:pt x="18" y="13"/>
                </a:lnTo>
                <a:lnTo>
                  <a:pt x="18" y="12"/>
                </a:lnTo>
                <a:lnTo>
                  <a:pt x="19" y="12"/>
                </a:lnTo>
                <a:lnTo>
                  <a:pt x="19" y="10"/>
                </a:lnTo>
                <a:lnTo>
                  <a:pt x="21" y="9"/>
                </a:lnTo>
                <a:lnTo>
                  <a:pt x="21" y="8"/>
                </a:lnTo>
                <a:lnTo>
                  <a:pt x="22" y="8"/>
                </a:lnTo>
                <a:lnTo>
                  <a:pt x="22" y="7"/>
                </a:lnTo>
                <a:lnTo>
                  <a:pt x="23" y="7"/>
                </a:lnTo>
                <a:lnTo>
                  <a:pt x="23" y="6"/>
                </a:lnTo>
                <a:lnTo>
                  <a:pt x="24" y="6"/>
                </a:lnTo>
                <a:lnTo>
                  <a:pt x="24" y="5"/>
                </a:lnTo>
                <a:lnTo>
                  <a:pt x="25" y="3"/>
                </a:lnTo>
                <a:lnTo>
                  <a:pt x="26" y="3"/>
                </a:lnTo>
                <a:lnTo>
                  <a:pt x="26" y="2"/>
                </a:lnTo>
                <a:lnTo>
                  <a:pt x="27" y="2"/>
                </a:lnTo>
                <a:lnTo>
                  <a:pt x="29" y="2"/>
                </a:lnTo>
                <a:lnTo>
                  <a:pt x="29" y="1"/>
                </a:lnTo>
                <a:lnTo>
                  <a:pt x="30" y="1"/>
                </a:lnTo>
                <a:lnTo>
                  <a:pt x="31" y="1"/>
                </a:lnTo>
                <a:lnTo>
                  <a:pt x="32" y="1"/>
                </a:lnTo>
                <a:lnTo>
                  <a:pt x="32" y="0"/>
                </a:lnTo>
                <a:lnTo>
                  <a:pt x="33" y="0"/>
                </a:lnTo>
                <a:lnTo>
                  <a:pt x="34" y="0"/>
                </a:lnTo>
                <a:lnTo>
                  <a:pt x="35" y="0"/>
                </a:lnTo>
                <a:lnTo>
                  <a:pt x="37" y="0"/>
                </a:lnTo>
                <a:lnTo>
                  <a:pt x="38" y="0"/>
                </a:lnTo>
                <a:lnTo>
                  <a:pt x="39" y="1"/>
                </a:lnTo>
                <a:lnTo>
                  <a:pt x="40" y="1"/>
                </a:lnTo>
                <a:lnTo>
                  <a:pt x="41" y="1"/>
                </a:lnTo>
                <a:lnTo>
                  <a:pt x="42" y="1"/>
                </a:lnTo>
                <a:lnTo>
                  <a:pt x="44" y="2"/>
                </a:lnTo>
                <a:lnTo>
                  <a:pt x="45" y="2"/>
                </a:lnTo>
                <a:lnTo>
                  <a:pt x="46" y="2"/>
                </a:lnTo>
                <a:lnTo>
                  <a:pt x="46" y="3"/>
                </a:lnTo>
                <a:lnTo>
                  <a:pt x="47" y="3"/>
                </a:lnTo>
                <a:lnTo>
                  <a:pt x="48" y="3"/>
                </a:lnTo>
                <a:lnTo>
                  <a:pt x="48" y="5"/>
                </a:lnTo>
                <a:lnTo>
                  <a:pt x="42" y="21"/>
                </a:lnTo>
                <a:lnTo>
                  <a:pt x="41" y="21"/>
                </a:lnTo>
                <a:lnTo>
                  <a:pt x="40" y="21"/>
                </a:lnTo>
                <a:lnTo>
                  <a:pt x="40" y="20"/>
                </a:lnTo>
                <a:lnTo>
                  <a:pt x="39" y="20"/>
                </a:lnTo>
                <a:lnTo>
                  <a:pt x="38" y="20"/>
                </a:lnTo>
                <a:lnTo>
                  <a:pt x="38" y="18"/>
                </a:lnTo>
                <a:lnTo>
                  <a:pt x="37" y="18"/>
                </a:lnTo>
                <a:lnTo>
                  <a:pt x="35" y="18"/>
                </a:lnTo>
                <a:lnTo>
                  <a:pt x="34" y="18"/>
                </a:lnTo>
                <a:lnTo>
                  <a:pt x="33" y="18"/>
                </a:lnTo>
                <a:lnTo>
                  <a:pt x="32" y="18"/>
                </a:lnTo>
                <a:lnTo>
                  <a:pt x="31" y="18"/>
                </a:lnTo>
                <a:lnTo>
                  <a:pt x="30" y="18"/>
                </a:lnTo>
                <a:lnTo>
                  <a:pt x="29" y="18"/>
                </a:lnTo>
                <a:lnTo>
                  <a:pt x="27" y="18"/>
                </a:lnTo>
                <a:lnTo>
                  <a:pt x="27" y="20"/>
                </a:lnTo>
                <a:lnTo>
                  <a:pt x="26" y="20"/>
                </a:lnTo>
                <a:lnTo>
                  <a:pt x="26" y="21"/>
                </a:lnTo>
                <a:lnTo>
                  <a:pt x="25" y="21"/>
                </a:lnTo>
                <a:lnTo>
                  <a:pt x="24" y="22"/>
                </a:lnTo>
                <a:lnTo>
                  <a:pt x="24" y="23"/>
                </a:lnTo>
                <a:lnTo>
                  <a:pt x="23" y="23"/>
                </a:lnTo>
                <a:lnTo>
                  <a:pt x="23" y="24"/>
                </a:lnTo>
                <a:lnTo>
                  <a:pt x="23" y="25"/>
                </a:lnTo>
                <a:lnTo>
                  <a:pt x="22" y="25"/>
                </a:lnTo>
                <a:lnTo>
                  <a:pt x="22" y="26"/>
                </a:lnTo>
                <a:lnTo>
                  <a:pt x="22" y="28"/>
                </a:lnTo>
                <a:lnTo>
                  <a:pt x="21" y="29"/>
                </a:lnTo>
                <a:lnTo>
                  <a:pt x="21" y="30"/>
                </a:lnTo>
                <a:lnTo>
                  <a:pt x="21" y="31"/>
                </a:lnTo>
                <a:lnTo>
                  <a:pt x="21" y="32"/>
                </a:lnTo>
                <a:lnTo>
                  <a:pt x="21" y="33"/>
                </a:lnTo>
                <a:lnTo>
                  <a:pt x="21" y="34"/>
                </a:lnTo>
                <a:lnTo>
                  <a:pt x="21" y="36"/>
                </a:lnTo>
                <a:lnTo>
                  <a:pt x="19" y="37"/>
                </a:lnTo>
                <a:lnTo>
                  <a:pt x="19" y="38"/>
                </a:lnTo>
                <a:lnTo>
                  <a:pt x="19" y="39"/>
                </a:lnTo>
                <a:lnTo>
                  <a:pt x="19" y="40"/>
                </a:lnTo>
                <a:lnTo>
                  <a:pt x="19" y="41"/>
                </a:lnTo>
                <a:lnTo>
                  <a:pt x="19" y="42"/>
                </a:lnTo>
                <a:lnTo>
                  <a:pt x="19" y="44"/>
                </a:lnTo>
                <a:lnTo>
                  <a:pt x="19" y="45"/>
                </a:lnTo>
                <a:lnTo>
                  <a:pt x="19" y="46"/>
                </a:lnTo>
                <a:lnTo>
                  <a:pt x="19" y="47"/>
                </a:lnTo>
                <a:lnTo>
                  <a:pt x="19" y="48"/>
                </a:lnTo>
                <a:lnTo>
                  <a:pt x="19" y="49"/>
                </a:lnTo>
                <a:lnTo>
                  <a:pt x="19" y="50"/>
                </a:lnTo>
                <a:lnTo>
                  <a:pt x="19" y="52"/>
                </a:lnTo>
                <a:lnTo>
                  <a:pt x="19" y="53"/>
                </a:lnTo>
                <a:lnTo>
                  <a:pt x="19" y="54"/>
                </a:lnTo>
                <a:lnTo>
                  <a:pt x="19" y="7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1" name="Freeform 64"/>
          <p:cNvSpPr>
            <a:spLocks/>
          </p:cNvSpPr>
          <p:nvPr/>
        </p:nvSpPr>
        <p:spPr bwMode="auto">
          <a:xfrm>
            <a:off x="6405563" y="3225800"/>
            <a:ext cx="77787" cy="165100"/>
          </a:xfrm>
          <a:custGeom>
            <a:avLst/>
            <a:gdLst>
              <a:gd name="T0" fmla="*/ 11 w 49"/>
              <a:gd name="T1" fmla="*/ 29 h 104"/>
              <a:gd name="T2" fmla="*/ 11 w 49"/>
              <a:gd name="T3" fmla="*/ 22 h 104"/>
              <a:gd name="T4" fmla="*/ 11 w 49"/>
              <a:gd name="T5" fmla="*/ 20 h 104"/>
              <a:gd name="T6" fmla="*/ 11 w 49"/>
              <a:gd name="T7" fmla="*/ 18 h 104"/>
              <a:gd name="T8" fmla="*/ 11 w 49"/>
              <a:gd name="T9" fmla="*/ 16 h 104"/>
              <a:gd name="T10" fmla="*/ 12 w 49"/>
              <a:gd name="T11" fmla="*/ 13 h 104"/>
              <a:gd name="T12" fmla="*/ 12 w 49"/>
              <a:gd name="T13" fmla="*/ 11 h 104"/>
              <a:gd name="T14" fmla="*/ 13 w 49"/>
              <a:gd name="T15" fmla="*/ 10 h 104"/>
              <a:gd name="T16" fmla="*/ 13 w 49"/>
              <a:gd name="T17" fmla="*/ 8 h 104"/>
              <a:gd name="T18" fmla="*/ 14 w 49"/>
              <a:gd name="T19" fmla="*/ 6 h 104"/>
              <a:gd name="T20" fmla="*/ 15 w 49"/>
              <a:gd name="T21" fmla="*/ 5 h 104"/>
              <a:gd name="T22" fmla="*/ 16 w 49"/>
              <a:gd name="T23" fmla="*/ 4 h 104"/>
              <a:gd name="T24" fmla="*/ 17 w 49"/>
              <a:gd name="T25" fmla="*/ 3 h 104"/>
              <a:gd name="T26" fmla="*/ 20 w 49"/>
              <a:gd name="T27" fmla="*/ 2 h 104"/>
              <a:gd name="T28" fmla="*/ 21 w 49"/>
              <a:gd name="T29" fmla="*/ 1 h 104"/>
              <a:gd name="T30" fmla="*/ 23 w 49"/>
              <a:gd name="T31" fmla="*/ 1 h 104"/>
              <a:gd name="T32" fmla="*/ 24 w 49"/>
              <a:gd name="T33" fmla="*/ 0 h 104"/>
              <a:gd name="T34" fmla="*/ 27 w 49"/>
              <a:gd name="T35" fmla="*/ 0 h 104"/>
              <a:gd name="T36" fmla="*/ 29 w 49"/>
              <a:gd name="T37" fmla="*/ 0 h 104"/>
              <a:gd name="T38" fmla="*/ 31 w 49"/>
              <a:gd name="T39" fmla="*/ 0 h 104"/>
              <a:gd name="T40" fmla="*/ 33 w 49"/>
              <a:gd name="T41" fmla="*/ 0 h 104"/>
              <a:gd name="T42" fmla="*/ 36 w 49"/>
              <a:gd name="T43" fmla="*/ 0 h 104"/>
              <a:gd name="T44" fmla="*/ 38 w 49"/>
              <a:gd name="T45" fmla="*/ 0 h 104"/>
              <a:gd name="T46" fmla="*/ 40 w 49"/>
              <a:gd name="T47" fmla="*/ 0 h 104"/>
              <a:gd name="T48" fmla="*/ 43 w 49"/>
              <a:gd name="T49" fmla="*/ 0 h 104"/>
              <a:gd name="T50" fmla="*/ 45 w 49"/>
              <a:gd name="T51" fmla="*/ 1 h 104"/>
              <a:gd name="T52" fmla="*/ 47 w 49"/>
              <a:gd name="T53" fmla="*/ 1 h 104"/>
              <a:gd name="T54" fmla="*/ 49 w 49"/>
              <a:gd name="T55" fmla="*/ 2 h 104"/>
              <a:gd name="T56" fmla="*/ 46 w 49"/>
              <a:gd name="T57" fmla="*/ 16 h 104"/>
              <a:gd name="T58" fmla="*/ 45 w 49"/>
              <a:gd name="T59" fmla="*/ 14 h 104"/>
              <a:gd name="T60" fmla="*/ 43 w 49"/>
              <a:gd name="T61" fmla="*/ 14 h 104"/>
              <a:gd name="T62" fmla="*/ 40 w 49"/>
              <a:gd name="T63" fmla="*/ 14 h 104"/>
              <a:gd name="T64" fmla="*/ 38 w 49"/>
              <a:gd name="T65" fmla="*/ 14 h 104"/>
              <a:gd name="T66" fmla="*/ 36 w 49"/>
              <a:gd name="T67" fmla="*/ 14 h 104"/>
              <a:gd name="T68" fmla="*/ 33 w 49"/>
              <a:gd name="T69" fmla="*/ 14 h 104"/>
              <a:gd name="T70" fmla="*/ 32 w 49"/>
              <a:gd name="T71" fmla="*/ 16 h 104"/>
              <a:gd name="T72" fmla="*/ 31 w 49"/>
              <a:gd name="T73" fmla="*/ 17 h 104"/>
              <a:gd name="T74" fmla="*/ 31 w 49"/>
              <a:gd name="T75" fmla="*/ 19 h 104"/>
              <a:gd name="T76" fmla="*/ 30 w 49"/>
              <a:gd name="T77" fmla="*/ 21 h 104"/>
              <a:gd name="T78" fmla="*/ 30 w 49"/>
              <a:gd name="T79" fmla="*/ 24 h 104"/>
              <a:gd name="T80" fmla="*/ 45 w 49"/>
              <a:gd name="T81" fmla="*/ 29 h 104"/>
              <a:gd name="T82" fmla="*/ 30 w 49"/>
              <a:gd name="T83" fmla="*/ 44 h 104"/>
              <a:gd name="T84" fmla="*/ 11 w 49"/>
              <a:gd name="T85" fmla="*/ 104 h 104"/>
              <a:gd name="T86" fmla="*/ 0 w 49"/>
              <a:gd name="T87" fmla="*/ 44 h 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104"/>
              <a:gd name="T134" fmla="*/ 49 w 49"/>
              <a:gd name="T135" fmla="*/ 104 h 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104">
                <a:moveTo>
                  <a:pt x="0" y="29"/>
                </a:moveTo>
                <a:lnTo>
                  <a:pt x="11" y="29"/>
                </a:lnTo>
                <a:lnTo>
                  <a:pt x="11" y="24"/>
                </a:lnTo>
                <a:lnTo>
                  <a:pt x="11" y="22"/>
                </a:lnTo>
                <a:lnTo>
                  <a:pt x="11" y="21"/>
                </a:lnTo>
                <a:lnTo>
                  <a:pt x="11" y="20"/>
                </a:lnTo>
                <a:lnTo>
                  <a:pt x="11" y="19"/>
                </a:lnTo>
                <a:lnTo>
                  <a:pt x="11" y="18"/>
                </a:lnTo>
                <a:lnTo>
                  <a:pt x="11" y="17"/>
                </a:lnTo>
                <a:lnTo>
                  <a:pt x="11" y="16"/>
                </a:lnTo>
                <a:lnTo>
                  <a:pt x="12" y="14"/>
                </a:lnTo>
                <a:lnTo>
                  <a:pt x="12" y="13"/>
                </a:lnTo>
                <a:lnTo>
                  <a:pt x="12" y="12"/>
                </a:lnTo>
                <a:lnTo>
                  <a:pt x="12" y="11"/>
                </a:lnTo>
                <a:lnTo>
                  <a:pt x="12" y="10"/>
                </a:lnTo>
                <a:lnTo>
                  <a:pt x="13" y="10"/>
                </a:lnTo>
                <a:lnTo>
                  <a:pt x="13" y="9"/>
                </a:lnTo>
                <a:lnTo>
                  <a:pt x="13" y="8"/>
                </a:lnTo>
                <a:lnTo>
                  <a:pt x="14" y="8"/>
                </a:lnTo>
                <a:lnTo>
                  <a:pt x="14" y="6"/>
                </a:lnTo>
                <a:lnTo>
                  <a:pt x="15" y="6"/>
                </a:lnTo>
                <a:lnTo>
                  <a:pt x="15" y="5"/>
                </a:lnTo>
                <a:lnTo>
                  <a:pt x="16" y="5"/>
                </a:lnTo>
                <a:lnTo>
                  <a:pt x="16" y="4"/>
                </a:lnTo>
                <a:lnTo>
                  <a:pt x="17" y="4"/>
                </a:lnTo>
                <a:lnTo>
                  <a:pt x="17" y="3"/>
                </a:lnTo>
                <a:lnTo>
                  <a:pt x="19" y="3"/>
                </a:lnTo>
                <a:lnTo>
                  <a:pt x="20" y="2"/>
                </a:lnTo>
                <a:lnTo>
                  <a:pt x="21" y="2"/>
                </a:lnTo>
                <a:lnTo>
                  <a:pt x="21" y="1"/>
                </a:lnTo>
                <a:lnTo>
                  <a:pt x="22" y="1"/>
                </a:lnTo>
                <a:lnTo>
                  <a:pt x="23" y="1"/>
                </a:lnTo>
                <a:lnTo>
                  <a:pt x="24" y="1"/>
                </a:lnTo>
                <a:lnTo>
                  <a:pt x="24" y="0"/>
                </a:lnTo>
                <a:lnTo>
                  <a:pt x="25" y="0"/>
                </a:lnTo>
                <a:lnTo>
                  <a:pt x="27" y="0"/>
                </a:lnTo>
                <a:lnTo>
                  <a:pt x="28" y="0"/>
                </a:lnTo>
                <a:lnTo>
                  <a:pt x="29" y="0"/>
                </a:lnTo>
                <a:lnTo>
                  <a:pt x="30" y="0"/>
                </a:lnTo>
                <a:lnTo>
                  <a:pt x="31" y="0"/>
                </a:lnTo>
                <a:lnTo>
                  <a:pt x="32" y="0"/>
                </a:lnTo>
                <a:lnTo>
                  <a:pt x="33" y="0"/>
                </a:lnTo>
                <a:lnTo>
                  <a:pt x="35" y="0"/>
                </a:lnTo>
                <a:lnTo>
                  <a:pt x="36" y="0"/>
                </a:lnTo>
                <a:lnTo>
                  <a:pt x="37" y="0"/>
                </a:lnTo>
                <a:lnTo>
                  <a:pt x="38" y="0"/>
                </a:lnTo>
                <a:lnTo>
                  <a:pt x="39" y="0"/>
                </a:lnTo>
                <a:lnTo>
                  <a:pt x="40" y="0"/>
                </a:lnTo>
                <a:lnTo>
                  <a:pt x="41" y="0"/>
                </a:lnTo>
                <a:lnTo>
                  <a:pt x="43" y="0"/>
                </a:lnTo>
                <a:lnTo>
                  <a:pt x="44" y="0"/>
                </a:lnTo>
                <a:lnTo>
                  <a:pt x="45" y="1"/>
                </a:lnTo>
                <a:lnTo>
                  <a:pt x="46" y="1"/>
                </a:lnTo>
                <a:lnTo>
                  <a:pt x="47" y="1"/>
                </a:lnTo>
                <a:lnTo>
                  <a:pt x="48" y="1"/>
                </a:lnTo>
                <a:lnTo>
                  <a:pt x="49" y="2"/>
                </a:lnTo>
                <a:lnTo>
                  <a:pt x="47" y="16"/>
                </a:lnTo>
                <a:lnTo>
                  <a:pt x="46" y="16"/>
                </a:lnTo>
                <a:lnTo>
                  <a:pt x="46" y="14"/>
                </a:lnTo>
                <a:lnTo>
                  <a:pt x="45" y="14"/>
                </a:lnTo>
                <a:lnTo>
                  <a:pt x="44" y="14"/>
                </a:lnTo>
                <a:lnTo>
                  <a:pt x="43" y="14"/>
                </a:lnTo>
                <a:lnTo>
                  <a:pt x="41" y="14"/>
                </a:lnTo>
                <a:lnTo>
                  <a:pt x="40" y="14"/>
                </a:lnTo>
                <a:lnTo>
                  <a:pt x="39" y="14"/>
                </a:lnTo>
                <a:lnTo>
                  <a:pt x="38" y="14"/>
                </a:lnTo>
                <a:lnTo>
                  <a:pt x="37" y="14"/>
                </a:lnTo>
                <a:lnTo>
                  <a:pt x="36" y="14"/>
                </a:lnTo>
                <a:lnTo>
                  <a:pt x="35" y="14"/>
                </a:lnTo>
                <a:lnTo>
                  <a:pt x="33" y="14"/>
                </a:lnTo>
                <a:lnTo>
                  <a:pt x="33" y="16"/>
                </a:lnTo>
                <a:lnTo>
                  <a:pt x="32" y="16"/>
                </a:lnTo>
                <a:lnTo>
                  <a:pt x="32" y="17"/>
                </a:lnTo>
                <a:lnTo>
                  <a:pt x="31" y="17"/>
                </a:lnTo>
                <a:lnTo>
                  <a:pt x="31" y="18"/>
                </a:lnTo>
                <a:lnTo>
                  <a:pt x="31" y="19"/>
                </a:lnTo>
                <a:lnTo>
                  <a:pt x="30" y="20"/>
                </a:lnTo>
                <a:lnTo>
                  <a:pt x="30" y="21"/>
                </a:lnTo>
                <a:lnTo>
                  <a:pt x="30" y="22"/>
                </a:lnTo>
                <a:lnTo>
                  <a:pt x="30" y="24"/>
                </a:lnTo>
                <a:lnTo>
                  <a:pt x="30" y="29"/>
                </a:lnTo>
                <a:lnTo>
                  <a:pt x="45" y="29"/>
                </a:lnTo>
                <a:lnTo>
                  <a:pt x="45" y="44"/>
                </a:lnTo>
                <a:lnTo>
                  <a:pt x="30" y="44"/>
                </a:lnTo>
                <a:lnTo>
                  <a:pt x="30" y="104"/>
                </a:lnTo>
                <a:lnTo>
                  <a:pt x="11" y="104"/>
                </a:lnTo>
                <a:lnTo>
                  <a:pt x="11" y="44"/>
                </a:lnTo>
                <a:lnTo>
                  <a:pt x="0" y="44"/>
                </a:lnTo>
                <a:lnTo>
                  <a:pt x="0" y="2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2" name="Freeform 65"/>
          <p:cNvSpPr>
            <a:spLocks noEditPoints="1"/>
          </p:cNvSpPr>
          <p:nvPr/>
        </p:nvSpPr>
        <p:spPr bwMode="auto">
          <a:xfrm>
            <a:off x="6486525" y="3268663"/>
            <a:ext cx="111125" cy="123825"/>
          </a:xfrm>
          <a:custGeom>
            <a:avLst/>
            <a:gdLst>
              <a:gd name="T0" fmla="*/ 3 w 70"/>
              <a:gd name="T1" fmla="*/ 17 h 78"/>
              <a:gd name="T2" fmla="*/ 5 w 70"/>
              <a:gd name="T3" fmla="*/ 13 h 78"/>
              <a:gd name="T4" fmla="*/ 9 w 70"/>
              <a:gd name="T5" fmla="*/ 9 h 78"/>
              <a:gd name="T6" fmla="*/ 12 w 70"/>
              <a:gd name="T7" fmla="*/ 6 h 78"/>
              <a:gd name="T8" fmla="*/ 18 w 70"/>
              <a:gd name="T9" fmla="*/ 2 h 78"/>
              <a:gd name="T10" fmla="*/ 25 w 70"/>
              <a:gd name="T11" fmla="*/ 1 h 78"/>
              <a:gd name="T12" fmla="*/ 32 w 70"/>
              <a:gd name="T13" fmla="*/ 0 h 78"/>
              <a:gd name="T14" fmla="*/ 39 w 70"/>
              <a:gd name="T15" fmla="*/ 0 h 78"/>
              <a:gd name="T16" fmla="*/ 45 w 70"/>
              <a:gd name="T17" fmla="*/ 1 h 78"/>
              <a:gd name="T18" fmla="*/ 51 w 70"/>
              <a:gd name="T19" fmla="*/ 2 h 78"/>
              <a:gd name="T20" fmla="*/ 56 w 70"/>
              <a:gd name="T21" fmla="*/ 5 h 78"/>
              <a:gd name="T22" fmla="*/ 59 w 70"/>
              <a:gd name="T23" fmla="*/ 8 h 78"/>
              <a:gd name="T24" fmla="*/ 63 w 70"/>
              <a:gd name="T25" fmla="*/ 12 h 78"/>
              <a:gd name="T26" fmla="*/ 65 w 70"/>
              <a:gd name="T27" fmla="*/ 16 h 78"/>
              <a:gd name="T28" fmla="*/ 65 w 70"/>
              <a:gd name="T29" fmla="*/ 23 h 78"/>
              <a:gd name="T30" fmla="*/ 65 w 70"/>
              <a:gd name="T31" fmla="*/ 52 h 78"/>
              <a:gd name="T32" fmla="*/ 65 w 70"/>
              <a:gd name="T33" fmla="*/ 58 h 78"/>
              <a:gd name="T34" fmla="*/ 66 w 70"/>
              <a:gd name="T35" fmla="*/ 65 h 78"/>
              <a:gd name="T36" fmla="*/ 67 w 70"/>
              <a:gd name="T37" fmla="*/ 71 h 78"/>
              <a:gd name="T38" fmla="*/ 70 w 70"/>
              <a:gd name="T39" fmla="*/ 76 h 78"/>
              <a:gd name="T40" fmla="*/ 49 w 70"/>
              <a:gd name="T41" fmla="*/ 73 h 78"/>
              <a:gd name="T42" fmla="*/ 47 w 70"/>
              <a:gd name="T43" fmla="*/ 69 h 78"/>
              <a:gd name="T44" fmla="*/ 43 w 70"/>
              <a:gd name="T45" fmla="*/ 72 h 78"/>
              <a:gd name="T46" fmla="*/ 39 w 70"/>
              <a:gd name="T47" fmla="*/ 75 h 78"/>
              <a:gd name="T48" fmla="*/ 33 w 70"/>
              <a:gd name="T49" fmla="*/ 77 h 78"/>
              <a:gd name="T50" fmla="*/ 26 w 70"/>
              <a:gd name="T51" fmla="*/ 78 h 78"/>
              <a:gd name="T52" fmla="*/ 19 w 70"/>
              <a:gd name="T53" fmla="*/ 78 h 78"/>
              <a:gd name="T54" fmla="*/ 13 w 70"/>
              <a:gd name="T55" fmla="*/ 76 h 78"/>
              <a:gd name="T56" fmla="*/ 8 w 70"/>
              <a:gd name="T57" fmla="*/ 73 h 78"/>
              <a:gd name="T58" fmla="*/ 4 w 70"/>
              <a:gd name="T59" fmla="*/ 70 h 78"/>
              <a:gd name="T60" fmla="*/ 2 w 70"/>
              <a:gd name="T61" fmla="*/ 64 h 78"/>
              <a:gd name="T62" fmla="*/ 0 w 70"/>
              <a:gd name="T63" fmla="*/ 58 h 78"/>
              <a:gd name="T64" fmla="*/ 0 w 70"/>
              <a:gd name="T65" fmla="*/ 52 h 78"/>
              <a:gd name="T66" fmla="*/ 2 w 70"/>
              <a:gd name="T67" fmla="*/ 47 h 78"/>
              <a:gd name="T68" fmla="*/ 5 w 70"/>
              <a:gd name="T69" fmla="*/ 42 h 78"/>
              <a:gd name="T70" fmla="*/ 9 w 70"/>
              <a:gd name="T71" fmla="*/ 38 h 78"/>
              <a:gd name="T72" fmla="*/ 15 w 70"/>
              <a:gd name="T73" fmla="*/ 36 h 78"/>
              <a:gd name="T74" fmla="*/ 21 w 70"/>
              <a:gd name="T75" fmla="*/ 34 h 78"/>
              <a:gd name="T76" fmla="*/ 27 w 70"/>
              <a:gd name="T77" fmla="*/ 32 h 78"/>
              <a:gd name="T78" fmla="*/ 33 w 70"/>
              <a:gd name="T79" fmla="*/ 31 h 78"/>
              <a:gd name="T80" fmla="*/ 39 w 70"/>
              <a:gd name="T81" fmla="*/ 30 h 78"/>
              <a:gd name="T82" fmla="*/ 44 w 70"/>
              <a:gd name="T83" fmla="*/ 29 h 78"/>
              <a:gd name="T84" fmla="*/ 45 w 70"/>
              <a:gd name="T85" fmla="*/ 23 h 78"/>
              <a:gd name="T86" fmla="*/ 43 w 70"/>
              <a:gd name="T87" fmla="*/ 18 h 78"/>
              <a:gd name="T88" fmla="*/ 37 w 70"/>
              <a:gd name="T89" fmla="*/ 16 h 78"/>
              <a:gd name="T90" fmla="*/ 31 w 70"/>
              <a:gd name="T91" fmla="*/ 15 h 78"/>
              <a:gd name="T92" fmla="*/ 26 w 70"/>
              <a:gd name="T93" fmla="*/ 17 h 78"/>
              <a:gd name="T94" fmla="*/ 21 w 70"/>
              <a:gd name="T95" fmla="*/ 20 h 78"/>
              <a:gd name="T96" fmla="*/ 20 w 70"/>
              <a:gd name="T97" fmla="*/ 25 h 78"/>
              <a:gd name="T98" fmla="*/ 42 w 70"/>
              <a:gd name="T99" fmla="*/ 42 h 78"/>
              <a:gd name="T100" fmla="*/ 36 w 70"/>
              <a:gd name="T101" fmla="*/ 44 h 78"/>
              <a:gd name="T102" fmla="*/ 31 w 70"/>
              <a:gd name="T103" fmla="*/ 45 h 78"/>
              <a:gd name="T104" fmla="*/ 25 w 70"/>
              <a:gd name="T105" fmla="*/ 47 h 78"/>
              <a:gd name="T106" fmla="*/ 20 w 70"/>
              <a:gd name="T107" fmla="*/ 49 h 78"/>
              <a:gd name="T108" fmla="*/ 19 w 70"/>
              <a:gd name="T109" fmla="*/ 56 h 78"/>
              <a:gd name="T110" fmla="*/ 23 w 70"/>
              <a:gd name="T111" fmla="*/ 61 h 78"/>
              <a:gd name="T112" fmla="*/ 28 w 70"/>
              <a:gd name="T113" fmla="*/ 64 h 78"/>
              <a:gd name="T114" fmla="*/ 35 w 70"/>
              <a:gd name="T115" fmla="*/ 63 h 78"/>
              <a:gd name="T116" fmla="*/ 40 w 70"/>
              <a:gd name="T117" fmla="*/ 61 h 78"/>
              <a:gd name="T118" fmla="*/ 43 w 70"/>
              <a:gd name="T119" fmla="*/ 57 h 78"/>
              <a:gd name="T120" fmla="*/ 45 w 70"/>
              <a:gd name="T121" fmla="*/ 53 h 78"/>
              <a:gd name="T122" fmla="*/ 45 w 70"/>
              <a:gd name="T123" fmla="*/ 46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78"/>
              <a:gd name="T188" fmla="*/ 70 w 70"/>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78">
                <a:moveTo>
                  <a:pt x="20" y="25"/>
                </a:moveTo>
                <a:lnTo>
                  <a:pt x="2" y="22"/>
                </a:lnTo>
                <a:lnTo>
                  <a:pt x="2" y="21"/>
                </a:lnTo>
                <a:lnTo>
                  <a:pt x="2" y="20"/>
                </a:lnTo>
                <a:lnTo>
                  <a:pt x="3" y="18"/>
                </a:lnTo>
                <a:lnTo>
                  <a:pt x="3" y="17"/>
                </a:lnTo>
                <a:lnTo>
                  <a:pt x="3" y="16"/>
                </a:lnTo>
                <a:lnTo>
                  <a:pt x="4" y="16"/>
                </a:lnTo>
                <a:lnTo>
                  <a:pt x="4" y="15"/>
                </a:lnTo>
                <a:lnTo>
                  <a:pt x="4" y="14"/>
                </a:lnTo>
                <a:lnTo>
                  <a:pt x="5" y="14"/>
                </a:lnTo>
                <a:lnTo>
                  <a:pt x="5" y="13"/>
                </a:lnTo>
                <a:lnTo>
                  <a:pt x="7" y="13"/>
                </a:lnTo>
                <a:lnTo>
                  <a:pt x="7" y="12"/>
                </a:lnTo>
                <a:lnTo>
                  <a:pt x="7" y="10"/>
                </a:lnTo>
                <a:lnTo>
                  <a:pt x="8" y="10"/>
                </a:lnTo>
                <a:lnTo>
                  <a:pt x="8" y="9"/>
                </a:lnTo>
                <a:lnTo>
                  <a:pt x="9" y="9"/>
                </a:lnTo>
                <a:lnTo>
                  <a:pt x="9" y="8"/>
                </a:lnTo>
                <a:lnTo>
                  <a:pt x="10" y="8"/>
                </a:lnTo>
                <a:lnTo>
                  <a:pt x="10" y="7"/>
                </a:lnTo>
                <a:lnTo>
                  <a:pt x="11" y="7"/>
                </a:lnTo>
                <a:lnTo>
                  <a:pt x="11" y="6"/>
                </a:lnTo>
                <a:lnTo>
                  <a:pt x="12" y="6"/>
                </a:lnTo>
                <a:lnTo>
                  <a:pt x="13" y="5"/>
                </a:lnTo>
                <a:lnTo>
                  <a:pt x="15" y="5"/>
                </a:lnTo>
                <a:lnTo>
                  <a:pt x="15" y="3"/>
                </a:lnTo>
                <a:lnTo>
                  <a:pt x="16" y="3"/>
                </a:lnTo>
                <a:lnTo>
                  <a:pt x="17" y="3"/>
                </a:lnTo>
                <a:lnTo>
                  <a:pt x="18" y="2"/>
                </a:lnTo>
                <a:lnTo>
                  <a:pt x="19" y="2"/>
                </a:lnTo>
                <a:lnTo>
                  <a:pt x="20" y="2"/>
                </a:lnTo>
                <a:lnTo>
                  <a:pt x="21" y="1"/>
                </a:lnTo>
                <a:lnTo>
                  <a:pt x="23" y="1"/>
                </a:lnTo>
                <a:lnTo>
                  <a:pt x="24" y="1"/>
                </a:lnTo>
                <a:lnTo>
                  <a:pt x="25" y="1"/>
                </a:lnTo>
                <a:lnTo>
                  <a:pt x="26" y="1"/>
                </a:lnTo>
                <a:lnTo>
                  <a:pt x="27" y="1"/>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2" y="1"/>
                </a:lnTo>
                <a:lnTo>
                  <a:pt x="43" y="1"/>
                </a:lnTo>
                <a:lnTo>
                  <a:pt x="44" y="1"/>
                </a:lnTo>
                <a:lnTo>
                  <a:pt x="45" y="1"/>
                </a:lnTo>
                <a:lnTo>
                  <a:pt x="47" y="1"/>
                </a:lnTo>
                <a:lnTo>
                  <a:pt x="48" y="1"/>
                </a:lnTo>
                <a:lnTo>
                  <a:pt x="49" y="1"/>
                </a:lnTo>
                <a:lnTo>
                  <a:pt x="49" y="2"/>
                </a:lnTo>
                <a:lnTo>
                  <a:pt x="50" y="2"/>
                </a:lnTo>
                <a:lnTo>
                  <a:pt x="51" y="2"/>
                </a:lnTo>
                <a:lnTo>
                  <a:pt x="52" y="2"/>
                </a:lnTo>
                <a:lnTo>
                  <a:pt x="52" y="3"/>
                </a:lnTo>
                <a:lnTo>
                  <a:pt x="53" y="3"/>
                </a:lnTo>
                <a:lnTo>
                  <a:pt x="55" y="3"/>
                </a:lnTo>
                <a:lnTo>
                  <a:pt x="55" y="5"/>
                </a:lnTo>
                <a:lnTo>
                  <a:pt x="56" y="5"/>
                </a:lnTo>
                <a:lnTo>
                  <a:pt x="57" y="5"/>
                </a:lnTo>
                <a:lnTo>
                  <a:pt x="57" y="6"/>
                </a:lnTo>
                <a:lnTo>
                  <a:pt x="58" y="6"/>
                </a:lnTo>
                <a:lnTo>
                  <a:pt x="58" y="7"/>
                </a:lnTo>
                <a:lnTo>
                  <a:pt x="59" y="7"/>
                </a:lnTo>
                <a:lnTo>
                  <a:pt x="59" y="8"/>
                </a:lnTo>
                <a:lnTo>
                  <a:pt x="60" y="8"/>
                </a:lnTo>
                <a:lnTo>
                  <a:pt x="60" y="9"/>
                </a:lnTo>
                <a:lnTo>
                  <a:pt x="62" y="9"/>
                </a:lnTo>
                <a:lnTo>
                  <a:pt x="62" y="10"/>
                </a:lnTo>
                <a:lnTo>
                  <a:pt x="63" y="10"/>
                </a:lnTo>
                <a:lnTo>
                  <a:pt x="63" y="12"/>
                </a:lnTo>
                <a:lnTo>
                  <a:pt x="63" y="13"/>
                </a:lnTo>
                <a:lnTo>
                  <a:pt x="64" y="13"/>
                </a:lnTo>
                <a:lnTo>
                  <a:pt x="64" y="14"/>
                </a:lnTo>
                <a:lnTo>
                  <a:pt x="64" y="15"/>
                </a:lnTo>
                <a:lnTo>
                  <a:pt x="64" y="16"/>
                </a:lnTo>
                <a:lnTo>
                  <a:pt x="65" y="16"/>
                </a:lnTo>
                <a:lnTo>
                  <a:pt x="65" y="17"/>
                </a:lnTo>
                <a:lnTo>
                  <a:pt x="65" y="18"/>
                </a:lnTo>
                <a:lnTo>
                  <a:pt x="65" y="20"/>
                </a:lnTo>
                <a:lnTo>
                  <a:pt x="65" y="21"/>
                </a:lnTo>
                <a:lnTo>
                  <a:pt x="65" y="22"/>
                </a:lnTo>
                <a:lnTo>
                  <a:pt x="65" y="23"/>
                </a:lnTo>
                <a:lnTo>
                  <a:pt x="65" y="24"/>
                </a:lnTo>
                <a:lnTo>
                  <a:pt x="65" y="25"/>
                </a:lnTo>
                <a:lnTo>
                  <a:pt x="65" y="26"/>
                </a:lnTo>
                <a:lnTo>
                  <a:pt x="65" y="28"/>
                </a:lnTo>
                <a:lnTo>
                  <a:pt x="65" y="29"/>
                </a:lnTo>
                <a:lnTo>
                  <a:pt x="65" y="52"/>
                </a:lnTo>
                <a:lnTo>
                  <a:pt x="65" y="53"/>
                </a:lnTo>
                <a:lnTo>
                  <a:pt x="65" y="54"/>
                </a:lnTo>
                <a:lnTo>
                  <a:pt x="65" y="55"/>
                </a:lnTo>
                <a:lnTo>
                  <a:pt x="65" y="56"/>
                </a:lnTo>
                <a:lnTo>
                  <a:pt x="65" y="57"/>
                </a:lnTo>
                <a:lnTo>
                  <a:pt x="65" y="58"/>
                </a:lnTo>
                <a:lnTo>
                  <a:pt x="65" y="60"/>
                </a:lnTo>
                <a:lnTo>
                  <a:pt x="65" y="61"/>
                </a:lnTo>
                <a:lnTo>
                  <a:pt x="65" y="62"/>
                </a:lnTo>
                <a:lnTo>
                  <a:pt x="66" y="63"/>
                </a:lnTo>
                <a:lnTo>
                  <a:pt x="66" y="64"/>
                </a:lnTo>
                <a:lnTo>
                  <a:pt x="66" y="65"/>
                </a:lnTo>
                <a:lnTo>
                  <a:pt x="66" y="67"/>
                </a:lnTo>
                <a:lnTo>
                  <a:pt x="66" y="68"/>
                </a:lnTo>
                <a:lnTo>
                  <a:pt x="66" y="69"/>
                </a:lnTo>
                <a:lnTo>
                  <a:pt x="67" y="69"/>
                </a:lnTo>
                <a:lnTo>
                  <a:pt x="67" y="70"/>
                </a:lnTo>
                <a:lnTo>
                  <a:pt x="67" y="71"/>
                </a:lnTo>
                <a:lnTo>
                  <a:pt x="67" y="72"/>
                </a:lnTo>
                <a:lnTo>
                  <a:pt x="68" y="72"/>
                </a:lnTo>
                <a:lnTo>
                  <a:pt x="68" y="73"/>
                </a:lnTo>
                <a:lnTo>
                  <a:pt x="68" y="75"/>
                </a:lnTo>
                <a:lnTo>
                  <a:pt x="70" y="75"/>
                </a:lnTo>
                <a:lnTo>
                  <a:pt x="70" y="76"/>
                </a:lnTo>
                <a:lnTo>
                  <a:pt x="70" y="77"/>
                </a:lnTo>
                <a:lnTo>
                  <a:pt x="50" y="77"/>
                </a:lnTo>
                <a:lnTo>
                  <a:pt x="50" y="76"/>
                </a:lnTo>
                <a:lnTo>
                  <a:pt x="50" y="75"/>
                </a:lnTo>
                <a:lnTo>
                  <a:pt x="49" y="75"/>
                </a:lnTo>
                <a:lnTo>
                  <a:pt x="49" y="73"/>
                </a:lnTo>
                <a:lnTo>
                  <a:pt x="49" y="72"/>
                </a:lnTo>
                <a:lnTo>
                  <a:pt x="49" y="71"/>
                </a:lnTo>
                <a:lnTo>
                  <a:pt x="48" y="71"/>
                </a:lnTo>
                <a:lnTo>
                  <a:pt x="48" y="70"/>
                </a:lnTo>
                <a:lnTo>
                  <a:pt x="48" y="69"/>
                </a:lnTo>
                <a:lnTo>
                  <a:pt x="47" y="69"/>
                </a:lnTo>
                <a:lnTo>
                  <a:pt x="47" y="70"/>
                </a:lnTo>
                <a:lnTo>
                  <a:pt x="45" y="70"/>
                </a:lnTo>
                <a:lnTo>
                  <a:pt x="45" y="71"/>
                </a:lnTo>
                <a:lnTo>
                  <a:pt x="44" y="71"/>
                </a:lnTo>
                <a:lnTo>
                  <a:pt x="43" y="71"/>
                </a:lnTo>
                <a:lnTo>
                  <a:pt x="43" y="72"/>
                </a:lnTo>
                <a:lnTo>
                  <a:pt x="42" y="72"/>
                </a:lnTo>
                <a:lnTo>
                  <a:pt x="42" y="73"/>
                </a:lnTo>
                <a:lnTo>
                  <a:pt x="41" y="73"/>
                </a:lnTo>
                <a:lnTo>
                  <a:pt x="40" y="73"/>
                </a:lnTo>
                <a:lnTo>
                  <a:pt x="40" y="75"/>
                </a:lnTo>
                <a:lnTo>
                  <a:pt x="39" y="75"/>
                </a:lnTo>
                <a:lnTo>
                  <a:pt x="37" y="76"/>
                </a:lnTo>
                <a:lnTo>
                  <a:pt x="36" y="76"/>
                </a:lnTo>
                <a:lnTo>
                  <a:pt x="35" y="76"/>
                </a:lnTo>
                <a:lnTo>
                  <a:pt x="35" y="77"/>
                </a:lnTo>
                <a:lnTo>
                  <a:pt x="34" y="77"/>
                </a:lnTo>
                <a:lnTo>
                  <a:pt x="33" y="77"/>
                </a:lnTo>
                <a:lnTo>
                  <a:pt x="32" y="77"/>
                </a:lnTo>
                <a:lnTo>
                  <a:pt x="31" y="78"/>
                </a:lnTo>
                <a:lnTo>
                  <a:pt x="29" y="78"/>
                </a:lnTo>
                <a:lnTo>
                  <a:pt x="28" y="78"/>
                </a:lnTo>
                <a:lnTo>
                  <a:pt x="27" y="78"/>
                </a:lnTo>
                <a:lnTo>
                  <a:pt x="26" y="78"/>
                </a:lnTo>
                <a:lnTo>
                  <a:pt x="25" y="78"/>
                </a:lnTo>
                <a:lnTo>
                  <a:pt x="24" y="78"/>
                </a:lnTo>
                <a:lnTo>
                  <a:pt x="23" y="78"/>
                </a:lnTo>
                <a:lnTo>
                  <a:pt x="21" y="78"/>
                </a:lnTo>
                <a:lnTo>
                  <a:pt x="20" y="78"/>
                </a:lnTo>
                <a:lnTo>
                  <a:pt x="19" y="78"/>
                </a:lnTo>
                <a:lnTo>
                  <a:pt x="18" y="78"/>
                </a:lnTo>
                <a:lnTo>
                  <a:pt x="17" y="77"/>
                </a:lnTo>
                <a:lnTo>
                  <a:pt x="16" y="77"/>
                </a:lnTo>
                <a:lnTo>
                  <a:pt x="15" y="77"/>
                </a:lnTo>
                <a:lnTo>
                  <a:pt x="13" y="77"/>
                </a:lnTo>
                <a:lnTo>
                  <a:pt x="13" y="76"/>
                </a:lnTo>
                <a:lnTo>
                  <a:pt x="12" y="76"/>
                </a:lnTo>
                <a:lnTo>
                  <a:pt x="11" y="76"/>
                </a:lnTo>
                <a:lnTo>
                  <a:pt x="11" y="75"/>
                </a:lnTo>
                <a:lnTo>
                  <a:pt x="10" y="75"/>
                </a:lnTo>
                <a:lnTo>
                  <a:pt x="9" y="73"/>
                </a:lnTo>
                <a:lnTo>
                  <a:pt x="8" y="73"/>
                </a:lnTo>
                <a:lnTo>
                  <a:pt x="8" y="72"/>
                </a:lnTo>
                <a:lnTo>
                  <a:pt x="7" y="72"/>
                </a:lnTo>
                <a:lnTo>
                  <a:pt x="7" y="71"/>
                </a:lnTo>
                <a:lnTo>
                  <a:pt x="5" y="71"/>
                </a:lnTo>
                <a:lnTo>
                  <a:pt x="5" y="70"/>
                </a:lnTo>
                <a:lnTo>
                  <a:pt x="4" y="70"/>
                </a:lnTo>
                <a:lnTo>
                  <a:pt x="4" y="69"/>
                </a:lnTo>
                <a:lnTo>
                  <a:pt x="3" y="69"/>
                </a:lnTo>
                <a:lnTo>
                  <a:pt x="3" y="68"/>
                </a:lnTo>
                <a:lnTo>
                  <a:pt x="2" y="67"/>
                </a:lnTo>
                <a:lnTo>
                  <a:pt x="2" y="65"/>
                </a:lnTo>
                <a:lnTo>
                  <a:pt x="2" y="64"/>
                </a:lnTo>
                <a:lnTo>
                  <a:pt x="1" y="64"/>
                </a:lnTo>
                <a:lnTo>
                  <a:pt x="1" y="63"/>
                </a:lnTo>
                <a:lnTo>
                  <a:pt x="1" y="62"/>
                </a:lnTo>
                <a:lnTo>
                  <a:pt x="1" y="61"/>
                </a:lnTo>
                <a:lnTo>
                  <a:pt x="0" y="60"/>
                </a:lnTo>
                <a:lnTo>
                  <a:pt x="0" y="58"/>
                </a:lnTo>
                <a:lnTo>
                  <a:pt x="0" y="57"/>
                </a:lnTo>
                <a:lnTo>
                  <a:pt x="0" y="56"/>
                </a:lnTo>
                <a:lnTo>
                  <a:pt x="0" y="55"/>
                </a:lnTo>
                <a:lnTo>
                  <a:pt x="0" y="54"/>
                </a:lnTo>
                <a:lnTo>
                  <a:pt x="0" y="53"/>
                </a:lnTo>
                <a:lnTo>
                  <a:pt x="0" y="52"/>
                </a:lnTo>
                <a:lnTo>
                  <a:pt x="1" y="52"/>
                </a:lnTo>
                <a:lnTo>
                  <a:pt x="1" y="50"/>
                </a:lnTo>
                <a:lnTo>
                  <a:pt x="1" y="49"/>
                </a:lnTo>
                <a:lnTo>
                  <a:pt x="1" y="48"/>
                </a:lnTo>
                <a:lnTo>
                  <a:pt x="2" y="48"/>
                </a:lnTo>
                <a:lnTo>
                  <a:pt x="2" y="47"/>
                </a:lnTo>
                <a:lnTo>
                  <a:pt x="2" y="46"/>
                </a:lnTo>
                <a:lnTo>
                  <a:pt x="3" y="45"/>
                </a:lnTo>
                <a:lnTo>
                  <a:pt x="3" y="44"/>
                </a:lnTo>
                <a:lnTo>
                  <a:pt x="4" y="44"/>
                </a:lnTo>
                <a:lnTo>
                  <a:pt x="4" y="42"/>
                </a:lnTo>
                <a:lnTo>
                  <a:pt x="5" y="42"/>
                </a:lnTo>
                <a:lnTo>
                  <a:pt x="5" y="41"/>
                </a:lnTo>
                <a:lnTo>
                  <a:pt x="7" y="40"/>
                </a:lnTo>
                <a:lnTo>
                  <a:pt x="8" y="40"/>
                </a:lnTo>
                <a:lnTo>
                  <a:pt x="8" y="39"/>
                </a:lnTo>
                <a:lnTo>
                  <a:pt x="9" y="39"/>
                </a:lnTo>
                <a:lnTo>
                  <a:pt x="9" y="38"/>
                </a:lnTo>
                <a:lnTo>
                  <a:pt x="10" y="38"/>
                </a:lnTo>
                <a:lnTo>
                  <a:pt x="11" y="38"/>
                </a:lnTo>
                <a:lnTo>
                  <a:pt x="11" y="37"/>
                </a:lnTo>
                <a:lnTo>
                  <a:pt x="12" y="37"/>
                </a:lnTo>
                <a:lnTo>
                  <a:pt x="13" y="37"/>
                </a:lnTo>
                <a:lnTo>
                  <a:pt x="15" y="36"/>
                </a:lnTo>
                <a:lnTo>
                  <a:pt x="16" y="36"/>
                </a:lnTo>
                <a:lnTo>
                  <a:pt x="17" y="36"/>
                </a:lnTo>
                <a:lnTo>
                  <a:pt x="18" y="34"/>
                </a:lnTo>
                <a:lnTo>
                  <a:pt x="19" y="34"/>
                </a:lnTo>
                <a:lnTo>
                  <a:pt x="20" y="34"/>
                </a:lnTo>
                <a:lnTo>
                  <a:pt x="21" y="34"/>
                </a:lnTo>
                <a:lnTo>
                  <a:pt x="21" y="33"/>
                </a:lnTo>
                <a:lnTo>
                  <a:pt x="23" y="33"/>
                </a:lnTo>
                <a:lnTo>
                  <a:pt x="24" y="33"/>
                </a:lnTo>
                <a:lnTo>
                  <a:pt x="25" y="33"/>
                </a:lnTo>
                <a:lnTo>
                  <a:pt x="26" y="33"/>
                </a:lnTo>
                <a:lnTo>
                  <a:pt x="27" y="32"/>
                </a:lnTo>
                <a:lnTo>
                  <a:pt x="28" y="32"/>
                </a:lnTo>
                <a:lnTo>
                  <a:pt x="29" y="32"/>
                </a:lnTo>
                <a:lnTo>
                  <a:pt x="31" y="32"/>
                </a:lnTo>
                <a:lnTo>
                  <a:pt x="32" y="32"/>
                </a:lnTo>
                <a:lnTo>
                  <a:pt x="33" y="32"/>
                </a:lnTo>
                <a:lnTo>
                  <a:pt x="33" y="31"/>
                </a:lnTo>
                <a:lnTo>
                  <a:pt x="34" y="31"/>
                </a:lnTo>
                <a:lnTo>
                  <a:pt x="35" y="31"/>
                </a:lnTo>
                <a:lnTo>
                  <a:pt x="36" y="31"/>
                </a:lnTo>
                <a:lnTo>
                  <a:pt x="37" y="31"/>
                </a:lnTo>
                <a:lnTo>
                  <a:pt x="37" y="30"/>
                </a:lnTo>
                <a:lnTo>
                  <a:pt x="39" y="30"/>
                </a:lnTo>
                <a:lnTo>
                  <a:pt x="40" y="30"/>
                </a:lnTo>
                <a:lnTo>
                  <a:pt x="41" y="30"/>
                </a:lnTo>
                <a:lnTo>
                  <a:pt x="42" y="30"/>
                </a:lnTo>
                <a:lnTo>
                  <a:pt x="42" y="29"/>
                </a:lnTo>
                <a:lnTo>
                  <a:pt x="43" y="29"/>
                </a:lnTo>
                <a:lnTo>
                  <a:pt x="44" y="29"/>
                </a:lnTo>
                <a:lnTo>
                  <a:pt x="45" y="29"/>
                </a:lnTo>
                <a:lnTo>
                  <a:pt x="45" y="28"/>
                </a:lnTo>
                <a:lnTo>
                  <a:pt x="45" y="26"/>
                </a:lnTo>
                <a:lnTo>
                  <a:pt x="45" y="25"/>
                </a:lnTo>
                <a:lnTo>
                  <a:pt x="45" y="24"/>
                </a:lnTo>
                <a:lnTo>
                  <a:pt x="45" y="23"/>
                </a:lnTo>
                <a:lnTo>
                  <a:pt x="45" y="22"/>
                </a:lnTo>
                <a:lnTo>
                  <a:pt x="45" y="21"/>
                </a:lnTo>
                <a:lnTo>
                  <a:pt x="45" y="20"/>
                </a:lnTo>
                <a:lnTo>
                  <a:pt x="44" y="20"/>
                </a:lnTo>
                <a:lnTo>
                  <a:pt x="44" y="18"/>
                </a:lnTo>
                <a:lnTo>
                  <a:pt x="43" y="18"/>
                </a:lnTo>
                <a:lnTo>
                  <a:pt x="43" y="17"/>
                </a:lnTo>
                <a:lnTo>
                  <a:pt x="42" y="17"/>
                </a:lnTo>
                <a:lnTo>
                  <a:pt x="41" y="16"/>
                </a:lnTo>
                <a:lnTo>
                  <a:pt x="40" y="16"/>
                </a:lnTo>
                <a:lnTo>
                  <a:pt x="39" y="16"/>
                </a:lnTo>
                <a:lnTo>
                  <a:pt x="37" y="16"/>
                </a:lnTo>
                <a:lnTo>
                  <a:pt x="36" y="16"/>
                </a:lnTo>
                <a:lnTo>
                  <a:pt x="35" y="15"/>
                </a:lnTo>
                <a:lnTo>
                  <a:pt x="34" y="15"/>
                </a:lnTo>
                <a:lnTo>
                  <a:pt x="33" y="15"/>
                </a:lnTo>
                <a:lnTo>
                  <a:pt x="32" y="15"/>
                </a:lnTo>
                <a:lnTo>
                  <a:pt x="31" y="15"/>
                </a:lnTo>
                <a:lnTo>
                  <a:pt x="31" y="16"/>
                </a:lnTo>
                <a:lnTo>
                  <a:pt x="29" y="16"/>
                </a:lnTo>
                <a:lnTo>
                  <a:pt x="28" y="16"/>
                </a:lnTo>
                <a:lnTo>
                  <a:pt x="27" y="16"/>
                </a:lnTo>
                <a:lnTo>
                  <a:pt x="26" y="16"/>
                </a:lnTo>
                <a:lnTo>
                  <a:pt x="26" y="17"/>
                </a:lnTo>
                <a:lnTo>
                  <a:pt x="25" y="17"/>
                </a:lnTo>
                <a:lnTo>
                  <a:pt x="24" y="17"/>
                </a:lnTo>
                <a:lnTo>
                  <a:pt x="24" y="18"/>
                </a:lnTo>
                <a:lnTo>
                  <a:pt x="23" y="18"/>
                </a:lnTo>
                <a:lnTo>
                  <a:pt x="23" y="20"/>
                </a:lnTo>
                <a:lnTo>
                  <a:pt x="21" y="20"/>
                </a:lnTo>
                <a:lnTo>
                  <a:pt x="21" y="21"/>
                </a:lnTo>
                <a:lnTo>
                  <a:pt x="21" y="22"/>
                </a:lnTo>
                <a:lnTo>
                  <a:pt x="20" y="22"/>
                </a:lnTo>
                <a:lnTo>
                  <a:pt x="20" y="23"/>
                </a:lnTo>
                <a:lnTo>
                  <a:pt x="20" y="24"/>
                </a:lnTo>
                <a:lnTo>
                  <a:pt x="20" y="25"/>
                </a:lnTo>
                <a:close/>
                <a:moveTo>
                  <a:pt x="45" y="40"/>
                </a:moveTo>
                <a:lnTo>
                  <a:pt x="45" y="41"/>
                </a:lnTo>
                <a:lnTo>
                  <a:pt x="44" y="41"/>
                </a:lnTo>
                <a:lnTo>
                  <a:pt x="43" y="41"/>
                </a:lnTo>
                <a:lnTo>
                  <a:pt x="42" y="41"/>
                </a:lnTo>
                <a:lnTo>
                  <a:pt x="42" y="42"/>
                </a:lnTo>
                <a:lnTo>
                  <a:pt x="41" y="42"/>
                </a:lnTo>
                <a:lnTo>
                  <a:pt x="40" y="42"/>
                </a:lnTo>
                <a:lnTo>
                  <a:pt x="39" y="42"/>
                </a:lnTo>
                <a:lnTo>
                  <a:pt x="37" y="42"/>
                </a:lnTo>
                <a:lnTo>
                  <a:pt x="37" y="44"/>
                </a:lnTo>
                <a:lnTo>
                  <a:pt x="36" y="44"/>
                </a:lnTo>
                <a:lnTo>
                  <a:pt x="35" y="44"/>
                </a:lnTo>
                <a:lnTo>
                  <a:pt x="34" y="44"/>
                </a:lnTo>
                <a:lnTo>
                  <a:pt x="33" y="44"/>
                </a:lnTo>
                <a:lnTo>
                  <a:pt x="32" y="44"/>
                </a:lnTo>
                <a:lnTo>
                  <a:pt x="32" y="45"/>
                </a:lnTo>
                <a:lnTo>
                  <a:pt x="31" y="45"/>
                </a:lnTo>
                <a:lnTo>
                  <a:pt x="29" y="45"/>
                </a:lnTo>
                <a:lnTo>
                  <a:pt x="28" y="45"/>
                </a:lnTo>
                <a:lnTo>
                  <a:pt x="27" y="46"/>
                </a:lnTo>
                <a:lnTo>
                  <a:pt x="26" y="46"/>
                </a:lnTo>
                <a:lnTo>
                  <a:pt x="25" y="46"/>
                </a:lnTo>
                <a:lnTo>
                  <a:pt x="25" y="47"/>
                </a:lnTo>
                <a:lnTo>
                  <a:pt x="24" y="47"/>
                </a:lnTo>
                <a:lnTo>
                  <a:pt x="23" y="47"/>
                </a:lnTo>
                <a:lnTo>
                  <a:pt x="23" y="48"/>
                </a:lnTo>
                <a:lnTo>
                  <a:pt x="21" y="48"/>
                </a:lnTo>
                <a:lnTo>
                  <a:pt x="21" y="49"/>
                </a:lnTo>
                <a:lnTo>
                  <a:pt x="20" y="49"/>
                </a:lnTo>
                <a:lnTo>
                  <a:pt x="20" y="50"/>
                </a:lnTo>
                <a:lnTo>
                  <a:pt x="20" y="52"/>
                </a:lnTo>
                <a:lnTo>
                  <a:pt x="19" y="53"/>
                </a:lnTo>
                <a:lnTo>
                  <a:pt x="19" y="54"/>
                </a:lnTo>
                <a:lnTo>
                  <a:pt x="19" y="55"/>
                </a:lnTo>
                <a:lnTo>
                  <a:pt x="19" y="56"/>
                </a:lnTo>
                <a:lnTo>
                  <a:pt x="20" y="56"/>
                </a:lnTo>
                <a:lnTo>
                  <a:pt x="20" y="57"/>
                </a:lnTo>
                <a:lnTo>
                  <a:pt x="20" y="58"/>
                </a:lnTo>
                <a:lnTo>
                  <a:pt x="21" y="60"/>
                </a:lnTo>
                <a:lnTo>
                  <a:pt x="21" y="61"/>
                </a:lnTo>
                <a:lnTo>
                  <a:pt x="23" y="61"/>
                </a:lnTo>
                <a:lnTo>
                  <a:pt x="23" y="62"/>
                </a:lnTo>
                <a:lnTo>
                  <a:pt x="24" y="62"/>
                </a:lnTo>
                <a:lnTo>
                  <a:pt x="25" y="63"/>
                </a:lnTo>
                <a:lnTo>
                  <a:pt x="26" y="63"/>
                </a:lnTo>
                <a:lnTo>
                  <a:pt x="27" y="64"/>
                </a:lnTo>
                <a:lnTo>
                  <a:pt x="28" y="64"/>
                </a:lnTo>
                <a:lnTo>
                  <a:pt x="29" y="64"/>
                </a:lnTo>
                <a:lnTo>
                  <a:pt x="31" y="64"/>
                </a:lnTo>
                <a:lnTo>
                  <a:pt x="32" y="64"/>
                </a:lnTo>
                <a:lnTo>
                  <a:pt x="33" y="64"/>
                </a:lnTo>
                <a:lnTo>
                  <a:pt x="34" y="64"/>
                </a:lnTo>
                <a:lnTo>
                  <a:pt x="35" y="63"/>
                </a:lnTo>
                <a:lnTo>
                  <a:pt x="36" y="63"/>
                </a:lnTo>
                <a:lnTo>
                  <a:pt x="37" y="63"/>
                </a:lnTo>
                <a:lnTo>
                  <a:pt x="37" y="62"/>
                </a:lnTo>
                <a:lnTo>
                  <a:pt x="39" y="62"/>
                </a:lnTo>
                <a:lnTo>
                  <a:pt x="40" y="62"/>
                </a:lnTo>
                <a:lnTo>
                  <a:pt x="40" y="61"/>
                </a:lnTo>
                <a:lnTo>
                  <a:pt x="41" y="61"/>
                </a:lnTo>
                <a:lnTo>
                  <a:pt x="41" y="60"/>
                </a:lnTo>
                <a:lnTo>
                  <a:pt x="42" y="60"/>
                </a:lnTo>
                <a:lnTo>
                  <a:pt x="42" y="58"/>
                </a:lnTo>
                <a:lnTo>
                  <a:pt x="43" y="58"/>
                </a:lnTo>
                <a:lnTo>
                  <a:pt x="43" y="57"/>
                </a:lnTo>
                <a:lnTo>
                  <a:pt x="44" y="57"/>
                </a:lnTo>
                <a:lnTo>
                  <a:pt x="44" y="56"/>
                </a:lnTo>
                <a:lnTo>
                  <a:pt x="44" y="55"/>
                </a:lnTo>
                <a:lnTo>
                  <a:pt x="45" y="55"/>
                </a:lnTo>
                <a:lnTo>
                  <a:pt x="45" y="54"/>
                </a:lnTo>
                <a:lnTo>
                  <a:pt x="45" y="53"/>
                </a:lnTo>
                <a:lnTo>
                  <a:pt x="45" y="52"/>
                </a:lnTo>
                <a:lnTo>
                  <a:pt x="45" y="50"/>
                </a:lnTo>
                <a:lnTo>
                  <a:pt x="45" y="49"/>
                </a:lnTo>
                <a:lnTo>
                  <a:pt x="45" y="48"/>
                </a:lnTo>
                <a:lnTo>
                  <a:pt x="45" y="47"/>
                </a:lnTo>
                <a:lnTo>
                  <a:pt x="45" y="46"/>
                </a:lnTo>
                <a:lnTo>
                  <a:pt x="45" y="45"/>
                </a:lnTo>
                <a:lnTo>
                  <a:pt x="45" y="4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3" name="Freeform 66"/>
          <p:cNvSpPr>
            <a:spLocks/>
          </p:cNvSpPr>
          <p:nvPr/>
        </p:nvSpPr>
        <p:spPr bwMode="auto">
          <a:xfrm>
            <a:off x="6607175" y="3230563"/>
            <a:ext cx="69850" cy="161925"/>
          </a:xfrm>
          <a:custGeom>
            <a:avLst/>
            <a:gdLst>
              <a:gd name="T0" fmla="*/ 43 w 44"/>
              <a:gd name="T1" fmla="*/ 41 h 102"/>
              <a:gd name="T2" fmla="*/ 29 w 44"/>
              <a:gd name="T3" fmla="*/ 72 h 102"/>
              <a:gd name="T4" fmla="*/ 29 w 44"/>
              <a:gd name="T5" fmla="*/ 74 h 102"/>
              <a:gd name="T6" fmla="*/ 29 w 44"/>
              <a:gd name="T7" fmla="*/ 77 h 102"/>
              <a:gd name="T8" fmla="*/ 29 w 44"/>
              <a:gd name="T9" fmla="*/ 79 h 102"/>
              <a:gd name="T10" fmla="*/ 29 w 44"/>
              <a:gd name="T11" fmla="*/ 81 h 102"/>
              <a:gd name="T12" fmla="*/ 30 w 44"/>
              <a:gd name="T13" fmla="*/ 82 h 102"/>
              <a:gd name="T14" fmla="*/ 31 w 44"/>
              <a:gd name="T15" fmla="*/ 84 h 102"/>
              <a:gd name="T16" fmla="*/ 32 w 44"/>
              <a:gd name="T17" fmla="*/ 85 h 102"/>
              <a:gd name="T18" fmla="*/ 34 w 44"/>
              <a:gd name="T19" fmla="*/ 86 h 102"/>
              <a:gd name="T20" fmla="*/ 36 w 44"/>
              <a:gd name="T21" fmla="*/ 86 h 102"/>
              <a:gd name="T22" fmla="*/ 38 w 44"/>
              <a:gd name="T23" fmla="*/ 86 h 102"/>
              <a:gd name="T24" fmla="*/ 39 w 44"/>
              <a:gd name="T25" fmla="*/ 85 h 102"/>
              <a:gd name="T26" fmla="*/ 42 w 44"/>
              <a:gd name="T27" fmla="*/ 85 h 102"/>
              <a:gd name="T28" fmla="*/ 43 w 44"/>
              <a:gd name="T29" fmla="*/ 84 h 102"/>
              <a:gd name="T30" fmla="*/ 43 w 44"/>
              <a:gd name="T31" fmla="*/ 100 h 102"/>
              <a:gd name="T32" fmla="*/ 42 w 44"/>
              <a:gd name="T33" fmla="*/ 101 h 102"/>
              <a:gd name="T34" fmla="*/ 39 w 44"/>
              <a:gd name="T35" fmla="*/ 101 h 102"/>
              <a:gd name="T36" fmla="*/ 37 w 44"/>
              <a:gd name="T37" fmla="*/ 101 h 102"/>
              <a:gd name="T38" fmla="*/ 36 w 44"/>
              <a:gd name="T39" fmla="*/ 102 h 102"/>
              <a:gd name="T40" fmla="*/ 34 w 44"/>
              <a:gd name="T41" fmla="*/ 102 h 102"/>
              <a:gd name="T42" fmla="*/ 31 w 44"/>
              <a:gd name="T43" fmla="*/ 102 h 102"/>
              <a:gd name="T44" fmla="*/ 29 w 44"/>
              <a:gd name="T45" fmla="*/ 102 h 102"/>
              <a:gd name="T46" fmla="*/ 27 w 44"/>
              <a:gd name="T47" fmla="*/ 102 h 102"/>
              <a:gd name="T48" fmla="*/ 24 w 44"/>
              <a:gd name="T49" fmla="*/ 102 h 102"/>
              <a:gd name="T50" fmla="*/ 22 w 44"/>
              <a:gd name="T51" fmla="*/ 101 h 102"/>
              <a:gd name="T52" fmla="*/ 20 w 44"/>
              <a:gd name="T53" fmla="*/ 101 h 102"/>
              <a:gd name="T54" fmla="*/ 19 w 44"/>
              <a:gd name="T55" fmla="*/ 100 h 102"/>
              <a:gd name="T56" fmla="*/ 16 w 44"/>
              <a:gd name="T57" fmla="*/ 99 h 102"/>
              <a:gd name="T58" fmla="*/ 15 w 44"/>
              <a:gd name="T59" fmla="*/ 97 h 102"/>
              <a:gd name="T60" fmla="*/ 14 w 44"/>
              <a:gd name="T61" fmla="*/ 96 h 102"/>
              <a:gd name="T62" fmla="*/ 13 w 44"/>
              <a:gd name="T63" fmla="*/ 95 h 102"/>
              <a:gd name="T64" fmla="*/ 12 w 44"/>
              <a:gd name="T65" fmla="*/ 94 h 102"/>
              <a:gd name="T66" fmla="*/ 11 w 44"/>
              <a:gd name="T67" fmla="*/ 92 h 102"/>
              <a:gd name="T68" fmla="*/ 11 w 44"/>
              <a:gd name="T69" fmla="*/ 89 h 102"/>
              <a:gd name="T70" fmla="*/ 11 w 44"/>
              <a:gd name="T71" fmla="*/ 87 h 102"/>
              <a:gd name="T72" fmla="*/ 10 w 44"/>
              <a:gd name="T73" fmla="*/ 86 h 102"/>
              <a:gd name="T74" fmla="*/ 10 w 44"/>
              <a:gd name="T75" fmla="*/ 84 h 102"/>
              <a:gd name="T76" fmla="*/ 10 w 44"/>
              <a:gd name="T77" fmla="*/ 81 h 102"/>
              <a:gd name="T78" fmla="*/ 10 w 44"/>
              <a:gd name="T79" fmla="*/ 79 h 102"/>
              <a:gd name="T80" fmla="*/ 10 w 44"/>
              <a:gd name="T81" fmla="*/ 77 h 102"/>
              <a:gd name="T82" fmla="*/ 10 w 44"/>
              <a:gd name="T83" fmla="*/ 74 h 102"/>
              <a:gd name="T84" fmla="*/ 0 w 44"/>
              <a:gd name="T85" fmla="*/ 41 h 102"/>
              <a:gd name="T86" fmla="*/ 10 w 44"/>
              <a:gd name="T87" fmla="*/ 26 h 102"/>
              <a:gd name="T88" fmla="*/ 29 w 44"/>
              <a:gd name="T89" fmla="*/ 0 h 102"/>
              <a:gd name="T90" fmla="*/ 43 w 44"/>
              <a:gd name="T91" fmla="*/ 26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102"/>
              <a:gd name="T140" fmla="*/ 44 w 44"/>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102">
                <a:moveTo>
                  <a:pt x="43" y="26"/>
                </a:moveTo>
                <a:lnTo>
                  <a:pt x="43" y="41"/>
                </a:lnTo>
                <a:lnTo>
                  <a:pt x="29" y="41"/>
                </a:lnTo>
                <a:lnTo>
                  <a:pt x="29" y="72"/>
                </a:lnTo>
                <a:lnTo>
                  <a:pt x="29" y="73"/>
                </a:lnTo>
                <a:lnTo>
                  <a:pt x="29" y="74"/>
                </a:lnTo>
                <a:lnTo>
                  <a:pt x="29" y="76"/>
                </a:lnTo>
                <a:lnTo>
                  <a:pt x="29" y="77"/>
                </a:lnTo>
                <a:lnTo>
                  <a:pt x="29" y="78"/>
                </a:lnTo>
                <a:lnTo>
                  <a:pt x="29" y="79"/>
                </a:lnTo>
                <a:lnTo>
                  <a:pt x="29" y="80"/>
                </a:lnTo>
                <a:lnTo>
                  <a:pt x="29" y="81"/>
                </a:lnTo>
                <a:lnTo>
                  <a:pt x="30" y="81"/>
                </a:lnTo>
                <a:lnTo>
                  <a:pt x="30" y="82"/>
                </a:lnTo>
                <a:lnTo>
                  <a:pt x="30" y="84"/>
                </a:lnTo>
                <a:lnTo>
                  <a:pt x="31" y="84"/>
                </a:lnTo>
                <a:lnTo>
                  <a:pt x="31" y="85"/>
                </a:lnTo>
                <a:lnTo>
                  <a:pt x="32" y="85"/>
                </a:lnTo>
                <a:lnTo>
                  <a:pt x="32" y="86"/>
                </a:lnTo>
                <a:lnTo>
                  <a:pt x="34" y="86"/>
                </a:lnTo>
                <a:lnTo>
                  <a:pt x="35" y="86"/>
                </a:lnTo>
                <a:lnTo>
                  <a:pt x="36" y="86"/>
                </a:lnTo>
                <a:lnTo>
                  <a:pt x="37" y="86"/>
                </a:lnTo>
                <a:lnTo>
                  <a:pt x="38" y="86"/>
                </a:lnTo>
                <a:lnTo>
                  <a:pt x="38" y="85"/>
                </a:lnTo>
                <a:lnTo>
                  <a:pt x="39" y="85"/>
                </a:lnTo>
                <a:lnTo>
                  <a:pt x="41" y="85"/>
                </a:lnTo>
                <a:lnTo>
                  <a:pt x="42" y="85"/>
                </a:lnTo>
                <a:lnTo>
                  <a:pt x="42" y="84"/>
                </a:lnTo>
                <a:lnTo>
                  <a:pt x="43" y="84"/>
                </a:lnTo>
                <a:lnTo>
                  <a:pt x="44" y="100"/>
                </a:lnTo>
                <a:lnTo>
                  <a:pt x="43" y="100"/>
                </a:lnTo>
                <a:lnTo>
                  <a:pt x="42" y="100"/>
                </a:lnTo>
                <a:lnTo>
                  <a:pt x="42" y="101"/>
                </a:lnTo>
                <a:lnTo>
                  <a:pt x="41" y="101"/>
                </a:lnTo>
                <a:lnTo>
                  <a:pt x="39" y="101"/>
                </a:lnTo>
                <a:lnTo>
                  <a:pt x="38" y="101"/>
                </a:lnTo>
                <a:lnTo>
                  <a:pt x="37" y="101"/>
                </a:lnTo>
                <a:lnTo>
                  <a:pt x="37" y="102"/>
                </a:lnTo>
                <a:lnTo>
                  <a:pt x="36" y="102"/>
                </a:lnTo>
                <a:lnTo>
                  <a:pt x="35" y="102"/>
                </a:lnTo>
                <a:lnTo>
                  <a:pt x="34" y="102"/>
                </a:lnTo>
                <a:lnTo>
                  <a:pt x="32" y="102"/>
                </a:lnTo>
                <a:lnTo>
                  <a:pt x="31" y="102"/>
                </a:lnTo>
                <a:lnTo>
                  <a:pt x="30" y="102"/>
                </a:lnTo>
                <a:lnTo>
                  <a:pt x="29" y="102"/>
                </a:lnTo>
                <a:lnTo>
                  <a:pt x="28" y="102"/>
                </a:lnTo>
                <a:lnTo>
                  <a:pt x="27" y="102"/>
                </a:lnTo>
                <a:lnTo>
                  <a:pt x="26" y="102"/>
                </a:lnTo>
                <a:lnTo>
                  <a:pt x="24" y="102"/>
                </a:lnTo>
                <a:lnTo>
                  <a:pt x="23" y="102"/>
                </a:lnTo>
                <a:lnTo>
                  <a:pt x="22" y="101"/>
                </a:lnTo>
                <a:lnTo>
                  <a:pt x="21" y="101"/>
                </a:lnTo>
                <a:lnTo>
                  <a:pt x="20" y="101"/>
                </a:lnTo>
                <a:lnTo>
                  <a:pt x="19" y="101"/>
                </a:lnTo>
                <a:lnTo>
                  <a:pt x="19" y="100"/>
                </a:lnTo>
                <a:lnTo>
                  <a:pt x="18" y="100"/>
                </a:lnTo>
                <a:lnTo>
                  <a:pt x="16" y="99"/>
                </a:lnTo>
                <a:lnTo>
                  <a:pt x="15" y="99"/>
                </a:lnTo>
                <a:lnTo>
                  <a:pt x="15" y="97"/>
                </a:lnTo>
                <a:lnTo>
                  <a:pt x="14" y="97"/>
                </a:lnTo>
                <a:lnTo>
                  <a:pt x="14" y="96"/>
                </a:lnTo>
                <a:lnTo>
                  <a:pt x="13" y="96"/>
                </a:lnTo>
                <a:lnTo>
                  <a:pt x="13" y="95"/>
                </a:lnTo>
                <a:lnTo>
                  <a:pt x="12" y="95"/>
                </a:lnTo>
                <a:lnTo>
                  <a:pt x="12" y="94"/>
                </a:lnTo>
                <a:lnTo>
                  <a:pt x="12" y="93"/>
                </a:lnTo>
                <a:lnTo>
                  <a:pt x="11" y="92"/>
                </a:lnTo>
                <a:lnTo>
                  <a:pt x="11" y="91"/>
                </a:lnTo>
                <a:lnTo>
                  <a:pt x="11" y="89"/>
                </a:lnTo>
                <a:lnTo>
                  <a:pt x="11" y="88"/>
                </a:lnTo>
                <a:lnTo>
                  <a:pt x="11" y="87"/>
                </a:lnTo>
                <a:lnTo>
                  <a:pt x="10" y="87"/>
                </a:lnTo>
                <a:lnTo>
                  <a:pt x="10" y="86"/>
                </a:lnTo>
                <a:lnTo>
                  <a:pt x="10" y="85"/>
                </a:lnTo>
                <a:lnTo>
                  <a:pt x="10" y="84"/>
                </a:lnTo>
                <a:lnTo>
                  <a:pt x="10" y="82"/>
                </a:lnTo>
                <a:lnTo>
                  <a:pt x="10" y="81"/>
                </a:lnTo>
                <a:lnTo>
                  <a:pt x="10" y="80"/>
                </a:lnTo>
                <a:lnTo>
                  <a:pt x="10" y="79"/>
                </a:lnTo>
                <a:lnTo>
                  <a:pt x="10" y="78"/>
                </a:lnTo>
                <a:lnTo>
                  <a:pt x="10" y="77"/>
                </a:lnTo>
                <a:lnTo>
                  <a:pt x="10" y="76"/>
                </a:lnTo>
                <a:lnTo>
                  <a:pt x="10" y="74"/>
                </a:lnTo>
                <a:lnTo>
                  <a:pt x="10" y="41"/>
                </a:lnTo>
                <a:lnTo>
                  <a:pt x="0" y="41"/>
                </a:lnTo>
                <a:lnTo>
                  <a:pt x="0" y="26"/>
                </a:lnTo>
                <a:lnTo>
                  <a:pt x="10" y="26"/>
                </a:lnTo>
                <a:lnTo>
                  <a:pt x="10" y="11"/>
                </a:lnTo>
                <a:lnTo>
                  <a:pt x="29" y="0"/>
                </a:lnTo>
                <a:lnTo>
                  <a:pt x="29" y="26"/>
                </a:lnTo>
                <a:lnTo>
                  <a:pt x="43"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4" name="Freeform 67"/>
          <p:cNvSpPr>
            <a:spLocks noEditPoints="1"/>
          </p:cNvSpPr>
          <p:nvPr/>
        </p:nvSpPr>
        <p:spPr bwMode="auto">
          <a:xfrm>
            <a:off x="6697663" y="3227388"/>
            <a:ext cx="30162" cy="163512"/>
          </a:xfrm>
          <a:custGeom>
            <a:avLst/>
            <a:gdLst>
              <a:gd name="T0" fmla="*/ 0 w 19"/>
              <a:gd name="T1" fmla="*/ 18 h 103"/>
              <a:gd name="T2" fmla="*/ 0 w 19"/>
              <a:gd name="T3" fmla="*/ 0 h 103"/>
              <a:gd name="T4" fmla="*/ 19 w 19"/>
              <a:gd name="T5" fmla="*/ 0 h 103"/>
              <a:gd name="T6" fmla="*/ 19 w 19"/>
              <a:gd name="T7" fmla="*/ 18 h 103"/>
              <a:gd name="T8" fmla="*/ 0 w 19"/>
              <a:gd name="T9" fmla="*/ 18 h 103"/>
              <a:gd name="T10" fmla="*/ 0 w 19"/>
              <a:gd name="T11" fmla="*/ 103 h 103"/>
              <a:gd name="T12" fmla="*/ 0 w 19"/>
              <a:gd name="T13" fmla="*/ 28 h 103"/>
              <a:gd name="T14" fmla="*/ 19 w 19"/>
              <a:gd name="T15" fmla="*/ 28 h 103"/>
              <a:gd name="T16" fmla="*/ 19 w 19"/>
              <a:gd name="T17" fmla="*/ 103 h 103"/>
              <a:gd name="T18" fmla="*/ 0 w 19"/>
              <a:gd name="T19" fmla="*/ 10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3"/>
              <a:gd name="T32" fmla="*/ 19 w 19"/>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3">
                <a:moveTo>
                  <a:pt x="0" y="18"/>
                </a:moveTo>
                <a:lnTo>
                  <a:pt x="0" y="0"/>
                </a:lnTo>
                <a:lnTo>
                  <a:pt x="19" y="0"/>
                </a:lnTo>
                <a:lnTo>
                  <a:pt x="19" y="18"/>
                </a:lnTo>
                <a:lnTo>
                  <a:pt x="0" y="18"/>
                </a:lnTo>
                <a:close/>
                <a:moveTo>
                  <a:pt x="0" y="103"/>
                </a:moveTo>
                <a:lnTo>
                  <a:pt x="0" y="28"/>
                </a:lnTo>
                <a:lnTo>
                  <a:pt x="19" y="28"/>
                </a:lnTo>
                <a:lnTo>
                  <a:pt x="19" y="103"/>
                </a:lnTo>
                <a:lnTo>
                  <a:pt x="0" y="10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5" name="Freeform 68"/>
          <p:cNvSpPr>
            <a:spLocks noEditPoints="1"/>
          </p:cNvSpPr>
          <p:nvPr/>
        </p:nvSpPr>
        <p:spPr bwMode="auto">
          <a:xfrm>
            <a:off x="6753225" y="3268663"/>
            <a:ext cx="114300" cy="169862"/>
          </a:xfrm>
          <a:custGeom>
            <a:avLst/>
            <a:gdLst>
              <a:gd name="T0" fmla="*/ 26 w 72"/>
              <a:gd name="T1" fmla="*/ 88 h 107"/>
              <a:gd name="T2" fmla="*/ 32 w 72"/>
              <a:gd name="T3" fmla="*/ 91 h 107"/>
              <a:gd name="T4" fmla="*/ 39 w 72"/>
              <a:gd name="T5" fmla="*/ 92 h 107"/>
              <a:gd name="T6" fmla="*/ 46 w 72"/>
              <a:gd name="T7" fmla="*/ 89 h 107"/>
              <a:gd name="T8" fmla="*/ 51 w 72"/>
              <a:gd name="T9" fmla="*/ 86 h 107"/>
              <a:gd name="T10" fmla="*/ 53 w 72"/>
              <a:gd name="T11" fmla="*/ 80 h 107"/>
              <a:gd name="T12" fmla="*/ 51 w 72"/>
              <a:gd name="T13" fmla="*/ 67 h 107"/>
              <a:gd name="T14" fmla="*/ 47 w 72"/>
              <a:gd name="T15" fmla="*/ 71 h 107"/>
              <a:gd name="T16" fmla="*/ 40 w 72"/>
              <a:gd name="T17" fmla="*/ 75 h 107"/>
              <a:gd name="T18" fmla="*/ 33 w 72"/>
              <a:gd name="T19" fmla="*/ 77 h 107"/>
              <a:gd name="T20" fmla="*/ 25 w 72"/>
              <a:gd name="T21" fmla="*/ 76 h 107"/>
              <a:gd name="T22" fmla="*/ 17 w 72"/>
              <a:gd name="T23" fmla="*/ 73 h 107"/>
              <a:gd name="T24" fmla="*/ 10 w 72"/>
              <a:gd name="T25" fmla="*/ 68 h 107"/>
              <a:gd name="T26" fmla="*/ 6 w 72"/>
              <a:gd name="T27" fmla="*/ 62 h 107"/>
              <a:gd name="T28" fmla="*/ 2 w 72"/>
              <a:gd name="T29" fmla="*/ 55 h 107"/>
              <a:gd name="T30" fmla="*/ 1 w 72"/>
              <a:gd name="T31" fmla="*/ 48 h 107"/>
              <a:gd name="T32" fmla="*/ 0 w 72"/>
              <a:gd name="T33" fmla="*/ 41 h 107"/>
              <a:gd name="T34" fmla="*/ 0 w 72"/>
              <a:gd name="T35" fmla="*/ 33 h 107"/>
              <a:gd name="T36" fmla="*/ 1 w 72"/>
              <a:gd name="T37" fmla="*/ 25 h 107"/>
              <a:gd name="T38" fmla="*/ 5 w 72"/>
              <a:gd name="T39" fmla="*/ 17 h 107"/>
              <a:gd name="T40" fmla="*/ 9 w 72"/>
              <a:gd name="T41" fmla="*/ 10 h 107"/>
              <a:gd name="T42" fmla="*/ 14 w 72"/>
              <a:gd name="T43" fmla="*/ 6 h 107"/>
              <a:gd name="T44" fmla="*/ 21 w 72"/>
              <a:gd name="T45" fmla="*/ 2 h 107"/>
              <a:gd name="T46" fmla="*/ 29 w 72"/>
              <a:gd name="T47" fmla="*/ 0 h 107"/>
              <a:gd name="T48" fmla="*/ 37 w 72"/>
              <a:gd name="T49" fmla="*/ 1 h 107"/>
              <a:gd name="T50" fmla="*/ 45 w 72"/>
              <a:gd name="T51" fmla="*/ 3 h 107"/>
              <a:gd name="T52" fmla="*/ 49 w 72"/>
              <a:gd name="T53" fmla="*/ 7 h 107"/>
              <a:gd name="T54" fmla="*/ 54 w 72"/>
              <a:gd name="T55" fmla="*/ 12 h 107"/>
              <a:gd name="T56" fmla="*/ 72 w 72"/>
              <a:gd name="T57" fmla="*/ 72 h 107"/>
              <a:gd name="T58" fmla="*/ 72 w 72"/>
              <a:gd name="T59" fmla="*/ 80 h 107"/>
              <a:gd name="T60" fmla="*/ 70 w 72"/>
              <a:gd name="T61" fmla="*/ 87 h 107"/>
              <a:gd name="T62" fmla="*/ 68 w 72"/>
              <a:gd name="T63" fmla="*/ 93 h 107"/>
              <a:gd name="T64" fmla="*/ 64 w 72"/>
              <a:gd name="T65" fmla="*/ 99 h 107"/>
              <a:gd name="T66" fmla="*/ 59 w 72"/>
              <a:gd name="T67" fmla="*/ 102 h 107"/>
              <a:gd name="T68" fmla="*/ 53 w 72"/>
              <a:gd name="T69" fmla="*/ 104 h 107"/>
              <a:gd name="T70" fmla="*/ 46 w 72"/>
              <a:gd name="T71" fmla="*/ 107 h 107"/>
              <a:gd name="T72" fmla="*/ 38 w 72"/>
              <a:gd name="T73" fmla="*/ 107 h 107"/>
              <a:gd name="T74" fmla="*/ 30 w 72"/>
              <a:gd name="T75" fmla="*/ 107 h 107"/>
              <a:gd name="T76" fmla="*/ 22 w 72"/>
              <a:gd name="T77" fmla="*/ 105 h 107"/>
              <a:gd name="T78" fmla="*/ 16 w 72"/>
              <a:gd name="T79" fmla="*/ 103 h 107"/>
              <a:gd name="T80" fmla="*/ 9 w 72"/>
              <a:gd name="T81" fmla="*/ 100 h 107"/>
              <a:gd name="T82" fmla="*/ 5 w 72"/>
              <a:gd name="T83" fmla="*/ 94 h 107"/>
              <a:gd name="T84" fmla="*/ 2 w 72"/>
              <a:gd name="T85" fmla="*/ 87 h 107"/>
              <a:gd name="T86" fmla="*/ 20 w 72"/>
              <a:gd name="T87" fmla="*/ 39 h 107"/>
              <a:gd name="T88" fmla="*/ 21 w 72"/>
              <a:gd name="T89" fmla="*/ 47 h 107"/>
              <a:gd name="T90" fmla="*/ 23 w 72"/>
              <a:gd name="T91" fmla="*/ 53 h 107"/>
              <a:gd name="T92" fmla="*/ 26 w 72"/>
              <a:gd name="T93" fmla="*/ 57 h 107"/>
              <a:gd name="T94" fmla="*/ 32 w 72"/>
              <a:gd name="T95" fmla="*/ 60 h 107"/>
              <a:gd name="T96" fmla="*/ 39 w 72"/>
              <a:gd name="T97" fmla="*/ 60 h 107"/>
              <a:gd name="T98" fmla="*/ 45 w 72"/>
              <a:gd name="T99" fmla="*/ 57 h 107"/>
              <a:gd name="T100" fmla="*/ 49 w 72"/>
              <a:gd name="T101" fmla="*/ 53 h 107"/>
              <a:gd name="T102" fmla="*/ 53 w 72"/>
              <a:gd name="T103" fmla="*/ 45 h 107"/>
              <a:gd name="T104" fmla="*/ 53 w 72"/>
              <a:gd name="T105" fmla="*/ 37 h 107"/>
              <a:gd name="T106" fmla="*/ 52 w 72"/>
              <a:gd name="T107" fmla="*/ 29 h 107"/>
              <a:gd name="T108" fmla="*/ 48 w 72"/>
              <a:gd name="T109" fmla="*/ 22 h 107"/>
              <a:gd name="T110" fmla="*/ 44 w 72"/>
              <a:gd name="T111" fmla="*/ 17 h 107"/>
              <a:gd name="T112" fmla="*/ 37 w 72"/>
              <a:gd name="T113" fmla="*/ 15 h 107"/>
              <a:gd name="T114" fmla="*/ 30 w 72"/>
              <a:gd name="T115" fmla="*/ 16 h 107"/>
              <a:gd name="T116" fmla="*/ 25 w 72"/>
              <a:gd name="T117" fmla="*/ 20 h 107"/>
              <a:gd name="T118" fmla="*/ 22 w 72"/>
              <a:gd name="T119" fmla="*/ 24 h 107"/>
              <a:gd name="T120" fmla="*/ 21 w 72"/>
              <a:gd name="T121" fmla="*/ 31 h 107"/>
              <a:gd name="T122" fmla="*/ 20 w 72"/>
              <a:gd name="T123" fmla="*/ 38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107"/>
              <a:gd name="T188" fmla="*/ 72 w 72"/>
              <a:gd name="T189" fmla="*/ 107 h 1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107">
                <a:moveTo>
                  <a:pt x="2" y="81"/>
                </a:moveTo>
                <a:lnTo>
                  <a:pt x="25" y="84"/>
                </a:lnTo>
                <a:lnTo>
                  <a:pt x="25" y="85"/>
                </a:lnTo>
                <a:lnTo>
                  <a:pt x="25" y="86"/>
                </a:lnTo>
                <a:lnTo>
                  <a:pt x="25" y="87"/>
                </a:lnTo>
                <a:lnTo>
                  <a:pt x="26" y="87"/>
                </a:lnTo>
                <a:lnTo>
                  <a:pt x="26" y="88"/>
                </a:lnTo>
                <a:lnTo>
                  <a:pt x="26" y="89"/>
                </a:lnTo>
                <a:lnTo>
                  <a:pt x="28" y="89"/>
                </a:lnTo>
                <a:lnTo>
                  <a:pt x="29" y="89"/>
                </a:lnTo>
                <a:lnTo>
                  <a:pt x="29" y="91"/>
                </a:lnTo>
                <a:lnTo>
                  <a:pt x="30" y="91"/>
                </a:lnTo>
                <a:lnTo>
                  <a:pt x="31" y="91"/>
                </a:lnTo>
                <a:lnTo>
                  <a:pt x="32" y="91"/>
                </a:lnTo>
                <a:lnTo>
                  <a:pt x="32" y="92"/>
                </a:lnTo>
                <a:lnTo>
                  <a:pt x="33" y="92"/>
                </a:lnTo>
                <a:lnTo>
                  <a:pt x="34" y="92"/>
                </a:lnTo>
                <a:lnTo>
                  <a:pt x="36" y="92"/>
                </a:lnTo>
                <a:lnTo>
                  <a:pt x="37" y="92"/>
                </a:lnTo>
                <a:lnTo>
                  <a:pt x="38" y="92"/>
                </a:lnTo>
                <a:lnTo>
                  <a:pt x="39" y="92"/>
                </a:lnTo>
                <a:lnTo>
                  <a:pt x="40" y="92"/>
                </a:lnTo>
                <a:lnTo>
                  <a:pt x="41" y="92"/>
                </a:lnTo>
                <a:lnTo>
                  <a:pt x="42" y="91"/>
                </a:lnTo>
                <a:lnTo>
                  <a:pt x="44" y="91"/>
                </a:lnTo>
                <a:lnTo>
                  <a:pt x="45" y="91"/>
                </a:lnTo>
                <a:lnTo>
                  <a:pt x="46" y="91"/>
                </a:lnTo>
                <a:lnTo>
                  <a:pt x="46" y="89"/>
                </a:lnTo>
                <a:lnTo>
                  <a:pt x="47" y="89"/>
                </a:lnTo>
                <a:lnTo>
                  <a:pt x="48" y="89"/>
                </a:lnTo>
                <a:lnTo>
                  <a:pt x="48" y="88"/>
                </a:lnTo>
                <a:lnTo>
                  <a:pt x="49" y="88"/>
                </a:lnTo>
                <a:lnTo>
                  <a:pt x="49" y="87"/>
                </a:lnTo>
                <a:lnTo>
                  <a:pt x="51" y="87"/>
                </a:lnTo>
                <a:lnTo>
                  <a:pt x="51" y="86"/>
                </a:lnTo>
                <a:lnTo>
                  <a:pt x="52" y="86"/>
                </a:lnTo>
                <a:lnTo>
                  <a:pt x="52" y="85"/>
                </a:lnTo>
                <a:lnTo>
                  <a:pt x="52" y="84"/>
                </a:lnTo>
                <a:lnTo>
                  <a:pt x="52" y="83"/>
                </a:lnTo>
                <a:lnTo>
                  <a:pt x="53" y="83"/>
                </a:lnTo>
                <a:lnTo>
                  <a:pt x="53" y="81"/>
                </a:lnTo>
                <a:lnTo>
                  <a:pt x="53" y="80"/>
                </a:lnTo>
                <a:lnTo>
                  <a:pt x="53" y="79"/>
                </a:lnTo>
                <a:lnTo>
                  <a:pt x="53" y="78"/>
                </a:lnTo>
                <a:lnTo>
                  <a:pt x="53" y="77"/>
                </a:lnTo>
                <a:lnTo>
                  <a:pt x="53" y="76"/>
                </a:lnTo>
                <a:lnTo>
                  <a:pt x="53" y="64"/>
                </a:lnTo>
                <a:lnTo>
                  <a:pt x="52" y="65"/>
                </a:lnTo>
                <a:lnTo>
                  <a:pt x="51" y="67"/>
                </a:lnTo>
                <a:lnTo>
                  <a:pt x="51" y="68"/>
                </a:lnTo>
                <a:lnTo>
                  <a:pt x="49" y="68"/>
                </a:lnTo>
                <a:lnTo>
                  <a:pt x="49" y="69"/>
                </a:lnTo>
                <a:lnTo>
                  <a:pt x="48" y="69"/>
                </a:lnTo>
                <a:lnTo>
                  <a:pt x="48" y="70"/>
                </a:lnTo>
                <a:lnTo>
                  <a:pt x="47" y="70"/>
                </a:lnTo>
                <a:lnTo>
                  <a:pt x="47" y="71"/>
                </a:lnTo>
                <a:lnTo>
                  <a:pt x="46" y="71"/>
                </a:lnTo>
                <a:lnTo>
                  <a:pt x="45" y="72"/>
                </a:lnTo>
                <a:lnTo>
                  <a:pt x="44" y="72"/>
                </a:lnTo>
                <a:lnTo>
                  <a:pt x="44" y="73"/>
                </a:lnTo>
                <a:lnTo>
                  <a:pt x="42" y="73"/>
                </a:lnTo>
                <a:lnTo>
                  <a:pt x="41" y="75"/>
                </a:lnTo>
                <a:lnTo>
                  <a:pt x="40" y="75"/>
                </a:lnTo>
                <a:lnTo>
                  <a:pt x="39" y="75"/>
                </a:lnTo>
                <a:lnTo>
                  <a:pt x="38" y="76"/>
                </a:lnTo>
                <a:lnTo>
                  <a:pt x="37" y="76"/>
                </a:lnTo>
                <a:lnTo>
                  <a:pt x="36" y="76"/>
                </a:lnTo>
                <a:lnTo>
                  <a:pt x="34" y="76"/>
                </a:lnTo>
                <a:lnTo>
                  <a:pt x="33" y="76"/>
                </a:lnTo>
                <a:lnTo>
                  <a:pt x="33" y="77"/>
                </a:lnTo>
                <a:lnTo>
                  <a:pt x="32" y="77"/>
                </a:lnTo>
                <a:lnTo>
                  <a:pt x="31" y="77"/>
                </a:lnTo>
                <a:lnTo>
                  <a:pt x="30" y="77"/>
                </a:lnTo>
                <a:lnTo>
                  <a:pt x="29" y="77"/>
                </a:lnTo>
                <a:lnTo>
                  <a:pt x="28" y="76"/>
                </a:lnTo>
                <a:lnTo>
                  <a:pt x="26" y="76"/>
                </a:lnTo>
                <a:lnTo>
                  <a:pt x="25" y="76"/>
                </a:lnTo>
                <a:lnTo>
                  <a:pt x="24" y="76"/>
                </a:lnTo>
                <a:lnTo>
                  <a:pt x="23" y="76"/>
                </a:lnTo>
                <a:lnTo>
                  <a:pt x="22" y="76"/>
                </a:lnTo>
                <a:lnTo>
                  <a:pt x="21" y="75"/>
                </a:lnTo>
                <a:lnTo>
                  <a:pt x="20" y="75"/>
                </a:lnTo>
                <a:lnTo>
                  <a:pt x="18" y="73"/>
                </a:lnTo>
                <a:lnTo>
                  <a:pt x="17" y="73"/>
                </a:lnTo>
                <a:lnTo>
                  <a:pt x="16" y="72"/>
                </a:lnTo>
                <a:lnTo>
                  <a:pt x="15" y="72"/>
                </a:lnTo>
                <a:lnTo>
                  <a:pt x="14" y="71"/>
                </a:lnTo>
                <a:lnTo>
                  <a:pt x="13" y="70"/>
                </a:lnTo>
                <a:lnTo>
                  <a:pt x="12" y="69"/>
                </a:lnTo>
                <a:lnTo>
                  <a:pt x="10" y="69"/>
                </a:lnTo>
                <a:lnTo>
                  <a:pt x="10" y="68"/>
                </a:lnTo>
                <a:lnTo>
                  <a:pt x="9" y="68"/>
                </a:lnTo>
                <a:lnTo>
                  <a:pt x="9" y="67"/>
                </a:lnTo>
                <a:lnTo>
                  <a:pt x="8" y="67"/>
                </a:lnTo>
                <a:lnTo>
                  <a:pt x="8" y="65"/>
                </a:lnTo>
                <a:lnTo>
                  <a:pt x="7" y="64"/>
                </a:lnTo>
                <a:lnTo>
                  <a:pt x="6" y="63"/>
                </a:lnTo>
                <a:lnTo>
                  <a:pt x="6" y="62"/>
                </a:lnTo>
                <a:lnTo>
                  <a:pt x="5" y="61"/>
                </a:lnTo>
                <a:lnTo>
                  <a:pt x="5" y="60"/>
                </a:lnTo>
                <a:lnTo>
                  <a:pt x="4" y="60"/>
                </a:lnTo>
                <a:lnTo>
                  <a:pt x="4" y="58"/>
                </a:lnTo>
                <a:lnTo>
                  <a:pt x="4" y="57"/>
                </a:lnTo>
                <a:lnTo>
                  <a:pt x="2" y="56"/>
                </a:lnTo>
                <a:lnTo>
                  <a:pt x="2" y="55"/>
                </a:lnTo>
                <a:lnTo>
                  <a:pt x="2" y="54"/>
                </a:lnTo>
                <a:lnTo>
                  <a:pt x="2" y="53"/>
                </a:lnTo>
                <a:lnTo>
                  <a:pt x="1" y="53"/>
                </a:lnTo>
                <a:lnTo>
                  <a:pt x="1" y="52"/>
                </a:lnTo>
                <a:lnTo>
                  <a:pt x="1" y="50"/>
                </a:lnTo>
                <a:lnTo>
                  <a:pt x="1" y="49"/>
                </a:lnTo>
                <a:lnTo>
                  <a:pt x="1" y="48"/>
                </a:lnTo>
                <a:lnTo>
                  <a:pt x="0" y="48"/>
                </a:lnTo>
                <a:lnTo>
                  <a:pt x="0" y="47"/>
                </a:lnTo>
                <a:lnTo>
                  <a:pt x="0" y="46"/>
                </a:lnTo>
                <a:lnTo>
                  <a:pt x="0" y="45"/>
                </a:lnTo>
                <a:lnTo>
                  <a:pt x="0" y="44"/>
                </a:lnTo>
                <a:lnTo>
                  <a:pt x="0" y="42"/>
                </a:lnTo>
                <a:lnTo>
                  <a:pt x="0" y="41"/>
                </a:lnTo>
                <a:lnTo>
                  <a:pt x="0" y="40"/>
                </a:lnTo>
                <a:lnTo>
                  <a:pt x="0" y="39"/>
                </a:lnTo>
                <a:lnTo>
                  <a:pt x="0" y="38"/>
                </a:lnTo>
                <a:lnTo>
                  <a:pt x="0" y="37"/>
                </a:lnTo>
                <a:lnTo>
                  <a:pt x="0" y="36"/>
                </a:lnTo>
                <a:lnTo>
                  <a:pt x="0" y="34"/>
                </a:lnTo>
                <a:lnTo>
                  <a:pt x="0" y="33"/>
                </a:lnTo>
                <a:lnTo>
                  <a:pt x="0" y="32"/>
                </a:lnTo>
                <a:lnTo>
                  <a:pt x="0" y="31"/>
                </a:lnTo>
                <a:lnTo>
                  <a:pt x="0" y="30"/>
                </a:lnTo>
                <a:lnTo>
                  <a:pt x="0" y="29"/>
                </a:lnTo>
                <a:lnTo>
                  <a:pt x="1" y="28"/>
                </a:lnTo>
                <a:lnTo>
                  <a:pt x="1" y="26"/>
                </a:lnTo>
                <a:lnTo>
                  <a:pt x="1" y="25"/>
                </a:lnTo>
                <a:lnTo>
                  <a:pt x="1" y="24"/>
                </a:lnTo>
                <a:lnTo>
                  <a:pt x="2" y="23"/>
                </a:lnTo>
                <a:lnTo>
                  <a:pt x="2" y="22"/>
                </a:lnTo>
                <a:lnTo>
                  <a:pt x="2" y="21"/>
                </a:lnTo>
                <a:lnTo>
                  <a:pt x="4" y="20"/>
                </a:lnTo>
                <a:lnTo>
                  <a:pt x="4" y="18"/>
                </a:lnTo>
                <a:lnTo>
                  <a:pt x="5" y="17"/>
                </a:lnTo>
                <a:lnTo>
                  <a:pt x="5" y="16"/>
                </a:lnTo>
                <a:lnTo>
                  <a:pt x="6" y="15"/>
                </a:lnTo>
                <a:lnTo>
                  <a:pt x="6" y="14"/>
                </a:lnTo>
                <a:lnTo>
                  <a:pt x="7" y="13"/>
                </a:lnTo>
                <a:lnTo>
                  <a:pt x="8" y="12"/>
                </a:lnTo>
                <a:lnTo>
                  <a:pt x="8" y="10"/>
                </a:lnTo>
                <a:lnTo>
                  <a:pt x="9" y="10"/>
                </a:lnTo>
                <a:lnTo>
                  <a:pt x="9" y="9"/>
                </a:lnTo>
                <a:lnTo>
                  <a:pt x="10" y="9"/>
                </a:lnTo>
                <a:lnTo>
                  <a:pt x="10" y="8"/>
                </a:lnTo>
                <a:lnTo>
                  <a:pt x="12" y="8"/>
                </a:lnTo>
                <a:lnTo>
                  <a:pt x="12" y="7"/>
                </a:lnTo>
                <a:lnTo>
                  <a:pt x="13" y="7"/>
                </a:lnTo>
                <a:lnTo>
                  <a:pt x="14" y="6"/>
                </a:lnTo>
                <a:lnTo>
                  <a:pt x="15" y="5"/>
                </a:lnTo>
                <a:lnTo>
                  <a:pt x="16" y="5"/>
                </a:lnTo>
                <a:lnTo>
                  <a:pt x="17" y="3"/>
                </a:lnTo>
                <a:lnTo>
                  <a:pt x="18" y="3"/>
                </a:lnTo>
                <a:lnTo>
                  <a:pt x="18" y="2"/>
                </a:lnTo>
                <a:lnTo>
                  <a:pt x="20" y="2"/>
                </a:lnTo>
                <a:lnTo>
                  <a:pt x="21" y="2"/>
                </a:lnTo>
                <a:lnTo>
                  <a:pt x="22" y="1"/>
                </a:lnTo>
                <a:lnTo>
                  <a:pt x="23" y="1"/>
                </a:lnTo>
                <a:lnTo>
                  <a:pt x="24" y="1"/>
                </a:lnTo>
                <a:lnTo>
                  <a:pt x="25" y="1"/>
                </a:lnTo>
                <a:lnTo>
                  <a:pt x="26" y="1"/>
                </a:lnTo>
                <a:lnTo>
                  <a:pt x="28" y="0"/>
                </a:lnTo>
                <a:lnTo>
                  <a:pt x="29" y="0"/>
                </a:lnTo>
                <a:lnTo>
                  <a:pt x="30" y="0"/>
                </a:lnTo>
                <a:lnTo>
                  <a:pt x="31" y="0"/>
                </a:lnTo>
                <a:lnTo>
                  <a:pt x="32" y="0"/>
                </a:lnTo>
                <a:lnTo>
                  <a:pt x="33" y="0"/>
                </a:lnTo>
                <a:lnTo>
                  <a:pt x="34" y="0"/>
                </a:lnTo>
                <a:lnTo>
                  <a:pt x="36" y="1"/>
                </a:lnTo>
                <a:lnTo>
                  <a:pt x="37" y="1"/>
                </a:lnTo>
                <a:lnTo>
                  <a:pt x="38" y="1"/>
                </a:lnTo>
                <a:lnTo>
                  <a:pt x="39" y="1"/>
                </a:lnTo>
                <a:lnTo>
                  <a:pt x="40" y="2"/>
                </a:lnTo>
                <a:lnTo>
                  <a:pt x="41" y="2"/>
                </a:lnTo>
                <a:lnTo>
                  <a:pt x="42" y="2"/>
                </a:lnTo>
                <a:lnTo>
                  <a:pt x="44" y="3"/>
                </a:lnTo>
                <a:lnTo>
                  <a:pt x="45" y="3"/>
                </a:lnTo>
                <a:lnTo>
                  <a:pt x="45" y="5"/>
                </a:lnTo>
                <a:lnTo>
                  <a:pt x="46" y="5"/>
                </a:lnTo>
                <a:lnTo>
                  <a:pt x="47" y="5"/>
                </a:lnTo>
                <a:lnTo>
                  <a:pt x="47" y="6"/>
                </a:lnTo>
                <a:lnTo>
                  <a:pt x="48" y="6"/>
                </a:lnTo>
                <a:lnTo>
                  <a:pt x="48" y="7"/>
                </a:lnTo>
                <a:lnTo>
                  <a:pt x="49" y="7"/>
                </a:lnTo>
                <a:lnTo>
                  <a:pt x="49" y="8"/>
                </a:lnTo>
                <a:lnTo>
                  <a:pt x="51" y="8"/>
                </a:lnTo>
                <a:lnTo>
                  <a:pt x="51" y="9"/>
                </a:lnTo>
                <a:lnTo>
                  <a:pt x="52" y="9"/>
                </a:lnTo>
                <a:lnTo>
                  <a:pt x="53" y="10"/>
                </a:lnTo>
                <a:lnTo>
                  <a:pt x="53" y="12"/>
                </a:lnTo>
                <a:lnTo>
                  <a:pt x="54" y="12"/>
                </a:lnTo>
                <a:lnTo>
                  <a:pt x="54" y="13"/>
                </a:lnTo>
                <a:lnTo>
                  <a:pt x="54" y="2"/>
                </a:lnTo>
                <a:lnTo>
                  <a:pt x="72" y="2"/>
                </a:lnTo>
                <a:lnTo>
                  <a:pt x="72" y="69"/>
                </a:lnTo>
                <a:lnTo>
                  <a:pt x="72" y="70"/>
                </a:lnTo>
                <a:lnTo>
                  <a:pt x="72" y="71"/>
                </a:lnTo>
                <a:lnTo>
                  <a:pt x="72" y="72"/>
                </a:lnTo>
                <a:lnTo>
                  <a:pt x="72" y="73"/>
                </a:lnTo>
                <a:lnTo>
                  <a:pt x="72" y="75"/>
                </a:lnTo>
                <a:lnTo>
                  <a:pt x="72" y="76"/>
                </a:lnTo>
                <a:lnTo>
                  <a:pt x="72" y="77"/>
                </a:lnTo>
                <a:lnTo>
                  <a:pt x="72" y="78"/>
                </a:lnTo>
                <a:lnTo>
                  <a:pt x="72" y="79"/>
                </a:lnTo>
                <a:lnTo>
                  <a:pt x="72" y="80"/>
                </a:lnTo>
                <a:lnTo>
                  <a:pt x="72" y="81"/>
                </a:lnTo>
                <a:lnTo>
                  <a:pt x="71" y="83"/>
                </a:lnTo>
                <a:lnTo>
                  <a:pt x="71" y="84"/>
                </a:lnTo>
                <a:lnTo>
                  <a:pt x="71" y="85"/>
                </a:lnTo>
                <a:lnTo>
                  <a:pt x="71" y="86"/>
                </a:lnTo>
                <a:lnTo>
                  <a:pt x="71" y="87"/>
                </a:lnTo>
                <a:lnTo>
                  <a:pt x="70" y="87"/>
                </a:lnTo>
                <a:lnTo>
                  <a:pt x="70" y="88"/>
                </a:lnTo>
                <a:lnTo>
                  <a:pt x="70" y="89"/>
                </a:lnTo>
                <a:lnTo>
                  <a:pt x="70" y="91"/>
                </a:lnTo>
                <a:lnTo>
                  <a:pt x="69" y="91"/>
                </a:lnTo>
                <a:lnTo>
                  <a:pt x="69" y="92"/>
                </a:lnTo>
                <a:lnTo>
                  <a:pt x="69" y="93"/>
                </a:lnTo>
                <a:lnTo>
                  <a:pt x="68" y="93"/>
                </a:lnTo>
                <a:lnTo>
                  <a:pt x="68" y="94"/>
                </a:lnTo>
                <a:lnTo>
                  <a:pt x="68" y="95"/>
                </a:lnTo>
                <a:lnTo>
                  <a:pt x="67" y="95"/>
                </a:lnTo>
                <a:lnTo>
                  <a:pt x="67" y="96"/>
                </a:lnTo>
                <a:lnTo>
                  <a:pt x="65" y="96"/>
                </a:lnTo>
                <a:lnTo>
                  <a:pt x="65" y="97"/>
                </a:lnTo>
                <a:lnTo>
                  <a:pt x="64" y="99"/>
                </a:lnTo>
                <a:lnTo>
                  <a:pt x="63" y="99"/>
                </a:lnTo>
                <a:lnTo>
                  <a:pt x="63" y="100"/>
                </a:lnTo>
                <a:lnTo>
                  <a:pt x="62" y="100"/>
                </a:lnTo>
                <a:lnTo>
                  <a:pt x="62" y="101"/>
                </a:lnTo>
                <a:lnTo>
                  <a:pt x="61" y="101"/>
                </a:lnTo>
                <a:lnTo>
                  <a:pt x="60" y="102"/>
                </a:lnTo>
                <a:lnTo>
                  <a:pt x="59" y="102"/>
                </a:lnTo>
                <a:lnTo>
                  <a:pt x="59" y="103"/>
                </a:lnTo>
                <a:lnTo>
                  <a:pt x="57" y="103"/>
                </a:lnTo>
                <a:lnTo>
                  <a:pt x="56" y="103"/>
                </a:lnTo>
                <a:lnTo>
                  <a:pt x="55" y="103"/>
                </a:lnTo>
                <a:lnTo>
                  <a:pt x="55" y="104"/>
                </a:lnTo>
                <a:lnTo>
                  <a:pt x="54" y="104"/>
                </a:lnTo>
                <a:lnTo>
                  <a:pt x="53" y="104"/>
                </a:lnTo>
                <a:lnTo>
                  <a:pt x="52" y="105"/>
                </a:lnTo>
                <a:lnTo>
                  <a:pt x="51" y="105"/>
                </a:lnTo>
                <a:lnTo>
                  <a:pt x="49" y="105"/>
                </a:lnTo>
                <a:lnTo>
                  <a:pt x="48" y="105"/>
                </a:lnTo>
                <a:lnTo>
                  <a:pt x="47" y="105"/>
                </a:lnTo>
                <a:lnTo>
                  <a:pt x="46" y="105"/>
                </a:lnTo>
                <a:lnTo>
                  <a:pt x="46" y="107"/>
                </a:lnTo>
                <a:lnTo>
                  <a:pt x="45" y="107"/>
                </a:lnTo>
                <a:lnTo>
                  <a:pt x="44" y="107"/>
                </a:lnTo>
                <a:lnTo>
                  <a:pt x="42" y="107"/>
                </a:lnTo>
                <a:lnTo>
                  <a:pt x="41" y="107"/>
                </a:lnTo>
                <a:lnTo>
                  <a:pt x="40" y="107"/>
                </a:lnTo>
                <a:lnTo>
                  <a:pt x="39" y="107"/>
                </a:lnTo>
                <a:lnTo>
                  <a:pt x="38" y="107"/>
                </a:lnTo>
                <a:lnTo>
                  <a:pt x="37" y="107"/>
                </a:lnTo>
                <a:lnTo>
                  <a:pt x="36" y="107"/>
                </a:lnTo>
                <a:lnTo>
                  <a:pt x="34" y="107"/>
                </a:lnTo>
                <a:lnTo>
                  <a:pt x="33" y="107"/>
                </a:lnTo>
                <a:lnTo>
                  <a:pt x="32" y="107"/>
                </a:lnTo>
                <a:lnTo>
                  <a:pt x="31" y="107"/>
                </a:lnTo>
                <a:lnTo>
                  <a:pt x="30" y="107"/>
                </a:lnTo>
                <a:lnTo>
                  <a:pt x="29" y="107"/>
                </a:lnTo>
                <a:lnTo>
                  <a:pt x="28" y="105"/>
                </a:lnTo>
                <a:lnTo>
                  <a:pt x="26" y="105"/>
                </a:lnTo>
                <a:lnTo>
                  <a:pt x="25" y="105"/>
                </a:lnTo>
                <a:lnTo>
                  <a:pt x="24" y="105"/>
                </a:lnTo>
                <a:lnTo>
                  <a:pt x="23" y="105"/>
                </a:lnTo>
                <a:lnTo>
                  <a:pt x="22" y="105"/>
                </a:lnTo>
                <a:lnTo>
                  <a:pt x="21" y="105"/>
                </a:lnTo>
                <a:lnTo>
                  <a:pt x="21" y="104"/>
                </a:lnTo>
                <a:lnTo>
                  <a:pt x="20" y="104"/>
                </a:lnTo>
                <a:lnTo>
                  <a:pt x="18" y="104"/>
                </a:lnTo>
                <a:lnTo>
                  <a:pt x="17" y="104"/>
                </a:lnTo>
                <a:lnTo>
                  <a:pt x="17" y="103"/>
                </a:lnTo>
                <a:lnTo>
                  <a:pt x="16" y="103"/>
                </a:lnTo>
                <a:lnTo>
                  <a:pt x="15" y="103"/>
                </a:lnTo>
                <a:lnTo>
                  <a:pt x="14" y="102"/>
                </a:lnTo>
                <a:lnTo>
                  <a:pt x="13" y="102"/>
                </a:lnTo>
                <a:lnTo>
                  <a:pt x="12" y="101"/>
                </a:lnTo>
                <a:lnTo>
                  <a:pt x="10" y="101"/>
                </a:lnTo>
                <a:lnTo>
                  <a:pt x="10" y="100"/>
                </a:lnTo>
                <a:lnTo>
                  <a:pt x="9" y="100"/>
                </a:lnTo>
                <a:lnTo>
                  <a:pt x="9" y="99"/>
                </a:lnTo>
                <a:lnTo>
                  <a:pt x="8" y="99"/>
                </a:lnTo>
                <a:lnTo>
                  <a:pt x="8" y="97"/>
                </a:lnTo>
                <a:lnTo>
                  <a:pt x="7" y="97"/>
                </a:lnTo>
                <a:lnTo>
                  <a:pt x="7" y="96"/>
                </a:lnTo>
                <a:lnTo>
                  <a:pt x="6" y="95"/>
                </a:lnTo>
                <a:lnTo>
                  <a:pt x="5" y="94"/>
                </a:lnTo>
                <a:lnTo>
                  <a:pt x="5" y="93"/>
                </a:lnTo>
                <a:lnTo>
                  <a:pt x="5" y="92"/>
                </a:lnTo>
                <a:lnTo>
                  <a:pt x="4" y="92"/>
                </a:lnTo>
                <a:lnTo>
                  <a:pt x="4" y="91"/>
                </a:lnTo>
                <a:lnTo>
                  <a:pt x="4" y="89"/>
                </a:lnTo>
                <a:lnTo>
                  <a:pt x="2" y="88"/>
                </a:lnTo>
                <a:lnTo>
                  <a:pt x="2" y="87"/>
                </a:lnTo>
                <a:lnTo>
                  <a:pt x="2" y="86"/>
                </a:lnTo>
                <a:lnTo>
                  <a:pt x="2" y="85"/>
                </a:lnTo>
                <a:lnTo>
                  <a:pt x="2" y="84"/>
                </a:lnTo>
                <a:lnTo>
                  <a:pt x="2" y="83"/>
                </a:lnTo>
                <a:lnTo>
                  <a:pt x="2" y="81"/>
                </a:lnTo>
                <a:close/>
                <a:moveTo>
                  <a:pt x="20" y="38"/>
                </a:moveTo>
                <a:lnTo>
                  <a:pt x="20" y="39"/>
                </a:lnTo>
                <a:lnTo>
                  <a:pt x="20" y="40"/>
                </a:lnTo>
                <a:lnTo>
                  <a:pt x="21" y="41"/>
                </a:lnTo>
                <a:lnTo>
                  <a:pt x="21" y="42"/>
                </a:lnTo>
                <a:lnTo>
                  <a:pt x="21" y="44"/>
                </a:lnTo>
                <a:lnTo>
                  <a:pt x="21" y="45"/>
                </a:lnTo>
                <a:lnTo>
                  <a:pt x="21" y="46"/>
                </a:lnTo>
                <a:lnTo>
                  <a:pt x="21" y="47"/>
                </a:lnTo>
                <a:lnTo>
                  <a:pt x="21" y="48"/>
                </a:lnTo>
                <a:lnTo>
                  <a:pt x="22" y="48"/>
                </a:lnTo>
                <a:lnTo>
                  <a:pt x="22" y="49"/>
                </a:lnTo>
                <a:lnTo>
                  <a:pt x="22" y="50"/>
                </a:lnTo>
                <a:lnTo>
                  <a:pt x="22" y="52"/>
                </a:lnTo>
                <a:lnTo>
                  <a:pt x="23" y="52"/>
                </a:lnTo>
                <a:lnTo>
                  <a:pt x="23" y="53"/>
                </a:lnTo>
                <a:lnTo>
                  <a:pt x="23" y="54"/>
                </a:lnTo>
                <a:lnTo>
                  <a:pt x="24" y="54"/>
                </a:lnTo>
                <a:lnTo>
                  <a:pt x="24" y="55"/>
                </a:lnTo>
                <a:lnTo>
                  <a:pt x="25" y="55"/>
                </a:lnTo>
                <a:lnTo>
                  <a:pt x="25" y="56"/>
                </a:lnTo>
                <a:lnTo>
                  <a:pt x="26" y="56"/>
                </a:lnTo>
                <a:lnTo>
                  <a:pt x="26" y="57"/>
                </a:lnTo>
                <a:lnTo>
                  <a:pt x="28" y="57"/>
                </a:lnTo>
                <a:lnTo>
                  <a:pt x="28" y="58"/>
                </a:lnTo>
                <a:lnTo>
                  <a:pt x="29" y="58"/>
                </a:lnTo>
                <a:lnTo>
                  <a:pt x="30" y="58"/>
                </a:lnTo>
                <a:lnTo>
                  <a:pt x="30" y="60"/>
                </a:lnTo>
                <a:lnTo>
                  <a:pt x="31" y="60"/>
                </a:lnTo>
                <a:lnTo>
                  <a:pt x="32" y="60"/>
                </a:lnTo>
                <a:lnTo>
                  <a:pt x="33" y="61"/>
                </a:lnTo>
                <a:lnTo>
                  <a:pt x="34" y="61"/>
                </a:lnTo>
                <a:lnTo>
                  <a:pt x="36" y="61"/>
                </a:lnTo>
                <a:lnTo>
                  <a:pt x="37" y="61"/>
                </a:lnTo>
                <a:lnTo>
                  <a:pt x="38" y="61"/>
                </a:lnTo>
                <a:lnTo>
                  <a:pt x="39" y="61"/>
                </a:lnTo>
                <a:lnTo>
                  <a:pt x="39" y="60"/>
                </a:lnTo>
                <a:lnTo>
                  <a:pt x="40" y="60"/>
                </a:lnTo>
                <a:lnTo>
                  <a:pt x="41" y="60"/>
                </a:lnTo>
                <a:lnTo>
                  <a:pt x="42" y="60"/>
                </a:lnTo>
                <a:lnTo>
                  <a:pt x="42" y="58"/>
                </a:lnTo>
                <a:lnTo>
                  <a:pt x="44" y="58"/>
                </a:lnTo>
                <a:lnTo>
                  <a:pt x="45" y="58"/>
                </a:lnTo>
                <a:lnTo>
                  <a:pt x="45" y="57"/>
                </a:lnTo>
                <a:lnTo>
                  <a:pt x="46" y="57"/>
                </a:lnTo>
                <a:lnTo>
                  <a:pt x="47" y="56"/>
                </a:lnTo>
                <a:lnTo>
                  <a:pt x="47" y="55"/>
                </a:lnTo>
                <a:lnTo>
                  <a:pt x="48" y="55"/>
                </a:lnTo>
                <a:lnTo>
                  <a:pt x="48" y="54"/>
                </a:lnTo>
                <a:lnTo>
                  <a:pt x="49" y="54"/>
                </a:lnTo>
                <a:lnTo>
                  <a:pt x="49" y="53"/>
                </a:lnTo>
                <a:lnTo>
                  <a:pt x="51" y="52"/>
                </a:lnTo>
                <a:lnTo>
                  <a:pt x="51" y="50"/>
                </a:lnTo>
                <a:lnTo>
                  <a:pt x="52" y="49"/>
                </a:lnTo>
                <a:lnTo>
                  <a:pt x="52" y="48"/>
                </a:lnTo>
                <a:lnTo>
                  <a:pt x="52" y="47"/>
                </a:lnTo>
                <a:lnTo>
                  <a:pt x="53" y="46"/>
                </a:lnTo>
                <a:lnTo>
                  <a:pt x="53" y="45"/>
                </a:lnTo>
                <a:lnTo>
                  <a:pt x="53" y="44"/>
                </a:lnTo>
                <a:lnTo>
                  <a:pt x="53" y="42"/>
                </a:lnTo>
                <a:lnTo>
                  <a:pt x="53" y="41"/>
                </a:lnTo>
                <a:lnTo>
                  <a:pt x="53" y="40"/>
                </a:lnTo>
                <a:lnTo>
                  <a:pt x="53" y="39"/>
                </a:lnTo>
                <a:lnTo>
                  <a:pt x="53" y="38"/>
                </a:lnTo>
                <a:lnTo>
                  <a:pt x="53" y="37"/>
                </a:lnTo>
                <a:lnTo>
                  <a:pt x="53" y="36"/>
                </a:lnTo>
                <a:lnTo>
                  <a:pt x="53" y="34"/>
                </a:lnTo>
                <a:lnTo>
                  <a:pt x="53" y="33"/>
                </a:lnTo>
                <a:lnTo>
                  <a:pt x="53" y="32"/>
                </a:lnTo>
                <a:lnTo>
                  <a:pt x="53" y="31"/>
                </a:lnTo>
                <a:lnTo>
                  <a:pt x="53" y="30"/>
                </a:lnTo>
                <a:lnTo>
                  <a:pt x="52" y="29"/>
                </a:lnTo>
                <a:lnTo>
                  <a:pt x="52" y="28"/>
                </a:lnTo>
                <a:lnTo>
                  <a:pt x="52" y="26"/>
                </a:lnTo>
                <a:lnTo>
                  <a:pt x="51" y="25"/>
                </a:lnTo>
                <a:lnTo>
                  <a:pt x="51" y="24"/>
                </a:lnTo>
                <a:lnTo>
                  <a:pt x="49" y="23"/>
                </a:lnTo>
                <a:lnTo>
                  <a:pt x="49" y="22"/>
                </a:lnTo>
                <a:lnTo>
                  <a:pt x="48" y="22"/>
                </a:lnTo>
                <a:lnTo>
                  <a:pt x="48" y="21"/>
                </a:lnTo>
                <a:lnTo>
                  <a:pt x="47" y="20"/>
                </a:lnTo>
                <a:lnTo>
                  <a:pt x="46" y="20"/>
                </a:lnTo>
                <a:lnTo>
                  <a:pt x="46" y="18"/>
                </a:lnTo>
                <a:lnTo>
                  <a:pt x="45" y="18"/>
                </a:lnTo>
                <a:lnTo>
                  <a:pt x="45" y="17"/>
                </a:lnTo>
                <a:lnTo>
                  <a:pt x="44" y="17"/>
                </a:lnTo>
                <a:lnTo>
                  <a:pt x="42" y="17"/>
                </a:lnTo>
                <a:lnTo>
                  <a:pt x="42" y="16"/>
                </a:lnTo>
                <a:lnTo>
                  <a:pt x="41" y="16"/>
                </a:lnTo>
                <a:lnTo>
                  <a:pt x="40" y="16"/>
                </a:lnTo>
                <a:lnTo>
                  <a:pt x="39" y="16"/>
                </a:lnTo>
                <a:lnTo>
                  <a:pt x="38" y="15"/>
                </a:lnTo>
                <a:lnTo>
                  <a:pt x="37" y="15"/>
                </a:lnTo>
                <a:lnTo>
                  <a:pt x="36" y="15"/>
                </a:lnTo>
                <a:lnTo>
                  <a:pt x="34" y="15"/>
                </a:lnTo>
                <a:lnTo>
                  <a:pt x="34" y="16"/>
                </a:lnTo>
                <a:lnTo>
                  <a:pt x="33" y="16"/>
                </a:lnTo>
                <a:lnTo>
                  <a:pt x="32" y="16"/>
                </a:lnTo>
                <a:lnTo>
                  <a:pt x="31" y="16"/>
                </a:lnTo>
                <a:lnTo>
                  <a:pt x="30" y="16"/>
                </a:lnTo>
                <a:lnTo>
                  <a:pt x="30" y="17"/>
                </a:lnTo>
                <a:lnTo>
                  <a:pt x="29" y="17"/>
                </a:lnTo>
                <a:lnTo>
                  <a:pt x="28" y="17"/>
                </a:lnTo>
                <a:lnTo>
                  <a:pt x="28" y="18"/>
                </a:lnTo>
                <a:lnTo>
                  <a:pt x="26" y="18"/>
                </a:lnTo>
                <a:lnTo>
                  <a:pt x="26" y="20"/>
                </a:lnTo>
                <a:lnTo>
                  <a:pt x="25" y="20"/>
                </a:lnTo>
                <a:lnTo>
                  <a:pt x="25" y="21"/>
                </a:lnTo>
                <a:lnTo>
                  <a:pt x="24" y="21"/>
                </a:lnTo>
                <a:lnTo>
                  <a:pt x="24" y="22"/>
                </a:lnTo>
                <a:lnTo>
                  <a:pt x="23" y="22"/>
                </a:lnTo>
                <a:lnTo>
                  <a:pt x="23" y="23"/>
                </a:lnTo>
                <a:lnTo>
                  <a:pt x="23" y="24"/>
                </a:lnTo>
                <a:lnTo>
                  <a:pt x="22" y="24"/>
                </a:lnTo>
                <a:lnTo>
                  <a:pt x="22" y="25"/>
                </a:lnTo>
                <a:lnTo>
                  <a:pt x="22" y="26"/>
                </a:lnTo>
                <a:lnTo>
                  <a:pt x="22" y="28"/>
                </a:lnTo>
                <a:lnTo>
                  <a:pt x="21" y="28"/>
                </a:lnTo>
                <a:lnTo>
                  <a:pt x="21" y="29"/>
                </a:lnTo>
                <a:lnTo>
                  <a:pt x="21" y="30"/>
                </a:lnTo>
                <a:lnTo>
                  <a:pt x="21" y="31"/>
                </a:lnTo>
                <a:lnTo>
                  <a:pt x="21" y="32"/>
                </a:lnTo>
                <a:lnTo>
                  <a:pt x="21" y="33"/>
                </a:lnTo>
                <a:lnTo>
                  <a:pt x="21" y="34"/>
                </a:lnTo>
                <a:lnTo>
                  <a:pt x="20" y="34"/>
                </a:lnTo>
                <a:lnTo>
                  <a:pt x="20" y="36"/>
                </a:lnTo>
                <a:lnTo>
                  <a:pt x="20" y="37"/>
                </a:lnTo>
                <a:lnTo>
                  <a:pt x="20" y="38"/>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6" name="Freeform 69"/>
          <p:cNvSpPr>
            <a:spLocks/>
          </p:cNvSpPr>
          <p:nvPr/>
        </p:nvSpPr>
        <p:spPr bwMode="auto">
          <a:xfrm>
            <a:off x="6899275" y="3271838"/>
            <a:ext cx="106363" cy="120650"/>
          </a:xfrm>
          <a:custGeom>
            <a:avLst/>
            <a:gdLst>
              <a:gd name="T0" fmla="*/ 48 w 67"/>
              <a:gd name="T1" fmla="*/ 65 h 76"/>
              <a:gd name="T2" fmla="*/ 46 w 67"/>
              <a:gd name="T3" fmla="*/ 67 h 76"/>
              <a:gd name="T4" fmla="*/ 44 w 67"/>
              <a:gd name="T5" fmla="*/ 69 h 76"/>
              <a:gd name="T6" fmla="*/ 41 w 67"/>
              <a:gd name="T7" fmla="*/ 70 h 76"/>
              <a:gd name="T8" fmla="*/ 39 w 67"/>
              <a:gd name="T9" fmla="*/ 73 h 76"/>
              <a:gd name="T10" fmla="*/ 35 w 67"/>
              <a:gd name="T11" fmla="*/ 74 h 76"/>
              <a:gd name="T12" fmla="*/ 32 w 67"/>
              <a:gd name="T13" fmla="*/ 75 h 76"/>
              <a:gd name="T14" fmla="*/ 28 w 67"/>
              <a:gd name="T15" fmla="*/ 76 h 76"/>
              <a:gd name="T16" fmla="*/ 25 w 67"/>
              <a:gd name="T17" fmla="*/ 76 h 76"/>
              <a:gd name="T18" fmla="*/ 22 w 67"/>
              <a:gd name="T19" fmla="*/ 76 h 76"/>
              <a:gd name="T20" fmla="*/ 18 w 67"/>
              <a:gd name="T21" fmla="*/ 76 h 76"/>
              <a:gd name="T22" fmla="*/ 15 w 67"/>
              <a:gd name="T23" fmla="*/ 75 h 76"/>
              <a:gd name="T24" fmla="*/ 11 w 67"/>
              <a:gd name="T25" fmla="*/ 74 h 76"/>
              <a:gd name="T26" fmla="*/ 9 w 67"/>
              <a:gd name="T27" fmla="*/ 71 h 76"/>
              <a:gd name="T28" fmla="*/ 7 w 67"/>
              <a:gd name="T29" fmla="*/ 70 h 76"/>
              <a:gd name="T30" fmla="*/ 5 w 67"/>
              <a:gd name="T31" fmla="*/ 68 h 76"/>
              <a:gd name="T32" fmla="*/ 3 w 67"/>
              <a:gd name="T33" fmla="*/ 67 h 76"/>
              <a:gd name="T34" fmla="*/ 2 w 67"/>
              <a:gd name="T35" fmla="*/ 65 h 76"/>
              <a:gd name="T36" fmla="*/ 1 w 67"/>
              <a:gd name="T37" fmla="*/ 61 h 76"/>
              <a:gd name="T38" fmla="*/ 1 w 67"/>
              <a:gd name="T39" fmla="*/ 58 h 76"/>
              <a:gd name="T40" fmla="*/ 0 w 67"/>
              <a:gd name="T41" fmla="*/ 55 h 76"/>
              <a:gd name="T42" fmla="*/ 0 w 67"/>
              <a:gd name="T43" fmla="*/ 52 h 76"/>
              <a:gd name="T44" fmla="*/ 0 w 67"/>
              <a:gd name="T45" fmla="*/ 48 h 76"/>
              <a:gd name="T46" fmla="*/ 19 w 67"/>
              <a:gd name="T47" fmla="*/ 0 h 76"/>
              <a:gd name="T48" fmla="*/ 19 w 67"/>
              <a:gd name="T49" fmla="*/ 37 h 76"/>
              <a:gd name="T50" fmla="*/ 19 w 67"/>
              <a:gd name="T51" fmla="*/ 40 h 76"/>
              <a:gd name="T52" fmla="*/ 19 w 67"/>
              <a:gd name="T53" fmla="*/ 44 h 76"/>
              <a:gd name="T54" fmla="*/ 19 w 67"/>
              <a:gd name="T55" fmla="*/ 47 h 76"/>
              <a:gd name="T56" fmla="*/ 19 w 67"/>
              <a:gd name="T57" fmla="*/ 51 h 76"/>
              <a:gd name="T58" fmla="*/ 20 w 67"/>
              <a:gd name="T59" fmla="*/ 53 h 76"/>
              <a:gd name="T60" fmla="*/ 22 w 67"/>
              <a:gd name="T61" fmla="*/ 55 h 76"/>
              <a:gd name="T62" fmla="*/ 24 w 67"/>
              <a:gd name="T63" fmla="*/ 59 h 76"/>
              <a:gd name="T64" fmla="*/ 26 w 67"/>
              <a:gd name="T65" fmla="*/ 60 h 76"/>
              <a:gd name="T66" fmla="*/ 28 w 67"/>
              <a:gd name="T67" fmla="*/ 61 h 76"/>
              <a:gd name="T68" fmla="*/ 32 w 67"/>
              <a:gd name="T69" fmla="*/ 61 h 76"/>
              <a:gd name="T70" fmla="*/ 35 w 67"/>
              <a:gd name="T71" fmla="*/ 61 h 76"/>
              <a:gd name="T72" fmla="*/ 39 w 67"/>
              <a:gd name="T73" fmla="*/ 60 h 76"/>
              <a:gd name="T74" fmla="*/ 41 w 67"/>
              <a:gd name="T75" fmla="*/ 59 h 76"/>
              <a:gd name="T76" fmla="*/ 42 w 67"/>
              <a:gd name="T77" fmla="*/ 56 h 76"/>
              <a:gd name="T78" fmla="*/ 44 w 67"/>
              <a:gd name="T79" fmla="*/ 55 h 76"/>
              <a:gd name="T80" fmla="*/ 46 w 67"/>
              <a:gd name="T81" fmla="*/ 53 h 76"/>
              <a:gd name="T82" fmla="*/ 47 w 67"/>
              <a:gd name="T83" fmla="*/ 51 h 76"/>
              <a:gd name="T84" fmla="*/ 47 w 67"/>
              <a:gd name="T85" fmla="*/ 47 h 76"/>
              <a:gd name="T86" fmla="*/ 47 w 67"/>
              <a:gd name="T87" fmla="*/ 44 h 76"/>
              <a:gd name="T88" fmla="*/ 47 w 67"/>
              <a:gd name="T89" fmla="*/ 40 h 76"/>
              <a:gd name="T90" fmla="*/ 48 w 67"/>
              <a:gd name="T91" fmla="*/ 38 h 76"/>
              <a:gd name="T92" fmla="*/ 48 w 67"/>
              <a:gd name="T93" fmla="*/ 35 h 76"/>
              <a:gd name="T94" fmla="*/ 48 w 67"/>
              <a:gd name="T95" fmla="*/ 31 h 76"/>
              <a:gd name="T96" fmla="*/ 67 w 67"/>
              <a:gd name="T97" fmla="*/ 75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6"/>
              <a:gd name="T149" fmla="*/ 67 w 67"/>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6">
                <a:moveTo>
                  <a:pt x="49" y="75"/>
                </a:moveTo>
                <a:lnTo>
                  <a:pt x="49" y="63"/>
                </a:lnTo>
                <a:lnTo>
                  <a:pt x="48" y="65"/>
                </a:lnTo>
                <a:lnTo>
                  <a:pt x="47" y="66"/>
                </a:lnTo>
                <a:lnTo>
                  <a:pt x="47" y="67"/>
                </a:lnTo>
                <a:lnTo>
                  <a:pt x="46" y="67"/>
                </a:lnTo>
                <a:lnTo>
                  <a:pt x="46" y="68"/>
                </a:lnTo>
                <a:lnTo>
                  <a:pt x="44" y="68"/>
                </a:lnTo>
                <a:lnTo>
                  <a:pt x="44" y="69"/>
                </a:lnTo>
                <a:lnTo>
                  <a:pt x="43" y="69"/>
                </a:lnTo>
                <a:lnTo>
                  <a:pt x="42" y="70"/>
                </a:lnTo>
                <a:lnTo>
                  <a:pt x="41" y="70"/>
                </a:lnTo>
                <a:lnTo>
                  <a:pt x="41" y="71"/>
                </a:lnTo>
                <a:lnTo>
                  <a:pt x="40" y="71"/>
                </a:lnTo>
                <a:lnTo>
                  <a:pt x="39" y="73"/>
                </a:lnTo>
                <a:lnTo>
                  <a:pt x="38" y="73"/>
                </a:lnTo>
                <a:lnTo>
                  <a:pt x="36" y="74"/>
                </a:lnTo>
                <a:lnTo>
                  <a:pt x="35" y="74"/>
                </a:lnTo>
                <a:lnTo>
                  <a:pt x="34" y="75"/>
                </a:lnTo>
                <a:lnTo>
                  <a:pt x="33" y="75"/>
                </a:lnTo>
                <a:lnTo>
                  <a:pt x="32" y="75"/>
                </a:lnTo>
                <a:lnTo>
                  <a:pt x="31" y="75"/>
                </a:lnTo>
                <a:lnTo>
                  <a:pt x="30" y="76"/>
                </a:lnTo>
                <a:lnTo>
                  <a:pt x="28" y="76"/>
                </a:lnTo>
                <a:lnTo>
                  <a:pt x="27" y="76"/>
                </a:lnTo>
                <a:lnTo>
                  <a:pt x="26" y="76"/>
                </a:lnTo>
                <a:lnTo>
                  <a:pt x="25" y="76"/>
                </a:lnTo>
                <a:lnTo>
                  <a:pt x="24" y="76"/>
                </a:lnTo>
                <a:lnTo>
                  <a:pt x="23" y="76"/>
                </a:lnTo>
                <a:lnTo>
                  <a:pt x="22" y="76"/>
                </a:lnTo>
                <a:lnTo>
                  <a:pt x="20" y="76"/>
                </a:lnTo>
                <a:lnTo>
                  <a:pt x="19" y="76"/>
                </a:lnTo>
                <a:lnTo>
                  <a:pt x="18" y="76"/>
                </a:lnTo>
                <a:lnTo>
                  <a:pt x="17" y="75"/>
                </a:lnTo>
                <a:lnTo>
                  <a:pt x="16" y="75"/>
                </a:lnTo>
                <a:lnTo>
                  <a:pt x="15" y="75"/>
                </a:lnTo>
                <a:lnTo>
                  <a:pt x="14" y="74"/>
                </a:lnTo>
                <a:lnTo>
                  <a:pt x="12" y="74"/>
                </a:lnTo>
                <a:lnTo>
                  <a:pt x="11" y="74"/>
                </a:lnTo>
                <a:lnTo>
                  <a:pt x="11" y="73"/>
                </a:lnTo>
                <a:lnTo>
                  <a:pt x="10" y="73"/>
                </a:lnTo>
                <a:lnTo>
                  <a:pt x="9" y="71"/>
                </a:lnTo>
                <a:lnTo>
                  <a:pt x="8" y="71"/>
                </a:lnTo>
                <a:lnTo>
                  <a:pt x="8" y="70"/>
                </a:lnTo>
                <a:lnTo>
                  <a:pt x="7" y="70"/>
                </a:lnTo>
                <a:lnTo>
                  <a:pt x="7" y="69"/>
                </a:lnTo>
                <a:lnTo>
                  <a:pt x="5" y="69"/>
                </a:lnTo>
                <a:lnTo>
                  <a:pt x="5" y="68"/>
                </a:lnTo>
                <a:lnTo>
                  <a:pt x="4" y="68"/>
                </a:lnTo>
                <a:lnTo>
                  <a:pt x="4" y="67"/>
                </a:lnTo>
                <a:lnTo>
                  <a:pt x="3" y="67"/>
                </a:lnTo>
                <a:lnTo>
                  <a:pt x="3" y="66"/>
                </a:lnTo>
                <a:lnTo>
                  <a:pt x="3" y="65"/>
                </a:lnTo>
                <a:lnTo>
                  <a:pt x="2" y="65"/>
                </a:lnTo>
                <a:lnTo>
                  <a:pt x="2" y="63"/>
                </a:lnTo>
                <a:lnTo>
                  <a:pt x="2" y="62"/>
                </a:lnTo>
                <a:lnTo>
                  <a:pt x="1" y="61"/>
                </a:lnTo>
                <a:lnTo>
                  <a:pt x="1" y="60"/>
                </a:lnTo>
                <a:lnTo>
                  <a:pt x="1" y="59"/>
                </a:lnTo>
                <a:lnTo>
                  <a:pt x="1" y="58"/>
                </a:lnTo>
                <a:lnTo>
                  <a:pt x="0" y="58"/>
                </a:lnTo>
                <a:lnTo>
                  <a:pt x="0" y="56"/>
                </a:lnTo>
                <a:lnTo>
                  <a:pt x="0" y="55"/>
                </a:lnTo>
                <a:lnTo>
                  <a:pt x="0" y="54"/>
                </a:lnTo>
                <a:lnTo>
                  <a:pt x="0" y="53"/>
                </a:lnTo>
                <a:lnTo>
                  <a:pt x="0" y="52"/>
                </a:lnTo>
                <a:lnTo>
                  <a:pt x="0" y="51"/>
                </a:lnTo>
                <a:lnTo>
                  <a:pt x="0" y="50"/>
                </a:lnTo>
                <a:lnTo>
                  <a:pt x="0" y="48"/>
                </a:lnTo>
                <a:lnTo>
                  <a:pt x="0" y="47"/>
                </a:lnTo>
                <a:lnTo>
                  <a:pt x="0" y="0"/>
                </a:lnTo>
                <a:lnTo>
                  <a:pt x="19" y="0"/>
                </a:lnTo>
                <a:lnTo>
                  <a:pt x="19" y="35"/>
                </a:lnTo>
                <a:lnTo>
                  <a:pt x="19" y="36"/>
                </a:lnTo>
                <a:lnTo>
                  <a:pt x="19" y="37"/>
                </a:lnTo>
                <a:lnTo>
                  <a:pt x="19" y="38"/>
                </a:lnTo>
                <a:lnTo>
                  <a:pt x="19" y="39"/>
                </a:lnTo>
                <a:lnTo>
                  <a:pt x="19" y="40"/>
                </a:lnTo>
                <a:lnTo>
                  <a:pt x="19" y="42"/>
                </a:lnTo>
                <a:lnTo>
                  <a:pt x="19" y="43"/>
                </a:lnTo>
                <a:lnTo>
                  <a:pt x="19" y="44"/>
                </a:lnTo>
                <a:lnTo>
                  <a:pt x="19" y="45"/>
                </a:lnTo>
                <a:lnTo>
                  <a:pt x="19" y="46"/>
                </a:lnTo>
                <a:lnTo>
                  <a:pt x="19" y="47"/>
                </a:lnTo>
                <a:lnTo>
                  <a:pt x="19" y="48"/>
                </a:lnTo>
                <a:lnTo>
                  <a:pt x="19" y="50"/>
                </a:lnTo>
                <a:lnTo>
                  <a:pt x="19" y="51"/>
                </a:lnTo>
                <a:lnTo>
                  <a:pt x="19" y="52"/>
                </a:lnTo>
                <a:lnTo>
                  <a:pt x="20" y="52"/>
                </a:lnTo>
                <a:lnTo>
                  <a:pt x="20" y="53"/>
                </a:lnTo>
                <a:lnTo>
                  <a:pt x="20" y="54"/>
                </a:lnTo>
                <a:lnTo>
                  <a:pt x="20" y="55"/>
                </a:lnTo>
                <a:lnTo>
                  <a:pt x="22" y="55"/>
                </a:lnTo>
                <a:lnTo>
                  <a:pt x="22" y="56"/>
                </a:lnTo>
                <a:lnTo>
                  <a:pt x="23" y="58"/>
                </a:lnTo>
                <a:lnTo>
                  <a:pt x="24" y="59"/>
                </a:lnTo>
                <a:lnTo>
                  <a:pt x="25" y="59"/>
                </a:lnTo>
                <a:lnTo>
                  <a:pt x="25" y="60"/>
                </a:lnTo>
                <a:lnTo>
                  <a:pt x="26" y="60"/>
                </a:lnTo>
                <a:lnTo>
                  <a:pt x="27" y="60"/>
                </a:lnTo>
                <a:lnTo>
                  <a:pt x="27" y="61"/>
                </a:lnTo>
                <a:lnTo>
                  <a:pt x="28" y="61"/>
                </a:lnTo>
                <a:lnTo>
                  <a:pt x="30" y="61"/>
                </a:lnTo>
                <a:lnTo>
                  <a:pt x="31" y="61"/>
                </a:lnTo>
                <a:lnTo>
                  <a:pt x="32" y="61"/>
                </a:lnTo>
                <a:lnTo>
                  <a:pt x="33" y="61"/>
                </a:lnTo>
                <a:lnTo>
                  <a:pt x="34" y="61"/>
                </a:lnTo>
                <a:lnTo>
                  <a:pt x="35" y="61"/>
                </a:lnTo>
                <a:lnTo>
                  <a:pt x="36" y="60"/>
                </a:lnTo>
                <a:lnTo>
                  <a:pt x="38" y="60"/>
                </a:lnTo>
                <a:lnTo>
                  <a:pt x="39" y="60"/>
                </a:lnTo>
                <a:lnTo>
                  <a:pt x="39" y="59"/>
                </a:lnTo>
                <a:lnTo>
                  <a:pt x="40" y="59"/>
                </a:lnTo>
                <a:lnTo>
                  <a:pt x="41" y="59"/>
                </a:lnTo>
                <a:lnTo>
                  <a:pt x="41" y="58"/>
                </a:lnTo>
                <a:lnTo>
                  <a:pt x="42" y="58"/>
                </a:lnTo>
                <a:lnTo>
                  <a:pt x="42" y="56"/>
                </a:lnTo>
                <a:lnTo>
                  <a:pt x="43" y="56"/>
                </a:lnTo>
                <a:lnTo>
                  <a:pt x="43" y="55"/>
                </a:lnTo>
                <a:lnTo>
                  <a:pt x="44" y="55"/>
                </a:lnTo>
                <a:lnTo>
                  <a:pt x="44" y="54"/>
                </a:lnTo>
                <a:lnTo>
                  <a:pt x="44" y="53"/>
                </a:lnTo>
                <a:lnTo>
                  <a:pt x="46" y="53"/>
                </a:lnTo>
                <a:lnTo>
                  <a:pt x="46" y="52"/>
                </a:lnTo>
                <a:lnTo>
                  <a:pt x="46" y="51"/>
                </a:lnTo>
                <a:lnTo>
                  <a:pt x="47" y="51"/>
                </a:lnTo>
                <a:lnTo>
                  <a:pt x="47" y="50"/>
                </a:lnTo>
                <a:lnTo>
                  <a:pt x="47" y="48"/>
                </a:lnTo>
                <a:lnTo>
                  <a:pt x="47" y="47"/>
                </a:lnTo>
                <a:lnTo>
                  <a:pt x="47" y="46"/>
                </a:lnTo>
                <a:lnTo>
                  <a:pt x="47" y="45"/>
                </a:lnTo>
                <a:lnTo>
                  <a:pt x="47" y="44"/>
                </a:lnTo>
                <a:lnTo>
                  <a:pt x="47" y="43"/>
                </a:lnTo>
                <a:lnTo>
                  <a:pt x="47" y="42"/>
                </a:lnTo>
                <a:lnTo>
                  <a:pt x="47" y="40"/>
                </a:lnTo>
                <a:lnTo>
                  <a:pt x="47" y="39"/>
                </a:lnTo>
                <a:lnTo>
                  <a:pt x="47" y="38"/>
                </a:lnTo>
                <a:lnTo>
                  <a:pt x="48" y="38"/>
                </a:lnTo>
                <a:lnTo>
                  <a:pt x="48" y="37"/>
                </a:lnTo>
                <a:lnTo>
                  <a:pt x="48" y="36"/>
                </a:lnTo>
                <a:lnTo>
                  <a:pt x="48" y="35"/>
                </a:lnTo>
                <a:lnTo>
                  <a:pt x="48" y="34"/>
                </a:lnTo>
                <a:lnTo>
                  <a:pt x="48" y="32"/>
                </a:lnTo>
                <a:lnTo>
                  <a:pt x="48" y="31"/>
                </a:lnTo>
                <a:lnTo>
                  <a:pt x="48" y="0"/>
                </a:lnTo>
                <a:lnTo>
                  <a:pt x="67" y="0"/>
                </a:lnTo>
                <a:lnTo>
                  <a:pt x="67" y="75"/>
                </a:lnTo>
                <a:lnTo>
                  <a:pt x="49" y="7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7" name="Freeform 70"/>
          <p:cNvSpPr>
            <a:spLocks noEditPoints="1"/>
          </p:cNvSpPr>
          <p:nvPr/>
        </p:nvSpPr>
        <p:spPr bwMode="auto">
          <a:xfrm>
            <a:off x="7027863" y="3268663"/>
            <a:ext cx="111125" cy="123825"/>
          </a:xfrm>
          <a:custGeom>
            <a:avLst/>
            <a:gdLst>
              <a:gd name="T0" fmla="*/ 68 w 70"/>
              <a:gd name="T1" fmla="*/ 58 h 78"/>
              <a:gd name="T2" fmla="*/ 65 w 70"/>
              <a:gd name="T3" fmla="*/ 63 h 78"/>
              <a:gd name="T4" fmla="*/ 63 w 70"/>
              <a:gd name="T5" fmla="*/ 68 h 78"/>
              <a:gd name="T6" fmla="*/ 60 w 70"/>
              <a:gd name="T7" fmla="*/ 70 h 78"/>
              <a:gd name="T8" fmla="*/ 56 w 70"/>
              <a:gd name="T9" fmla="*/ 72 h 78"/>
              <a:gd name="T10" fmla="*/ 52 w 70"/>
              <a:gd name="T11" fmla="*/ 76 h 78"/>
              <a:gd name="T12" fmla="*/ 47 w 70"/>
              <a:gd name="T13" fmla="*/ 77 h 78"/>
              <a:gd name="T14" fmla="*/ 41 w 70"/>
              <a:gd name="T15" fmla="*/ 78 h 78"/>
              <a:gd name="T16" fmla="*/ 36 w 70"/>
              <a:gd name="T17" fmla="*/ 78 h 78"/>
              <a:gd name="T18" fmla="*/ 30 w 70"/>
              <a:gd name="T19" fmla="*/ 78 h 78"/>
              <a:gd name="T20" fmla="*/ 24 w 70"/>
              <a:gd name="T21" fmla="*/ 77 h 78"/>
              <a:gd name="T22" fmla="*/ 20 w 70"/>
              <a:gd name="T23" fmla="*/ 75 h 78"/>
              <a:gd name="T24" fmla="*/ 15 w 70"/>
              <a:gd name="T25" fmla="*/ 72 h 78"/>
              <a:gd name="T26" fmla="*/ 10 w 70"/>
              <a:gd name="T27" fmla="*/ 69 h 78"/>
              <a:gd name="T28" fmla="*/ 8 w 70"/>
              <a:gd name="T29" fmla="*/ 64 h 78"/>
              <a:gd name="T30" fmla="*/ 5 w 70"/>
              <a:gd name="T31" fmla="*/ 61 h 78"/>
              <a:gd name="T32" fmla="*/ 4 w 70"/>
              <a:gd name="T33" fmla="*/ 55 h 78"/>
              <a:gd name="T34" fmla="*/ 1 w 70"/>
              <a:gd name="T35" fmla="*/ 50 h 78"/>
              <a:gd name="T36" fmla="*/ 1 w 70"/>
              <a:gd name="T37" fmla="*/ 45 h 78"/>
              <a:gd name="T38" fmla="*/ 0 w 70"/>
              <a:gd name="T39" fmla="*/ 40 h 78"/>
              <a:gd name="T40" fmla="*/ 1 w 70"/>
              <a:gd name="T41" fmla="*/ 34 h 78"/>
              <a:gd name="T42" fmla="*/ 1 w 70"/>
              <a:gd name="T43" fmla="*/ 29 h 78"/>
              <a:gd name="T44" fmla="*/ 2 w 70"/>
              <a:gd name="T45" fmla="*/ 24 h 78"/>
              <a:gd name="T46" fmla="*/ 5 w 70"/>
              <a:gd name="T47" fmla="*/ 18 h 78"/>
              <a:gd name="T48" fmla="*/ 7 w 70"/>
              <a:gd name="T49" fmla="*/ 14 h 78"/>
              <a:gd name="T50" fmla="*/ 10 w 70"/>
              <a:gd name="T51" fmla="*/ 10 h 78"/>
              <a:gd name="T52" fmla="*/ 14 w 70"/>
              <a:gd name="T53" fmla="*/ 7 h 78"/>
              <a:gd name="T54" fmla="*/ 17 w 70"/>
              <a:gd name="T55" fmla="*/ 5 h 78"/>
              <a:gd name="T56" fmla="*/ 23 w 70"/>
              <a:gd name="T57" fmla="*/ 2 h 78"/>
              <a:gd name="T58" fmla="*/ 29 w 70"/>
              <a:gd name="T59" fmla="*/ 1 h 78"/>
              <a:gd name="T60" fmla="*/ 35 w 70"/>
              <a:gd name="T61" fmla="*/ 0 h 78"/>
              <a:gd name="T62" fmla="*/ 40 w 70"/>
              <a:gd name="T63" fmla="*/ 1 h 78"/>
              <a:gd name="T64" fmla="*/ 46 w 70"/>
              <a:gd name="T65" fmla="*/ 2 h 78"/>
              <a:gd name="T66" fmla="*/ 52 w 70"/>
              <a:gd name="T67" fmla="*/ 3 h 78"/>
              <a:gd name="T68" fmla="*/ 55 w 70"/>
              <a:gd name="T69" fmla="*/ 6 h 78"/>
              <a:gd name="T70" fmla="*/ 61 w 70"/>
              <a:gd name="T71" fmla="*/ 10 h 78"/>
              <a:gd name="T72" fmla="*/ 63 w 70"/>
              <a:gd name="T73" fmla="*/ 15 h 78"/>
              <a:gd name="T74" fmla="*/ 67 w 70"/>
              <a:gd name="T75" fmla="*/ 21 h 78"/>
              <a:gd name="T76" fmla="*/ 68 w 70"/>
              <a:gd name="T77" fmla="*/ 26 h 78"/>
              <a:gd name="T78" fmla="*/ 69 w 70"/>
              <a:gd name="T79" fmla="*/ 32 h 78"/>
              <a:gd name="T80" fmla="*/ 70 w 70"/>
              <a:gd name="T81" fmla="*/ 38 h 78"/>
              <a:gd name="T82" fmla="*/ 70 w 70"/>
              <a:gd name="T83" fmla="*/ 45 h 78"/>
              <a:gd name="T84" fmla="*/ 21 w 70"/>
              <a:gd name="T85" fmla="*/ 49 h 78"/>
              <a:gd name="T86" fmla="*/ 23 w 70"/>
              <a:gd name="T87" fmla="*/ 54 h 78"/>
              <a:gd name="T88" fmla="*/ 25 w 70"/>
              <a:gd name="T89" fmla="*/ 57 h 78"/>
              <a:gd name="T90" fmla="*/ 29 w 70"/>
              <a:gd name="T91" fmla="*/ 61 h 78"/>
              <a:gd name="T92" fmla="*/ 33 w 70"/>
              <a:gd name="T93" fmla="*/ 63 h 78"/>
              <a:gd name="T94" fmla="*/ 39 w 70"/>
              <a:gd name="T95" fmla="*/ 63 h 78"/>
              <a:gd name="T96" fmla="*/ 44 w 70"/>
              <a:gd name="T97" fmla="*/ 62 h 78"/>
              <a:gd name="T98" fmla="*/ 47 w 70"/>
              <a:gd name="T99" fmla="*/ 58 h 78"/>
              <a:gd name="T100" fmla="*/ 49 w 70"/>
              <a:gd name="T101" fmla="*/ 54 h 78"/>
              <a:gd name="T102" fmla="*/ 51 w 70"/>
              <a:gd name="T103" fmla="*/ 30 h 78"/>
              <a:gd name="T104" fmla="*/ 49 w 70"/>
              <a:gd name="T105" fmla="*/ 25 h 78"/>
              <a:gd name="T106" fmla="*/ 47 w 70"/>
              <a:gd name="T107" fmla="*/ 22 h 78"/>
              <a:gd name="T108" fmla="*/ 45 w 70"/>
              <a:gd name="T109" fmla="*/ 18 h 78"/>
              <a:gd name="T110" fmla="*/ 41 w 70"/>
              <a:gd name="T111" fmla="*/ 16 h 78"/>
              <a:gd name="T112" fmla="*/ 37 w 70"/>
              <a:gd name="T113" fmla="*/ 15 h 78"/>
              <a:gd name="T114" fmla="*/ 32 w 70"/>
              <a:gd name="T115" fmla="*/ 16 h 78"/>
              <a:gd name="T116" fmla="*/ 28 w 70"/>
              <a:gd name="T117" fmla="*/ 17 h 78"/>
              <a:gd name="T118" fmla="*/ 25 w 70"/>
              <a:gd name="T119" fmla="*/ 21 h 78"/>
              <a:gd name="T120" fmla="*/ 22 w 70"/>
              <a:gd name="T121" fmla="*/ 25 h 78"/>
              <a:gd name="T122" fmla="*/ 21 w 70"/>
              <a:gd name="T123" fmla="*/ 30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78"/>
              <a:gd name="T188" fmla="*/ 70 w 70"/>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78">
                <a:moveTo>
                  <a:pt x="49" y="53"/>
                </a:moveTo>
                <a:lnTo>
                  <a:pt x="69" y="56"/>
                </a:lnTo>
                <a:lnTo>
                  <a:pt x="69" y="57"/>
                </a:lnTo>
                <a:lnTo>
                  <a:pt x="69" y="58"/>
                </a:lnTo>
                <a:lnTo>
                  <a:pt x="68" y="58"/>
                </a:lnTo>
                <a:lnTo>
                  <a:pt x="68" y="60"/>
                </a:lnTo>
                <a:lnTo>
                  <a:pt x="68" y="61"/>
                </a:lnTo>
                <a:lnTo>
                  <a:pt x="67" y="61"/>
                </a:lnTo>
                <a:lnTo>
                  <a:pt x="67" y="62"/>
                </a:lnTo>
                <a:lnTo>
                  <a:pt x="65" y="63"/>
                </a:lnTo>
                <a:lnTo>
                  <a:pt x="65" y="64"/>
                </a:lnTo>
                <a:lnTo>
                  <a:pt x="64" y="65"/>
                </a:lnTo>
                <a:lnTo>
                  <a:pt x="64" y="67"/>
                </a:lnTo>
                <a:lnTo>
                  <a:pt x="63" y="67"/>
                </a:lnTo>
                <a:lnTo>
                  <a:pt x="63" y="68"/>
                </a:lnTo>
                <a:lnTo>
                  <a:pt x="62" y="68"/>
                </a:lnTo>
                <a:lnTo>
                  <a:pt x="62" y="69"/>
                </a:lnTo>
                <a:lnTo>
                  <a:pt x="61" y="69"/>
                </a:lnTo>
                <a:lnTo>
                  <a:pt x="61" y="70"/>
                </a:lnTo>
                <a:lnTo>
                  <a:pt x="60" y="70"/>
                </a:lnTo>
                <a:lnTo>
                  <a:pt x="60" y="71"/>
                </a:lnTo>
                <a:lnTo>
                  <a:pt x="59" y="71"/>
                </a:lnTo>
                <a:lnTo>
                  <a:pt x="59" y="72"/>
                </a:lnTo>
                <a:lnTo>
                  <a:pt x="57" y="72"/>
                </a:lnTo>
                <a:lnTo>
                  <a:pt x="56" y="72"/>
                </a:lnTo>
                <a:lnTo>
                  <a:pt x="56" y="73"/>
                </a:lnTo>
                <a:lnTo>
                  <a:pt x="55" y="73"/>
                </a:lnTo>
                <a:lnTo>
                  <a:pt x="54" y="75"/>
                </a:lnTo>
                <a:lnTo>
                  <a:pt x="53" y="75"/>
                </a:lnTo>
                <a:lnTo>
                  <a:pt x="52" y="76"/>
                </a:lnTo>
                <a:lnTo>
                  <a:pt x="51" y="76"/>
                </a:lnTo>
                <a:lnTo>
                  <a:pt x="49" y="76"/>
                </a:lnTo>
                <a:lnTo>
                  <a:pt x="49" y="77"/>
                </a:lnTo>
                <a:lnTo>
                  <a:pt x="48" y="77"/>
                </a:lnTo>
                <a:lnTo>
                  <a:pt x="47" y="77"/>
                </a:lnTo>
                <a:lnTo>
                  <a:pt x="46" y="77"/>
                </a:lnTo>
                <a:lnTo>
                  <a:pt x="45" y="77"/>
                </a:lnTo>
                <a:lnTo>
                  <a:pt x="44" y="78"/>
                </a:lnTo>
                <a:lnTo>
                  <a:pt x="43" y="78"/>
                </a:lnTo>
                <a:lnTo>
                  <a:pt x="41" y="78"/>
                </a:lnTo>
                <a:lnTo>
                  <a:pt x="40" y="78"/>
                </a:lnTo>
                <a:lnTo>
                  <a:pt x="39" y="78"/>
                </a:lnTo>
                <a:lnTo>
                  <a:pt x="38" y="78"/>
                </a:lnTo>
                <a:lnTo>
                  <a:pt x="37" y="78"/>
                </a:lnTo>
                <a:lnTo>
                  <a:pt x="36" y="78"/>
                </a:lnTo>
                <a:lnTo>
                  <a:pt x="35" y="78"/>
                </a:lnTo>
                <a:lnTo>
                  <a:pt x="33" y="78"/>
                </a:lnTo>
                <a:lnTo>
                  <a:pt x="32" y="78"/>
                </a:lnTo>
                <a:lnTo>
                  <a:pt x="31" y="78"/>
                </a:lnTo>
                <a:lnTo>
                  <a:pt x="30" y="78"/>
                </a:lnTo>
                <a:lnTo>
                  <a:pt x="29" y="78"/>
                </a:lnTo>
                <a:lnTo>
                  <a:pt x="28" y="77"/>
                </a:lnTo>
                <a:lnTo>
                  <a:pt x="26" y="77"/>
                </a:lnTo>
                <a:lnTo>
                  <a:pt x="25" y="77"/>
                </a:lnTo>
                <a:lnTo>
                  <a:pt x="24" y="77"/>
                </a:lnTo>
                <a:lnTo>
                  <a:pt x="23" y="77"/>
                </a:lnTo>
                <a:lnTo>
                  <a:pt x="23" y="76"/>
                </a:lnTo>
                <a:lnTo>
                  <a:pt x="22" y="76"/>
                </a:lnTo>
                <a:lnTo>
                  <a:pt x="21" y="76"/>
                </a:lnTo>
                <a:lnTo>
                  <a:pt x="20" y="75"/>
                </a:lnTo>
                <a:lnTo>
                  <a:pt x="18" y="75"/>
                </a:lnTo>
                <a:lnTo>
                  <a:pt x="17" y="73"/>
                </a:lnTo>
                <a:lnTo>
                  <a:pt x="16" y="73"/>
                </a:lnTo>
                <a:lnTo>
                  <a:pt x="16" y="72"/>
                </a:lnTo>
                <a:lnTo>
                  <a:pt x="15" y="72"/>
                </a:lnTo>
                <a:lnTo>
                  <a:pt x="14" y="71"/>
                </a:lnTo>
                <a:lnTo>
                  <a:pt x="13" y="70"/>
                </a:lnTo>
                <a:lnTo>
                  <a:pt x="12" y="70"/>
                </a:lnTo>
                <a:lnTo>
                  <a:pt x="12" y="69"/>
                </a:lnTo>
                <a:lnTo>
                  <a:pt x="10" y="69"/>
                </a:lnTo>
                <a:lnTo>
                  <a:pt x="10" y="68"/>
                </a:lnTo>
                <a:lnTo>
                  <a:pt x="9" y="67"/>
                </a:lnTo>
                <a:lnTo>
                  <a:pt x="8" y="67"/>
                </a:lnTo>
                <a:lnTo>
                  <a:pt x="8" y="65"/>
                </a:lnTo>
                <a:lnTo>
                  <a:pt x="8" y="64"/>
                </a:lnTo>
                <a:lnTo>
                  <a:pt x="7" y="64"/>
                </a:lnTo>
                <a:lnTo>
                  <a:pt x="7" y="63"/>
                </a:lnTo>
                <a:lnTo>
                  <a:pt x="6" y="63"/>
                </a:lnTo>
                <a:lnTo>
                  <a:pt x="6" y="62"/>
                </a:lnTo>
                <a:lnTo>
                  <a:pt x="5" y="61"/>
                </a:lnTo>
                <a:lnTo>
                  <a:pt x="5" y="60"/>
                </a:lnTo>
                <a:lnTo>
                  <a:pt x="5" y="58"/>
                </a:lnTo>
                <a:lnTo>
                  <a:pt x="4" y="57"/>
                </a:lnTo>
                <a:lnTo>
                  <a:pt x="4" y="56"/>
                </a:lnTo>
                <a:lnTo>
                  <a:pt x="4" y="55"/>
                </a:lnTo>
                <a:lnTo>
                  <a:pt x="2" y="55"/>
                </a:lnTo>
                <a:lnTo>
                  <a:pt x="2" y="54"/>
                </a:lnTo>
                <a:lnTo>
                  <a:pt x="2" y="53"/>
                </a:lnTo>
                <a:lnTo>
                  <a:pt x="2" y="52"/>
                </a:lnTo>
                <a:lnTo>
                  <a:pt x="1" y="50"/>
                </a:lnTo>
                <a:lnTo>
                  <a:pt x="1" y="49"/>
                </a:lnTo>
                <a:lnTo>
                  <a:pt x="1" y="48"/>
                </a:lnTo>
                <a:lnTo>
                  <a:pt x="1" y="47"/>
                </a:lnTo>
                <a:lnTo>
                  <a:pt x="1" y="46"/>
                </a:lnTo>
                <a:lnTo>
                  <a:pt x="1" y="45"/>
                </a:lnTo>
                <a:lnTo>
                  <a:pt x="1" y="44"/>
                </a:lnTo>
                <a:lnTo>
                  <a:pt x="1" y="42"/>
                </a:lnTo>
                <a:lnTo>
                  <a:pt x="1" y="41"/>
                </a:lnTo>
                <a:lnTo>
                  <a:pt x="0" y="41"/>
                </a:lnTo>
                <a:lnTo>
                  <a:pt x="0" y="40"/>
                </a:lnTo>
                <a:lnTo>
                  <a:pt x="0" y="39"/>
                </a:lnTo>
                <a:lnTo>
                  <a:pt x="1" y="38"/>
                </a:lnTo>
                <a:lnTo>
                  <a:pt x="1" y="37"/>
                </a:lnTo>
                <a:lnTo>
                  <a:pt x="1" y="36"/>
                </a:lnTo>
                <a:lnTo>
                  <a:pt x="1" y="34"/>
                </a:lnTo>
                <a:lnTo>
                  <a:pt x="1" y="33"/>
                </a:lnTo>
                <a:lnTo>
                  <a:pt x="1" y="32"/>
                </a:lnTo>
                <a:lnTo>
                  <a:pt x="1" y="31"/>
                </a:lnTo>
                <a:lnTo>
                  <a:pt x="1" y="30"/>
                </a:lnTo>
                <a:lnTo>
                  <a:pt x="1" y="29"/>
                </a:lnTo>
                <a:lnTo>
                  <a:pt x="1" y="28"/>
                </a:lnTo>
                <a:lnTo>
                  <a:pt x="2" y="28"/>
                </a:lnTo>
                <a:lnTo>
                  <a:pt x="2" y="26"/>
                </a:lnTo>
                <a:lnTo>
                  <a:pt x="2" y="25"/>
                </a:lnTo>
                <a:lnTo>
                  <a:pt x="2" y="24"/>
                </a:lnTo>
                <a:lnTo>
                  <a:pt x="4" y="23"/>
                </a:lnTo>
                <a:lnTo>
                  <a:pt x="4" y="22"/>
                </a:lnTo>
                <a:lnTo>
                  <a:pt x="4" y="21"/>
                </a:lnTo>
                <a:lnTo>
                  <a:pt x="5" y="20"/>
                </a:lnTo>
                <a:lnTo>
                  <a:pt x="5" y="18"/>
                </a:lnTo>
                <a:lnTo>
                  <a:pt x="6" y="17"/>
                </a:lnTo>
                <a:lnTo>
                  <a:pt x="6" y="16"/>
                </a:lnTo>
                <a:lnTo>
                  <a:pt x="7" y="16"/>
                </a:lnTo>
                <a:lnTo>
                  <a:pt x="7" y="15"/>
                </a:lnTo>
                <a:lnTo>
                  <a:pt x="7" y="14"/>
                </a:lnTo>
                <a:lnTo>
                  <a:pt x="8" y="14"/>
                </a:lnTo>
                <a:lnTo>
                  <a:pt x="8" y="13"/>
                </a:lnTo>
                <a:lnTo>
                  <a:pt x="9" y="13"/>
                </a:lnTo>
                <a:lnTo>
                  <a:pt x="9" y="12"/>
                </a:lnTo>
                <a:lnTo>
                  <a:pt x="10" y="10"/>
                </a:lnTo>
                <a:lnTo>
                  <a:pt x="12" y="9"/>
                </a:lnTo>
                <a:lnTo>
                  <a:pt x="13" y="9"/>
                </a:lnTo>
                <a:lnTo>
                  <a:pt x="13" y="8"/>
                </a:lnTo>
                <a:lnTo>
                  <a:pt x="14" y="8"/>
                </a:lnTo>
                <a:lnTo>
                  <a:pt x="14" y="7"/>
                </a:lnTo>
                <a:lnTo>
                  <a:pt x="15" y="7"/>
                </a:lnTo>
                <a:lnTo>
                  <a:pt x="15" y="6"/>
                </a:lnTo>
                <a:lnTo>
                  <a:pt x="16" y="6"/>
                </a:lnTo>
                <a:lnTo>
                  <a:pt x="17" y="6"/>
                </a:lnTo>
                <a:lnTo>
                  <a:pt x="17" y="5"/>
                </a:lnTo>
                <a:lnTo>
                  <a:pt x="18" y="5"/>
                </a:lnTo>
                <a:lnTo>
                  <a:pt x="20" y="3"/>
                </a:lnTo>
                <a:lnTo>
                  <a:pt x="21" y="3"/>
                </a:lnTo>
                <a:lnTo>
                  <a:pt x="22" y="2"/>
                </a:lnTo>
                <a:lnTo>
                  <a:pt x="23" y="2"/>
                </a:lnTo>
                <a:lnTo>
                  <a:pt x="24" y="2"/>
                </a:lnTo>
                <a:lnTo>
                  <a:pt x="25" y="1"/>
                </a:lnTo>
                <a:lnTo>
                  <a:pt x="26" y="1"/>
                </a:lnTo>
                <a:lnTo>
                  <a:pt x="28" y="1"/>
                </a:lnTo>
                <a:lnTo>
                  <a:pt x="29" y="1"/>
                </a:lnTo>
                <a:lnTo>
                  <a:pt x="30" y="1"/>
                </a:lnTo>
                <a:lnTo>
                  <a:pt x="31" y="0"/>
                </a:lnTo>
                <a:lnTo>
                  <a:pt x="32" y="0"/>
                </a:lnTo>
                <a:lnTo>
                  <a:pt x="33" y="0"/>
                </a:lnTo>
                <a:lnTo>
                  <a:pt x="35" y="0"/>
                </a:lnTo>
                <a:lnTo>
                  <a:pt x="36" y="0"/>
                </a:lnTo>
                <a:lnTo>
                  <a:pt x="37" y="0"/>
                </a:lnTo>
                <a:lnTo>
                  <a:pt x="38" y="0"/>
                </a:lnTo>
                <a:lnTo>
                  <a:pt x="39" y="0"/>
                </a:lnTo>
                <a:lnTo>
                  <a:pt x="40" y="1"/>
                </a:lnTo>
                <a:lnTo>
                  <a:pt x="41" y="1"/>
                </a:lnTo>
                <a:lnTo>
                  <a:pt x="43" y="1"/>
                </a:lnTo>
                <a:lnTo>
                  <a:pt x="44" y="1"/>
                </a:lnTo>
                <a:lnTo>
                  <a:pt x="45" y="1"/>
                </a:lnTo>
                <a:lnTo>
                  <a:pt x="46" y="2"/>
                </a:lnTo>
                <a:lnTo>
                  <a:pt x="47" y="2"/>
                </a:lnTo>
                <a:lnTo>
                  <a:pt x="48" y="2"/>
                </a:lnTo>
                <a:lnTo>
                  <a:pt x="49" y="3"/>
                </a:lnTo>
                <a:lnTo>
                  <a:pt x="51" y="3"/>
                </a:lnTo>
                <a:lnTo>
                  <a:pt x="52" y="3"/>
                </a:lnTo>
                <a:lnTo>
                  <a:pt x="52" y="5"/>
                </a:lnTo>
                <a:lnTo>
                  <a:pt x="53" y="5"/>
                </a:lnTo>
                <a:lnTo>
                  <a:pt x="54" y="5"/>
                </a:lnTo>
                <a:lnTo>
                  <a:pt x="54" y="6"/>
                </a:lnTo>
                <a:lnTo>
                  <a:pt x="55" y="6"/>
                </a:lnTo>
                <a:lnTo>
                  <a:pt x="56" y="7"/>
                </a:lnTo>
                <a:lnTo>
                  <a:pt x="57" y="8"/>
                </a:lnTo>
                <a:lnTo>
                  <a:pt x="59" y="9"/>
                </a:lnTo>
                <a:lnTo>
                  <a:pt x="60" y="10"/>
                </a:lnTo>
                <a:lnTo>
                  <a:pt x="61" y="10"/>
                </a:lnTo>
                <a:lnTo>
                  <a:pt x="61" y="12"/>
                </a:lnTo>
                <a:lnTo>
                  <a:pt x="62" y="12"/>
                </a:lnTo>
                <a:lnTo>
                  <a:pt x="62" y="13"/>
                </a:lnTo>
                <a:lnTo>
                  <a:pt x="63" y="14"/>
                </a:lnTo>
                <a:lnTo>
                  <a:pt x="63" y="15"/>
                </a:lnTo>
                <a:lnTo>
                  <a:pt x="64" y="16"/>
                </a:lnTo>
                <a:lnTo>
                  <a:pt x="65" y="17"/>
                </a:lnTo>
                <a:lnTo>
                  <a:pt x="65" y="18"/>
                </a:lnTo>
                <a:lnTo>
                  <a:pt x="65" y="20"/>
                </a:lnTo>
                <a:lnTo>
                  <a:pt x="67" y="21"/>
                </a:lnTo>
                <a:lnTo>
                  <a:pt x="67" y="22"/>
                </a:lnTo>
                <a:lnTo>
                  <a:pt x="68" y="23"/>
                </a:lnTo>
                <a:lnTo>
                  <a:pt x="68" y="24"/>
                </a:lnTo>
                <a:lnTo>
                  <a:pt x="68" y="25"/>
                </a:lnTo>
                <a:lnTo>
                  <a:pt x="68" y="26"/>
                </a:lnTo>
                <a:lnTo>
                  <a:pt x="69" y="28"/>
                </a:lnTo>
                <a:lnTo>
                  <a:pt x="69" y="29"/>
                </a:lnTo>
                <a:lnTo>
                  <a:pt x="69" y="30"/>
                </a:lnTo>
                <a:lnTo>
                  <a:pt x="69" y="31"/>
                </a:lnTo>
                <a:lnTo>
                  <a:pt x="69" y="32"/>
                </a:lnTo>
                <a:lnTo>
                  <a:pt x="70" y="33"/>
                </a:lnTo>
                <a:lnTo>
                  <a:pt x="70" y="34"/>
                </a:lnTo>
                <a:lnTo>
                  <a:pt x="70" y="36"/>
                </a:lnTo>
                <a:lnTo>
                  <a:pt x="70" y="37"/>
                </a:lnTo>
                <a:lnTo>
                  <a:pt x="70" y="38"/>
                </a:lnTo>
                <a:lnTo>
                  <a:pt x="70" y="39"/>
                </a:lnTo>
                <a:lnTo>
                  <a:pt x="70" y="41"/>
                </a:lnTo>
                <a:lnTo>
                  <a:pt x="70" y="42"/>
                </a:lnTo>
                <a:lnTo>
                  <a:pt x="70" y="44"/>
                </a:lnTo>
                <a:lnTo>
                  <a:pt x="70" y="45"/>
                </a:lnTo>
                <a:lnTo>
                  <a:pt x="21" y="45"/>
                </a:lnTo>
                <a:lnTo>
                  <a:pt x="21" y="46"/>
                </a:lnTo>
                <a:lnTo>
                  <a:pt x="21" y="47"/>
                </a:lnTo>
                <a:lnTo>
                  <a:pt x="21" y="48"/>
                </a:lnTo>
                <a:lnTo>
                  <a:pt x="21" y="49"/>
                </a:lnTo>
                <a:lnTo>
                  <a:pt x="22" y="50"/>
                </a:lnTo>
                <a:lnTo>
                  <a:pt x="22" y="52"/>
                </a:lnTo>
                <a:lnTo>
                  <a:pt x="22" y="53"/>
                </a:lnTo>
                <a:lnTo>
                  <a:pt x="22" y="54"/>
                </a:lnTo>
                <a:lnTo>
                  <a:pt x="23" y="54"/>
                </a:lnTo>
                <a:lnTo>
                  <a:pt x="23" y="55"/>
                </a:lnTo>
                <a:lnTo>
                  <a:pt x="23" y="56"/>
                </a:lnTo>
                <a:lnTo>
                  <a:pt x="24" y="56"/>
                </a:lnTo>
                <a:lnTo>
                  <a:pt x="24" y="57"/>
                </a:lnTo>
                <a:lnTo>
                  <a:pt x="25" y="57"/>
                </a:lnTo>
                <a:lnTo>
                  <a:pt x="25" y="58"/>
                </a:lnTo>
                <a:lnTo>
                  <a:pt x="26" y="60"/>
                </a:lnTo>
                <a:lnTo>
                  <a:pt x="28" y="60"/>
                </a:lnTo>
                <a:lnTo>
                  <a:pt x="28" y="61"/>
                </a:lnTo>
                <a:lnTo>
                  <a:pt x="29" y="61"/>
                </a:lnTo>
                <a:lnTo>
                  <a:pt x="29" y="62"/>
                </a:lnTo>
                <a:lnTo>
                  <a:pt x="30" y="62"/>
                </a:lnTo>
                <a:lnTo>
                  <a:pt x="31" y="62"/>
                </a:lnTo>
                <a:lnTo>
                  <a:pt x="32" y="63"/>
                </a:lnTo>
                <a:lnTo>
                  <a:pt x="33" y="63"/>
                </a:lnTo>
                <a:lnTo>
                  <a:pt x="35" y="63"/>
                </a:lnTo>
                <a:lnTo>
                  <a:pt x="36" y="63"/>
                </a:lnTo>
                <a:lnTo>
                  <a:pt x="37" y="63"/>
                </a:lnTo>
                <a:lnTo>
                  <a:pt x="38" y="63"/>
                </a:lnTo>
                <a:lnTo>
                  <a:pt x="39" y="63"/>
                </a:lnTo>
                <a:lnTo>
                  <a:pt x="40" y="63"/>
                </a:lnTo>
                <a:lnTo>
                  <a:pt x="41" y="63"/>
                </a:lnTo>
                <a:lnTo>
                  <a:pt x="41" y="62"/>
                </a:lnTo>
                <a:lnTo>
                  <a:pt x="43" y="62"/>
                </a:lnTo>
                <a:lnTo>
                  <a:pt x="44" y="62"/>
                </a:lnTo>
                <a:lnTo>
                  <a:pt x="44" y="61"/>
                </a:lnTo>
                <a:lnTo>
                  <a:pt x="45" y="61"/>
                </a:lnTo>
                <a:lnTo>
                  <a:pt x="46" y="60"/>
                </a:lnTo>
                <a:lnTo>
                  <a:pt x="46" y="58"/>
                </a:lnTo>
                <a:lnTo>
                  <a:pt x="47" y="58"/>
                </a:lnTo>
                <a:lnTo>
                  <a:pt x="47" y="57"/>
                </a:lnTo>
                <a:lnTo>
                  <a:pt x="48" y="57"/>
                </a:lnTo>
                <a:lnTo>
                  <a:pt x="48" y="56"/>
                </a:lnTo>
                <a:lnTo>
                  <a:pt x="48" y="55"/>
                </a:lnTo>
                <a:lnTo>
                  <a:pt x="49" y="54"/>
                </a:lnTo>
                <a:lnTo>
                  <a:pt x="49" y="53"/>
                </a:lnTo>
                <a:close/>
                <a:moveTo>
                  <a:pt x="51" y="33"/>
                </a:moveTo>
                <a:lnTo>
                  <a:pt x="51" y="32"/>
                </a:lnTo>
                <a:lnTo>
                  <a:pt x="51" y="31"/>
                </a:lnTo>
                <a:lnTo>
                  <a:pt x="51" y="30"/>
                </a:lnTo>
                <a:lnTo>
                  <a:pt x="51" y="29"/>
                </a:lnTo>
                <a:lnTo>
                  <a:pt x="51" y="28"/>
                </a:lnTo>
                <a:lnTo>
                  <a:pt x="49" y="28"/>
                </a:lnTo>
                <a:lnTo>
                  <a:pt x="49" y="26"/>
                </a:lnTo>
                <a:lnTo>
                  <a:pt x="49" y="25"/>
                </a:lnTo>
                <a:lnTo>
                  <a:pt x="49" y="24"/>
                </a:lnTo>
                <a:lnTo>
                  <a:pt x="48" y="24"/>
                </a:lnTo>
                <a:lnTo>
                  <a:pt x="48" y="23"/>
                </a:lnTo>
                <a:lnTo>
                  <a:pt x="48" y="22"/>
                </a:lnTo>
                <a:lnTo>
                  <a:pt x="47" y="22"/>
                </a:lnTo>
                <a:lnTo>
                  <a:pt x="47" y="21"/>
                </a:lnTo>
                <a:lnTo>
                  <a:pt x="46" y="21"/>
                </a:lnTo>
                <a:lnTo>
                  <a:pt x="46" y="20"/>
                </a:lnTo>
                <a:lnTo>
                  <a:pt x="45" y="20"/>
                </a:lnTo>
                <a:lnTo>
                  <a:pt x="45" y="18"/>
                </a:lnTo>
                <a:lnTo>
                  <a:pt x="44" y="18"/>
                </a:lnTo>
                <a:lnTo>
                  <a:pt x="44" y="17"/>
                </a:lnTo>
                <a:lnTo>
                  <a:pt x="43" y="17"/>
                </a:lnTo>
                <a:lnTo>
                  <a:pt x="41" y="17"/>
                </a:lnTo>
                <a:lnTo>
                  <a:pt x="41" y="16"/>
                </a:lnTo>
                <a:lnTo>
                  <a:pt x="40" y="16"/>
                </a:lnTo>
                <a:lnTo>
                  <a:pt x="39" y="16"/>
                </a:lnTo>
                <a:lnTo>
                  <a:pt x="38" y="16"/>
                </a:lnTo>
                <a:lnTo>
                  <a:pt x="38" y="15"/>
                </a:lnTo>
                <a:lnTo>
                  <a:pt x="37" y="15"/>
                </a:lnTo>
                <a:lnTo>
                  <a:pt x="36" y="15"/>
                </a:lnTo>
                <a:lnTo>
                  <a:pt x="35" y="15"/>
                </a:lnTo>
                <a:lnTo>
                  <a:pt x="35" y="16"/>
                </a:lnTo>
                <a:lnTo>
                  <a:pt x="33" y="16"/>
                </a:lnTo>
                <a:lnTo>
                  <a:pt x="32" y="16"/>
                </a:lnTo>
                <a:lnTo>
                  <a:pt x="31" y="16"/>
                </a:lnTo>
                <a:lnTo>
                  <a:pt x="30" y="16"/>
                </a:lnTo>
                <a:lnTo>
                  <a:pt x="30" y="17"/>
                </a:lnTo>
                <a:lnTo>
                  <a:pt x="29" y="17"/>
                </a:lnTo>
                <a:lnTo>
                  <a:pt x="28" y="17"/>
                </a:lnTo>
                <a:lnTo>
                  <a:pt x="28" y="18"/>
                </a:lnTo>
                <a:lnTo>
                  <a:pt x="26" y="18"/>
                </a:lnTo>
                <a:lnTo>
                  <a:pt x="26" y="20"/>
                </a:lnTo>
                <a:lnTo>
                  <a:pt x="25" y="20"/>
                </a:lnTo>
                <a:lnTo>
                  <a:pt x="25" y="21"/>
                </a:lnTo>
                <a:lnTo>
                  <a:pt x="24" y="21"/>
                </a:lnTo>
                <a:lnTo>
                  <a:pt x="24" y="22"/>
                </a:lnTo>
                <a:lnTo>
                  <a:pt x="23" y="23"/>
                </a:lnTo>
                <a:lnTo>
                  <a:pt x="23" y="24"/>
                </a:lnTo>
                <a:lnTo>
                  <a:pt x="22" y="25"/>
                </a:lnTo>
                <a:lnTo>
                  <a:pt x="22" y="26"/>
                </a:lnTo>
                <a:lnTo>
                  <a:pt x="22" y="28"/>
                </a:lnTo>
                <a:lnTo>
                  <a:pt x="22" y="29"/>
                </a:lnTo>
                <a:lnTo>
                  <a:pt x="22" y="30"/>
                </a:lnTo>
                <a:lnTo>
                  <a:pt x="21" y="30"/>
                </a:lnTo>
                <a:lnTo>
                  <a:pt x="21" y="31"/>
                </a:lnTo>
                <a:lnTo>
                  <a:pt x="21" y="32"/>
                </a:lnTo>
                <a:lnTo>
                  <a:pt x="21" y="33"/>
                </a:lnTo>
                <a:lnTo>
                  <a:pt x="51"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8" name="Freeform 71"/>
          <p:cNvSpPr>
            <a:spLocks noEditPoints="1"/>
          </p:cNvSpPr>
          <p:nvPr/>
        </p:nvSpPr>
        <p:spPr bwMode="auto">
          <a:xfrm>
            <a:off x="7161213" y="3225800"/>
            <a:ext cx="115887" cy="165100"/>
          </a:xfrm>
          <a:custGeom>
            <a:avLst/>
            <a:gdLst>
              <a:gd name="T0" fmla="*/ 26 w 73"/>
              <a:gd name="T1" fmla="*/ 74 h 104"/>
              <a:gd name="T2" fmla="*/ 26 w 73"/>
              <a:gd name="T3" fmla="*/ 68 h 104"/>
              <a:gd name="T4" fmla="*/ 27 w 73"/>
              <a:gd name="T5" fmla="*/ 63 h 104"/>
              <a:gd name="T6" fmla="*/ 30 w 73"/>
              <a:gd name="T7" fmla="*/ 58 h 104"/>
              <a:gd name="T8" fmla="*/ 32 w 73"/>
              <a:gd name="T9" fmla="*/ 55 h 104"/>
              <a:gd name="T10" fmla="*/ 34 w 73"/>
              <a:gd name="T11" fmla="*/ 51 h 104"/>
              <a:gd name="T12" fmla="*/ 38 w 73"/>
              <a:gd name="T13" fmla="*/ 49 h 104"/>
              <a:gd name="T14" fmla="*/ 40 w 73"/>
              <a:gd name="T15" fmla="*/ 45 h 104"/>
              <a:gd name="T16" fmla="*/ 44 w 73"/>
              <a:gd name="T17" fmla="*/ 42 h 104"/>
              <a:gd name="T18" fmla="*/ 48 w 73"/>
              <a:gd name="T19" fmla="*/ 40 h 104"/>
              <a:gd name="T20" fmla="*/ 51 w 73"/>
              <a:gd name="T21" fmla="*/ 35 h 104"/>
              <a:gd name="T22" fmla="*/ 54 w 73"/>
              <a:gd name="T23" fmla="*/ 32 h 104"/>
              <a:gd name="T24" fmla="*/ 54 w 73"/>
              <a:gd name="T25" fmla="*/ 26 h 104"/>
              <a:gd name="T26" fmla="*/ 51 w 73"/>
              <a:gd name="T27" fmla="*/ 21 h 104"/>
              <a:gd name="T28" fmla="*/ 49 w 73"/>
              <a:gd name="T29" fmla="*/ 18 h 104"/>
              <a:gd name="T30" fmla="*/ 44 w 73"/>
              <a:gd name="T31" fmla="*/ 16 h 104"/>
              <a:gd name="T32" fmla="*/ 40 w 73"/>
              <a:gd name="T33" fmla="*/ 14 h 104"/>
              <a:gd name="T34" fmla="*/ 34 w 73"/>
              <a:gd name="T35" fmla="*/ 14 h 104"/>
              <a:gd name="T36" fmla="*/ 30 w 73"/>
              <a:gd name="T37" fmla="*/ 16 h 104"/>
              <a:gd name="T38" fmla="*/ 25 w 73"/>
              <a:gd name="T39" fmla="*/ 18 h 104"/>
              <a:gd name="T40" fmla="*/ 23 w 73"/>
              <a:gd name="T41" fmla="*/ 21 h 104"/>
              <a:gd name="T42" fmla="*/ 20 w 73"/>
              <a:gd name="T43" fmla="*/ 25 h 104"/>
              <a:gd name="T44" fmla="*/ 18 w 73"/>
              <a:gd name="T45" fmla="*/ 28 h 104"/>
              <a:gd name="T46" fmla="*/ 0 w 73"/>
              <a:gd name="T47" fmla="*/ 28 h 104"/>
              <a:gd name="T48" fmla="*/ 1 w 73"/>
              <a:gd name="T49" fmla="*/ 22 h 104"/>
              <a:gd name="T50" fmla="*/ 3 w 73"/>
              <a:gd name="T51" fmla="*/ 18 h 104"/>
              <a:gd name="T52" fmla="*/ 6 w 73"/>
              <a:gd name="T53" fmla="*/ 12 h 104"/>
              <a:gd name="T54" fmla="*/ 9 w 73"/>
              <a:gd name="T55" fmla="*/ 10 h 104"/>
              <a:gd name="T56" fmla="*/ 12 w 73"/>
              <a:gd name="T57" fmla="*/ 6 h 104"/>
              <a:gd name="T58" fmla="*/ 17 w 73"/>
              <a:gd name="T59" fmla="*/ 4 h 104"/>
              <a:gd name="T60" fmla="*/ 22 w 73"/>
              <a:gd name="T61" fmla="*/ 2 h 104"/>
              <a:gd name="T62" fmla="*/ 27 w 73"/>
              <a:gd name="T63" fmla="*/ 1 h 104"/>
              <a:gd name="T64" fmla="*/ 32 w 73"/>
              <a:gd name="T65" fmla="*/ 0 h 104"/>
              <a:gd name="T66" fmla="*/ 38 w 73"/>
              <a:gd name="T67" fmla="*/ 0 h 104"/>
              <a:gd name="T68" fmla="*/ 43 w 73"/>
              <a:gd name="T69" fmla="*/ 1 h 104"/>
              <a:gd name="T70" fmla="*/ 49 w 73"/>
              <a:gd name="T71" fmla="*/ 1 h 104"/>
              <a:gd name="T72" fmla="*/ 53 w 73"/>
              <a:gd name="T73" fmla="*/ 3 h 104"/>
              <a:gd name="T74" fmla="*/ 57 w 73"/>
              <a:gd name="T75" fmla="*/ 5 h 104"/>
              <a:gd name="T76" fmla="*/ 62 w 73"/>
              <a:gd name="T77" fmla="*/ 8 h 104"/>
              <a:gd name="T78" fmla="*/ 65 w 73"/>
              <a:gd name="T79" fmla="*/ 10 h 104"/>
              <a:gd name="T80" fmla="*/ 69 w 73"/>
              <a:gd name="T81" fmla="*/ 14 h 104"/>
              <a:gd name="T82" fmla="*/ 71 w 73"/>
              <a:gd name="T83" fmla="*/ 19 h 104"/>
              <a:gd name="T84" fmla="*/ 73 w 73"/>
              <a:gd name="T85" fmla="*/ 25 h 104"/>
              <a:gd name="T86" fmla="*/ 73 w 73"/>
              <a:gd name="T87" fmla="*/ 30 h 104"/>
              <a:gd name="T88" fmla="*/ 72 w 73"/>
              <a:gd name="T89" fmla="*/ 36 h 104"/>
              <a:gd name="T90" fmla="*/ 70 w 73"/>
              <a:gd name="T91" fmla="*/ 40 h 104"/>
              <a:gd name="T92" fmla="*/ 67 w 73"/>
              <a:gd name="T93" fmla="*/ 43 h 104"/>
              <a:gd name="T94" fmla="*/ 64 w 73"/>
              <a:gd name="T95" fmla="*/ 48 h 104"/>
              <a:gd name="T96" fmla="*/ 59 w 73"/>
              <a:gd name="T97" fmla="*/ 52 h 104"/>
              <a:gd name="T98" fmla="*/ 55 w 73"/>
              <a:gd name="T99" fmla="*/ 56 h 104"/>
              <a:gd name="T100" fmla="*/ 53 w 73"/>
              <a:gd name="T101" fmla="*/ 59 h 104"/>
              <a:gd name="T102" fmla="*/ 48 w 73"/>
              <a:gd name="T103" fmla="*/ 63 h 104"/>
              <a:gd name="T104" fmla="*/ 46 w 73"/>
              <a:gd name="T105" fmla="*/ 66 h 104"/>
              <a:gd name="T106" fmla="*/ 44 w 73"/>
              <a:gd name="T107" fmla="*/ 71 h 104"/>
              <a:gd name="T108" fmla="*/ 44 w 73"/>
              <a:gd name="T109" fmla="*/ 76 h 104"/>
              <a:gd name="T110" fmla="*/ 47 w 73"/>
              <a:gd name="T111" fmla="*/ 104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104"/>
              <a:gd name="T170" fmla="*/ 73 w 73"/>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104">
                <a:moveTo>
                  <a:pt x="44" y="77"/>
                </a:moveTo>
                <a:lnTo>
                  <a:pt x="26" y="77"/>
                </a:lnTo>
                <a:lnTo>
                  <a:pt x="26" y="76"/>
                </a:lnTo>
                <a:lnTo>
                  <a:pt x="26" y="75"/>
                </a:lnTo>
                <a:lnTo>
                  <a:pt x="26" y="74"/>
                </a:lnTo>
                <a:lnTo>
                  <a:pt x="26" y="73"/>
                </a:lnTo>
                <a:lnTo>
                  <a:pt x="26" y="72"/>
                </a:lnTo>
                <a:lnTo>
                  <a:pt x="26" y="71"/>
                </a:lnTo>
                <a:lnTo>
                  <a:pt x="26" y="69"/>
                </a:lnTo>
                <a:lnTo>
                  <a:pt x="26" y="68"/>
                </a:lnTo>
                <a:lnTo>
                  <a:pt x="27" y="67"/>
                </a:lnTo>
                <a:lnTo>
                  <a:pt x="27" y="66"/>
                </a:lnTo>
                <a:lnTo>
                  <a:pt x="27" y="65"/>
                </a:lnTo>
                <a:lnTo>
                  <a:pt x="27" y="64"/>
                </a:lnTo>
                <a:lnTo>
                  <a:pt x="27" y="63"/>
                </a:lnTo>
                <a:lnTo>
                  <a:pt x="28" y="61"/>
                </a:lnTo>
                <a:lnTo>
                  <a:pt x="28" y="60"/>
                </a:lnTo>
                <a:lnTo>
                  <a:pt x="28" y="59"/>
                </a:lnTo>
                <a:lnTo>
                  <a:pt x="30" y="59"/>
                </a:lnTo>
                <a:lnTo>
                  <a:pt x="30" y="58"/>
                </a:lnTo>
                <a:lnTo>
                  <a:pt x="30" y="57"/>
                </a:lnTo>
                <a:lnTo>
                  <a:pt x="31" y="57"/>
                </a:lnTo>
                <a:lnTo>
                  <a:pt x="31" y="56"/>
                </a:lnTo>
                <a:lnTo>
                  <a:pt x="31" y="55"/>
                </a:lnTo>
                <a:lnTo>
                  <a:pt x="32" y="55"/>
                </a:lnTo>
                <a:lnTo>
                  <a:pt x="32" y="53"/>
                </a:lnTo>
                <a:lnTo>
                  <a:pt x="33" y="53"/>
                </a:lnTo>
                <a:lnTo>
                  <a:pt x="33" y="52"/>
                </a:lnTo>
                <a:lnTo>
                  <a:pt x="34" y="52"/>
                </a:lnTo>
                <a:lnTo>
                  <a:pt x="34" y="51"/>
                </a:lnTo>
                <a:lnTo>
                  <a:pt x="35" y="51"/>
                </a:lnTo>
                <a:lnTo>
                  <a:pt x="35" y="50"/>
                </a:lnTo>
                <a:lnTo>
                  <a:pt x="36" y="50"/>
                </a:lnTo>
                <a:lnTo>
                  <a:pt x="36" y="49"/>
                </a:lnTo>
                <a:lnTo>
                  <a:pt x="38" y="49"/>
                </a:lnTo>
                <a:lnTo>
                  <a:pt x="38" y="48"/>
                </a:lnTo>
                <a:lnTo>
                  <a:pt x="39" y="48"/>
                </a:lnTo>
                <a:lnTo>
                  <a:pt x="39" y="47"/>
                </a:lnTo>
                <a:lnTo>
                  <a:pt x="40" y="47"/>
                </a:lnTo>
                <a:lnTo>
                  <a:pt x="40" y="45"/>
                </a:lnTo>
                <a:lnTo>
                  <a:pt x="41" y="45"/>
                </a:lnTo>
                <a:lnTo>
                  <a:pt x="42" y="44"/>
                </a:lnTo>
                <a:lnTo>
                  <a:pt x="43" y="44"/>
                </a:lnTo>
                <a:lnTo>
                  <a:pt x="43" y="43"/>
                </a:lnTo>
                <a:lnTo>
                  <a:pt x="44" y="42"/>
                </a:lnTo>
                <a:lnTo>
                  <a:pt x="46" y="42"/>
                </a:lnTo>
                <a:lnTo>
                  <a:pt x="46" y="41"/>
                </a:lnTo>
                <a:lnTo>
                  <a:pt x="47" y="41"/>
                </a:lnTo>
                <a:lnTo>
                  <a:pt x="47" y="40"/>
                </a:lnTo>
                <a:lnTo>
                  <a:pt x="48" y="40"/>
                </a:lnTo>
                <a:lnTo>
                  <a:pt x="48" y="39"/>
                </a:lnTo>
                <a:lnTo>
                  <a:pt x="49" y="39"/>
                </a:lnTo>
                <a:lnTo>
                  <a:pt x="50" y="37"/>
                </a:lnTo>
                <a:lnTo>
                  <a:pt x="51" y="36"/>
                </a:lnTo>
                <a:lnTo>
                  <a:pt x="51" y="35"/>
                </a:lnTo>
                <a:lnTo>
                  <a:pt x="53" y="35"/>
                </a:lnTo>
                <a:lnTo>
                  <a:pt x="53" y="34"/>
                </a:lnTo>
                <a:lnTo>
                  <a:pt x="53" y="33"/>
                </a:lnTo>
                <a:lnTo>
                  <a:pt x="54" y="33"/>
                </a:lnTo>
                <a:lnTo>
                  <a:pt x="54" y="32"/>
                </a:lnTo>
                <a:lnTo>
                  <a:pt x="54" y="30"/>
                </a:lnTo>
                <a:lnTo>
                  <a:pt x="54" y="29"/>
                </a:lnTo>
                <a:lnTo>
                  <a:pt x="54" y="28"/>
                </a:lnTo>
                <a:lnTo>
                  <a:pt x="54" y="27"/>
                </a:lnTo>
                <a:lnTo>
                  <a:pt x="54" y="26"/>
                </a:lnTo>
                <a:lnTo>
                  <a:pt x="54" y="25"/>
                </a:lnTo>
                <a:lnTo>
                  <a:pt x="53" y="25"/>
                </a:lnTo>
                <a:lnTo>
                  <a:pt x="53" y="24"/>
                </a:lnTo>
                <a:lnTo>
                  <a:pt x="53" y="22"/>
                </a:lnTo>
                <a:lnTo>
                  <a:pt x="51" y="21"/>
                </a:lnTo>
                <a:lnTo>
                  <a:pt x="51" y="20"/>
                </a:lnTo>
                <a:lnTo>
                  <a:pt x="50" y="20"/>
                </a:lnTo>
                <a:lnTo>
                  <a:pt x="50" y="19"/>
                </a:lnTo>
                <a:lnTo>
                  <a:pt x="49" y="19"/>
                </a:lnTo>
                <a:lnTo>
                  <a:pt x="49" y="18"/>
                </a:lnTo>
                <a:lnTo>
                  <a:pt x="48" y="18"/>
                </a:lnTo>
                <a:lnTo>
                  <a:pt x="47" y="18"/>
                </a:lnTo>
                <a:lnTo>
                  <a:pt x="47" y="17"/>
                </a:lnTo>
                <a:lnTo>
                  <a:pt x="46" y="17"/>
                </a:lnTo>
                <a:lnTo>
                  <a:pt x="44" y="16"/>
                </a:lnTo>
                <a:lnTo>
                  <a:pt x="43" y="16"/>
                </a:lnTo>
                <a:lnTo>
                  <a:pt x="42" y="16"/>
                </a:lnTo>
                <a:lnTo>
                  <a:pt x="41" y="16"/>
                </a:lnTo>
                <a:lnTo>
                  <a:pt x="41" y="14"/>
                </a:lnTo>
                <a:lnTo>
                  <a:pt x="40" y="14"/>
                </a:lnTo>
                <a:lnTo>
                  <a:pt x="39" y="14"/>
                </a:lnTo>
                <a:lnTo>
                  <a:pt x="38" y="14"/>
                </a:lnTo>
                <a:lnTo>
                  <a:pt x="36" y="14"/>
                </a:lnTo>
                <a:lnTo>
                  <a:pt x="35" y="14"/>
                </a:lnTo>
                <a:lnTo>
                  <a:pt x="34" y="14"/>
                </a:lnTo>
                <a:lnTo>
                  <a:pt x="33" y="14"/>
                </a:lnTo>
                <a:lnTo>
                  <a:pt x="33" y="16"/>
                </a:lnTo>
                <a:lnTo>
                  <a:pt x="32" y="16"/>
                </a:lnTo>
                <a:lnTo>
                  <a:pt x="31" y="16"/>
                </a:lnTo>
                <a:lnTo>
                  <a:pt x="30" y="16"/>
                </a:lnTo>
                <a:lnTo>
                  <a:pt x="28" y="17"/>
                </a:lnTo>
                <a:lnTo>
                  <a:pt x="27" y="17"/>
                </a:lnTo>
                <a:lnTo>
                  <a:pt x="26" y="17"/>
                </a:lnTo>
                <a:lnTo>
                  <a:pt x="26" y="18"/>
                </a:lnTo>
                <a:lnTo>
                  <a:pt x="25" y="18"/>
                </a:lnTo>
                <a:lnTo>
                  <a:pt x="25" y="19"/>
                </a:lnTo>
                <a:lnTo>
                  <a:pt x="24" y="19"/>
                </a:lnTo>
                <a:lnTo>
                  <a:pt x="24" y="20"/>
                </a:lnTo>
                <a:lnTo>
                  <a:pt x="23" y="20"/>
                </a:lnTo>
                <a:lnTo>
                  <a:pt x="23" y="21"/>
                </a:lnTo>
                <a:lnTo>
                  <a:pt x="22" y="21"/>
                </a:lnTo>
                <a:lnTo>
                  <a:pt x="22" y="22"/>
                </a:lnTo>
                <a:lnTo>
                  <a:pt x="20" y="22"/>
                </a:lnTo>
                <a:lnTo>
                  <a:pt x="20" y="24"/>
                </a:lnTo>
                <a:lnTo>
                  <a:pt x="20" y="25"/>
                </a:lnTo>
                <a:lnTo>
                  <a:pt x="19" y="25"/>
                </a:lnTo>
                <a:lnTo>
                  <a:pt x="19" y="26"/>
                </a:lnTo>
                <a:lnTo>
                  <a:pt x="19" y="27"/>
                </a:lnTo>
                <a:lnTo>
                  <a:pt x="18" y="27"/>
                </a:lnTo>
                <a:lnTo>
                  <a:pt x="18" y="28"/>
                </a:lnTo>
                <a:lnTo>
                  <a:pt x="18" y="29"/>
                </a:lnTo>
                <a:lnTo>
                  <a:pt x="18" y="30"/>
                </a:lnTo>
                <a:lnTo>
                  <a:pt x="17" y="32"/>
                </a:lnTo>
                <a:lnTo>
                  <a:pt x="0" y="29"/>
                </a:lnTo>
                <a:lnTo>
                  <a:pt x="0" y="28"/>
                </a:lnTo>
                <a:lnTo>
                  <a:pt x="0" y="27"/>
                </a:lnTo>
                <a:lnTo>
                  <a:pt x="0" y="26"/>
                </a:lnTo>
                <a:lnTo>
                  <a:pt x="0" y="25"/>
                </a:lnTo>
                <a:lnTo>
                  <a:pt x="0" y="24"/>
                </a:lnTo>
                <a:lnTo>
                  <a:pt x="1" y="22"/>
                </a:lnTo>
                <a:lnTo>
                  <a:pt x="1" y="21"/>
                </a:lnTo>
                <a:lnTo>
                  <a:pt x="1" y="20"/>
                </a:lnTo>
                <a:lnTo>
                  <a:pt x="2" y="19"/>
                </a:lnTo>
                <a:lnTo>
                  <a:pt x="2" y="18"/>
                </a:lnTo>
                <a:lnTo>
                  <a:pt x="3" y="18"/>
                </a:lnTo>
                <a:lnTo>
                  <a:pt x="3" y="17"/>
                </a:lnTo>
                <a:lnTo>
                  <a:pt x="4" y="16"/>
                </a:lnTo>
                <a:lnTo>
                  <a:pt x="4" y="14"/>
                </a:lnTo>
                <a:lnTo>
                  <a:pt x="6" y="13"/>
                </a:lnTo>
                <a:lnTo>
                  <a:pt x="6" y="12"/>
                </a:lnTo>
                <a:lnTo>
                  <a:pt x="7" y="12"/>
                </a:lnTo>
                <a:lnTo>
                  <a:pt x="7" y="11"/>
                </a:lnTo>
                <a:lnTo>
                  <a:pt x="8" y="11"/>
                </a:lnTo>
                <a:lnTo>
                  <a:pt x="8" y="10"/>
                </a:lnTo>
                <a:lnTo>
                  <a:pt x="9" y="10"/>
                </a:lnTo>
                <a:lnTo>
                  <a:pt x="9" y="9"/>
                </a:lnTo>
                <a:lnTo>
                  <a:pt x="10" y="9"/>
                </a:lnTo>
                <a:lnTo>
                  <a:pt x="10" y="8"/>
                </a:lnTo>
                <a:lnTo>
                  <a:pt x="11" y="8"/>
                </a:lnTo>
                <a:lnTo>
                  <a:pt x="12" y="6"/>
                </a:lnTo>
                <a:lnTo>
                  <a:pt x="14" y="6"/>
                </a:lnTo>
                <a:lnTo>
                  <a:pt x="14" y="5"/>
                </a:lnTo>
                <a:lnTo>
                  <a:pt x="15" y="5"/>
                </a:lnTo>
                <a:lnTo>
                  <a:pt x="16" y="4"/>
                </a:lnTo>
                <a:lnTo>
                  <a:pt x="17" y="4"/>
                </a:lnTo>
                <a:lnTo>
                  <a:pt x="17" y="3"/>
                </a:lnTo>
                <a:lnTo>
                  <a:pt x="18" y="3"/>
                </a:lnTo>
                <a:lnTo>
                  <a:pt x="19" y="3"/>
                </a:lnTo>
                <a:lnTo>
                  <a:pt x="20" y="2"/>
                </a:lnTo>
                <a:lnTo>
                  <a:pt x="22" y="2"/>
                </a:lnTo>
                <a:lnTo>
                  <a:pt x="23" y="2"/>
                </a:lnTo>
                <a:lnTo>
                  <a:pt x="24" y="1"/>
                </a:lnTo>
                <a:lnTo>
                  <a:pt x="25" y="1"/>
                </a:lnTo>
                <a:lnTo>
                  <a:pt x="26" y="1"/>
                </a:lnTo>
                <a:lnTo>
                  <a:pt x="27" y="1"/>
                </a:lnTo>
                <a:lnTo>
                  <a:pt x="28" y="1"/>
                </a:lnTo>
                <a:lnTo>
                  <a:pt x="30" y="1"/>
                </a:lnTo>
                <a:lnTo>
                  <a:pt x="30" y="0"/>
                </a:lnTo>
                <a:lnTo>
                  <a:pt x="31" y="0"/>
                </a:lnTo>
                <a:lnTo>
                  <a:pt x="32" y="0"/>
                </a:lnTo>
                <a:lnTo>
                  <a:pt x="33" y="0"/>
                </a:lnTo>
                <a:lnTo>
                  <a:pt x="34" y="0"/>
                </a:lnTo>
                <a:lnTo>
                  <a:pt x="35" y="0"/>
                </a:lnTo>
                <a:lnTo>
                  <a:pt x="36" y="0"/>
                </a:lnTo>
                <a:lnTo>
                  <a:pt x="38" y="0"/>
                </a:lnTo>
                <a:lnTo>
                  <a:pt x="39" y="0"/>
                </a:lnTo>
                <a:lnTo>
                  <a:pt x="40" y="0"/>
                </a:lnTo>
                <a:lnTo>
                  <a:pt x="41" y="0"/>
                </a:lnTo>
                <a:lnTo>
                  <a:pt x="42" y="0"/>
                </a:lnTo>
                <a:lnTo>
                  <a:pt x="43" y="1"/>
                </a:lnTo>
                <a:lnTo>
                  <a:pt x="44" y="1"/>
                </a:lnTo>
                <a:lnTo>
                  <a:pt x="46" y="1"/>
                </a:lnTo>
                <a:lnTo>
                  <a:pt x="47" y="1"/>
                </a:lnTo>
                <a:lnTo>
                  <a:pt x="48" y="1"/>
                </a:lnTo>
                <a:lnTo>
                  <a:pt x="49" y="1"/>
                </a:lnTo>
                <a:lnTo>
                  <a:pt x="49" y="2"/>
                </a:lnTo>
                <a:lnTo>
                  <a:pt x="50" y="2"/>
                </a:lnTo>
                <a:lnTo>
                  <a:pt x="51" y="2"/>
                </a:lnTo>
                <a:lnTo>
                  <a:pt x="53" y="2"/>
                </a:lnTo>
                <a:lnTo>
                  <a:pt x="53" y="3"/>
                </a:lnTo>
                <a:lnTo>
                  <a:pt x="54" y="3"/>
                </a:lnTo>
                <a:lnTo>
                  <a:pt x="55" y="3"/>
                </a:lnTo>
                <a:lnTo>
                  <a:pt x="56" y="4"/>
                </a:lnTo>
                <a:lnTo>
                  <a:pt x="57" y="4"/>
                </a:lnTo>
                <a:lnTo>
                  <a:pt x="57" y="5"/>
                </a:lnTo>
                <a:lnTo>
                  <a:pt x="58" y="5"/>
                </a:lnTo>
                <a:lnTo>
                  <a:pt x="59" y="5"/>
                </a:lnTo>
                <a:lnTo>
                  <a:pt x="59" y="6"/>
                </a:lnTo>
                <a:lnTo>
                  <a:pt x="61" y="6"/>
                </a:lnTo>
                <a:lnTo>
                  <a:pt x="62" y="8"/>
                </a:lnTo>
                <a:lnTo>
                  <a:pt x="63" y="8"/>
                </a:lnTo>
                <a:lnTo>
                  <a:pt x="63" y="9"/>
                </a:lnTo>
                <a:lnTo>
                  <a:pt x="64" y="9"/>
                </a:lnTo>
                <a:lnTo>
                  <a:pt x="64" y="10"/>
                </a:lnTo>
                <a:lnTo>
                  <a:pt x="65" y="10"/>
                </a:lnTo>
                <a:lnTo>
                  <a:pt x="65" y="11"/>
                </a:lnTo>
                <a:lnTo>
                  <a:pt x="66" y="11"/>
                </a:lnTo>
                <a:lnTo>
                  <a:pt x="66" y="12"/>
                </a:lnTo>
                <a:lnTo>
                  <a:pt x="67" y="13"/>
                </a:lnTo>
                <a:lnTo>
                  <a:pt x="69" y="14"/>
                </a:lnTo>
                <a:lnTo>
                  <a:pt x="69" y="16"/>
                </a:lnTo>
                <a:lnTo>
                  <a:pt x="70" y="17"/>
                </a:lnTo>
                <a:lnTo>
                  <a:pt x="70" y="18"/>
                </a:lnTo>
                <a:lnTo>
                  <a:pt x="71" y="18"/>
                </a:lnTo>
                <a:lnTo>
                  <a:pt x="71" y="19"/>
                </a:lnTo>
                <a:lnTo>
                  <a:pt x="71" y="20"/>
                </a:lnTo>
                <a:lnTo>
                  <a:pt x="72" y="21"/>
                </a:lnTo>
                <a:lnTo>
                  <a:pt x="72" y="22"/>
                </a:lnTo>
                <a:lnTo>
                  <a:pt x="72" y="24"/>
                </a:lnTo>
                <a:lnTo>
                  <a:pt x="73" y="25"/>
                </a:lnTo>
                <a:lnTo>
                  <a:pt x="73" y="26"/>
                </a:lnTo>
                <a:lnTo>
                  <a:pt x="73" y="27"/>
                </a:lnTo>
                <a:lnTo>
                  <a:pt x="73" y="28"/>
                </a:lnTo>
                <a:lnTo>
                  <a:pt x="73" y="29"/>
                </a:lnTo>
                <a:lnTo>
                  <a:pt x="73" y="30"/>
                </a:lnTo>
                <a:lnTo>
                  <a:pt x="73" y="32"/>
                </a:lnTo>
                <a:lnTo>
                  <a:pt x="73" y="33"/>
                </a:lnTo>
                <a:lnTo>
                  <a:pt x="72" y="34"/>
                </a:lnTo>
                <a:lnTo>
                  <a:pt x="72" y="35"/>
                </a:lnTo>
                <a:lnTo>
                  <a:pt x="72" y="36"/>
                </a:lnTo>
                <a:lnTo>
                  <a:pt x="72" y="37"/>
                </a:lnTo>
                <a:lnTo>
                  <a:pt x="71" y="37"/>
                </a:lnTo>
                <a:lnTo>
                  <a:pt x="71" y="39"/>
                </a:lnTo>
                <a:lnTo>
                  <a:pt x="71" y="40"/>
                </a:lnTo>
                <a:lnTo>
                  <a:pt x="70" y="40"/>
                </a:lnTo>
                <a:lnTo>
                  <a:pt x="70" y="41"/>
                </a:lnTo>
                <a:lnTo>
                  <a:pt x="70" y="42"/>
                </a:lnTo>
                <a:lnTo>
                  <a:pt x="69" y="42"/>
                </a:lnTo>
                <a:lnTo>
                  <a:pt x="69" y="43"/>
                </a:lnTo>
                <a:lnTo>
                  <a:pt x="67" y="43"/>
                </a:lnTo>
                <a:lnTo>
                  <a:pt x="67" y="44"/>
                </a:lnTo>
                <a:lnTo>
                  <a:pt x="66" y="45"/>
                </a:lnTo>
                <a:lnTo>
                  <a:pt x="66" y="47"/>
                </a:lnTo>
                <a:lnTo>
                  <a:pt x="65" y="47"/>
                </a:lnTo>
                <a:lnTo>
                  <a:pt x="64" y="48"/>
                </a:lnTo>
                <a:lnTo>
                  <a:pt x="64" y="49"/>
                </a:lnTo>
                <a:lnTo>
                  <a:pt x="63" y="49"/>
                </a:lnTo>
                <a:lnTo>
                  <a:pt x="62" y="50"/>
                </a:lnTo>
                <a:lnTo>
                  <a:pt x="61" y="51"/>
                </a:lnTo>
                <a:lnTo>
                  <a:pt x="59" y="52"/>
                </a:lnTo>
                <a:lnTo>
                  <a:pt x="58" y="53"/>
                </a:lnTo>
                <a:lnTo>
                  <a:pt x="57" y="55"/>
                </a:lnTo>
                <a:lnTo>
                  <a:pt x="56" y="55"/>
                </a:lnTo>
                <a:lnTo>
                  <a:pt x="56" y="56"/>
                </a:lnTo>
                <a:lnTo>
                  <a:pt x="55" y="56"/>
                </a:lnTo>
                <a:lnTo>
                  <a:pt x="55" y="57"/>
                </a:lnTo>
                <a:lnTo>
                  <a:pt x="54" y="57"/>
                </a:lnTo>
                <a:lnTo>
                  <a:pt x="54" y="58"/>
                </a:lnTo>
                <a:lnTo>
                  <a:pt x="53" y="58"/>
                </a:lnTo>
                <a:lnTo>
                  <a:pt x="53" y="59"/>
                </a:lnTo>
                <a:lnTo>
                  <a:pt x="51" y="59"/>
                </a:lnTo>
                <a:lnTo>
                  <a:pt x="50" y="60"/>
                </a:lnTo>
                <a:lnTo>
                  <a:pt x="49" y="61"/>
                </a:lnTo>
                <a:lnTo>
                  <a:pt x="49" y="63"/>
                </a:lnTo>
                <a:lnTo>
                  <a:pt x="48" y="63"/>
                </a:lnTo>
                <a:lnTo>
                  <a:pt x="48" y="64"/>
                </a:lnTo>
                <a:lnTo>
                  <a:pt x="47" y="64"/>
                </a:lnTo>
                <a:lnTo>
                  <a:pt x="47" y="65"/>
                </a:lnTo>
                <a:lnTo>
                  <a:pt x="46" y="65"/>
                </a:lnTo>
                <a:lnTo>
                  <a:pt x="46" y="66"/>
                </a:lnTo>
                <a:lnTo>
                  <a:pt x="46" y="67"/>
                </a:lnTo>
                <a:lnTo>
                  <a:pt x="46" y="68"/>
                </a:lnTo>
                <a:lnTo>
                  <a:pt x="44" y="68"/>
                </a:lnTo>
                <a:lnTo>
                  <a:pt x="44" y="69"/>
                </a:lnTo>
                <a:lnTo>
                  <a:pt x="44" y="71"/>
                </a:lnTo>
                <a:lnTo>
                  <a:pt x="44" y="72"/>
                </a:lnTo>
                <a:lnTo>
                  <a:pt x="44" y="73"/>
                </a:lnTo>
                <a:lnTo>
                  <a:pt x="44" y="74"/>
                </a:lnTo>
                <a:lnTo>
                  <a:pt x="44" y="75"/>
                </a:lnTo>
                <a:lnTo>
                  <a:pt x="44" y="76"/>
                </a:lnTo>
                <a:lnTo>
                  <a:pt x="44" y="77"/>
                </a:lnTo>
                <a:close/>
                <a:moveTo>
                  <a:pt x="26" y="104"/>
                </a:moveTo>
                <a:lnTo>
                  <a:pt x="26" y="83"/>
                </a:lnTo>
                <a:lnTo>
                  <a:pt x="47" y="83"/>
                </a:lnTo>
                <a:lnTo>
                  <a:pt x="47" y="104"/>
                </a:lnTo>
                <a:lnTo>
                  <a:pt x="26" y="10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49" name="Freeform 72"/>
          <p:cNvSpPr>
            <a:spLocks noEditPoints="1"/>
          </p:cNvSpPr>
          <p:nvPr/>
        </p:nvSpPr>
        <p:spPr bwMode="auto">
          <a:xfrm>
            <a:off x="6140450" y="3997325"/>
            <a:ext cx="136525" cy="165100"/>
          </a:xfrm>
          <a:custGeom>
            <a:avLst/>
            <a:gdLst>
              <a:gd name="T0" fmla="*/ 41 w 86"/>
              <a:gd name="T1" fmla="*/ 0 h 104"/>
              <a:gd name="T2" fmla="*/ 46 w 86"/>
              <a:gd name="T3" fmla="*/ 2 h 104"/>
              <a:gd name="T4" fmla="*/ 51 w 86"/>
              <a:gd name="T5" fmla="*/ 2 h 104"/>
              <a:gd name="T6" fmla="*/ 56 w 86"/>
              <a:gd name="T7" fmla="*/ 3 h 104"/>
              <a:gd name="T8" fmla="*/ 62 w 86"/>
              <a:gd name="T9" fmla="*/ 4 h 104"/>
              <a:gd name="T10" fmla="*/ 65 w 86"/>
              <a:gd name="T11" fmla="*/ 6 h 104"/>
              <a:gd name="T12" fmla="*/ 70 w 86"/>
              <a:gd name="T13" fmla="*/ 9 h 104"/>
              <a:gd name="T14" fmla="*/ 72 w 86"/>
              <a:gd name="T15" fmla="*/ 12 h 104"/>
              <a:gd name="T16" fmla="*/ 76 w 86"/>
              <a:gd name="T17" fmla="*/ 14 h 104"/>
              <a:gd name="T18" fmla="*/ 78 w 86"/>
              <a:gd name="T19" fmla="*/ 18 h 104"/>
              <a:gd name="T20" fmla="*/ 80 w 86"/>
              <a:gd name="T21" fmla="*/ 22 h 104"/>
              <a:gd name="T22" fmla="*/ 82 w 86"/>
              <a:gd name="T23" fmla="*/ 27 h 104"/>
              <a:gd name="T24" fmla="*/ 84 w 86"/>
              <a:gd name="T25" fmla="*/ 31 h 104"/>
              <a:gd name="T26" fmla="*/ 85 w 86"/>
              <a:gd name="T27" fmla="*/ 37 h 104"/>
              <a:gd name="T28" fmla="*/ 86 w 86"/>
              <a:gd name="T29" fmla="*/ 43 h 104"/>
              <a:gd name="T30" fmla="*/ 86 w 86"/>
              <a:gd name="T31" fmla="*/ 49 h 104"/>
              <a:gd name="T32" fmla="*/ 86 w 86"/>
              <a:gd name="T33" fmla="*/ 54 h 104"/>
              <a:gd name="T34" fmla="*/ 86 w 86"/>
              <a:gd name="T35" fmla="*/ 60 h 104"/>
              <a:gd name="T36" fmla="*/ 86 w 86"/>
              <a:gd name="T37" fmla="*/ 66 h 104"/>
              <a:gd name="T38" fmla="*/ 85 w 86"/>
              <a:gd name="T39" fmla="*/ 72 h 104"/>
              <a:gd name="T40" fmla="*/ 82 w 86"/>
              <a:gd name="T41" fmla="*/ 77 h 104"/>
              <a:gd name="T42" fmla="*/ 80 w 86"/>
              <a:gd name="T43" fmla="*/ 81 h 104"/>
              <a:gd name="T44" fmla="*/ 79 w 86"/>
              <a:gd name="T45" fmla="*/ 85 h 104"/>
              <a:gd name="T46" fmla="*/ 76 w 86"/>
              <a:gd name="T47" fmla="*/ 89 h 104"/>
              <a:gd name="T48" fmla="*/ 71 w 86"/>
              <a:gd name="T49" fmla="*/ 94 h 104"/>
              <a:gd name="T50" fmla="*/ 68 w 86"/>
              <a:gd name="T51" fmla="*/ 97 h 104"/>
              <a:gd name="T52" fmla="*/ 62 w 86"/>
              <a:gd name="T53" fmla="*/ 100 h 104"/>
              <a:gd name="T54" fmla="*/ 57 w 86"/>
              <a:gd name="T55" fmla="*/ 101 h 104"/>
              <a:gd name="T56" fmla="*/ 53 w 86"/>
              <a:gd name="T57" fmla="*/ 102 h 104"/>
              <a:gd name="T58" fmla="*/ 47 w 86"/>
              <a:gd name="T59" fmla="*/ 104 h 104"/>
              <a:gd name="T60" fmla="*/ 41 w 86"/>
              <a:gd name="T61" fmla="*/ 104 h 104"/>
              <a:gd name="T62" fmla="*/ 21 w 86"/>
              <a:gd name="T63" fmla="*/ 19 h 104"/>
              <a:gd name="T64" fmla="*/ 40 w 86"/>
              <a:gd name="T65" fmla="*/ 86 h 104"/>
              <a:gd name="T66" fmla="*/ 46 w 86"/>
              <a:gd name="T67" fmla="*/ 86 h 104"/>
              <a:gd name="T68" fmla="*/ 50 w 86"/>
              <a:gd name="T69" fmla="*/ 85 h 104"/>
              <a:gd name="T70" fmla="*/ 55 w 86"/>
              <a:gd name="T71" fmla="*/ 83 h 104"/>
              <a:gd name="T72" fmla="*/ 58 w 86"/>
              <a:gd name="T73" fmla="*/ 81 h 104"/>
              <a:gd name="T74" fmla="*/ 61 w 86"/>
              <a:gd name="T75" fmla="*/ 77 h 104"/>
              <a:gd name="T76" fmla="*/ 62 w 86"/>
              <a:gd name="T77" fmla="*/ 73 h 104"/>
              <a:gd name="T78" fmla="*/ 64 w 86"/>
              <a:gd name="T79" fmla="*/ 68 h 104"/>
              <a:gd name="T80" fmla="*/ 64 w 86"/>
              <a:gd name="T81" fmla="*/ 62 h 104"/>
              <a:gd name="T82" fmla="*/ 65 w 86"/>
              <a:gd name="T83" fmla="*/ 58 h 104"/>
              <a:gd name="T84" fmla="*/ 65 w 86"/>
              <a:gd name="T85" fmla="*/ 52 h 104"/>
              <a:gd name="T86" fmla="*/ 65 w 86"/>
              <a:gd name="T87" fmla="*/ 46 h 104"/>
              <a:gd name="T88" fmla="*/ 64 w 86"/>
              <a:gd name="T89" fmla="*/ 41 h 104"/>
              <a:gd name="T90" fmla="*/ 63 w 86"/>
              <a:gd name="T91" fmla="*/ 36 h 104"/>
              <a:gd name="T92" fmla="*/ 62 w 86"/>
              <a:gd name="T93" fmla="*/ 30 h 104"/>
              <a:gd name="T94" fmla="*/ 59 w 86"/>
              <a:gd name="T95" fmla="*/ 27 h 104"/>
              <a:gd name="T96" fmla="*/ 56 w 86"/>
              <a:gd name="T97" fmla="*/ 23 h 104"/>
              <a:gd name="T98" fmla="*/ 53 w 86"/>
              <a:gd name="T99" fmla="*/ 21 h 104"/>
              <a:gd name="T100" fmla="*/ 48 w 86"/>
              <a:gd name="T101" fmla="*/ 20 h 104"/>
              <a:gd name="T102" fmla="*/ 42 w 86"/>
              <a:gd name="T103" fmla="*/ 19 h 104"/>
              <a:gd name="T104" fmla="*/ 37 w 86"/>
              <a:gd name="T105" fmla="*/ 19 h 104"/>
              <a:gd name="T106" fmla="*/ 31 w 86"/>
              <a:gd name="T107" fmla="*/ 19 h 1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104"/>
              <a:gd name="T164" fmla="*/ 86 w 86"/>
              <a:gd name="T165" fmla="*/ 104 h 1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104">
                <a:moveTo>
                  <a:pt x="0" y="0"/>
                </a:moveTo>
                <a:lnTo>
                  <a:pt x="38" y="0"/>
                </a:lnTo>
                <a:lnTo>
                  <a:pt x="39" y="0"/>
                </a:lnTo>
                <a:lnTo>
                  <a:pt x="40" y="0"/>
                </a:lnTo>
                <a:lnTo>
                  <a:pt x="41" y="0"/>
                </a:lnTo>
                <a:lnTo>
                  <a:pt x="42" y="0"/>
                </a:lnTo>
                <a:lnTo>
                  <a:pt x="42" y="2"/>
                </a:lnTo>
                <a:lnTo>
                  <a:pt x="43" y="2"/>
                </a:lnTo>
                <a:lnTo>
                  <a:pt x="45" y="2"/>
                </a:lnTo>
                <a:lnTo>
                  <a:pt x="46" y="2"/>
                </a:lnTo>
                <a:lnTo>
                  <a:pt x="47" y="2"/>
                </a:lnTo>
                <a:lnTo>
                  <a:pt x="48" y="2"/>
                </a:lnTo>
                <a:lnTo>
                  <a:pt x="49" y="2"/>
                </a:lnTo>
                <a:lnTo>
                  <a:pt x="50" y="2"/>
                </a:lnTo>
                <a:lnTo>
                  <a:pt x="51" y="2"/>
                </a:lnTo>
                <a:lnTo>
                  <a:pt x="53" y="2"/>
                </a:lnTo>
                <a:lnTo>
                  <a:pt x="54" y="2"/>
                </a:lnTo>
                <a:lnTo>
                  <a:pt x="55" y="2"/>
                </a:lnTo>
                <a:lnTo>
                  <a:pt x="55" y="3"/>
                </a:lnTo>
                <a:lnTo>
                  <a:pt x="56" y="3"/>
                </a:lnTo>
                <a:lnTo>
                  <a:pt x="57" y="3"/>
                </a:lnTo>
                <a:lnTo>
                  <a:pt x="58" y="3"/>
                </a:lnTo>
                <a:lnTo>
                  <a:pt x="59" y="4"/>
                </a:lnTo>
                <a:lnTo>
                  <a:pt x="61" y="4"/>
                </a:lnTo>
                <a:lnTo>
                  <a:pt x="62" y="4"/>
                </a:lnTo>
                <a:lnTo>
                  <a:pt x="62" y="5"/>
                </a:lnTo>
                <a:lnTo>
                  <a:pt x="63" y="5"/>
                </a:lnTo>
                <a:lnTo>
                  <a:pt x="64" y="5"/>
                </a:lnTo>
                <a:lnTo>
                  <a:pt x="64" y="6"/>
                </a:lnTo>
                <a:lnTo>
                  <a:pt x="65" y="6"/>
                </a:lnTo>
                <a:lnTo>
                  <a:pt x="66" y="6"/>
                </a:lnTo>
                <a:lnTo>
                  <a:pt x="66" y="7"/>
                </a:lnTo>
                <a:lnTo>
                  <a:pt x="68" y="7"/>
                </a:lnTo>
                <a:lnTo>
                  <a:pt x="69" y="9"/>
                </a:lnTo>
                <a:lnTo>
                  <a:pt x="70" y="9"/>
                </a:lnTo>
                <a:lnTo>
                  <a:pt x="70" y="10"/>
                </a:lnTo>
                <a:lnTo>
                  <a:pt x="71" y="10"/>
                </a:lnTo>
                <a:lnTo>
                  <a:pt x="71" y="11"/>
                </a:lnTo>
                <a:lnTo>
                  <a:pt x="72" y="11"/>
                </a:lnTo>
                <a:lnTo>
                  <a:pt x="72" y="12"/>
                </a:lnTo>
                <a:lnTo>
                  <a:pt x="73" y="12"/>
                </a:lnTo>
                <a:lnTo>
                  <a:pt x="73" y="13"/>
                </a:lnTo>
                <a:lnTo>
                  <a:pt x="74" y="13"/>
                </a:lnTo>
                <a:lnTo>
                  <a:pt x="74" y="14"/>
                </a:lnTo>
                <a:lnTo>
                  <a:pt x="76" y="14"/>
                </a:lnTo>
                <a:lnTo>
                  <a:pt x="76" y="15"/>
                </a:lnTo>
                <a:lnTo>
                  <a:pt x="76" y="17"/>
                </a:lnTo>
                <a:lnTo>
                  <a:pt x="77" y="17"/>
                </a:lnTo>
                <a:lnTo>
                  <a:pt x="77" y="18"/>
                </a:lnTo>
                <a:lnTo>
                  <a:pt x="78" y="18"/>
                </a:lnTo>
                <a:lnTo>
                  <a:pt x="78" y="19"/>
                </a:lnTo>
                <a:lnTo>
                  <a:pt x="79" y="20"/>
                </a:lnTo>
                <a:lnTo>
                  <a:pt x="79" y="21"/>
                </a:lnTo>
                <a:lnTo>
                  <a:pt x="80" y="21"/>
                </a:lnTo>
                <a:lnTo>
                  <a:pt x="80" y="22"/>
                </a:lnTo>
                <a:lnTo>
                  <a:pt x="80" y="23"/>
                </a:lnTo>
                <a:lnTo>
                  <a:pt x="81" y="23"/>
                </a:lnTo>
                <a:lnTo>
                  <a:pt x="81" y="25"/>
                </a:lnTo>
                <a:lnTo>
                  <a:pt x="81" y="26"/>
                </a:lnTo>
                <a:lnTo>
                  <a:pt x="82" y="27"/>
                </a:lnTo>
                <a:lnTo>
                  <a:pt x="82" y="28"/>
                </a:lnTo>
                <a:lnTo>
                  <a:pt x="82" y="29"/>
                </a:lnTo>
                <a:lnTo>
                  <a:pt x="84" y="29"/>
                </a:lnTo>
                <a:lnTo>
                  <a:pt x="84" y="30"/>
                </a:lnTo>
                <a:lnTo>
                  <a:pt x="84" y="31"/>
                </a:lnTo>
                <a:lnTo>
                  <a:pt x="84" y="33"/>
                </a:lnTo>
                <a:lnTo>
                  <a:pt x="85" y="34"/>
                </a:lnTo>
                <a:lnTo>
                  <a:pt x="85" y="35"/>
                </a:lnTo>
                <a:lnTo>
                  <a:pt x="85" y="36"/>
                </a:lnTo>
                <a:lnTo>
                  <a:pt x="85" y="37"/>
                </a:lnTo>
                <a:lnTo>
                  <a:pt x="85" y="38"/>
                </a:lnTo>
                <a:lnTo>
                  <a:pt x="86" y="39"/>
                </a:lnTo>
                <a:lnTo>
                  <a:pt x="86" y="41"/>
                </a:lnTo>
                <a:lnTo>
                  <a:pt x="86" y="42"/>
                </a:lnTo>
                <a:lnTo>
                  <a:pt x="86" y="43"/>
                </a:lnTo>
                <a:lnTo>
                  <a:pt x="86" y="44"/>
                </a:lnTo>
                <a:lnTo>
                  <a:pt x="86" y="45"/>
                </a:lnTo>
                <a:lnTo>
                  <a:pt x="86" y="46"/>
                </a:lnTo>
                <a:lnTo>
                  <a:pt x="86" y="47"/>
                </a:lnTo>
                <a:lnTo>
                  <a:pt x="86" y="49"/>
                </a:lnTo>
                <a:lnTo>
                  <a:pt x="86" y="50"/>
                </a:lnTo>
                <a:lnTo>
                  <a:pt x="86" y="51"/>
                </a:lnTo>
                <a:lnTo>
                  <a:pt x="86" y="52"/>
                </a:lnTo>
                <a:lnTo>
                  <a:pt x="86" y="53"/>
                </a:lnTo>
                <a:lnTo>
                  <a:pt x="86" y="54"/>
                </a:lnTo>
                <a:lnTo>
                  <a:pt x="86" y="55"/>
                </a:lnTo>
                <a:lnTo>
                  <a:pt x="86" y="57"/>
                </a:lnTo>
                <a:lnTo>
                  <a:pt x="86" y="58"/>
                </a:lnTo>
                <a:lnTo>
                  <a:pt x="86" y="59"/>
                </a:lnTo>
                <a:lnTo>
                  <a:pt x="86" y="60"/>
                </a:lnTo>
                <a:lnTo>
                  <a:pt x="86" y="61"/>
                </a:lnTo>
                <a:lnTo>
                  <a:pt x="86" y="62"/>
                </a:lnTo>
                <a:lnTo>
                  <a:pt x="86" y="64"/>
                </a:lnTo>
                <a:lnTo>
                  <a:pt x="86" y="65"/>
                </a:lnTo>
                <a:lnTo>
                  <a:pt x="86" y="66"/>
                </a:lnTo>
                <a:lnTo>
                  <a:pt x="85" y="67"/>
                </a:lnTo>
                <a:lnTo>
                  <a:pt x="85" y="68"/>
                </a:lnTo>
                <a:lnTo>
                  <a:pt x="85" y="69"/>
                </a:lnTo>
                <a:lnTo>
                  <a:pt x="85" y="70"/>
                </a:lnTo>
                <a:lnTo>
                  <a:pt x="85" y="72"/>
                </a:lnTo>
                <a:lnTo>
                  <a:pt x="84" y="73"/>
                </a:lnTo>
                <a:lnTo>
                  <a:pt x="84" y="74"/>
                </a:lnTo>
                <a:lnTo>
                  <a:pt x="84" y="75"/>
                </a:lnTo>
                <a:lnTo>
                  <a:pt x="82" y="76"/>
                </a:lnTo>
                <a:lnTo>
                  <a:pt x="82" y="77"/>
                </a:lnTo>
                <a:lnTo>
                  <a:pt x="82" y="78"/>
                </a:lnTo>
                <a:lnTo>
                  <a:pt x="81" y="78"/>
                </a:lnTo>
                <a:lnTo>
                  <a:pt x="81" y="80"/>
                </a:lnTo>
                <a:lnTo>
                  <a:pt x="81" y="81"/>
                </a:lnTo>
                <a:lnTo>
                  <a:pt x="80" y="81"/>
                </a:lnTo>
                <a:lnTo>
                  <a:pt x="80" y="82"/>
                </a:lnTo>
                <a:lnTo>
                  <a:pt x="80" y="83"/>
                </a:lnTo>
                <a:lnTo>
                  <a:pt x="79" y="83"/>
                </a:lnTo>
                <a:lnTo>
                  <a:pt x="79" y="84"/>
                </a:lnTo>
                <a:lnTo>
                  <a:pt x="79" y="85"/>
                </a:lnTo>
                <a:lnTo>
                  <a:pt x="78" y="85"/>
                </a:lnTo>
                <a:lnTo>
                  <a:pt x="78" y="86"/>
                </a:lnTo>
                <a:lnTo>
                  <a:pt x="77" y="88"/>
                </a:lnTo>
                <a:lnTo>
                  <a:pt x="77" y="89"/>
                </a:lnTo>
                <a:lnTo>
                  <a:pt x="76" y="89"/>
                </a:lnTo>
                <a:lnTo>
                  <a:pt x="76" y="90"/>
                </a:lnTo>
                <a:lnTo>
                  <a:pt x="74" y="91"/>
                </a:lnTo>
                <a:lnTo>
                  <a:pt x="73" y="92"/>
                </a:lnTo>
                <a:lnTo>
                  <a:pt x="72" y="93"/>
                </a:lnTo>
                <a:lnTo>
                  <a:pt x="71" y="94"/>
                </a:lnTo>
                <a:lnTo>
                  <a:pt x="70" y="94"/>
                </a:lnTo>
                <a:lnTo>
                  <a:pt x="70" y="96"/>
                </a:lnTo>
                <a:lnTo>
                  <a:pt x="69" y="96"/>
                </a:lnTo>
                <a:lnTo>
                  <a:pt x="69" y="97"/>
                </a:lnTo>
                <a:lnTo>
                  <a:pt x="68" y="97"/>
                </a:lnTo>
                <a:lnTo>
                  <a:pt x="66" y="98"/>
                </a:lnTo>
                <a:lnTo>
                  <a:pt x="65" y="98"/>
                </a:lnTo>
                <a:lnTo>
                  <a:pt x="64" y="99"/>
                </a:lnTo>
                <a:lnTo>
                  <a:pt x="63" y="99"/>
                </a:lnTo>
                <a:lnTo>
                  <a:pt x="62" y="100"/>
                </a:lnTo>
                <a:lnTo>
                  <a:pt x="61" y="100"/>
                </a:lnTo>
                <a:lnTo>
                  <a:pt x="59" y="100"/>
                </a:lnTo>
                <a:lnTo>
                  <a:pt x="59" y="101"/>
                </a:lnTo>
                <a:lnTo>
                  <a:pt x="58" y="101"/>
                </a:lnTo>
                <a:lnTo>
                  <a:pt x="57" y="101"/>
                </a:lnTo>
                <a:lnTo>
                  <a:pt x="56" y="101"/>
                </a:lnTo>
                <a:lnTo>
                  <a:pt x="56" y="102"/>
                </a:lnTo>
                <a:lnTo>
                  <a:pt x="55" y="102"/>
                </a:lnTo>
                <a:lnTo>
                  <a:pt x="54" y="102"/>
                </a:lnTo>
                <a:lnTo>
                  <a:pt x="53" y="102"/>
                </a:lnTo>
                <a:lnTo>
                  <a:pt x="51" y="102"/>
                </a:lnTo>
                <a:lnTo>
                  <a:pt x="50" y="102"/>
                </a:lnTo>
                <a:lnTo>
                  <a:pt x="49" y="104"/>
                </a:lnTo>
                <a:lnTo>
                  <a:pt x="48" y="104"/>
                </a:lnTo>
                <a:lnTo>
                  <a:pt x="47" y="104"/>
                </a:lnTo>
                <a:lnTo>
                  <a:pt x="46" y="104"/>
                </a:lnTo>
                <a:lnTo>
                  <a:pt x="45" y="104"/>
                </a:lnTo>
                <a:lnTo>
                  <a:pt x="43" y="104"/>
                </a:lnTo>
                <a:lnTo>
                  <a:pt x="42" y="104"/>
                </a:lnTo>
                <a:lnTo>
                  <a:pt x="41" y="104"/>
                </a:lnTo>
                <a:lnTo>
                  <a:pt x="40" y="104"/>
                </a:lnTo>
                <a:lnTo>
                  <a:pt x="39" y="104"/>
                </a:lnTo>
                <a:lnTo>
                  <a:pt x="0" y="104"/>
                </a:lnTo>
                <a:lnTo>
                  <a:pt x="0" y="0"/>
                </a:lnTo>
                <a:close/>
                <a:moveTo>
                  <a:pt x="21" y="19"/>
                </a:moveTo>
                <a:lnTo>
                  <a:pt x="21" y="86"/>
                </a:lnTo>
                <a:lnTo>
                  <a:pt x="37" y="86"/>
                </a:lnTo>
                <a:lnTo>
                  <a:pt x="38" y="86"/>
                </a:lnTo>
                <a:lnTo>
                  <a:pt x="39" y="86"/>
                </a:lnTo>
                <a:lnTo>
                  <a:pt x="40" y="86"/>
                </a:lnTo>
                <a:lnTo>
                  <a:pt x="41" y="86"/>
                </a:lnTo>
                <a:lnTo>
                  <a:pt x="42" y="86"/>
                </a:lnTo>
                <a:lnTo>
                  <a:pt x="43" y="86"/>
                </a:lnTo>
                <a:lnTo>
                  <a:pt x="45" y="86"/>
                </a:lnTo>
                <a:lnTo>
                  <a:pt x="46" y="86"/>
                </a:lnTo>
                <a:lnTo>
                  <a:pt x="46" y="85"/>
                </a:lnTo>
                <a:lnTo>
                  <a:pt x="47" y="85"/>
                </a:lnTo>
                <a:lnTo>
                  <a:pt x="48" y="85"/>
                </a:lnTo>
                <a:lnTo>
                  <a:pt x="49" y="85"/>
                </a:lnTo>
                <a:lnTo>
                  <a:pt x="50" y="85"/>
                </a:lnTo>
                <a:lnTo>
                  <a:pt x="51" y="84"/>
                </a:lnTo>
                <a:lnTo>
                  <a:pt x="53" y="84"/>
                </a:lnTo>
                <a:lnTo>
                  <a:pt x="54" y="84"/>
                </a:lnTo>
                <a:lnTo>
                  <a:pt x="54" y="83"/>
                </a:lnTo>
                <a:lnTo>
                  <a:pt x="55" y="83"/>
                </a:lnTo>
                <a:lnTo>
                  <a:pt x="56" y="83"/>
                </a:lnTo>
                <a:lnTo>
                  <a:pt x="56" y="82"/>
                </a:lnTo>
                <a:lnTo>
                  <a:pt x="57" y="82"/>
                </a:lnTo>
                <a:lnTo>
                  <a:pt x="57" y="81"/>
                </a:lnTo>
                <a:lnTo>
                  <a:pt x="58" y="81"/>
                </a:lnTo>
                <a:lnTo>
                  <a:pt x="58" y="80"/>
                </a:lnTo>
                <a:lnTo>
                  <a:pt x="59" y="80"/>
                </a:lnTo>
                <a:lnTo>
                  <a:pt x="59" y="78"/>
                </a:lnTo>
                <a:lnTo>
                  <a:pt x="59" y="77"/>
                </a:lnTo>
                <a:lnTo>
                  <a:pt x="61" y="77"/>
                </a:lnTo>
                <a:lnTo>
                  <a:pt x="61" y="76"/>
                </a:lnTo>
                <a:lnTo>
                  <a:pt x="61" y="75"/>
                </a:lnTo>
                <a:lnTo>
                  <a:pt x="62" y="75"/>
                </a:lnTo>
                <a:lnTo>
                  <a:pt x="62" y="74"/>
                </a:lnTo>
                <a:lnTo>
                  <a:pt x="62" y="73"/>
                </a:lnTo>
                <a:lnTo>
                  <a:pt x="63" y="72"/>
                </a:lnTo>
                <a:lnTo>
                  <a:pt x="63" y="70"/>
                </a:lnTo>
                <a:lnTo>
                  <a:pt x="63" y="69"/>
                </a:lnTo>
                <a:lnTo>
                  <a:pt x="63" y="68"/>
                </a:lnTo>
                <a:lnTo>
                  <a:pt x="64" y="68"/>
                </a:lnTo>
                <a:lnTo>
                  <a:pt x="64" y="67"/>
                </a:lnTo>
                <a:lnTo>
                  <a:pt x="64" y="66"/>
                </a:lnTo>
                <a:lnTo>
                  <a:pt x="64" y="65"/>
                </a:lnTo>
                <a:lnTo>
                  <a:pt x="64" y="64"/>
                </a:lnTo>
                <a:lnTo>
                  <a:pt x="64" y="62"/>
                </a:lnTo>
                <a:lnTo>
                  <a:pt x="64" y="61"/>
                </a:lnTo>
                <a:lnTo>
                  <a:pt x="64" y="60"/>
                </a:lnTo>
                <a:lnTo>
                  <a:pt x="64" y="59"/>
                </a:lnTo>
                <a:lnTo>
                  <a:pt x="65" y="59"/>
                </a:lnTo>
                <a:lnTo>
                  <a:pt x="65" y="58"/>
                </a:lnTo>
                <a:lnTo>
                  <a:pt x="65" y="57"/>
                </a:lnTo>
                <a:lnTo>
                  <a:pt x="65" y="55"/>
                </a:lnTo>
                <a:lnTo>
                  <a:pt x="65" y="54"/>
                </a:lnTo>
                <a:lnTo>
                  <a:pt x="65" y="53"/>
                </a:lnTo>
                <a:lnTo>
                  <a:pt x="65" y="52"/>
                </a:lnTo>
                <a:lnTo>
                  <a:pt x="65" y="51"/>
                </a:lnTo>
                <a:lnTo>
                  <a:pt x="65" y="50"/>
                </a:lnTo>
                <a:lnTo>
                  <a:pt x="65" y="49"/>
                </a:lnTo>
                <a:lnTo>
                  <a:pt x="65" y="47"/>
                </a:lnTo>
                <a:lnTo>
                  <a:pt x="65" y="46"/>
                </a:lnTo>
                <a:lnTo>
                  <a:pt x="64" y="45"/>
                </a:lnTo>
                <a:lnTo>
                  <a:pt x="64" y="44"/>
                </a:lnTo>
                <a:lnTo>
                  <a:pt x="64" y="43"/>
                </a:lnTo>
                <a:lnTo>
                  <a:pt x="64" y="42"/>
                </a:lnTo>
                <a:lnTo>
                  <a:pt x="64" y="41"/>
                </a:lnTo>
                <a:lnTo>
                  <a:pt x="64" y="39"/>
                </a:lnTo>
                <a:lnTo>
                  <a:pt x="64" y="38"/>
                </a:lnTo>
                <a:lnTo>
                  <a:pt x="64" y="37"/>
                </a:lnTo>
                <a:lnTo>
                  <a:pt x="63" y="37"/>
                </a:lnTo>
                <a:lnTo>
                  <a:pt x="63" y="36"/>
                </a:lnTo>
                <a:lnTo>
                  <a:pt x="63" y="35"/>
                </a:lnTo>
                <a:lnTo>
                  <a:pt x="63" y="34"/>
                </a:lnTo>
                <a:lnTo>
                  <a:pt x="62" y="33"/>
                </a:lnTo>
                <a:lnTo>
                  <a:pt x="62" y="31"/>
                </a:lnTo>
                <a:lnTo>
                  <a:pt x="62" y="30"/>
                </a:lnTo>
                <a:lnTo>
                  <a:pt x="61" y="30"/>
                </a:lnTo>
                <a:lnTo>
                  <a:pt x="61" y="29"/>
                </a:lnTo>
                <a:lnTo>
                  <a:pt x="61" y="28"/>
                </a:lnTo>
                <a:lnTo>
                  <a:pt x="59" y="28"/>
                </a:lnTo>
                <a:lnTo>
                  <a:pt x="59" y="27"/>
                </a:lnTo>
                <a:lnTo>
                  <a:pt x="58" y="27"/>
                </a:lnTo>
                <a:lnTo>
                  <a:pt x="58" y="26"/>
                </a:lnTo>
                <a:lnTo>
                  <a:pt x="58" y="25"/>
                </a:lnTo>
                <a:lnTo>
                  <a:pt x="57" y="25"/>
                </a:lnTo>
                <a:lnTo>
                  <a:pt x="56" y="23"/>
                </a:lnTo>
                <a:lnTo>
                  <a:pt x="55" y="23"/>
                </a:lnTo>
                <a:lnTo>
                  <a:pt x="55" y="22"/>
                </a:lnTo>
                <a:lnTo>
                  <a:pt x="54" y="22"/>
                </a:lnTo>
                <a:lnTo>
                  <a:pt x="54" y="21"/>
                </a:lnTo>
                <a:lnTo>
                  <a:pt x="53" y="21"/>
                </a:lnTo>
                <a:lnTo>
                  <a:pt x="51" y="21"/>
                </a:lnTo>
                <a:lnTo>
                  <a:pt x="51" y="20"/>
                </a:lnTo>
                <a:lnTo>
                  <a:pt x="50" y="20"/>
                </a:lnTo>
                <a:lnTo>
                  <a:pt x="49" y="20"/>
                </a:lnTo>
                <a:lnTo>
                  <a:pt x="48" y="20"/>
                </a:lnTo>
                <a:lnTo>
                  <a:pt x="47" y="19"/>
                </a:lnTo>
                <a:lnTo>
                  <a:pt x="46" y="19"/>
                </a:lnTo>
                <a:lnTo>
                  <a:pt x="45" y="19"/>
                </a:lnTo>
                <a:lnTo>
                  <a:pt x="43" y="19"/>
                </a:lnTo>
                <a:lnTo>
                  <a:pt x="42" y="19"/>
                </a:lnTo>
                <a:lnTo>
                  <a:pt x="41" y="19"/>
                </a:lnTo>
                <a:lnTo>
                  <a:pt x="40" y="19"/>
                </a:lnTo>
                <a:lnTo>
                  <a:pt x="39" y="19"/>
                </a:lnTo>
                <a:lnTo>
                  <a:pt x="38" y="19"/>
                </a:lnTo>
                <a:lnTo>
                  <a:pt x="37" y="19"/>
                </a:lnTo>
                <a:lnTo>
                  <a:pt x="35" y="19"/>
                </a:lnTo>
                <a:lnTo>
                  <a:pt x="34" y="19"/>
                </a:lnTo>
                <a:lnTo>
                  <a:pt x="33" y="19"/>
                </a:lnTo>
                <a:lnTo>
                  <a:pt x="32" y="19"/>
                </a:lnTo>
                <a:lnTo>
                  <a:pt x="31" y="19"/>
                </a:lnTo>
                <a:lnTo>
                  <a:pt x="30" y="19"/>
                </a:lnTo>
                <a:lnTo>
                  <a:pt x="21" y="1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0" name="Freeform 73"/>
          <p:cNvSpPr>
            <a:spLocks noEditPoints="1"/>
          </p:cNvSpPr>
          <p:nvPr/>
        </p:nvSpPr>
        <p:spPr bwMode="auto">
          <a:xfrm>
            <a:off x="6299200" y="4041775"/>
            <a:ext cx="120650" cy="122238"/>
          </a:xfrm>
          <a:custGeom>
            <a:avLst/>
            <a:gdLst>
              <a:gd name="T0" fmla="*/ 0 w 76"/>
              <a:gd name="T1" fmla="*/ 32 h 77"/>
              <a:gd name="T2" fmla="*/ 1 w 76"/>
              <a:gd name="T3" fmla="*/ 26 h 77"/>
              <a:gd name="T4" fmla="*/ 3 w 76"/>
              <a:gd name="T5" fmla="*/ 21 h 77"/>
              <a:gd name="T6" fmla="*/ 5 w 76"/>
              <a:gd name="T7" fmla="*/ 16 h 77"/>
              <a:gd name="T8" fmla="*/ 11 w 76"/>
              <a:gd name="T9" fmla="*/ 9 h 77"/>
              <a:gd name="T10" fmla="*/ 16 w 76"/>
              <a:gd name="T11" fmla="*/ 6 h 77"/>
              <a:gd name="T12" fmla="*/ 23 w 76"/>
              <a:gd name="T13" fmla="*/ 2 h 77"/>
              <a:gd name="T14" fmla="*/ 28 w 76"/>
              <a:gd name="T15" fmla="*/ 0 h 77"/>
              <a:gd name="T16" fmla="*/ 35 w 76"/>
              <a:gd name="T17" fmla="*/ 0 h 77"/>
              <a:gd name="T18" fmla="*/ 42 w 76"/>
              <a:gd name="T19" fmla="*/ 0 h 77"/>
              <a:gd name="T20" fmla="*/ 49 w 76"/>
              <a:gd name="T21" fmla="*/ 1 h 77"/>
              <a:gd name="T22" fmla="*/ 56 w 76"/>
              <a:gd name="T23" fmla="*/ 3 h 77"/>
              <a:gd name="T24" fmla="*/ 60 w 76"/>
              <a:gd name="T25" fmla="*/ 7 h 77"/>
              <a:gd name="T26" fmla="*/ 66 w 76"/>
              <a:gd name="T27" fmla="*/ 11 h 77"/>
              <a:gd name="T28" fmla="*/ 71 w 76"/>
              <a:gd name="T29" fmla="*/ 17 h 77"/>
              <a:gd name="T30" fmla="*/ 73 w 76"/>
              <a:gd name="T31" fmla="*/ 24 h 77"/>
              <a:gd name="T32" fmla="*/ 75 w 76"/>
              <a:gd name="T33" fmla="*/ 31 h 77"/>
              <a:gd name="T34" fmla="*/ 76 w 76"/>
              <a:gd name="T35" fmla="*/ 37 h 77"/>
              <a:gd name="T36" fmla="*/ 75 w 76"/>
              <a:gd name="T37" fmla="*/ 44 h 77"/>
              <a:gd name="T38" fmla="*/ 74 w 76"/>
              <a:gd name="T39" fmla="*/ 50 h 77"/>
              <a:gd name="T40" fmla="*/ 72 w 76"/>
              <a:gd name="T41" fmla="*/ 57 h 77"/>
              <a:gd name="T42" fmla="*/ 67 w 76"/>
              <a:gd name="T43" fmla="*/ 63 h 77"/>
              <a:gd name="T44" fmla="*/ 63 w 76"/>
              <a:gd name="T45" fmla="*/ 68 h 77"/>
              <a:gd name="T46" fmla="*/ 58 w 76"/>
              <a:gd name="T47" fmla="*/ 71 h 77"/>
              <a:gd name="T48" fmla="*/ 52 w 76"/>
              <a:gd name="T49" fmla="*/ 74 h 77"/>
              <a:gd name="T50" fmla="*/ 47 w 76"/>
              <a:gd name="T51" fmla="*/ 77 h 77"/>
              <a:gd name="T52" fmla="*/ 40 w 76"/>
              <a:gd name="T53" fmla="*/ 77 h 77"/>
              <a:gd name="T54" fmla="*/ 33 w 76"/>
              <a:gd name="T55" fmla="*/ 77 h 77"/>
              <a:gd name="T56" fmla="*/ 26 w 76"/>
              <a:gd name="T57" fmla="*/ 76 h 77"/>
              <a:gd name="T58" fmla="*/ 20 w 76"/>
              <a:gd name="T59" fmla="*/ 73 h 77"/>
              <a:gd name="T60" fmla="*/ 14 w 76"/>
              <a:gd name="T61" fmla="*/ 70 h 77"/>
              <a:gd name="T62" fmla="*/ 10 w 76"/>
              <a:gd name="T63" fmla="*/ 68 h 77"/>
              <a:gd name="T64" fmla="*/ 6 w 76"/>
              <a:gd name="T65" fmla="*/ 64 h 77"/>
              <a:gd name="T66" fmla="*/ 4 w 76"/>
              <a:gd name="T67" fmla="*/ 60 h 77"/>
              <a:gd name="T68" fmla="*/ 2 w 76"/>
              <a:gd name="T69" fmla="*/ 55 h 77"/>
              <a:gd name="T70" fmla="*/ 1 w 76"/>
              <a:gd name="T71" fmla="*/ 49 h 77"/>
              <a:gd name="T72" fmla="*/ 0 w 76"/>
              <a:gd name="T73" fmla="*/ 44 h 77"/>
              <a:gd name="T74" fmla="*/ 19 w 76"/>
              <a:gd name="T75" fmla="*/ 39 h 77"/>
              <a:gd name="T76" fmla="*/ 20 w 76"/>
              <a:gd name="T77" fmla="*/ 46 h 77"/>
              <a:gd name="T78" fmla="*/ 21 w 76"/>
              <a:gd name="T79" fmla="*/ 52 h 77"/>
              <a:gd name="T80" fmla="*/ 25 w 76"/>
              <a:gd name="T81" fmla="*/ 55 h 77"/>
              <a:gd name="T82" fmla="*/ 28 w 76"/>
              <a:gd name="T83" fmla="*/ 58 h 77"/>
              <a:gd name="T84" fmla="*/ 34 w 76"/>
              <a:gd name="T85" fmla="*/ 61 h 77"/>
              <a:gd name="T86" fmla="*/ 41 w 76"/>
              <a:gd name="T87" fmla="*/ 61 h 77"/>
              <a:gd name="T88" fmla="*/ 48 w 76"/>
              <a:gd name="T89" fmla="*/ 58 h 77"/>
              <a:gd name="T90" fmla="*/ 51 w 76"/>
              <a:gd name="T91" fmla="*/ 55 h 77"/>
              <a:gd name="T92" fmla="*/ 53 w 76"/>
              <a:gd name="T93" fmla="*/ 50 h 77"/>
              <a:gd name="T94" fmla="*/ 55 w 76"/>
              <a:gd name="T95" fmla="*/ 45 h 77"/>
              <a:gd name="T96" fmla="*/ 56 w 76"/>
              <a:gd name="T97" fmla="*/ 39 h 77"/>
              <a:gd name="T98" fmla="*/ 56 w 76"/>
              <a:gd name="T99" fmla="*/ 32 h 77"/>
              <a:gd name="T100" fmla="*/ 53 w 76"/>
              <a:gd name="T101" fmla="*/ 26 h 77"/>
              <a:gd name="T102" fmla="*/ 51 w 76"/>
              <a:gd name="T103" fmla="*/ 22 h 77"/>
              <a:gd name="T104" fmla="*/ 48 w 76"/>
              <a:gd name="T105" fmla="*/ 18 h 77"/>
              <a:gd name="T106" fmla="*/ 41 w 76"/>
              <a:gd name="T107" fmla="*/ 16 h 77"/>
              <a:gd name="T108" fmla="*/ 34 w 76"/>
              <a:gd name="T109" fmla="*/ 16 h 77"/>
              <a:gd name="T110" fmla="*/ 28 w 76"/>
              <a:gd name="T111" fmla="*/ 18 h 77"/>
              <a:gd name="T112" fmla="*/ 24 w 76"/>
              <a:gd name="T113" fmla="*/ 22 h 77"/>
              <a:gd name="T114" fmla="*/ 21 w 76"/>
              <a:gd name="T115" fmla="*/ 26 h 77"/>
              <a:gd name="T116" fmla="*/ 19 w 76"/>
              <a:gd name="T117" fmla="*/ 33 h 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
              <a:gd name="T178" fmla="*/ 0 h 77"/>
              <a:gd name="T179" fmla="*/ 76 w 76"/>
              <a:gd name="T180" fmla="*/ 77 h 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 h="77">
                <a:moveTo>
                  <a:pt x="0" y="38"/>
                </a:moveTo>
                <a:lnTo>
                  <a:pt x="0" y="37"/>
                </a:lnTo>
                <a:lnTo>
                  <a:pt x="0" y="36"/>
                </a:lnTo>
                <a:lnTo>
                  <a:pt x="0" y="34"/>
                </a:lnTo>
                <a:lnTo>
                  <a:pt x="0" y="33"/>
                </a:lnTo>
                <a:lnTo>
                  <a:pt x="0" y="32"/>
                </a:lnTo>
                <a:lnTo>
                  <a:pt x="0" y="31"/>
                </a:lnTo>
                <a:lnTo>
                  <a:pt x="0" y="30"/>
                </a:lnTo>
                <a:lnTo>
                  <a:pt x="0" y="29"/>
                </a:lnTo>
                <a:lnTo>
                  <a:pt x="1" y="29"/>
                </a:lnTo>
                <a:lnTo>
                  <a:pt x="1" y="27"/>
                </a:lnTo>
                <a:lnTo>
                  <a:pt x="1" y="26"/>
                </a:lnTo>
                <a:lnTo>
                  <a:pt x="1" y="25"/>
                </a:lnTo>
                <a:lnTo>
                  <a:pt x="2" y="24"/>
                </a:lnTo>
                <a:lnTo>
                  <a:pt x="2" y="23"/>
                </a:lnTo>
                <a:lnTo>
                  <a:pt x="2" y="22"/>
                </a:lnTo>
                <a:lnTo>
                  <a:pt x="3" y="22"/>
                </a:lnTo>
                <a:lnTo>
                  <a:pt x="3" y="21"/>
                </a:lnTo>
                <a:lnTo>
                  <a:pt x="3" y="19"/>
                </a:lnTo>
                <a:lnTo>
                  <a:pt x="4" y="19"/>
                </a:lnTo>
                <a:lnTo>
                  <a:pt x="4" y="18"/>
                </a:lnTo>
                <a:lnTo>
                  <a:pt x="4" y="17"/>
                </a:lnTo>
                <a:lnTo>
                  <a:pt x="5" y="17"/>
                </a:lnTo>
                <a:lnTo>
                  <a:pt x="5" y="16"/>
                </a:lnTo>
                <a:lnTo>
                  <a:pt x="6" y="15"/>
                </a:lnTo>
                <a:lnTo>
                  <a:pt x="6" y="14"/>
                </a:lnTo>
                <a:lnTo>
                  <a:pt x="8" y="13"/>
                </a:lnTo>
                <a:lnTo>
                  <a:pt x="9" y="11"/>
                </a:lnTo>
                <a:lnTo>
                  <a:pt x="10" y="10"/>
                </a:lnTo>
                <a:lnTo>
                  <a:pt x="11" y="9"/>
                </a:lnTo>
                <a:lnTo>
                  <a:pt x="12" y="8"/>
                </a:lnTo>
                <a:lnTo>
                  <a:pt x="13" y="8"/>
                </a:lnTo>
                <a:lnTo>
                  <a:pt x="13" y="7"/>
                </a:lnTo>
                <a:lnTo>
                  <a:pt x="14" y="7"/>
                </a:lnTo>
                <a:lnTo>
                  <a:pt x="14" y="6"/>
                </a:lnTo>
                <a:lnTo>
                  <a:pt x="16" y="6"/>
                </a:lnTo>
                <a:lnTo>
                  <a:pt x="17" y="5"/>
                </a:lnTo>
                <a:lnTo>
                  <a:pt x="18" y="5"/>
                </a:lnTo>
                <a:lnTo>
                  <a:pt x="19" y="3"/>
                </a:lnTo>
                <a:lnTo>
                  <a:pt x="20" y="3"/>
                </a:lnTo>
                <a:lnTo>
                  <a:pt x="21" y="2"/>
                </a:lnTo>
                <a:lnTo>
                  <a:pt x="23" y="2"/>
                </a:lnTo>
                <a:lnTo>
                  <a:pt x="24" y="2"/>
                </a:lnTo>
                <a:lnTo>
                  <a:pt x="24" y="1"/>
                </a:lnTo>
                <a:lnTo>
                  <a:pt x="25" y="1"/>
                </a:lnTo>
                <a:lnTo>
                  <a:pt x="26" y="1"/>
                </a:lnTo>
                <a:lnTo>
                  <a:pt x="27" y="1"/>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2" y="0"/>
                </a:lnTo>
                <a:lnTo>
                  <a:pt x="43" y="0"/>
                </a:lnTo>
                <a:lnTo>
                  <a:pt x="44" y="0"/>
                </a:lnTo>
                <a:lnTo>
                  <a:pt x="45" y="0"/>
                </a:lnTo>
                <a:lnTo>
                  <a:pt x="47" y="0"/>
                </a:lnTo>
                <a:lnTo>
                  <a:pt x="48" y="1"/>
                </a:lnTo>
                <a:lnTo>
                  <a:pt x="49" y="1"/>
                </a:lnTo>
                <a:lnTo>
                  <a:pt x="50" y="1"/>
                </a:lnTo>
                <a:lnTo>
                  <a:pt x="51" y="1"/>
                </a:lnTo>
                <a:lnTo>
                  <a:pt x="52" y="2"/>
                </a:lnTo>
                <a:lnTo>
                  <a:pt x="53" y="2"/>
                </a:lnTo>
                <a:lnTo>
                  <a:pt x="55" y="3"/>
                </a:lnTo>
                <a:lnTo>
                  <a:pt x="56" y="3"/>
                </a:lnTo>
                <a:lnTo>
                  <a:pt x="57" y="5"/>
                </a:lnTo>
                <a:lnTo>
                  <a:pt x="58" y="5"/>
                </a:lnTo>
                <a:lnTo>
                  <a:pt x="58" y="6"/>
                </a:lnTo>
                <a:lnTo>
                  <a:pt x="59" y="6"/>
                </a:lnTo>
                <a:lnTo>
                  <a:pt x="60" y="6"/>
                </a:lnTo>
                <a:lnTo>
                  <a:pt x="60" y="7"/>
                </a:lnTo>
                <a:lnTo>
                  <a:pt x="61" y="7"/>
                </a:lnTo>
                <a:lnTo>
                  <a:pt x="63" y="8"/>
                </a:lnTo>
                <a:lnTo>
                  <a:pt x="63" y="9"/>
                </a:lnTo>
                <a:lnTo>
                  <a:pt x="64" y="9"/>
                </a:lnTo>
                <a:lnTo>
                  <a:pt x="65" y="10"/>
                </a:lnTo>
                <a:lnTo>
                  <a:pt x="66" y="11"/>
                </a:lnTo>
                <a:lnTo>
                  <a:pt x="67" y="13"/>
                </a:lnTo>
                <a:lnTo>
                  <a:pt x="67" y="14"/>
                </a:lnTo>
                <a:lnTo>
                  <a:pt x="68" y="14"/>
                </a:lnTo>
                <a:lnTo>
                  <a:pt x="68" y="15"/>
                </a:lnTo>
                <a:lnTo>
                  <a:pt x="70" y="16"/>
                </a:lnTo>
                <a:lnTo>
                  <a:pt x="71" y="17"/>
                </a:lnTo>
                <a:lnTo>
                  <a:pt x="71" y="18"/>
                </a:lnTo>
                <a:lnTo>
                  <a:pt x="72" y="19"/>
                </a:lnTo>
                <a:lnTo>
                  <a:pt x="72" y="21"/>
                </a:lnTo>
                <a:lnTo>
                  <a:pt x="73" y="22"/>
                </a:lnTo>
                <a:lnTo>
                  <a:pt x="73" y="23"/>
                </a:lnTo>
                <a:lnTo>
                  <a:pt x="73" y="24"/>
                </a:lnTo>
                <a:lnTo>
                  <a:pt x="74" y="25"/>
                </a:lnTo>
                <a:lnTo>
                  <a:pt x="74" y="26"/>
                </a:lnTo>
                <a:lnTo>
                  <a:pt x="74" y="27"/>
                </a:lnTo>
                <a:lnTo>
                  <a:pt x="75" y="29"/>
                </a:lnTo>
                <a:lnTo>
                  <a:pt x="75" y="30"/>
                </a:lnTo>
                <a:lnTo>
                  <a:pt x="75" y="31"/>
                </a:lnTo>
                <a:lnTo>
                  <a:pt x="75" y="32"/>
                </a:lnTo>
                <a:lnTo>
                  <a:pt x="75" y="33"/>
                </a:lnTo>
                <a:lnTo>
                  <a:pt x="75" y="34"/>
                </a:lnTo>
                <a:lnTo>
                  <a:pt x="75" y="36"/>
                </a:lnTo>
                <a:lnTo>
                  <a:pt x="75" y="37"/>
                </a:lnTo>
                <a:lnTo>
                  <a:pt x="76" y="37"/>
                </a:lnTo>
                <a:lnTo>
                  <a:pt x="76" y="38"/>
                </a:lnTo>
                <a:lnTo>
                  <a:pt x="76" y="39"/>
                </a:lnTo>
                <a:lnTo>
                  <a:pt x="75" y="40"/>
                </a:lnTo>
                <a:lnTo>
                  <a:pt x="75" y="41"/>
                </a:lnTo>
                <a:lnTo>
                  <a:pt x="75" y="42"/>
                </a:lnTo>
                <a:lnTo>
                  <a:pt x="75" y="44"/>
                </a:lnTo>
                <a:lnTo>
                  <a:pt x="75" y="45"/>
                </a:lnTo>
                <a:lnTo>
                  <a:pt x="75" y="46"/>
                </a:lnTo>
                <a:lnTo>
                  <a:pt x="75" y="47"/>
                </a:lnTo>
                <a:lnTo>
                  <a:pt x="75" y="48"/>
                </a:lnTo>
                <a:lnTo>
                  <a:pt x="74" y="49"/>
                </a:lnTo>
                <a:lnTo>
                  <a:pt x="74" y="50"/>
                </a:lnTo>
                <a:lnTo>
                  <a:pt x="74" y="52"/>
                </a:lnTo>
                <a:lnTo>
                  <a:pt x="73" y="53"/>
                </a:lnTo>
                <a:lnTo>
                  <a:pt x="73" y="54"/>
                </a:lnTo>
                <a:lnTo>
                  <a:pt x="73" y="55"/>
                </a:lnTo>
                <a:lnTo>
                  <a:pt x="72" y="56"/>
                </a:lnTo>
                <a:lnTo>
                  <a:pt x="72" y="57"/>
                </a:lnTo>
                <a:lnTo>
                  <a:pt x="71" y="58"/>
                </a:lnTo>
                <a:lnTo>
                  <a:pt x="71" y="60"/>
                </a:lnTo>
                <a:lnTo>
                  <a:pt x="70" y="61"/>
                </a:lnTo>
                <a:lnTo>
                  <a:pt x="68" y="62"/>
                </a:lnTo>
                <a:lnTo>
                  <a:pt x="68" y="63"/>
                </a:lnTo>
                <a:lnTo>
                  <a:pt x="67" y="63"/>
                </a:lnTo>
                <a:lnTo>
                  <a:pt x="67" y="64"/>
                </a:lnTo>
                <a:lnTo>
                  <a:pt x="66" y="65"/>
                </a:lnTo>
                <a:lnTo>
                  <a:pt x="65" y="66"/>
                </a:lnTo>
                <a:lnTo>
                  <a:pt x="64" y="66"/>
                </a:lnTo>
                <a:lnTo>
                  <a:pt x="64" y="68"/>
                </a:lnTo>
                <a:lnTo>
                  <a:pt x="63" y="68"/>
                </a:lnTo>
                <a:lnTo>
                  <a:pt x="63" y="69"/>
                </a:lnTo>
                <a:lnTo>
                  <a:pt x="61" y="70"/>
                </a:lnTo>
                <a:lnTo>
                  <a:pt x="60" y="70"/>
                </a:lnTo>
                <a:lnTo>
                  <a:pt x="60" y="71"/>
                </a:lnTo>
                <a:lnTo>
                  <a:pt x="59" y="71"/>
                </a:lnTo>
                <a:lnTo>
                  <a:pt x="58" y="71"/>
                </a:lnTo>
                <a:lnTo>
                  <a:pt x="58" y="72"/>
                </a:lnTo>
                <a:lnTo>
                  <a:pt x="57" y="72"/>
                </a:lnTo>
                <a:lnTo>
                  <a:pt x="56" y="73"/>
                </a:lnTo>
                <a:lnTo>
                  <a:pt x="55" y="73"/>
                </a:lnTo>
                <a:lnTo>
                  <a:pt x="53" y="74"/>
                </a:lnTo>
                <a:lnTo>
                  <a:pt x="52" y="74"/>
                </a:lnTo>
                <a:lnTo>
                  <a:pt x="51" y="76"/>
                </a:lnTo>
                <a:lnTo>
                  <a:pt x="50" y="76"/>
                </a:lnTo>
                <a:lnTo>
                  <a:pt x="49" y="76"/>
                </a:lnTo>
                <a:lnTo>
                  <a:pt x="48" y="76"/>
                </a:lnTo>
                <a:lnTo>
                  <a:pt x="48" y="77"/>
                </a:lnTo>
                <a:lnTo>
                  <a:pt x="47" y="77"/>
                </a:lnTo>
                <a:lnTo>
                  <a:pt x="45" y="77"/>
                </a:lnTo>
                <a:lnTo>
                  <a:pt x="44" y="77"/>
                </a:lnTo>
                <a:lnTo>
                  <a:pt x="43" y="77"/>
                </a:lnTo>
                <a:lnTo>
                  <a:pt x="42" y="77"/>
                </a:lnTo>
                <a:lnTo>
                  <a:pt x="41" y="77"/>
                </a:lnTo>
                <a:lnTo>
                  <a:pt x="40" y="77"/>
                </a:lnTo>
                <a:lnTo>
                  <a:pt x="39" y="77"/>
                </a:lnTo>
                <a:lnTo>
                  <a:pt x="37" y="77"/>
                </a:lnTo>
                <a:lnTo>
                  <a:pt x="36" y="77"/>
                </a:lnTo>
                <a:lnTo>
                  <a:pt x="35" y="77"/>
                </a:lnTo>
                <a:lnTo>
                  <a:pt x="34" y="77"/>
                </a:lnTo>
                <a:lnTo>
                  <a:pt x="33" y="77"/>
                </a:lnTo>
                <a:lnTo>
                  <a:pt x="32" y="77"/>
                </a:lnTo>
                <a:lnTo>
                  <a:pt x="31" y="77"/>
                </a:lnTo>
                <a:lnTo>
                  <a:pt x="29" y="77"/>
                </a:lnTo>
                <a:lnTo>
                  <a:pt x="28" y="77"/>
                </a:lnTo>
                <a:lnTo>
                  <a:pt x="27" y="76"/>
                </a:lnTo>
                <a:lnTo>
                  <a:pt x="26" y="76"/>
                </a:lnTo>
                <a:lnTo>
                  <a:pt x="25" y="76"/>
                </a:lnTo>
                <a:lnTo>
                  <a:pt x="24" y="76"/>
                </a:lnTo>
                <a:lnTo>
                  <a:pt x="24" y="74"/>
                </a:lnTo>
                <a:lnTo>
                  <a:pt x="23" y="74"/>
                </a:lnTo>
                <a:lnTo>
                  <a:pt x="21" y="74"/>
                </a:lnTo>
                <a:lnTo>
                  <a:pt x="20" y="73"/>
                </a:lnTo>
                <a:lnTo>
                  <a:pt x="19" y="73"/>
                </a:lnTo>
                <a:lnTo>
                  <a:pt x="18" y="72"/>
                </a:lnTo>
                <a:lnTo>
                  <a:pt x="17" y="72"/>
                </a:lnTo>
                <a:lnTo>
                  <a:pt x="16" y="71"/>
                </a:lnTo>
                <a:lnTo>
                  <a:pt x="14" y="71"/>
                </a:lnTo>
                <a:lnTo>
                  <a:pt x="14" y="70"/>
                </a:lnTo>
                <a:lnTo>
                  <a:pt x="13" y="70"/>
                </a:lnTo>
                <a:lnTo>
                  <a:pt x="12" y="70"/>
                </a:lnTo>
                <a:lnTo>
                  <a:pt x="12" y="69"/>
                </a:lnTo>
                <a:lnTo>
                  <a:pt x="11" y="69"/>
                </a:lnTo>
                <a:lnTo>
                  <a:pt x="11" y="68"/>
                </a:lnTo>
                <a:lnTo>
                  <a:pt x="10" y="68"/>
                </a:lnTo>
                <a:lnTo>
                  <a:pt x="10" y="66"/>
                </a:lnTo>
                <a:lnTo>
                  <a:pt x="9" y="66"/>
                </a:lnTo>
                <a:lnTo>
                  <a:pt x="9" y="65"/>
                </a:lnTo>
                <a:lnTo>
                  <a:pt x="8" y="65"/>
                </a:lnTo>
                <a:lnTo>
                  <a:pt x="8" y="64"/>
                </a:lnTo>
                <a:lnTo>
                  <a:pt x="6" y="64"/>
                </a:lnTo>
                <a:lnTo>
                  <a:pt x="6" y="63"/>
                </a:lnTo>
                <a:lnTo>
                  <a:pt x="6" y="62"/>
                </a:lnTo>
                <a:lnTo>
                  <a:pt x="5" y="62"/>
                </a:lnTo>
                <a:lnTo>
                  <a:pt x="5" y="61"/>
                </a:lnTo>
                <a:lnTo>
                  <a:pt x="4" y="61"/>
                </a:lnTo>
                <a:lnTo>
                  <a:pt x="4" y="60"/>
                </a:lnTo>
                <a:lnTo>
                  <a:pt x="4" y="58"/>
                </a:lnTo>
                <a:lnTo>
                  <a:pt x="3" y="58"/>
                </a:lnTo>
                <a:lnTo>
                  <a:pt x="3" y="57"/>
                </a:lnTo>
                <a:lnTo>
                  <a:pt x="3" y="56"/>
                </a:lnTo>
                <a:lnTo>
                  <a:pt x="2" y="56"/>
                </a:lnTo>
                <a:lnTo>
                  <a:pt x="2" y="55"/>
                </a:lnTo>
                <a:lnTo>
                  <a:pt x="2" y="54"/>
                </a:lnTo>
                <a:lnTo>
                  <a:pt x="2" y="53"/>
                </a:lnTo>
                <a:lnTo>
                  <a:pt x="1" y="53"/>
                </a:lnTo>
                <a:lnTo>
                  <a:pt x="1" y="52"/>
                </a:lnTo>
                <a:lnTo>
                  <a:pt x="1" y="50"/>
                </a:lnTo>
                <a:lnTo>
                  <a:pt x="1" y="49"/>
                </a:lnTo>
                <a:lnTo>
                  <a:pt x="1" y="48"/>
                </a:lnTo>
                <a:lnTo>
                  <a:pt x="0" y="48"/>
                </a:lnTo>
                <a:lnTo>
                  <a:pt x="0" y="47"/>
                </a:lnTo>
                <a:lnTo>
                  <a:pt x="0" y="46"/>
                </a:lnTo>
                <a:lnTo>
                  <a:pt x="0" y="45"/>
                </a:lnTo>
                <a:lnTo>
                  <a:pt x="0" y="44"/>
                </a:lnTo>
                <a:lnTo>
                  <a:pt x="0" y="42"/>
                </a:lnTo>
                <a:lnTo>
                  <a:pt x="0" y="41"/>
                </a:lnTo>
                <a:lnTo>
                  <a:pt x="0" y="40"/>
                </a:lnTo>
                <a:lnTo>
                  <a:pt x="0" y="39"/>
                </a:lnTo>
                <a:lnTo>
                  <a:pt x="0" y="38"/>
                </a:lnTo>
                <a:close/>
                <a:moveTo>
                  <a:pt x="19" y="39"/>
                </a:moveTo>
                <a:lnTo>
                  <a:pt x="19" y="40"/>
                </a:lnTo>
                <a:lnTo>
                  <a:pt x="19" y="41"/>
                </a:lnTo>
                <a:lnTo>
                  <a:pt x="19" y="42"/>
                </a:lnTo>
                <a:lnTo>
                  <a:pt x="19" y="44"/>
                </a:lnTo>
                <a:lnTo>
                  <a:pt x="20" y="45"/>
                </a:lnTo>
                <a:lnTo>
                  <a:pt x="20" y="46"/>
                </a:lnTo>
                <a:lnTo>
                  <a:pt x="20" y="47"/>
                </a:lnTo>
                <a:lnTo>
                  <a:pt x="20" y="48"/>
                </a:lnTo>
                <a:lnTo>
                  <a:pt x="20" y="49"/>
                </a:lnTo>
                <a:lnTo>
                  <a:pt x="21" y="49"/>
                </a:lnTo>
                <a:lnTo>
                  <a:pt x="21" y="50"/>
                </a:lnTo>
                <a:lnTo>
                  <a:pt x="21" y="52"/>
                </a:lnTo>
                <a:lnTo>
                  <a:pt x="23" y="52"/>
                </a:lnTo>
                <a:lnTo>
                  <a:pt x="23" y="53"/>
                </a:lnTo>
                <a:lnTo>
                  <a:pt x="23" y="54"/>
                </a:lnTo>
                <a:lnTo>
                  <a:pt x="24" y="54"/>
                </a:lnTo>
                <a:lnTo>
                  <a:pt x="24" y="55"/>
                </a:lnTo>
                <a:lnTo>
                  <a:pt x="25" y="55"/>
                </a:lnTo>
                <a:lnTo>
                  <a:pt x="25" y="56"/>
                </a:lnTo>
                <a:lnTo>
                  <a:pt x="26" y="56"/>
                </a:lnTo>
                <a:lnTo>
                  <a:pt x="26" y="57"/>
                </a:lnTo>
                <a:lnTo>
                  <a:pt x="27" y="57"/>
                </a:lnTo>
                <a:lnTo>
                  <a:pt x="27" y="58"/>
                </a:lnTo>
                <a:lnTo>
                  <a:pt x="28" y="58"/>
                </a:lnTo>
                <a:lnTo>
                  <a:pt x="29" y="60"/>
                </a:lnTo>
                <a:lnTo>
                  <a:pt x="31" y="60"/>
                </a:lnTo>
                <a:lnTo>
                  <a:pt x="32" y="60"/>
                </a:lnTo>
                <a:lnTo>
                  <a:pt x="32" y="61"/>
                </a:lnTo>
                <a:lnTo>
                  <a:pt x="33" y="61"/>
                </a:lnTo>
                <a:lnTo>
                  <a:pt x="34" y="61"/>
                </a:lnTo>
                <a:lnTo>
                  <a:pt x="35" y="61"/>
                </a:lnTo>
                <a:lnTo>
                  <a:pt x="36" y="61"/>
                </a:lnTo>
                <a:lnTo>
                  <a:pt x="37" y="61"/>
                </a:lnTo>
                <a:lnTo>
                  <a:pt x="39" y="61"/>
                </a:lnTo>
                <a:lnTo>
                  <a:pt x="40" y="61"/>
                </a:lnTo>
                <a:lnTo>
                  <a:pt x="41" y="61"/>
                </a:lnTo>
                <a:lnTo>
                  <a:pt x="42" y="61"/>
                </a:lnTo>
                <a:lnTo>
                  <a:pt x="43" y="61"/>
                </a:lnTo>
                <a:lnTo>
                  <a:pt x="44" y="60"/>
                </a:lnTo>
                <a:lnTo>
                  <a:pt x="45" y="60"/>
                </a:lnTo>
                <a:lnTo>
                  <a:pt x="47" y="58"/>
                </a:lnTo>
                <a:lnTo>
                  <a:pt x="48" y="58"/>
                </a:lnTo>
                <a:lnTo>
                  <a:pt x="48" y="57"/>
                </a:lnTo>
                <a:lnTo>
                  <a:pt x="49" y="57"/>
                </a:lnTo>
                <a:lnTo>
                  <a:pt x="49" y="56"/>
                </a:lnTo>
                <a:lnTo>
                  <a:pt x="50" y="56"/>
                </a:lnTo>
                <a:lnTo>
                  <a:pt x="50" y="55"/>
                </a:lnTo>
                <a:lnTo>
                  <a:pt x="51" y="55"/>
                </a:lnTo>
                <a:lnTo>
                  <a:pt x="51" y="54"/>
                </a:lnTo>
                <a:lnTo>
                  <a:pt x="52" y="54"/>
                </a:lnTo>
                <a:lnTo>
                  <a:pt x="52" y="53"/>
                </a:lnTo>
                <a:lnTo>
                  <a:pt x="52" y="52"/>
                </a:lnTo>
                <a:lnTo>
                  <a:pt x="53" y="52"/>
                </a:lnTo>
                <a:lnTo>
                  <a:pt x="53" y="50"/>
                </a:lnTo>
                <a:lnTo>
                  <a:pt x="53" y="49"/>
                </a:lnTo>
                <a:lnTo>
                  <a:pt x="55" y="49"/>
                </a:lnTo>
                <a:lnTo>
                  <a:pt x="55" y="48"/>
                </a:lnTo>
                <a:lnTo>
                  <a:pt x="55" y="47"/>
                </a:lnTo>
                <a:lnTo>
                  <a:pt x="55" y="46"/>
                </a:lnTo>
                <a:lnTo>
                  <a:pt x="55" y="45"/>
                </a:lnTo>
                <a:lnTo>
                  <a:pt x="56" y="45"/>
                </a:lnTo>
                <a:lnTo>
                  <a:pt x="56" y="44"/>
                </a:lnTo>
                <a:lnTo>
                  <a:pt x="56" y="42"/>
                </a:lnTo>
                <a:lnTo>
                  <a:pt x="56" y="41"/>
                </a:lnTo>
                <a:lnTo>
                  <a:pt x="56" y="40"/>
                </a:lnTo>
                <a:lnTo>
                  <a:pt x="56" y="39"/>
                </a:lnTo>
                <a:lnTo>
                  <a:pt x="56" y="38"/>
                </a:lnTo>
                <a:lnTo>
                  <a:pt x="56" y="37"/>
                </a:lnTo>
                <a:lnTo>
                  <a:pt x="56" y="36"/>
                </a:lnTo>
                <a:lnTo>
                  <a:pt x="56" y="34"/>
                </a:lnTo>
                <a:lnTo>
                  <a:pt x="56" y="33"/>
                </a:lnTo>
                <a:lnTo>
                  <a:pt x="56" y="32"/>
                </a:lnTo>
                <a:lnTo>
                  <a:pt x="55" y="32"/>
                </a:lnTo>
                <a:lnTo>
                  <a:pt x="55" y="31"/>
                </a:lnTo>
                <a:lnTo>
                  <a:pt x="55" y="30"/>
                </a:lnTo>
                <a:lnTo>
                  <a:pt x="55" y="29"/>
                </a:lnTo>
                <a:lnTo>
                  <a:pt x="53" y="27"/>
                </a:lnTo>
                <a:lnTo>
                  <a:pt x="53" y="26"/>
                </a:lnTo>
                <a:lnTo>
                  <a:pt x="53" y="25"/>
                </a:lnTo>
                <a:lnTo>
                  <a:pt x="52" y="25"/>
                </a:lnTo>
                <a:lnTo>
                  <a:pt x="52" y="24"/>
                </a:lnTo>
                <a:lnTo>
                  <a:pt x="52" y="23"/>
                </a:lnTo>
                <a:lnTo>
                  <a:pt x="51" y="23"/>
                </a:lnTo>
                <a:lnTo>
                  <a:pt x="51" y="22"/>
                </a:lnTo>
                <a:lnTo>
                  <a:pt x="50" y="22"/>
                </a:lnTo>
                <a:lnTo>
                  <a:pt x="50" y="21"/>
                </a:lnTo>
                <a:lnTo>
                  <a:pt x="49" y="21"/>
                </a:lnTo>
                <a:lnTo>
                  <a:pt x="49" y="19"/>
                </a:lnTo>
                <a:lnTo>
                  <a:pt x="48" y="19"/>
                </a:lnTo>
                <a:lnTo>
                  <a:pt x="48" y="18"/>
                </a:lnTo>
                <a:lnTo>
                  <a:pt x="47" y="18"/>
                </a:lnTo>
                <a:lnTo>
                  <a:pt x="45" y="17"/>
                </a:lnTo>
                <a:lnTo>
                  <a:pt x="44" y="17"/>
                </a:lnTo>
                <a:lnTo>
                  <a:pt x="43" y="16"/>
                </a:lnTo>
                <a:lnTo>
                  <a:pt x="42" y="16"/>
                </a:lnTo>
                <a:lnTo>
                  <a:pt x="41" y="16"/>
                </a:lnTo>
                <a:lnTo>
                  <a:pt x="40" y="16"/>
                </a:lnTo>
                <a:lnTo>
                  <a:pt x="39" y="16"/>
                </a:lnTo>
                <a:lnTo>
                  <a:pt x="37" y="16"/>
                </a:lnTo>
                <a:lnTo>
                  <a:pt x="36" y="16"/>
                </a:lnTo>
                <a:lnTo>
                  <a:pt x="35" y="16"/>
                </a:lnTo>
                <a:lnTo>
                  <a:pt x="34" y="16"/>
                </a:lnTo>
                <a:lnTo>
                  <a:pt x="33" y="16"/>
                </a:lnTo>
                <a:lnTo>
                  <a:pt x="32" y="16"/>
                </a:lnTo>
                <a:lnTo>
                  <a:pt x="32" y="17"/>
                </a:lnTo>
                <a:lnTo>
                  <a:pt x="31" y="17"/>
                </a:lnTo>
                <a:lnTo>
                  <a:pt x="29" y="17"/>
                </a:lnTo>
                <a:lnTo>
                  <a:pt x="28" y="18"/>
                </a:lnTo>
                <a:lnTo>
                  <a:pt x="27" y="19"/>
                </a:lnTo>
                <a:lnTo>
                  <a:pt x="26" y="19"/>
                </a:lnTo>
                <a:lnTo>
                  <a:pt x="26" y="21"/>
                </a:lnTo>
                <a:lnTo>
                  <a:pt x="25" y="21"/>
                </a:lnTo>
                <a:lnTo>
                  <a:pt x="25" y="22"/>
                </a:lnTo>
                <a:lnTo>
                  <a:pt x="24" y="22"/>
                </a:lnTo>
                <a:lnTo>
                  <a:pt x="24" y="23"/>
                </a:lnTo>
                <a:lnTo>
                  <a:pt x="23" y="23"/>
                </a:lnTo>
                <a:lnTo>
                  <a:pt x="23" y="24"/>
                </a:lnTo>
                <a:lnTo>
                  <a:pt x="23" y="25"/>
                </a:lnTo>
                <a:lnTo>
                  <a:pt x="21" y="25"/>
                </a:lnTo>
                <a:lnTo>
                  <a:pt x="21" y="26"/>
                </a:lnTo>
                <a:lnTo>
                  <a:pt x="21" y="27"/>
                </a:lnTo>
                <a:lnTo>
                  <a:pt x="20" y="29"/>
                </a:lnTo>
                <a:lnTo>
                  <a:pt x="20" y="30"/>
                </a:lnTo>
                <a:lnTo>
                  <a:pt x="20" y="31"/>
                </a:lnTo>
                <a:lnTo>
                  <a:pt x="20" y="32"/>
                </a:lnTo>
                <a:lnTo>
                  <a:pt x="19" y="33"/>
                </a:lnTo>
                <a:lnTo>
                  <a:pt x="19" y="34"/>
                </a:lnTo>
                <a:lnTo>
                  <a:pt x="19" y="36"/>
                </a:lnTo>
                <a:lnTo>
                  <a:pt x="19" y="37"/>
                </a:lnTo>
                <a:lnTo>
                  <a:pt x="19" y="38"/>
                </a:lnTo>
                <a:lnTo>
                  <a:pt x="19" y="3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1" name="Freeform 74"/>
          <p:cNvSpPr>
            <a:spLocks noEditPoints="1"/>
          </p:cNvSpPr>
          <p:nvPr/>
        </p:nvSpPr>
        <p:spPr bwMode="auto">
          <a:xfrm>
            <a:off x="6435725" y="4041775"/>
            <a:ext cx="109538" cy="122238"/>
          </a:xfrm>
          <a:custGeom>
            <a:avLst/>
            <a:gdLst>
              <a:gd name="T0" fmla="*/ 67 w 69"/>
              <a:gd name="T1" fmla="*/ 58 h 77"/>
              <a:gd name="T2" fmla="*/ 65 w 69"/>
              <a:gd name="T3" fmla="*/ 63 h 77"/>
              <a:gd name="T4" fmla="*/ 61 w 69"/>
              <a:gd name="T5" fmla="*/ 66 h 77"/>
              <a:gd name="T6" fmla="*/ 59 w 69"/>
              <a:gd name="T7" fmla="*/ 70 h 77"/>
              <a:gd name="T8" fmla="*/ 55 w 69"/>
              <a:gd name="T9" fmla="*/ 72 h 77"/>
              <a:gd name="T10" fmla="*/ 49 w 69"/>
              <a:gd name="T11" fmla="*/ 76 h 77"/>
              <a:gd name="T12" fmla="*/ 43 w 69"/>
              <a:gd name="T13" fmla="*/ 77 h 77"/>
              <a:gd name="T14" fmla="*/ 37 w 69"/>
              <a:gd name="T15" fmla="*/ 77 h 77"/>
              <a:gd name="T16" fmla="*/ 32 w 69"/>
              <a:gd name="T17" fmla="*/ 77 h 77"/>
              <a:gd name="T18" fmla="*/ 26 w 69"/>
              <a:gd name="T19" fmla="*/ 77 h 77"/>
              <a:gd name="T20" fmla="*/ 20 w 69"/>
              <a:gd name="T21" fmla="*/ 74 h 77"/>
              <a:gd name="T22" fmla="*/ 16 w 69"/>
              <a:gd name="T23" fmla="*/ 72 h 77"/>
              <a:gd name="T24" fmla="*/ 11 w 69"/>
              <a:gd name="T25" fmla="*/ 69 h 77"/>
              <a:gd name="T26" fmla="*/ 8 w 69"/>
              <a:gd name="T27" fmla="*/ 65 h 77"/>
              <a:gd name="T28" fmla="*/ 4 w 69"/>
              <a:gd name="T29" fmla="*/ 61 h 77"/>
              <a:gd name="T30" fmla="*/ 2 w 69"/>
              <a:gd name="T31" fmla="*/ 55 h 77"/>
              <a:gd name="T32" fmla="*/ 1 w 69"/>
              <a:gd name="T33" fmla="*/ 50 h 77"/>
              <a:gd name="T34" fmla="*/ 0 w 69"/>
              <a:gd name="T35" fmla="*/ 45 h 77"/>
              <a:gd name="T36" fmla="*/ 0 w 69"/>
              <a:gd name="T37" fmla="*/ 39 h 77"/>
              <a:gd name="T38" fmla="*/ 0 w 69"/>
              <a:gd name="T39" fmla="*/ 33 h 77"/>
              <a:gd name="T40" fmla="*/ 1 w 69"/>
              <a:gd name="T41" fmla="*/ 29 h 77"/>
              <a:gd name="T42" fmla="*/ 2 w 69"/>
              <a:gd name="T43" fmla="*/ 23 h 77"/>
              <a:gd name="T44" fmla="*/ 4 w 69"/>
              <a:gd name="T45" fmla="*/ 17 h 77"/>
              <a:gd name="T46" fmla="*/ 6 w 69"/>
              <a:gd name="T47" fmla="*/ 13 h 77"/>
              <a:gd name="T48" fmla="*/ 11 w 69"/>
              <a:gd name="T49" fmla="*/ 8 h 77"/>
              <a:gd name="T50" fmla="*/ 14 w 69"/>
              <a:gd name="T51" fmla="*/ 6 h 77"/>
              <a:gd name="T52" fmla="*/ 18 w 69"/>
              <a:gd name="T53" fmla="*/ 3 h 77"/>
              <a:gd name="T54" fmla="*/ 21 w 69"/>
              <a:gd name="T55" fmla="*/ 1 h 77"/>
              <a:gd name="T56" fmla="*/ 27 w 69"/>
              <a:gd name="T57" fmla="*/ 0 h 77"/>
              <a:gd name="T58" fmla="*/ 33 w 69"/>
              <a:gd name="T59" fmla="*/ 0 h 77"/>
              <a:gd name="T60" fmla="*/ 39 w 69"/>
              <a:gd name="T61" fmla="*/ 0 h 77"/>
              <a:gd name="T62" fmla="*/ 44 w 69"/>
              <a:gd name="T63" fmla="*/ 1 h 77"/>
              <a:gd name="T64" fmla="*/ 50 w 69"/>
              <a:gd name="T65" fmla="*/ 3 h 77"/>
              <a:gd name="T66" fmla="*/ 55 w 69"/>
              <a:gd name="T67" fmla="*/ 6 h 77"/>
              <a:gd name="T68" fmla="*/ 58 w 69"/>
              <a:gd name="T69" fmla="*/ 9 h 77"/>
              <a:gd name="T70" fmla="*/ 61 w 69"/>
              <a:gd name="T71" fmla="*/ 13 h 77"/>
              <a:gd name="T72" fmla="*/ 64 w 69"/>
              <a:gd name="T73" fmla="*/ 17 h 77"/>
              <a:gd name="T74" fmla="*/ 66 w 69"/>
              <a:gd name="T75" fmla="*/ 22 h 77"/>
              <a:gd name="T76" fmla="*/ 67 w 69"/>
              <a:gd name="T77" fmla="*/ 27 h 77"/>
              <a:gd name="T78" fmla="*/ 68 w 69"/>
              <a:gd name="T79" fmla="*/ 33 h 77"/>
              <a:gd name="T80" fmla="*/ 69 w 69"/>
              <a:gd name="T81" fmla="*/ 40 h 77"/>
              <a:gd name="T82" fmla="*/ 20 w 69"/>
              <a:gd name="T83" fmla="*/ 45 h 77"/>
              <a:gd name="T84" fmla="*/ 20 w 69"/>
              <a:gd name="T85" fmla="*/ 50 h 77"/>
              <a:gd name="T86" fmla="*/ 22 w 69"/>
              <a:gd name="T87" fmla="*/ 54 h 77"/>
              <a:gd name="T88" fmla="*/ 25 w 69"/>
              <a:gd name="T89" fmla="*/ 57 h 77"/>
              <a:gd name="T90" fmla="*/ 27 w 69"/>
              <a:gd name="T91" fmla="*/ 61 h 77"/>
              <a:gd name="T92" fmla="*/ 32 w 69"/>
              <a:gd name="T93" fmla="*/ 62 h 77"/>
              <a:gd name="T94" fmla="*/ 37 w 69"/>
              <a:gd name="T95" fmla="*/ 63 h 77"/>
              <a:gd name="T96" fmla="*/ 42 w 69"/>
              <a:gd name="T97" fmla="*/ 61 h 77"/>
              <a:gd name="T98" fmla="*/ 45 w 69"/>
              <a:gd name="T99" fmla="*/ 57 h 77"/>
              <a:gd name="T100" fmla="*/ 48 w 69"/>
              <a:gd name="T101" fmla="*/ 54 h 77"/>
              <a:gd name="T102" fmla="*/ 49 w 69"/>
              <a:gd name="T103" fmla="*/ 30 h 77"/>
              <a:gd name="T104" fmla="*/ 48 w 69"/>
              <a:gd name="T105" fmla="*/ 24 h 77"/>
              <a:gd name="T106" fmla="*/ 45 w 69"/>
              <a:gd name="T107" fmla="*/ 19 h 77"/>
              <a:gd name="T108" fmla="*/ 42 w 69"/>
              <a:gd name="T109" fmla="*/ 16 h 77"/>
              <a:gd name="T110" fmla="*/ 37 w 69"/>
              <a:gd name="T111" fmla="*/ 15 h 77"/>
              <a:gd name="T112" fmla="*/ 32 w 69"/>
              <a:gd name="T113" fmla="*/ 15 h 77"/>
              <a:gd name="T114" fmla="*/ 27 w 69"/>
              <a:gd name="T115" fmla="*/ 17 h 77"/>
              <a:gd name="T116" fmla="*/ 24 w 69"/>
              <a:gd name="T117" fmla="*/ 19 h 77"/>
              <a:gd name="T118" fmla="*/ 21 w 69"/>
              <a:gd name="T119" fmla="*/ 23 h 77"/>
              <a:gd name="T120" fmla="*/ 20 w 69"/>
              <a:gd name="T121" fmla="*/ 29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77"/>
              <a:gd name="T185" fmla="*/ 69 w 69"/>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77">
                <a:moveTo>
                  <a:pt x="49" y="52"/>
                </a:moveTo>
                <a:lnTo>
                  <a:pt x="68" y="55"/>
                </a:lnTo>
                <a:lnTo>
                  <a:pt x="67" y="56"/>
                </a:lnTo>
                <a:lnTo>
                  <a:pt x="67" y="57"/>
                </a:lnTo>
                <a:lnTo>
                  <a:pt x="67" y="58"/>
                </a:lnTo>
                <a:lnTo>
                  <a:pt x="66" y="60"/>
                </a:lnTo>
                <a:lnTo>
                  <a:pt x="66" y="61"/>
                </a:lnTo>
                <a:lnTo>
                  <a:pt x="65" y="61"/>
                </a:lnTo>
                <a:lnTo>
                  <a:pt x="65" y="62"/>
                </a:lnTo>
                <a:lnTo>
                  <a:pt x="65" y="63"/>
                </a:lnTo>
                <a:lnTo>
                  <a:pt x="64" y="63"/>
                </a:lnTo>
                <a:lnTo>
                  <a:pt x="64" y="64"/>
                </a:lnTo>
                <a:lnTo>
                  <a:pt x="63" y="64"/>
                </a:lnTo>
                <a:lnTo>
                  <a:pt x="63" y="65"/>
                </a:lnTo>
                <a:lnTo>
                  <a:pt x="61" y="66"/>
                </a:lnTo>
                <a:lnTo>
                  <a:pt x="61" y="68"/>
                </a:lnTo>
                <a:lnTo>
                  <a:pt x="60" y="68"/>
                </a:lnTo>
                <a:lnTo>
                  <a:pt x="60" y="69"/>
                </a:lnTo>
                <a:lnTo>
                  <a:pt x="59" y="69"/>
                </a:lnTo>
                <a:lnTo>
                  <a:pt x="59" y="70"/>
                </a:lnTo>
                <a:lnTo>
                  <a:pt x="58" y="70"/>
                </a:lnTo>
                <a:lnTo>
                  <a:pt x="58" y="71"/>
                </a:lnTo>
                <a:lnTo>
                  <a:pt x="57" y="71"/>
                </a:lnTo>
                <a:lnTo>
                  <a:pt x="56" y="72"/>
                </a:lnTo>
                <a:lnTo>
                  <a:pt x="55" y="72"/>
                </a:lnTo>
                <a:lnTo>
                  <a:pt x="53" y="73"/>
                </a:lnTo>
                <a:lnTo>
                  <a:pt x="52" y="73"/>
                </a:lnTo>
                <a:lnTo>
                  <a:pt x="51" y="74"/>
                </a:lnTo>
                <a:lnTo>
                  <a:pt x="50" y="74"/>
                </a:lnTo>
                <a:lnTo>
                  <a:pt x="49" y="76"/>
                </a:lnTo>
                <a:lnTo>
                  <a:pt x="48" y="76"/>
                </a:lnTo>
                <a:lnTo>
                  <a:pt x="47" y="76"/>
                </a:lnTo>
                <a:lnTo>
                  <a:pt x="45" y="77"/>
                </a:lnTo>
                <a:lnTo>
                  <a:pt x="44" y="77"/>
                </a:lnTo>
                <a:lnTo>
                  <a:pt x="43" y="77"/>
                </a:lnTo>
                <a:lnTo>
                  <a:pt x="42" y="77"/>
                </a:lnTo>
                <a:lnTo>
                  <a:pt x="41" y="77"/>
                </a:lnTo>
                <a:lnTo>
                  <a:pt x="40" y="77"/>
                </a:lnTo>
                <a:lnTo>
                  <a:pt x="39" y="77"/>
                </a:lnTo>
                <a:lnTo>
                  <a:pt x="37" y="77"/>
                </a:lnTo>
                <a:lnTo>
                  <a:pt x="36" y="77"/>
                </a:lnTo>
                <a:lnTo>
                  <a:pt x="35" y="77"/>
                </a:lnTo>
                <a:lnTo>
                  <a:pt x="34" y="77"/>
                </a:lnTo>
                <a:lnTo>
                  <a:pt x="33" y="77"/>
                </a:lnTo>
                <a:lnTo>
                  <a:pt x="32" y="77"/>
                </a:lnTo>
                <a:lnTo>
                  <a:pt x="30" y="77"/>
                </a:lnTo>
                <a:lnTo>
                  <a:pt x="29" y="77"/>
                </a:lnTo>
                <a:lnTo>
                  <a:pt x="28" y="77"/>
                </a:lnTo>
                <a:lnTo>
                  <a:pt x="27" y="77"/>
                </a:lnTo>
                <a:lnTo>
                  <a:pt x="26" y="77"/>
                </a:lnTo>
                <a:lnTo>
                  <a:pt x="25" y="76"/>
                </a:lnTo>
                <a:lnTo>
                  <a:pt x="24" y="76"/>
                </a:lnTo>
                <a:lnTo>
                  <a:pt x="22" y="76"/>
                </a:lnTo>
                <a:lnTo>
                  <a:pt x="21" y="76"/>
                </a:lnTo>
                <a:lnTo>
                  <a:pt x="20" y="74"/>
                </a:lnTo>
                <a:lnTo>
                  <a:pt x="19" y="74"/>
                </a:lnTo>
                <a:lnTo>
                  <a:pt x="18" y="73"/>
                </a:lnTo>
                <a:lnTo>
                  <a:pt x="17" y="73"/>
                </a:lnTo>
                <a:lnTo>
                  <a:pt x="16" y="73"/>
                </a:lnTo>
                <a:lnTo>
                  <a:pt x="16" y="72"/>
                </a:lnTo>
                <a:lnTo>
                  <a:pt x="14" y="72"/>
                </a:lnTo>
                <a:lnTo>
                  <a:pt x="13" y="71"/>
                </a:lnTo>
                <a:lnTo>
                  <a:pt x="12" y="70"/>
                </a:lnTo>
                <a:lnTo>
                  <a:pt x="11" y="70"/>
                </a:lnTo>
                <a:lnTo>
                  <a:pt x="11" y="69"/>
                </a:lnTo>
                <a:lnTo>
                  <a:pt x="10" y="69"/>
                </a:lnTo>
                <a:lnTo>
                  <a:pt x="10" y="68"/>
                </a:lnTo>
                <a:lnTo>
                  <a:pt x="9" y="66"/>
                </a:lnTo>
                <a:lnTo>
                  <a:pt x="8" y="66"/>
                </a:lnTo>
                <a:lnTo>
                  <a:pt x="8" y="65"/>
                </a:lnTo>
                <a:lnTo>
                  <a:pt x="6" y="64"/>
                </a:lnTo>
                <a:lnTo>
                  <a:pt x="6" y="63"/>
                </a:lnTo>
                <a:lnTo>
                  <a:pt x="5" y="63"/>
                </a:lnTo>
                <a:lnTo>
                  <a:pt x="5" y="62"/>
                </a:lnTo>
                <a:lnTo>
                  <a:pt x="4" y="61"/>
                </a:lnTo>
                <a:lnTo>
                  <a:pt x="4" y="60"/>
                </a:lnTo>
                <a:lnTo>
                  <a:pt x="3" y="58"/>
                </a:lnTo>
                <a:lnTo>
                  <a:pt x="3" y="57"/>
                </a:lnTo>
                <a:lnTo>
                  <a:pt x="2" y="56"/>
                </a:lnTo>
                <a:lnTo>
                  <a:pt x="2" y="55"/>
                </a:lnTo>
                <a:lnTo>
                  <a:pt x="2" y="54"/>
                </a:lnTo>
                <a:lnTo>
                  <a:pt x="2" y="53"/>
                </a:lnTo>
                <a:lnTo>
                  <a:pt x="1" y="53"/>
                </a:lnTo>
                <a:lnTo>
                  <a:pt x="1" y="52"/>
                </a:lnTo>
                <a:lnTo>
                  <a:pt x="1" y="50"/>
                </a:lnTo>
                <a:lnTo>
                  <a:pt x="1" y="49"/>
                </a:lnTo>
                <a:lnTo>
                  <a:pt x="1" y="48"/>
                </a:lnTo>
                <a:lnTo>
                  <a:pt x="0" y="47"/>
                </a:lnTo>
                <a:lnTo>
                  <a:pt x="0" y="46"/>
                </a:lnTo>
                <a:lnTo>
                  <a:pt x="0" y="45"/>
                </a:lnTo>
                <a:lnTo>
                  <a:pt x="0" y="44"/>
                </a:lnTo>
                <a:lnTo>
                  <a:pt x="0" y="42"/>
                </a:lnTo>
                <a:lnTo>
                  <a:pt x="0" y="41"/>
                </a:lnTo>
                <a:lnTo>
                  <a:pt x="0" y="40"/>
                </a:lnTo>
                <a:lnTo>
                  <a:pt x="0" y="39"/>
                </a:lnTo>
                <a:lnTo>
                  <a:pt x="0" y="38"/>
                </a:lnTo>
                <a:lnTo>
                  <a:pt x="0" y="37"/>
                </a:lnTo>
                <a:lnTo>
                  <a:pt x="0" y="36"/>
                </a:lnTo>
                <a:lnTo>
                  <a:pt x="0" y="34"/>
                </a:lnTo>
                <a:lnTo>
                  <a:pt x="0" y="33"/>
                </a:lnTo>
                <a:lnTo>
                  <a:pt x="0" y="32"/>
                </a:lnTo>
                <a:lnTo>
                  <a:pt x="0" y="31"/>
                </a:lnTo>
                <a:lnTo>
                  <a:pt x="0" y="30"/>
                </a:lnTo>
                <a:lnTo>
                  <a:pt x="1" y="30"/>
                </a:lnTo>
                <a:lnTo>
                  <a:pt x="1" y="29"/>
                </a:lnTo>
                <a:lnTo>
                  <a:pt x="1" y="27"/>
                </a:lnTo>
                <a:lnTo>
                  <a:pt x="1" y="26"/>
                </a:lnTo>
                <a:lnTo>
                  <a:pt x="1" y="25"/>
                </a:lnTo>
                <a:lnTo>
                  <a:pt x="2" y="24"/>
                </a:lnTo>
                <a:lnTo>
                  <a:pt x="2" y="23"/>
                </a:lnTo>
                <a:lnTo>
                  <a:pt x="2" y="22"/>
                </a:lnTo>
                <a:lnTo>
                  <a:pt x="3" y="21"/>
                </a:lnTo>
                <a:lnTo>
                  <a:pt x="3" y="19"/>
                </a:lnTo>
                <a:lnTo>
                  <a:pt x="4" y="18"/>
                </a:lnTo>
                <a:lnTo>
                  <a:pt x="4" y="17"/>
                </a:lnTo>
                <a:lnTo>
                  <a:pt x="4" y="16"/>
                </a:lnTo>
                <a:lnTo>
                  <a:pt x="5" y="16"/>
                </a:lnTo>
                <a:lnTo>
                  <a:pt x="5" y="15"/>
                </a:lnTo>
                <a:lnTo>
                  <a:pt x="6" y="14"/>
                </a:lnTo>
                <a:lnTo>
                  <a:pt x="6" y="13"/>
                </a:lnTo>
                <a:lnTo>
                  <a:pt x="8" y="13"/>
                </a:lnTo>
                <a:lnTo>
                  <a:pt x="8" y="11"/>
                </a:lnTo>
                <a:lnTo>
                  <a:pt x="9" y="10"/>
                </a:lnTo>
                <a:lnTo>
                  <a:pt x="10" y="9"/>
                </a:lnTo>
                <a:lnTo>
                  <a:pt x="11" y="8"/>
                </a:lnTo>
                <a:lnTo>
                  <a:pt x="12" y="8"/>
                </a:lnTo>
                <a:lnTo>
                  <a:pt x="12" y="7"/>
                </a:lnTo>
                <a:lnTo>
                  <a:pt x="13" y="7"/>
                </a:lnTo>
                <a:lnTo>
                  <a:pt x="13" y="6"/>
                </a:lnTo>
                <a:lnTo>
                  <a:pt x="14" y="6"/>
                </a:lnTo>
                <a:lnTo>
                  <a:pt x="14" y="5"/>
                </a:lnTo>
                <a:lnTo>
                  <a:pt x="16" y="5"/>
                </a:lnTo>
                <a:lnTo>
                  <a:pt x="17" y="5"/>
                </a:lnTo>
                <a:lnTo>
                  <a:pt x="17" y="3"/>
                </a:lnTo>
                <a:lnTo>
                  <a:pt x="18" y="3"/>
                </a:lnTo>
                <a:lnTo>
                  <a:pt x="19" y="3"/>
                </a:lnTo>
                <a:lnTo>
                  <a:pt x="19" y="2"/>
                </a:lnTo>
                <a:lnTo>
                  <a:pt x="20" y="2"/>
                </a:lnTo>
                <a:lnTo>
                  <a:pt x="21" y="2"/>
                </a:lnTo>
                <a:lnTo>
                  <a:pt x="21" y="1"/>
                </a:lnTo>
                <a:lnTo>
                  <a:pt x="22" y="1"/>
                </a:lnTo>
                <a:lnTo>
                  <a:pt x="24" y="1"/>
                </a:lnTo>
                <a:lnTo>
                  <a:pt x="25" y="1"/>
                </a:lnTo>
                <a:lnTo>
                  <a:pt x="26" y="0"/>
                </a:lnTo>
                <a:lnTo>
                  <a:pt x="27" y="0"/>
                </a:lnTo>
                <a:lnTo>
                  <a:pt x="28" y="0"/>
                </a:lnTo>
                <a:lnTo>
                  <a:pt x="29" y="0"/>
                </a:lnTo>
                <a:lnTo>
                  <a:pt x="30" y="0"/>
                </a:lnTo>
                <a:lnTo>
                  <a:pt x="32" y="0"/>
                </a:lnTo>
                <a:lnTo>
                  <a:pt x="33" y="0"/>
                </a:lnTo>
                <a:lnTo>
                  <a:pt x="34" y="0"/>
                </a:lnTo>
                <a:lnTo>
                  <a:pt x="35" y="0"/>
                </a:lnTo>
                <a:lnTo>
                  <a:pt x="36" y="0"/>
                </a:lnTo>
                <a:lnTo>
                  <a:pt x="37" y="0"/>
                </a:lnTo>
                <a:lnTo>
                  <a:pt x="39" y="0"/>
                </a:lnTo>
                <a:lnTo>
                  <a:pt x="40" y="0"/>
                </a:lnTo>
                <a:lnTo>
                  <a:pt x="41" y="0"/>
                </a:lnTo>
                <a:lnTo>
                  <a:pt x="42" y="0"/>
                </a:lnTo>
                <a:lnTo>
                  <a:pt x="43" y="1"/>
                </a:lnTo>
                <a:lnTo>
                  <a:pt x="44" y="1"/>
                </a:lnTo>
                <a:lnTo>
                  <a:pt x="45" y="1"/>
                </a:lnTo>
                <a:lnTo>
                  <a:pt x="47" y="1"/>
                </a:lnTo>
                <a:lnTo>
                  <a:pt x="48" y="2"/>
                </a:lnTo>
                <a:lnTo>
                  <a:pt x="49" y="2"/>
                </a:lnTo>
                <a:lnTo>
                  <a:pt x="50" y="3"/>
                </a:lnTo>
                <a:lnTo>
                  <a:pt x="51" y="3"/>
                </a:lnTo>
                <a:lnTo>
                  <a:pt x="52" y="5"/>
                </a:lnTo>
                <a:lnTo>
                  <a:pt x="53" y="5"/>
                </a:lnTo>
                <a:lnTo>
                  <a:pt x="53" y="6"/>
                </a:lnTo>
                <a:lnTo>
                  <a:pt x="55" y="6"/>
                </a:lnTo>
                <a:lnTo>
                  <a:pt x="56" y="6"/>
                </a:lnTo>
                <a:lnTo>
                  <a:pt x="56" y="7"/>
                </a:lnTo>
                <a:lnTo>
                  <a:pt x="57" y="7"/>
                </a:lnTo>
                <a:lnTo>
                  <a:pt x="57" y="8"/>
                </a:lnTo>
                <a:lnTo>
                  <a:pt x="58" y="9"/>
                </a:lnTo>
                <a:lnTo>
                  <a:pt x="59" y="10"/>
                </a:lnTo>
                <a:lnTo>
                  <a:pt x="60" y="10"/>
                </a:lnTo>
                <a:lnTo>
                  <a:pt x="60" y="11"/>
                </a:lnTo>
                <a:lnTo>
                  <a:pt x="61" y="11"/>
                </a:lnTo>
                <a:lnTo>
                  <a:pt x="61" y="13"/>
                </a:lnTo>
                <a:lnTo>
                  <a:pt x="61" y="14"/>
                </a:lnTo>
                <a:lnTo>
                  <a:pt x="63" y="14"/>
                </a:lnTo>
                <a:lnTo>
                  <a:pt x="63" y="15"/>
                </a:lnTo>
                <a:lnTo>
                  <a:pt x="64" y="16"/>
                </a:lnTo>
                <a:lnTo>
                  <a:pt x="64" y="17"/>
                </a:lnTo>
                <a:lnTo>
                  <a:pt x="65" y="17"/>
                </a:lnTo>
                <a:lnTo>
                  <a:pt x="65" y="18"/>
                </a:lnTo>
                <a:lnTo>
                  <a:pt x="65" y="19"/>
                </a:lnTo>
                <a:lnTo>
                  <a:pt x="66" y="21"/>
                </a:lnTo>
                <a:lnTo>
                  <a:pt x="66" y="22"/>
                </a:lnTo>
                <a:lnTo>
                  <a:pt x="66" y="23"/>
                </a:lnTo>
                <a:lnTo>
                  <a:pt x="67" y="24"/>
                </a:lnTo>
                <a:lnTo>
                  <a:pt x="67" y="25"/>
                </a:lnTo>
                <a:lnTo>
                  <a:pt x="67" y="26"/>
                </a:lnTo>
                <a:lnTo>
                  <a:pt x="67" y="27"/>
                </a:lnTo>
                <a:lnTo>
                  <a:pt x="68" y="29"/>
                </a:lnTo>
                <a:lnTo>
                  <a:pt x="68" y="30"/>
                </a:lnTo>
                <a:lnTo>
                  <a:pt x="68" y="31"/>
                </a:lnTo>
                <a:lnTo>
                  <a:pt x="68" y="32"/>
                </a:lnTo>
                <a:lnTo>
                  <a:pt x="68" y="33"/>
                </a:lnTo>
                <a:lnTo>
                  <a:pt x="68" y="34"/>
                </a:lnTo>
                <a:lnTo>
                  <a:pt x="68" y="36"/>
                </a:lnTo>
                <a:lnTo>
                  <a:pt x="68" y="38"/>
                </a:lnTo>
                <a:lnTo>
                  <a:pt x="69" y="39"/>
                </a:lnTo>
                <a:lnTo>
                  <a:pt x="69" y="40"/>
                </a:lnTo>
                <a:lnTo>
                  <a:pt x="69" y="41"/>
                </a:lnTo>
                <a:lnTo>
                  <a:pt x="69" y="42"/>
                </a:lnTo>
                <a:lnTo>
                  <a:pt x="69" y="44"/>
                </a:lnTo>
                <a:lnTo>
                  <a:pt x="20" y="44"/>
                </a:lnTo>
                <a:lnTo>
                  <a:pt x="20" y="45"/>
                </a:lnTo>
                <a:lnTo>
                  <a:pt x="20" y="46"/>
                </a:lnTo>
                <a:lnTo>
                  <a:pt x="20" y="47"/>
                </a:lnTo>
                <a:lnTo>
                  <a:pt x="20" y="48"/>
                </a:lnTo>
                <a:lnTo>
                  <a:pt x="20" y="49"/>
                </a:lnTo>
                <a:lnTo>
                  <a:pt x="20" y="50"/>
                </a:lnTo>
                <a:lnTo>
                  <a:pt x="20" y="52"/>
                </a:lnTo>
                <a:lnTo>
                  <a:pt x="21" y="52"/>
                </a:lnTo>
                <a:lnTo>
                  <a:pt x="21" y="53"/>
                </a:lnTo>
                <a:lnTo>
                  <a:pt x="21" y="54"/>
                </a:lnTo>
                <a:lnTo>
                  <a:pt x="22" y="54"/>
                </a:lnTo>
                <a:lnTo>
                  <a:pt x="22" y="55"/>
                </a:lnTo>
                <a:lnTo>
                  <a:pt x="22" y="56"/>
                </a:lnTo>
                <a:lnTo>
                  <a:pt x="24" y="56"/>
                </a:lnTo>
                <a:lnTo>
                  <a:pt x="24" y="57"/>
                </a:lnTo>
                <a:lnTo>
                  <a:pt x="25" y="57"/>
                </a:lnTo>
                <a:lnTo>
                  <a:pt x="25" y="58"/>
                </a:lnTo>
                <a:lnTo>
                  <a:pt x="26" y="58"/>
                </a:lnTo>
                <a:lnTo>
                  <a:pt x="26" y="60"/>
                </a:lnTo>
                <a:lnTo>
                  <a:pt x="27" y="60"/>
                </a:lnTo>
                <a:lnTo>
                  <a:pt x="27" y="61"/>
                </a:lnTo>
                <a:lnTo>
                  <a:pt x="28" y="61"/>
                </a:lnTo>
                <a:lnTo>
                  <a:pt x="29" y="61"/>
                </a:lnTo>
                <a:lnTo>
                  <a:pt x="29" y="62"/>
                </a:lnTo>
                <a:lnTo>
                  <a:pt x="30" y="62"/>
                </a:lnTo>
                <a:lnTo>
                  <a:pt x="32" y="62"/>
                </a:lnTo>
                <a:lnTo>
                  <a:pt x="33" y="62"/>
                </a:lnTo>
                <a:lnTo>
                  <a:pt x="34" y="63"/>
                </a:lnTo>
                <a:lnTo>
                  <a:pt x="35" y="63"/>
                </a:lnTo>
                <a:lnTo>
                  <a:pt x="36" y="63"/>
                </a:lnTo>
                <a:lnTo>
                  <a:pt x="37" y="63"/>
                </a:lnTo>
                <a:lnTo>
                  <a:pt x="39" y="62"/>
                </a:lnTo>
                <a:lnTo>
                  <a:pt x="40" y="62"/>
                </a:lnTo>
                <a:lnTo>
                  <a:pt x="41" y="62"/>
                </a:lnTo>
                <a:lnTo>
                  <a:pt x="42" y="62"/>
                </a:lnTo>
                <a:lnTo>
                  <a:pt x="42" y="61"/>
                </a:lnTo>
                <a:lnTo>
                  <a:pt x="43" y="61"/>
                </a:lnTo>
                <a:lnTo>
                  <a:pt x="43" y="60"/>
                </a:lnTo>
                <a:lnTo>
                  <a:pt x="44" y="60"/>
                </a:lnTo>
                <a:lnTo>
                  <a:pt x="45" y="58"/>
                </a:lnTo>
                <a:lnTo>
                  <a:pt x="45" y="57"/>
                </a:lnTo>
                <a:lnTo>
                  <a:pt x="47" y="57"/>
                </a:lnTo>
                <a:lnTo>
                  <a:pt x="47" y="56"/>
                </a:lnTo>
                <a:lnTo>
                  <a:pt x="47" y="55"/>
                </a:lnTo>
                <a:lnTo>
                  <a:pt x="48" y="55"/>
                </a:lnTo>
                <a:lnTo>
                  <a:pt x="48" y="54"/>
                </a:lnTo>
                <a:lnTo>
                  <a:pt x="48" y="53"/>
                </a:lnTo>
                <a:lnTo>
                  <a:pt x="49" y="52"/>
                </a:lnTo>
                <a:close/>
                <a:moveTo>
                  <a:pt x="50" y="32"/>
                </a:moveTo>
                <a:lnTo>
                  <a:pt x="49" y="31"/>
                </a:lnTo>
                <a:lnTo>
                  <a:pt x="49" y="30"/>
                </a:lnTo>
                <a:lnTo>
                  <a:pt x="49" y="29"/>
                </a:lnTo>
                <a:lnTo>
                  <a:pt x="49" y="27"/>
                </a:lnTo>
                <a:lnTo>
                  <a:pt x="49" y="26"/>
                </a:lnTo>
                <a:lnTo>
                  <a:pt x="49" y="25"/>
                </a:lnTo>
                <a:lnTo>
                  <a:pt x="48" y="24"/>
                </a:lnTo>
                <a:lnTo>
                  <a:pt x="48" y="23"/>
                </a:lnTo>
                <a:lnTo>
                  <a:pt x="48" y="22"/>
                </a:lnTo>
                <a:lnTo>
                  <a:pt x="47" y="22"/>
                </a:lnTo>
                <a:lnTo>
                  <a:pt x="47" y="21"/>
                </a:lnTo>
                <a:lnTo>
                  <a:pt x="45" y="19"/>
                </a:lnTo>
                <a:lnTo>
                  <a:pt x="44" y="18"/>
                </a:lnTo>
                <a:lnTo>
                  <a:pt x="43" y="18"/>
                </a:lnTo>
                <a:lnTo>
                  <a:pt x="43" y="17"/>
                </a:lnTo>
                <a:lnTo>
                  <a:pt x="42" y="17"/>
                </a:lnTo>
                <a:lnTo>
                  <a:pt x="42" y="16"/>
                </a:lnTo>
                <a:lnTo>
                  <a:pt x="41" y="16"/>
                </a:lnTo>
                <a:lnTo>
                  <a:pt x="40" y="16"/>
                </a:lnTo>
                <a:lnTo>
                  <a:pt x="40" y="15"/>
                </a:lnTo>
                <a:lnTo>
                  <a:pt x="39" y="15"/>
                </a:lnTo>
                <a:lnTo>
                  <a:pt x="37" y="15"/>
                </a:lnTo>
                <a:lnTo>
                  <a:pt x="36" y="15"/>
                </a:lnTo>
                <a:lnTo>
                  <a:pt x="35" y="15"/>
                </a:lnTo>
                <a:lnTo>
                  <a:pt x="34" y="15"/>
                </a:lnTo>
                <a:lnTo>
                  <a:pt x="33" y="15"/>
                </a:lnTo>
                <a:lnTo>
                  <a:pt x="32" y="15"/>
                </a:lnTo>
                <a:lnTo>
                  <a:pt x="30" y="15"/>
                </a:lnTo>
                <a:lnTo>
                  <a:pt x="29" y="16"/>
                </a:lnTo>
                <a:lnTo>
                  <a:pt x="28" y="16"/>
                </a:lnTo>
                <a:lnTo>
                  <a:pt x="27" y="16"/>
                </a:lnTo>
                <a:lnTo>
                  <a:pt x="27" y="17"/>
                </a:lnTo>
                <a:lnTo>
                  <a:pt x="26" y="17"/>
                </a:lnTo>
                <a:lnTo>
                  <a:pt x="26" y="18"/>
                </a:lnTo>
                <a:lnTo>
                  <a:pt x="25" y="18"/>
                </a:lnTo>
                <a:lnTo>
                  <a:pt x="25" y="19"/>
                </a:lnTo>
                <a:lnTo>
                  <a:pt x="24" y="19"/>
                </a:lnTo>
                <a:lnTo>
                  <a:pt x="24" y="21"/>
                </a:lnTo>
                <a:lnTo>
                  <a:pt x="22" y="21"/>
                </a:lnTo>
                <a:lnTo>
                  <a:pt x="22" y="22"/>
                </a:lnTo>
                <a:lnTo>
                  <a:pt x="22" y="23"/>
                </a:lnTo>
                <a:lnTo>
                  <a:pt x="21" y="23"/>
                </a:lnTo>
                <a:lnTo>
                  <a:pt x="21" y="24"/>
                </a:lnTo>
                <a:lnTo>
                  <a:pt x="21" y="25"/>
                </a:lnTo>
                <a:lnTo>
                  <a:pt x="20" y="26"/>
                </a:lnTo>
                <a:lnTo>
                  <a:pt x="20" y="27"/>
                </a:lnTo>
                <a:lnTo>
                  <a:pt x="20" y="29"/>
                </a:lnTo>
                <a:lnTo>
                  <a:pt x="20" y="30"/>
                </a:lnTo>
                <a:lnTo>
                  <a:pt x="20" y="31"/>
                </a:lnTo>
                <a:lnTo>
                  <a:pt x="20" y="32"/>
                </a:lnTo>
                <a:lnTo>
                  <a:pt x="50"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2" name="Freeform 75"/>
          <p:cNvSpPr>
            <a:spLocks/>
          </p:cNvSpPr>
          <p:nvPr/>
        </p:nvSpPr>
        <p:spPr bwMode="auto">
          <a:xfrm>
            <a:off x="6561138" y="4041775"/>
            <a:ext cx="107950" cy="122238"/>
          </a:xfrm>
          <a:custGeom>
            <a:avLst/>
            <a:gdLst>
              <a:gd name="T0" fmla="*/ 20 w 68"/>
              <a:gd name="T1" fmla="*/ 55 h 77"/>
              <a:gd name="T2" fmla="*/ 23 w 68"/>
              <a:gd name="T3" fmla="*/ 60 h 77"/>
              <a:gd name="T4" fmla="*/ 27 w 68"/>
              <a:gd name="T5" fmla="*/ 62 h 77"/>
              <a:gd name="T6" fmla="*/ 33 w 68"/>
              <a:gd name="T7" fmla="*/ 63 h 77"/>
              <a:gd name="T8" fmla="*/ 40 w 68"/>
              <a:gd name="T9" fmla="*/ 63 h 77"/>
              <a:gd name="T10" fmla="*/ 44 w 68"/>
              <a:gd name="T11" fmla="*/ 61 h 77"/>
              <a:gd name="T12" fmla="*/ 48 w 68"/>
              <a:gd name="T13" fmla="*/ 57 h 77"/>
              <a:gd name="T14" fmla="*/ 48 w 68"/>
              <a:gd name="T15" fmla="*/ 53 h 77"/>
              <a:gd name="T16" fmla="*/ 44 w 68"/>
              <a:gd name="T17" fmla="*/ 49 h 77"/>
              <a:gd name="T18" fmla="*/ 36 w 68"/>
              <a:gd name="T19" fmla="*/ 48 h 77"/>
              <a:gd name="T20" fmla="*/ 28 w 68"/>
              <a:gd name="T21" fmla="*/ 46 h 77"/>
              <a:gd name="T22" fmla="*/ 21 w 68"/>
              <a:gd name="T23" fmla="*/ 44 h 77"/>
              <a:gd name="T24" fmla="*/ 16 w 68"/>
              <a:gd name="T25" fmla="*/ 41 h 77"/>
              <a:gd name="T26" fmla="*/ 11 w 68"/>
              <a:gd name="T27" fmla="*/ 39 h 77"/>
              <a:gd name="T28" fmla="*/ 6 w 68"/>
              <a:gd name="T29" fmla="*/ 34 h 77"/>
              <a:gd name="T30" fmla="*/ 3 w 68"/>
              <a:gd name="T31" fmla="*/ 31 h 77"/>
              <a:gd name="T32" fmla="*/ 2 w 68"/>
              <a:gd name="T33" fmla="*/ 25 h 77"/>
              <a:gd name="T34" fmla="*/ 2 w 68"/>
              <a:gd name="T35" fmla="*/ 18 h 77"/>
              <a:gd name="T36" fmla="*/ 4 w 68"/>
              <a:gd name="T37" fmla="*/ 14 h 77"/>
              <a:gd name="T38" fmla="*/ 8 w 68"/>
              <a:gd name="T39" fmla="*/ 8 h 77"/>
              <a:gd name="T40" fmla="*/ 13 w 68"/>
              <a:gd name="T41" fmla="*/ 3 h 77"/>
              <a:gd name="T42" fmla="*/ 19 w 68"/>
              <a:gd name="T43" fmla="*/ 1 h 77"/>
              <a:gd name="T44" fmla="*/ 26 w 68"/>
              <a:gd name="T45" fmla="*/ 0 h 77"/>
              <a:gd name="T46" fmla="*/ 33 w 68"/>
              <a:gd name="T47" fmla="*/ 0 h 77"/>
              <a:gd name="T48" fmla="*/ 40 w 68"/>
              <a:gd name="T49" fmla="*/ 0 h 77"/>
              <a:gd name="T50" fmla="*/ 45 w 68"/>
              <a:gd name="T51" fmla="*/ 1 h 77"/>
              <a:gd name="T52" fmla="*/ 52 w 68"/>
              <a:gd name="T53" fmla="*/ 2 h 77"/>
              <a:gd name="T54" fmla="*/ 58 w 68"/>
              <a:gd name="T55" fmla="*/ 6 h 77"/>
              <a:gd name="T56" fmla="*/ 61 w 68"/>
              <a:gd name="T57" fmla="*/ 9 h 77"/>
              <a:gd name="T58" fmla="*/ 64 w 68"/>
              <a:gd name="T59" fmla="*/ 15 h 77"/>
              <a:gd name="T60" fmla="*/ 48 w 68"/>
              <a:gd name="T61" fmla="*/ 23 h 77"/>
              <a:gd name="T62" fmla="*/ 45 w 68"/>
              <a:gd name="T63" fmla="*/ 18 h 77"/>
              <a:gd name="T64" fmla="*/ 41 w 68"/>
              <a:gd name="T65" fmla="*/ 15 h 77"/>
              <a:gd name="T66" fmla="*/ 34 w 68"/>
              <a:gd name="T67" fmla="*/ 14 h 77"/>
              <a:gd name="T68" fmla="*/ 27 w 68"/>
              <a:gd name="T69" fmla="*/ 14 h 77"/>
              <a:gd name="T70" fmla="*/ 21 w 68"/>
              <a:gd name="T71" fmla="*/ 17 h 77"/>
              <a:gd name="T72" fmla="*/ 21 w 68"/>
              <a:gd name="T73" fmla="*/ 22 h 77"/>
              <a:gd name="T74" fmla="*/ 26 w 68"/>
              <a:gd name="T75" fmla="*/ 25 h 77"/>
              <a:gd name="T76" fmla="*/ 33 w 68"/>
              <a:gd name="T77" fmla="*/ 27 h 77"/>
              <a:gd name="T78" fmla="*/ 39 w 68"/>
              <a:gd name="T79" fmla="*/ 29 h 77"/>
              <a:gd name="T80" fmla="*/ 44 w 68"/>
              <a:gd name="T81" fmla="*/ 30 h 77"/>
              <a:gd name="T82" fmla="*/ 50 w 68"/>
              <a:gd name="T83" fmla="*/ 32 h 77"/>
              <a:gd name="T84" fmla="*/ 56 w 68"/>
              <a:gd name="T85" fmla="*/ 34 h 77"/>
              <a:gd name="T86" fmla="*/ 61 w 68"/>
              <a:gd name="T87" fmla="*/ 37 h 77"/>
              <a:gd name="T88" fmla="*/ 65 w 68"/>
              <a:gd name="T89" fmla="*/ 41 h 77"/>
              <a:gd name="T90" fmla="*/ 67 w 68"/>
              <a:gd name="T91" fmla="*/ 46 h 77"/>
              <a:gd name="T92" fmla="*/ 68 w 68"/>
              <a:gd name="T93" fmla="*/ 52 h 77"/>
              <a:gd name="T94" fmla="*/ 68 w 68"/>
              <a:gd name="T95" fmla="*/ 58 h 77"/>
              <a:gd name="T96" fmla="*/ 65 w 68"/>
              <a:gd name="T97" fmla="*/ 63 h 77"/>
              <a:gd name="T98" fmla="*/ 61 w 68"/>
              <a:gd name="T99" fmla="*/ 68 h 77"/>
              <a:gd name="T100" fmla="*/ 58 w 68"/>
              <a:gd name="T101" fmla="*/ 72 h 77"/>
              <a:gd name="T102" fmla="*/ 52 w 68"/>
              <a:gd name="T103" fmla="*/ 74 h 77"/>
              <a:gd name="T104" fmla="*/ 47 w 68"/>
              <a:gd name="T105" fmla="*/ 77 h 77"/>
              <a:gd name="T106" fmla="*/ 40 w 68"/>
              <a:gd name="T107" fmla="*/ 77 h 77"/>
              <a:gd name="T108" fmla="*/ 33 w 68"/>
              <a:gd name="T109" fmla="*/ 77 h 77"/>
              <a:gd name="T110" fmla="*/ 26 w 68"/>
              <a:gd name="T111" fmla="*/ 77 h 77"/>
              <a:gd name="T112" fmla="*/ 19 w 68"/>
              <a:gd name="T113" fmla="*/ 76 h 77"/>
              <a:gd name="T114" fmla="*/ 13 w 68"/>
              <a:gd name="T115" fmla="*/ 73 h 77"/>
              <a:gd name="T116" fmla="*/ 9 w 68"/>
              <a:gd name="T117" fmla="*/ 70 h 77"/>
              <a:gd name="T118" fmla="*/ 3 w 68"/>
              <a:gd name="T119" fmla="*/ 64 h 77"/>
              <a:gd name="T120" fmla="*/ 0 w 68"/>
              <a:gd name="T121" fmla="*/ 57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77"/>
              <a:gd name="T185" fmla="*/ 68 w 68"/>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77">
                <a:moveTo>
                  <a:pt x="0" y="54"/>
                </a:moveTo>
                <a:lnTo>
                  <a:pt x="19" y="52"/>
                </a:lnTo>
                <a:lnTo>
                  <a:pt x="19" y="53"/>
                </a:lnTo>
                <a:lnTo>
                  <a:pt x="19" y="54"/>
                </a:lnTo>
                <a:lnTo>
                  <a:pt x="20" y="54"/>
                </a:lnTo>
                <a:lnTo>
                  <a:pt x="20" y="55"/>
                </a:lnTo>
                <a:lnTo>
                  <a:pt x="20" y="56"/>
                </a:lnTo>
                <a:lnTo>
                  <a:pt x="21" y="56"/>
                </a:lnTo>
                <a:lnTo>
                  <a:pt x="21" y="57"/>
                </a:lnTo>
                <a:lnTo>
                  <a:pt x="21" y="58"/>
                </a:lnTo>
                <a:lnTo>
                  <a:pt x="23" y="58"/>
                </a:lnTo>
                <a:lnTo>
                  <a:pt x="23" y="60"/>
                </a:lnTo>
                <a:lnTo>
                  <a:pt x="24" y="60"/>
                </a:lnTo>
                <a:lnTo>
                  <a:pt x="24" y="61"/>
                </a:lnTo>
                <a:lnTo>
                  <a:pt x="25" y="61"/>
                </a:lnTo>
                <a:lnTo>
                  <a:pt x="26" y="61"/>
                </a:lnTo>
                <a:lnTo>
                  <a:pt x="26" y="62"/>
                </a:lnTo>
                <a:lnTo>
                  <a:pt x="27" y="62"/>
                </a:lnTo>
                <a:lnTo>
                  <a:pt x="28" y="62"/>
                </a:lnTo>
                <a:lnTo>
                  <a:pt x="29" y="62"/>
                </a:lnTo>
                <a:lnTo>
                  <a:pt x="29" y="63"/>
                </a:lnTo>
                <a:lnTo>
                  <a:pt x="31" y="63"/>
                </a:lnTo>
                <a:lnTo>
                  <a:pt x="32" y="63"/>
                </a:lnTo>
                <a:lnTo>
                  <a:pt x="33" y="63"/>
                </a:lnTo>
                <a:lnTo>
                  <a:pt x="34" y="63"/>
                </a:lnTo>
                <a:lnTo>
                  <a:pt x="35" y="63"/>
                </a:lnTo>
                <a:lnTo>
                  <a:pt x="36" y="63"/>
                </a:lnTo>
                <a:lnTo>
                  <a:pt x="37" y="63"/>
                </a:lnTo>
                <a:lnTo>
                  <a:pt x="39" y="63"/>
                </a:lnTo>
                <a:lnTo>
                  <a:pt x="40" y="63"/>
                </a:lnTo>
                <a:lnTo>
                  <a:pt x="41" y="63"/>
                </a:lnTo>
                <a:lnTo>
                  <a:pt x="41" y="62"/>
                </a:lnTo>
                <a:lnTo>
                  <a:pt x="42" y="62"/>
                </a:lnTo>
                <a:lnTo>
                  <a:pt x="43" y="62"/>
                </a:lnTo>
                <a:lnTo>
                  <a:pt x="44" y="62"/>
                </a:lnTo>
                <a:lnTo>
                  <a:pt x="44" y="61"/>
                </a:lnTo>
                <a:lnTo>
                  <a:pt x="45" y="61"/>
                </a:lnTo>
                <a:lnTo>
                  <a:pt x="47" y="61"/>
                </a:lnTo>
                <a:lnTo>
                  <a:pt x="47" y="60"/>
                </a:lnTo>
                <a:lnTo>
                  <a:pt x="48" y="60"/>
                </a:lnTo>
                <a:lnTo>
                  <a:pt x="48" y="58"/>
                </a:lnTo>
                <a:lnTo>
                  <a:pt x="48" y="57"/>
                </a:lnTo>
                <a:lnTo>
                  <a:pt x="49" y="57"/>
                </a:lnTo>
                <a:lnTo>
                  <a:pt x="49" y="56"/>
                </a:lnTo>
                <a:lnTo>
                  <a:pt x="49" y="55"/>
                </a:lnTo>
                <a:lnTo>
                  <a:pt x="49" y="54"/>
                </a:lnTo>
                <a:lnTo>
                  <a:pt x="49" y="53"/>
                </a:lnTo>
                <a:lnTo>
                  <a:pt x="48" y="53"/>
                </a:lnTo>
                <a:lnTo>
                  <a:pt x="48" y="52"/>
                </a:lnTo>
                <a:lnTo>
                  <a:pt x="47" y="52"/>
                </a:lnTo>
                <a:lnTo>
                  <a:pt x="47" y="50"/>
                </a:lnTo>
                <a:lnTo>
                  <a:pt x="45" y="50"/>
                </a:lnTo>
                <a:lnTo>
                  <a:pt x="44" y="50"/>
                </a:lnTo>
                <a:lnTo>
                  <a:pt x="44" y="49"/>
                </a:lnTo>
                <a:lnTo>
                  <a:pt x="43" y="49"/>
                </a:lnTo>
                <a:lnTo>
                  <a:pt x="42" y="49"/>
                </a:lnTo>
                <a:lnTo>
                  <a:pt x="41" y="49"/>
                </a:lnTo>
                <a:lnTo>
                  <a:pt x="40" y="48"/>
                </a:lnTo>
                <a:lnTo>
                  <a:pt x="37" y="48"/>
                </a:lnTo>
                <a:lnTo>
                  <a:pt x="36" y="48"/>
                </a:lnTo>
                <a:lnTo>
                  <a:pt x="35" y="47"/>
                </a:lnTo>
                <a:lnTo>
                  <a:pt x="34" y="47"/>
                </a:lnTo>
                <a:lnTo>
                  <a:pt x="33" y="47"/>
                </a:lnTo>
                <a:lnTo>
                  <a:pt x="32" y="47"/>
                </a:lnTo>
                <a:lnTo>
                  <a:pt x="29" y="46"/>
                </a:lnTo>
                <a:lnTo>
                  <a:pt x="28" y="46"/>
                </a:lnTo>
                <a:lnTo>
                  <a:pt x="27" y="46"/>
                </a:lnTo>
                <a:lnTo>
                  <a:pt x="26" y="45"/>
                </a:lnTo>
                <a:lnTo>
                  <a:pt x="25" y="45"/>
                </a:lnTo>
                <a:lnTo>
                  <a:pt x="24" y="45"/>
                </a:lnTo>
                <a:lnTo>
                  <a:pt x="23" y="44"/>
                </a:lnTo>
                <a:lnTo>
                  <a:pt x="21" y="44"/>
                </a:lnTo>
                <a:lnTo>
                  <a:pt x="20" y="44"/>
                </a:lnTo>
                <a:lnTo>
                  <a:pt x="19" y="44"/>
                </a:lnTo>
                <a:lnTo>
                  <a:pt x="19" y="42"/>
                </a:lnTo>
                <a:lnTo>
                  <a:pt x="18" y="42"/>
                </a:lnTo>
                <a:lnTo>
                  <a:pt x="17" y="42"/>
                </a:lnTo>
                <a:lnTo>
                  <a:pt x="16" y="41"/>
                </a:lnTo>
                <a:lnTo>
                  <a:pt x="15" y="41"/>
                </a:lnTo>
                <a:lnTo>
                  <a:pt x="13" y="41"/>
                </a:lnTo>
                <a:lnTo>
                  <a:pt x="13" y="40"/>
                </a:lnTo>
                <a:lnTo>
                  <a:pt x="12" y="40"/>
                </a:lnTo>
                <a:lnTo>
                  <a:pt x="11" y="40"/>
                </a:lnTo>
                <a:lnTo>
                  <a:pt x="11" y="39"/>
                </a:lnTo>
                <a:lnTo>
                  <a:pt x="10" y="39"/>
                </a:lnTo>
                <a:lnTo>
                  <a:pt x="10" y="38"/>
                </a:lnTo>
                <a:lnTo>
                  <a:pt x="9" y="38"/>
                </a:lnTo>
                <a:lnTo>
                  <a:pt x="8" y="37"/>
                </a:lnTo>
                <a:lnTo>
                  <a:pt x="6" y="36"/>
                </a:lnTo>
                <a:lnTo>
                  <a:pt x="6" y="34"/>
                </a:lnTo>
                <a:lnTo>
                  <a:pt x="5" y="34"/>
                </a:lnTo>
                <a:lnTo>
                  <a:pt x="5" y="33"/>
                </a:lnTo>
                <a:lnTo>
                  <a:pt x="4" y="33"/>
                </a:lnTo>
                <a:lnTo>
                  <a:pt x="4" y="32"/>
                </a:lnTo>
                <a:lnTo>
                  <a:pt x="4" y="31"/>
                </a:lnTo>
                <a:lnTo>
                  <a:pt x="3" y="31"/>
                </a:lnTo>
                <a:lnTo>
                  <a:pt x="3" y="30"/>
                </a:lnTo>
                <a:lnTo>
                  <a:pt x="3" y="29"/>
                </a:lnTo>
                <a:lnTo>
                  <a:pt x="3" y="27"/>
                </a:lnTo>
                <a:lnTo>
                  <a:pt x="2" y="27"/>
                </a:lnTo>
                <a:lnTo>
                  <a:pt x="2" y="26"/>
                </a:lnTo>
                <a:lnTo>
                  <a:pt x="2" y="25"/>
                </a:lnTo>
                <a:lnTo>
                  <a:pt x="2" y="24"/>
                </a:lnTo>
                <a:lnTo>
                  <a:pt x="2" y="23"/>
                </a:lnTo>
                <a:lnTo>
                  <a:pt x="2" y="22"/>
                </a:lnTo>
                <a:lnTo>
                  <a:pt x="2" y="21"/>
                </a:lnTo>
                <a:lnTo>
                  <a:pt x="2" y="19"/>
                </a:lnTo>
                <a:lnTo>
                  <a:pt x="2" y="18"/>
                </a:lnTo>
                <a:lnTo>
                  <a:pt x="2" y="17"/>
                </a:lnTo>
                <a:lnTo>
                  <a:pt x="3" y="17"/>
                </a:lnTo>
                <a:lnTo>
                  <a:pt x="3" y="16"/>
                </a:lnTo>
                <a:lnTo>
                  <a:pt x="3" y="15"/>
                </a:lnTo>
                <a:lnTo>
                  <a:pt x="3" y="14"/>
                </a:lnTo>
                <a:lnTo>
                  <a:pt x="4" y="14"/>
                </a:lnTo>
                <a:lnTo>
                  <a:pt x="4" y="13"/>
                </a:lnTo>
                <a:lnTo>
                  <a:pt x="4" y="11"/>
                </a:lnTo>
                <a:lnTo>
                  <a:pt x="5" y="11"/>
                </a:lnTo>
                <a:lnTo>
                  <a:pt x="5" y="10"/>
                </a:lnTo>
                <a:lnTo>
                  <a:pt x="6" y="9"/>
                </a:lnTo>
                <a:lnTo>
                  <a:pt x="8" y="8"/>
                </a:lnTo>
                <a:lnTo>
                  <a:pt x="9" y="7"/>
                </a:lnTo>
                <a:lnTo>
                  <a:pt x="10" y="6"/>
                </a:lnTo>
                <a:lnTo>
                  <a:pt x="11" y="5"/>
                </a:lnTo>
                <a:lnTo>
                  <a:pt x="12" y="5"/>
                </a:lnTo>
                <a:lnTo>
                  <a:pt x="12" y="3"/>
                </a:lnTo>
                <a:lnTo>
                  <a:pt x="13" y="3"/>
                </a:lnTo>
                <a:lnTo>
                  <a:pt x="15" y="3"/>
                </a:lnTo>
                <a:lnTo>
                  <a:pt x="15" y="2"/>
                </a:lnTo>
                <a:lnTo>
                  <a:pt x="16" y="2"/>
                </a:lnTo>
                <a:lnTo>
                  <a:pt x="17" y="2"/>
                </a:lnTo>
                <a:lnTo>
                  <a:pt x="18" y="1"/>
                </a:lnTo>
                <a:lnTo>
                  <a:pt x="19" y="1"/>
                </a:lnTo>
                <a:lnTo>
                  <a:pt x="20" y="1"/>
                </a:lnTo>
                <a:lnTo>
                  <a:pt x="21" y="1"/>
                </a:lnTo>
                <a:lnTo>
                  <a:pt x="23"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2" y="0"/>
                </a:lnTo>
                <a:lnTo>
                  <a:pt x="43" y="0"/>
                </a:lnTo>
                <a:lnTo>
                  <a:pt x="44" y="0"/>
                </a:lnTo>
                <a:lnTo>
                  <a:pt x="45" y="0"/>
                </a:lnTo>
                <a:lnTo>
                  <a:pt x="45" y="1"/>
                </a:lnTo>
                <a:lnTo>
                  <a:pt x="47" y="1"/>
                </a:lnTo>
                <a:lnTo>
                  <a:pt x="48" y="1"/>
                </a:lnTo>
                <a:lnTo>
                  <a:pt x="49" y="1"/>
                </a:lnTo>
                <a:lnTo>
                  <a:pt x="50" y="2"/>
                </a:lnTo>
                <a:lnTo>
                  <a:pt x="51" y="2"/>
                </a:lnTo>
                <a:lnTo>
                  <a:pt x="52" y="2"/>
                </a:lnTo>
                <a:lnTo>
                  <a:pt x="52" y="3"/>
                </a:lnTo>
                <a:lnTo>
                  <a:pt x="53" y="3"/>
                </a:lnTo>
                <a:lnTo>
                  <a:pt x="55" y="3"/>
                </a:lnTo>
                <a:lnTo>
                  <a:pt x="56" y="5"/>
                </a:lnTo>
                <a:lnTo>
                  <a:pt x="57" y="6"/>
                </a:lnTo>
                <a:lnTo>
                  <a:pt x="58" y="6"/>
                </a:lnTo>
                <a:lnTo>
                  <a:pt x="58" y="7"/>
                </a:lnTo>
                <a:lnTo>
                  <a:pt x="59" y="7"/>
                </a:lnTo>
                <a:lnTo>
                  <a:pt x="59" y="8"/>
                </a:lnTo>
                <a:lnTo>
                  <a:pt x="60" y="8"/>
                </a:lnTo>
                <a:lnTo>
                  <a:pt x="60" y="9"/>
                </a:lnTo>
                <a:lnTo>
                  <a:pt x="61" y="9"/>
                </a:lnTo>
                <a:lnTo>
                  <a:pt x="61" y="10"/>
                </a:lnTo>
                <a:lnTo>
                  <a:pt x="63" y="11"/>
                </a:lnTo>
                <a:lnTo>
                  <a:pt x="63" y="13"/>
                </a:lnTo>
                <a:lnTo>
                  <a:pt x="64" y="13"/>
                </a:lnTo>
                <a:lnTo>
                  <a:pt x="64" y="14"/>
                </a:lnTo>
                <a:lnTo>
                  <a:pt x="64" y="15"/>
                </a:lnTo>
                <a:lnTo>
                  <a:pt x="65" y="15"/>
                </a:lnTo>
                <a:lnTo>
                  <a:pt x="65" y="16"/>
                </a:lnTo>
                <a:lnTo>
                  <a:pt x="65" y="17"/>
                </a:lnTo>
                <a:lnTo>
                  <a:pt x="66" y="18"/>
                </a:lnTo>
                <a:lnTo>
                  <a:pt x="66" y="19"/>
                </a:lnTo>
                <a:lnTo>
                  <a:pt x="48" y="23"/>
                </a:lnTo>
                <a:lnTo>
                  <a:pt x="48" y="22"/>
                </a:lnTo>
                <a:lnTo>
                  <a:pt x="47" y="22"/>
                </a:lnTo>
                <a:lnTo>
                  <a:pt x="47" y="21"/>
                </a:lnTo>
                <a:lnTo>
                  <a:pt x="47" y="19"/>
                </a:lnTo>
                <a:lnTo>
                  <a:pt x="45" y="19"/>
                </a:lnTo>
                <a:lnTo>
                  <a:pt x="45" y="18"/>
                </a:lnTo>
                <a:lnTo>
                  <a:pt x="44" y="17"/>
                </a:lnTo>
                <a:lnTo>
                  <a:pt x="43" y="17"/>
                </a:lnTo>
                <a:lnTo>
                  <a:pt x="43" y="16"/>
                </a:lnTo>
                <a:lnTo>
                  <a:pt x="42" y="16"/>
                </a:lnTo>
                <a:lnTo>
                  <a:pt x="42" y="15"/>
                </a:lnTo>
                <a:lnTo>
                  <a:pt x="41" y="15"/>
                </a:lnTo>
                <a:lnTo>
                  <a:pt x="40" y="15"/>
                </a:lnTo>
                <a:lnTo>
                  <a:pt x="39" y="14"/>
                </a:lnTo>
                <a:lnTo>
                  <a:pt x="37" y="14"/>
                </a:lnTo>
                <a:lnTo>
                  <a:pt x="36" y="14"/>
                </a:lnTo>
                <a:lnTo>
                  <a:pt x="35" y="14"/>
                </a:lnTo>
                <a:lnTo>
                  <a:pt x="34" y="14"/>
                </a:lnTo>
                <a:lnTo>
                  <a:pt x="33" y="14"/>
                </a:lnTo>
                <a:lnTo>
                  <a:pt x="32" y="14"/>
                </a:lnTo>
                <a:lnTo>
                  <a:pt x="31" y="14"/>
                </a:lnTo>
                <a:lnTo>
                  <a:pt x="29" y="14"/>
                </a:lnTo>
                <a:lnTo>
                  <a:pt x="28" y="14"/>
                </a:lnTo>
                <a:lnTo>
                  <a:pt x="27" y="14"/>
                </a:lnTo>
                <a:lnTo>
                  <a:pt x="26" y="15"/>
                </a:lnTo>
                <a:lnTo>
                  <a:pt x="25" y="15"/>
                </a:lnTo>
                <a:lnTo>
                  <a:pt x="24" y="15"/>
                </a:lnTo>
                <a:lnTo>
                  <a:pt x="23" y="16"/>
                </a:lnTo>
                <a:lnTo>
                  <a:pt x="21" y="16"/>
                </a:lnTo>
                <a:lnTo>
                  <a:pt x="21" y="17"/>
                </a:lnTo>
                <a:lnTo>
                  <a:pt x="20" y="17"/>
                </a:lnTo>
                <a:lnTo>
                  <a:pt x="20" y="18"/>
                </a:lnTo>
                <a:lnTo>
                  <a:pt x="20" y="19"/>
                </a:lnTo>
                <a:lnTo>
                  <a:pt x="20" y="21"/>
                </a:lnTo>
                <a:lnTo>
                  <a:pt x="20" y="22"/>
                </a:lnTo>
                <a:lnTo>
                  <a:pt x="21" y="22"/>
                </a:lnTo>
                <a:lnTo>
                  <a:pt x="21" y="23"/>
                </a:lnTo>
                <a:lnTo>
                  <a:pt x="23" y="23"/>
                </a:lnTo>
                <a:lnTo>
                  <a:pt x="23" y="24"/>
                </a:lnTo>
                <a:lnTo>
                  <a:pt x="24" y="24"/>
                </a:lnTo>
                <a:lnTo>
                  <a:pt x="25" y="25"/>
                </a:lnTo>
                <a:lnTo>
                  <a:pt x="26" y="25"/>
                </a:lnTo>
                <a:lnTo>
                  <a:pt x="27" y="25"/>
                </a:lnTo>
                <a:lnTo>
                  <a:pt x="28" y="26"/>
                </a:lnTo>
                <a:lnTo>
                  <a:pt x="29" y="26"/>
                </a:lnTo>
                <a:lnTo>
                  <a:pt x="31" y="26"/>
                </a:lnTo>
                <a:lnTo>
                  <a:pt x="32" y="27"/>
                </a:lnTo>
                <a:lnTo>
                  <a:pt x="33" y="27"/>
                </a:lnTo>
                <a:lnTo>
                  <a:pt x="34" y="27"/>
                </a:lnTo>
                <a:lnTo>
                  <a:pt x="35" y="27"/>
                </a:lnTo>
                <a:lnTo>
                  <a:pt x="36" y="27"/>
                </a:lnTo>
                <a:lnTo>
                  <a:pt x="36" y="29"/>
                </a:lnTo>
                <a:lnTo>
                  <a:pt x="37" y="29"/>
                </a:lnTo>
                <a:lnTo>
                  <a:pt x="39" y="29"/>
                </a:lnTo>
                <a:lnTo>
                  <a:pt x="40" y="29"/>
                </a:lnTo>
                <a:lnTo>
                  <a:pt x="41" y="29"/>
                </a:lnTo>
                <a:lnTo>
                  <a:pt x="41" y="30"/>
                </a:lnTo>
                <a:lnTo>
                  <a:pt x="42" y="30"/>
                </a:lnTo>
                <a:lnTo>
                  <a:pt x="43" y="30"/>
                </a:lnTo>
                <a:lnTo>
                  <a:pt x="44" y="30"/>
                </a:lnTo>
                <a:lnTo>
                  <a:pt x="45" y="30"/>
                </a:lnTo>
                <a:lnTo>
                  <a:pt x="45" y="31"/>
                </a:lnTo>
                <a:lnTo>
                  <a:pt x="47" y="31"/>
                </a:lnTo>
                <a:lnTo>
                  <a:pt x="48" y="31"/>
                </a:lnTo>
                <a:lnTo>
                  <a:pt x="49" y="31"/>
                </a:lnTo>
                <a:lnTo>
                  <a:pt x="50" y="32"/>
                </a:lnTo>
                <a:lnTo>
                  <a:pt x="51" y="32"/>
                </a:lnTo>
                <a:lnTo>
                  <a:pt x="52" y="32"/>
                </a:lnTo>
                <a:lnTo>
                  <a:pt x="53" y="33"/>
                </a:lnTo>
                <a:lnTo>
                  <a:pt x="55" y="33"/>
                </a:lnTo>
                <a:lnTo>
                  <a:pt x="56" y="33"/>
                </a:lnTo>
                <a:lnTo>
                  <a:pt x="56" y="34"/>
                </a:lnTo>
                <a:lnTo>
                  <a:pt x="57" y="34"/>
                </a:lnTo>
                <a:lnTo>
                  <a:pt x="58" y="34"/>
                </a:lnTo>
                <a:lnTo>
                  <a:pt x="58" y="36"/>
                </a:lnTo>
                <a:lnTo>
                  <a:pt x="59" y="36"/>
                </a:lnTo>
                <a:lnTo>
                  <a:pt x="60" y="37"/>
                </a:lnTo>
                <a:lnTo>
                  <a:pt x="61" y="37"/>
                </a:lnTo>
                <a:lnTo>
                  <a:pt x="61" y="38"/>
                </a:lnTo>
                <a:lnTo>
                  <a:pt x="63" y="38"/>
                </a:lnTo>
                <a:lnTo>
                  <a:pt x="63" y="39"/>
                </a:lnTo>
                <a:lnTo>
                  <a:pt x="64" y="39"/>
                </a:lnTo>
                <a:lnTo>
                  <a:pt x="65" y="40"/>
                </a:lnTo>
                <a:lnTo>
                  <a:pt x="65" y="41"/>
                </a:lnTo>
                <a:lnTo>
                  <a:pt x="66" y="41"/>
                </a:lnTo>
                <a:lnTo>
                  <a:pt x="66" y="42"/>
                </a:lnTo>
                <a:lnTo>
                  <a:pt x="66" y="44"/>
                </a:lnTo>
                <a:lnTo>
                  <a:pt x="67" y="44"/>
                </a:lnTo>
                <a:lnTo>
                  <a:pt x="67" y="45"/>
                </a:lnTo>
                <a:lnTo>
                  <a:pt x="67" y="46"/>
                </a:lnTo>
                <a:lnTo>
                  <a:pt x="67" y="47"/>
                </a:lnTo>
                <a:lnTo>
                  <a:pt x="68" y="47"/>
                </a:lnTo>
                <a:lnTo>
                  <a:pt x="68" y="48"/>
                </a:lnTo>
                <a:lnTo>
                  <a:pt x="68" y="49"/>
                </a:lnTo>
                <a:lnTo>
                  <a:pt x="68" y="50"/>
                </a:lnTo>
                <a:lnTo>
                  <a:pt x="68" y="52"/>
                </a:lnTo>
                <a:lnTo>
                  <a:pt x="68" y="53"/>
                </a:lnTo>
                <a:lnTo>
                  <a:pt x="68" y="54"/>
                </a:lnTo>
                <a:lnTo>
                  <a:pt x="68" y="55"/>
                </a:lnTo>
                <a:lnTo>
                  <a:pt x="68" y="56"/>
                </a:lnTo>
                <a:lnTo>
                  <a:pt x="68" y="57"/>
                </a:lnTo>
                <a:lnTo>
                  <a:pt x="68" y="58"/>
                </a:lnTo>
                <a:lnTo>
                  <a:pt x="67" y="58"/>
                </a:lnTo>
                <a:lnTo>
                  <a:pt x="67" y="60"/>
                </a:lnTo>
                <a:lnTo>
                  <a:pt x="67" y="61"/>
                </a:lnTo>
                <a:lnTo>
                  <a:pt x="66" y="62"/>
                </a:lnTo>
                <a:lnTo>
                  <a:pt x="66" y="63"/>
                </a:lnTo>
                <a:lnTo>
                  <a:pt x="65" y="63"/>
                </a:lnTo>
                <a:lnTo>
                  <a:pt x="65" y="64"/>
                </a:lnTo>
                <a:lnTo>
                  <a:pt x="65" y="65"/>
                </a:lnTo>
                <a:lnTo>
                  <a:pt x="64" y="65"/>
                </a:lnTo>
                <a:lnTo>
                  <a:pt x="64" y="66"/>
                </a:lnTo>
                <a:lnTo>
                  <a:pt x="63" y="68"/>
                </a:lnTo>
                <a:lnTo>
                  <a:pt x="61" y="68"/>
                </a:lnTo>
                <a:lnTo>
                  <a:pt x="61" y="69"/>
                </a:lnTo>
                <a:lnTo>
                  <a:pt x="60" y="70"/>
                </a:lnTo>
                <a:lnTo>
                  <a:pt x="59" y="70"/>
                </a:lnTo>
                <a:lnTo>
                  <a:pt x="59" y="71"/>
                </a:lnTo>
                <a:lnTo>
                  <a:pt x="58" y="71"/>
                </a:lnTo>
                <a:lnTo>
                  <a:pt x="58" y="72"/>
                </a:lnTo>
                <a:lnTo>
                  <a:pt x="57" y="72"/>
                </a:lnTo>
                <a:lnTo>
                  <a:pt x="56" y="73"/>
                </a:lnTo>
                <a:lnTo>
                  <a:pt x="55" y="73"/>
                </a:lnTo>
                <a:lnTo>
                  <a:pt x="53" y="73"/>
                </a:lnTo>
                <a:lnTo>
                  <a:pt x="53" y="74"/>
                </a:lnTo>
                <a:lnTo>
                  <a:pt x="52" y="74"/>
                </a:lnTo>
                <a:lnTo>
                  <a:pt x="51" y="74"/>
                </a:lnTo>
                <a:lnTo>
                  <a:pt x="50" y="76"/>
                </a:lnTo>
                <a:lnTo>
                  <a:pt x="49" y="76"/>
                </a:lnTo>
                <a:lnTo>
                  <a:pt x="48" y="76"/>
                </a:lnTo>
                <a:lnTo>
                  <a:pt x="47" y="76"/>
                </a:lnTo>
                <a:lnTo>
                  <a:pt x="47" y="77"/>
                </a:lnTo>
                <a:lnTo>
                  <a:pt x="45" y="77"/>
                </a:lnTo>
                <a:lnTo>
                  <a:pt x="44" y="77"/>
                </a:lnTo>
                <a:lnTo>
                  <a:pt x="43" y="77"/>
                </a:lnTo>
                <a:lnTo>
                  <a:pt x="42" y="77"/>
                </a:lnTo>
                <a:lnTo>
                  <a:pt x="41" y="77"/>
                </a:lnTo>
                <a:lnTo>
                  <a:pt x="40" y="77"/>
                </a:lnTo>
                <a:lnTo>
                  <a:pt x="39" y="77"/>
                </a:lnTo>
                <a:lnTo>
                  <a:pt x="37" y="77"/>
                </a:lnTo>
                <a:lnTo>
                  <a:pt x="36" y="77"/>
                </a:lnTo>
                <a:lnTo>
                  <a:pt x="35" y="77"/>
                </a:lnTo>
                <a:lnTo>
                  <a:pt x="34" y="77"/>
                </a:lnTo>
                <a:lnTo>
                  <a:pt x="33" y="77"/>
                </a:lnTo>
                <a:lnTo>
                  <a:pt x="32" y="77"/>
                </a:lnTo>
                <a:lnTo>
                  <a:pt x="31" y="77"/>
                </a:lnTo>
                <a:lnTo>
                  <a:pt x="29" y="77"/>
                </a:lnTo>
                <a:lnTo>
                  <a:pt x="28" y="77"/>
                </a:lnTo>
                <a:lnTo>
                  <a:pt x="27" y="77"/>
                </a:lnTo>
                <a:lnTo>
                  <a:pt x="26" y="77"/>
                </a:lnTo>
                <a:lnTo>
                  <a:pt x="25" y="77"/>
                </a:lnTo>
                <a:lnTo>
                  <a:pt x="24" y="77"/>
                </a:lnTo>
                <a:lnTo>
                  <a:pt x="23" y="76"/>
                </a:lnTo>
                <a:lnTo>
                  <a:pt x="21" y="76"/>
                </a:lnTo>
                <a:lnTo>
                  <a:pt x="20" y="76"/>
                </a:lnTo>
                <a:lnTo>
                  <a:pt x="19" y="76"/>
                </a:lnTo>
                <a:lnTo>
                  <a:pt x="18" y="74"/>
                </a:lnTo>
                <a:lnTo>
                  <a:pt x="17" y="74"/>
                </a:lnTo>
                <a:lnTo>
                  <a:pt x="16" y="74"/>
                </a:lnTo>
                <a:lnTo>
                  <a:pt x="16" y="73"/>
                </a:lnTo>
                <a:lnTo>
                  <a:pt x="15" y="73"/>
                </a:lnTo>
                <a:lnTo>
                  <a:pt x="13" y="73"/>
                </a:lnTo>
                <a:lnTo>
                  <a:pt x="13" y="72"/>
                </a:lnTo>
                <a:lnTo>
                  <a:pt x="12" y="72"/>
                </a:lnTo>
                <a:lnTo>
                  <a:pt x="11" y="71"/>
                </a:lnTo>
                <a:lnTo>
                  <a:pt x="10" y="71"/>
                </a:lnTo>
                <a:lnTo>
                  <a:pt x="10" y="70"/>
                </a:lnTo>
                <a:lnTo>
                  <a:pt x="9" y="70"/>
                </a:lnTo>
                <a:lnTo>
                  <a:pt x="8" y="69"/>
                </a:lnTo>
                <a:lnTo>
                  <a:pt x="6" y="68"/>
                </a:lnTo>
                <a:lnTo>
                  <a:pt x="5" y="66"/>
                </a:lnTo>
                <a:lnTo>
                  <a:pt x="4" y="65"/>
                </a:lnTo>
                <a:lnTo>
                  <a:pt x="4" y="64"/>
                </a:lnTo>
                <a:lnTo>
                  <a:pt x="3" y="64"/>
                </a:lnTo>
                <a:lnTo>
                  <a:pt x="3" y="63"/>
                </a:lnTo>
                <a:lnTo>
                  <a:pt x="2" y="62"/>
                </a:lnTo>
                <a:lnTo>
                  <a:pt x="2" y="61"/>
                </a:lnTo>
                <a:lnTo>
                  <a:pt x="1" y="60"/>
                </a:lnTo>
                <a:lnTo>
                  <a:pt x="1" y="58"/>
                </a:lnTo>
                <a:lnTo>
                  <a:pt x="0" y="57"/>
                </a:lnTo>
                <a:lnTo>
                  <a:pt x="0" y="56"/>
                </a:lnTo>
                <a:lnTo>
                  <a:pt x="0" y="55"/>
                </a:lnTo>
                <a:lnTo>
                  <a:pt x="0"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3" name="Freeform 76"/>
          <p:cNvSpPr>
            <a:spLocks/>
          </p:cNvSpPr>
          <p:nvPr/>
        </p:nvSpPr>
        <p:spPr bwMode="auto">
          <a:xfrm>
            <a:off x="6748463" y="4002088"/>
            <a:ext cx="68262" cy="161925"/>
          </a:xfrm>
          <a:custGeom>
            <a:avLst/>
            <a:gdLst>
              <a:gd name="T0" fmla="*/ 42 w 43"/>
              <a:gd name="T1" fmla="*/ 42 h 102"/>
              <a:gd name="T2" fmla="*/ 28 w 43"/>
              <a:gd name="T3" fmla="*/ 72 h 102"/>
              <a:gd name="T4" fmla="*/ 28 w 43"/>
              <a:gd name="T5" fmla="*/ 74 h 102"/>
              <a:gd name="T6" fmla="*/ 28 w 43"/>
              <a:gd name="T7" fmla="*/ 77 h 102"/>
              <a:gd name="T8" fmla="*/ 28 w 43"/>
              <a:gd name="T9" fmla="*/ 79 h 102"/>
              <a:gd name="T10" fmla="*/ 28 w 43"/>
              <a:gd name="T11" fmla="*/ 81 h 102"/>
              <a:gd name="T12" fmla="*/ 28 w 43"/>
              <a:gd name="T13" fmla="*/ 83 h 102"/>
              <a:gd name="T14" fmla="*/ 29 w 43"/>
              <a:gd name="T15" fmla="*/ 85 h 102"/>
              <a:gd name="T16" fmla="*/ 31 w 43"/>
              <a:gd name="T17" fmla="*/ 86 h 102"/>
              <a:gd name="T18" fmla="*/ 33 w 43"/>
              <a:gd name="T19" fmla="*/ 86 h 102"/>
              <a:gd name="T20" fmla="*/ 35 w 43"/>
              <a:gd name="T21" fmla="*/ 86 h 102"/>
              <a:gd name="T22" fmla="*/ 37 w 43"/>
              <a:gd name="T23" fmla="*/ 86 h 102"/>
              <a:gd name="T24" fmla="*/ 39 w 43"/>
              <a:gd name="T25" fmla="*/ 85 h 102"/>
              <a:gd name="T26" fmla="*/ 41 w 43"/>
              <a:gd name="T27" fmla="*/ 85 h 102"/>
              <a:gd name="T28" fmla="*/ 43 w 43"/>
              <a:gd name="T29" fmla="*/ 99 h 102"/>
              <a:gd name="T30" fmla="*/ 41 w 43"/>
              <a:gd name="T31" fmla="*/ 101 h 102"/>
              <a:gd name="T32" fmla="*/ 39 w 43"/>
              <a:gd name="T33" fmla="*/ 101 h 102"/>
              <a:gd name="T34" fmla="*/ 37 w 43"/>
              <a:gd name="T35" fmla="*/ 102 h 102"/>
              <a:gd name="T36" fmla="*/ 35 w 43"/>
              <a:gd name="T37" fmla="*/ 102 h 102"/>
              <a:gd name="T38" fmla="*/ 33 w 43"/>
              <a:gd name="T39" fmla="*/ 102 h 102"/>
              <a:gd name="T40" fmla="*/ 31 w 43"/>
              <a:gd name="T41" fmla="*/ 102 h 102"/>
              <a:gd name="T42" fmla="*/ 28 w 43"/>
              <a:gd name="T43" fmla="*/ 102 h 102"/>
              <a:gd name="T44" fmla="*/ 26 w 43"/>
              <a:gd name="T45" fmla="*/ 102 h 102"/>
              <a:gd name="T46" fmla="*/ 24 w 43"/>
              <a:gd name="T47" fmla="*/ 102 h 102"/>
              <a:gd name="T48" fmla="*/ 21 w 43"/>
              <a:gd name="T49" fmla="*/ 102 h 102"/>
              <a:gd name="T50" fmla="*/ 20 w 43"/>
              <a:gd name="T51" fmla="*/ 101 h 102"/>
              <a:gd name="T52" fmla="*/ 18 w 43"/>
              <a:gd name="T53" fmla="*/ 101 h 102"/>
              <a:gd name="T54" fmla="*/ 17 w 43"/>
              <a:gd name="T55" fmla="*/ 99 h 102"/>
              <a:gd name="T56" fmla="*/ 15 w 43"/>
              <a:gd name="T57" fmla="*/ 98 h 102"/>
              <a:gd name="T58" fmla="*/ 13 w 43"/>
              <a:gd name="T59" fmla="*/ 97 h 102"/>
              <a:gd name="T60" fmla="*/ 12 w 43"/>
              <a:gd name="T61" fmla="*/ 96 h 102"/>
              <a:gd name="T62" fmla="*/ 11 w 43"/>
              <a:gd name="T63" fmla="*/ 95 h 102"/>
              <a:gd name="T64" fmla="*/ 10 w 43"/>
              <a:gd name="T65" fmla="*/ 94 h 102"/>
              <a:gd name="T66" fmla="*/ 10 w 43"/>
              <a:gd name="T67" fmla="*/ 91 h 102"/>
              <a:gd name="T68" fmla="*/ 9 w 43"/>
              <a:gd name="T69" fmla="*/ 89 h 102"/>
              <a:gd name="T70" fmla="*/ 9 w 43"/>
              <a:gd name="T71" fmla="*/ 87 h 102"/>
              <a:gd name="T72" fmla="*/ 9 w 43"/>
              <a:gd name="T73" fmla="*/ 85 h 102"/>
              <a:gd name="T74" fmla="*/ 9 w 43"/>
              <a:gd name="T75" fmla="*/ 82 h 102"/>
              <a:gd name="T76" fmla="*/ 9 w 43"/>
              <a:gd name="T77" fmla="*/ 80 h 102"/>
              <a:gd name="T78" fmla="*/ 9 w 43"/>
              <a:gd name="T79" fmla="*/ 78 h 102"/>
              <a:gd name="T80" fmla="*/ 9 w 43"/>
              <a:gd name="T81" fmla="*/ 75 h 102"/>
              <a:gd name="T82" fmla="*/ 9 w 43"/>
              <a:gd name="T83" fmla="*/ 42 h 102"/>
              <a:gd name="T84" fmla="*/ 0 w 43"/>
              <a:gd name="T85" fmla="*/ 26 h 102"/>
              <a:gd name="T86" fmla="*/ 9 w 43"/>
              <a:gd name="T87" fmla="*/ 11 h 102"/>
              <a:gd name="T88" fmla="*/ 28 w 43"/>
              <a:gd name="T89" fmla="*/ 26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102"/>
              <a:gd name="T137" fmla="*/ 43 w 43"/>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102">
                <a:moveTo>
                  <a:pt x="42" y="26"/>
                </a:moveTo>
                <a:lnTo>
                  <a:pt x="42" y="42"/>
                </a:lnTo>
                <a:lnTo>
                  <a:pt x="28" y="42"/>
                </a:lnTo>
                <a:lnTo>
                  <a:pt x="28" y="72"/>
                </a:lnTo>
                <a:lnTo>
                  <a:pt x="28" y="73"/>
                </a:lnTo>
                <a:lnTo>
                  <a:pt x="28" y="74"/>
                </a:lnTo>
                <a:lnTo>
                  <a:pt x="28" y="75"/>
                </a:lnTo>
                <a:lnTo>
                  <a:pt x="28" y="77"/>
                </a:lnTo>
                <a:lnTo>
                  <a:pt x="28" y="78"/>
                </a:lnTo>
                <a:lnTo>
                  <a:pt x="28" y="79"/>
                </a:lnTo>
                <a:lnTo>
                  <a:pt x="28" y="80"/>
                </a:lnTo>
                <a:lnTo>
                  <a:pt x="28" y="81"/>
                </a:lnTo>
                <a:lnTo>
                  <a:pt x="28" y="82"/>
                </a:lnTo>
                <a:lnTo>
                  <a:pt x="28" y="83"/>
                </a:lnTo>
                <a:lnTo>
                  <a:pt x="29" y="83"/>
                </a:lnTo>
                <a:lnTo>
                  <a:pt x="29" y="85"/>
                </a:lnTo>
                <a:lnTo>
                  <a:pt x="31" y="85"/>
                </a:lnTo>
                <a:lnTo>
                  <a:pt x="31" y="86"/>
                </a:lnTo>
                <a:lnTo>
                  <a:pt x="32" y="86"/>
                </a:lnTo>
                <a:lnTo>
                  <a:pt x="33" y="86"/>
                </a:lnTo>
                <a:lnTo>
                  <a:pt x="34" y="86"/>
                </a:lnTo>
                <a:lnTo>
                  <a:pt x="35" y="86"/>
                </a:lnTo>
                <a:lnTo>
                  <a:pt x="36" y="86"/>
                </a:lnTo>
                <a:lnTo>
                  <a:pt x="37" y="86"/>
                </a:lnTo>
                <a:lnTo>
                  <a:pt x="39" y="86"/>
                </a:lnTo>
                <a:lnTo>
                  <a:pt x="39" y="85"/>
                </a:lnTo>
                <a:lnTo>
                  <a:pt x="40" y="85"/>
                </a:lnTo>
                <a:lnTo>
                  <a:pt x="41" y="85"/>
                </a:lnTo>
                <a:lnTo>
                  <a:pt x="42" y="85"/>
                </a:lnTo>
                <a:lnTo>
                  <a:pt x="43" y="99"/>
                </a:lnTo>
                <a:lnTo>
                  <a:pt x="42" y="99"/>
                </a:lnTo>
                <a:lnTo>
                  <a:pt x="41" y="101"/>
                </a:lnTo>
                <a:lnTo>
                  <a:pt x="40" y="101"/>
                </a:lnTo>
                <a:lnTo>
                  <a:pt x="39" y="101"/>
                </a:lnTo>
                <a:lnTo>
                  <a:pt x="37" y="101"/>
                </a:lnTo>
                <a:lnTo>
                  <a:pt x="37" y="102"/>
                </a:lnTo>
                <a:lnTo>
                  <a:pt x="36" y="102"/>
                </a:lnTo>
                <a:lnTo>
                  <a:pt x="35" y="102"/>
                </a:lnTo>
                <a:lnTo>
                  <a:pt x="34" y="102"/>
                </a:lnTo>
                <a:lnTo>
                  <a:pt x="33" y="102"/>
                </a:lnTo>
                <a:lnTo>
                  <a:pt x="32" y="102"/>
                </a:lnTo>
                <a:lnTo>
                  <a:pt x="31" y="102"/>
                </a:lnTo>
                <a:lnTo>
                  <a:pt x="29" y="102"/>
                </a:lnTo>
                <a:lnTo>
                  <a:pt x="28" y="102"/>
                </a:lnTo>
                <a:lnTo>
                  <a:pt x="27" y="102"/>
                </a:lnTo>
                <a:lnTo>
                  <a:pt x="26" y="102"/>
                </a:lnTo>
                <a:lnTo>
                  <a:pt x="25" y="102"/>
                </a:lnTo>
                <a:lnTo>
                  <a:pt x="24" y="102"/>
                </a:lnTo>
                <a:lnTo>
                  <a:pt x="23" y="102"/>
                </a:lnTo>
                <a:lnTo>
                  <a:pt x="21" y="102"/>
                </a:lnTo>
                <a:lnTo>
                  <a:pt x="20" y="102"/>
                </a:lnTo>
                <a:lnTo>
                  <a:pt x="20" y="101"/>
                </a:lnTo>
                <a:lnTo>
                  <a:pt x="19" y="101"/>
                </a:lnTo>
                <a:lnTo>
                  <a:pt x="18" y="101"/>
                </a:lnTo>
                <a:lnTo>
                  <a:pt x="17" y="101"/>
                </a:lnTo>
                <a:lnTo>
                  <a:pt x="17" y="99"/>
                </a:lnTo>
                <a:lnTo>
                  <a:pt x="16" y="99"/>
                </a:lnTo>
                <a:lnTo>
                  <a:pt x="15" y="98"/>
                </a:lnTo>
                <a:lnTo>
                  <a:pt x="13" y="98"/>
                </a:lnTo>
                <a:lnTo>
                  <a:pt x="13" y="97"/>
                </a:lnTo>
                <a:lnTo>
                  <a:pt x="12" y="97"/>
                </a:lnTo>
                <a:lnTo>
                  <a:pt x="12" y="96"/>
                </a:lnTo>
                <a:lnTo>
                  <a:pt x="11" y="96"/>
                </a:lnTo>
                <a:lnTo>
                  <a:pt x="11" y="95"/>
                </a:lnTo>
                <a:lnTo>
                  <a:pt x="11" y="94"/>
                </a:lnTo>
                <a:lnTo>
                  <a:pt x="10" y="94"/>
                </a:lnTo>
                <a:lnTo>
                  <a:pt x="10" y="93"/>
                </a:lnTo>
                <a:lnTo>
                  <a:pt x="10" y="91"/>
                </a:lnTo>
                <a:lnTo>
                  <a:pt x="10" y="90"/>
                </a:lnTo>
                <a:lnTo>
                  <a:pt x="9" y="89"/>
                </a:lnTo>
                <a:lnTo>
                  <a:pt x="9" y="88"/>
                </a:lnTo>
                <a:lnTo>
                  <a:pt x="9" y="87"/>
                </a:lnTo>
                <a:lnTo>
                  <a:pt x="9" y="86"/>
                </a:lnTo>
                <a:lnTo>
                  <a:pt x="9" y="85"/>
                </a:lnTo>
                <a:lnTo>
                  <a:pt x="9" y="83"/>
                </a:lnTo>
                <a:lnTo>
                  <a:pt x="9" y="82"/>
                </a:lnTo>
                <a:lnTo>
                  <a:pt x="9" y="81"/>
                </a:lnTo>
                <a:lnTo>
                  <a:pt x="9" y="80"/>
                </a:lnTo>
                <a:lnTo>
                  <a:pt x="9" y="79"/>
                </a:lnTo>
                <a:lnTo>
                  <a:pt x="9" y="78"/>
                </a:lnTo>
                <a:lnTo>
                  <a:pt x="9" y="77"/>
                </a:lnTo>
                <a:lnTo>
                  <a:pt x="9" y="75"/>
                </a:lnTo>
                <a:lnTo>
                  <a:pt x="9" y="74"/>
                </a:lnTo>
                <a:lnTo>
                  <a:pt x="9" y="42"/>
                </a:lnTo>
                <a:lnTo>
                  <a:pt x="0" y="42"/>
                </a:lnTo>
                <a:lnTo>
                  <a:pt x="0" y="26"/>
                </a:lnTo>
                <a:lnTo>
                  <a:pt x="9" y="26"/>
                </a:lnTo>
                <a:lnTo>
                  <a:pt x="9" y="11"/>
                </a:lnTo>
                <a:lnTo>
                  <a:pt x="28" y="0"/>
                </a:lnTo>
                <a:lnTo>
                  <a:pt x="28" y="26"/>
                </a:lnTo>
                <a:lnTo>
                  <a:pt x="42"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4" name="Freeform 77"/>
          <p:cNvSpPr>
            <a:spLocks/>
          </p:cNvSpPr>
          <p:nvPr/>
        </p:nvSpPr>
        <p:spPr bwMode="auto">
          <a:xfrm>
            <a:off x="6835775" y="3997325"/>
            <a:ext cx="107950" cy="165100"/>
          </a:xfrm>
          <a:custGeom>
            <a:avLst/>
            <a:gdLst>
              <a:gd name="T0" fmla="*/ 21 w 68"/>
              <a:gd name="T1" fmla="*/ 37 h 104"/>
              <a:gd name="T2" fmla="*/ 25 w 68"/>
              <a:gd name="T3" fmla="*/ 34 h 104"/>
              <a:gd name="T4" fmla="*/ 27 w 68"/>
              <a:gd name="T5" fmla="*/ 33 h 104"/>
              <a:gd name="T6" fmla="*/ 29 w 68"/>
              <a:gd name="T7" fmla="*/ 31 h 104"/>
              <a:gd name="T8" fmla="*/ 32 w 68"/>
              <a:gd name="T9" fmla="*/ 30 h 104"/>
              <a:gd name="T10" fmla="*/ 35 w 68"/>
              <a:gd name="T11" fmla="*/ 29 h 104"/>
              <a:gd name="T12" fmla="*/ 37 w 68"/>
              <a:gd name="T13" fmla="*/ 28 h 104"/>
              <a:gd name="T14" fmla="*/ 41 w 68"/>
              <a:gd name="T15" fmla="*/ 28 h 104"/>
              <a:gd name="T16" fmla="*/ 44 w 68"/>
              <a:gd name="T17" fmla="*/ 28 h 104"/>
              <a:gd name="T18" fmla="*/ 48 w 68"/>
              <a:gd name="T19" fmla="*/ 28 h 104"/>
              <a:gd name="T20" fmla="*/ 50 w 68"/>
              <a:gd name="T21" fmla="*/ 29 h 104"/>
              <a:gd name="T22" fmla="*/ 54 w 68"/>
              <a:gd name="T23" fmla="*/ 29 h 104"/>
              <a:gd name="T24" fmla="*/ 57 w 68"/>
              <a:gd name="T25" fmla="*/ 31 h 104"/>
              <a:gd name="T26" fmla="*/ 59 w 68"/>
              <a:gd name="T27" fmla="*/ 33 h 104"/>
              <a:gd name="T28" fmla="*/ 62 w 68"/>
              <a:gd name="T29" fmla="*/ 35 h 104"/>
              <a:gd name="T30" fmla="*/ 64 w 68"/>
              <a:gd name="T31" fmla="*/ 37 h 104"/>
              <a:gd name="T32" fmla="*/ 65 w 68"/>
              <a:gd name="T33" fmla="*/ 39 h 104"/>
              <a:gd name="T34" fmla="*/ 66 w 68"/>
              <a:gd name="T35" fmla="*/ 43 h 104"/>
              <a:gd name="T36" fmla="*/ 67 w 68"/>
              <a:gd name="T37" fmla="*/ 46 h 104"/>
              <a:gd name="T38" fmla="*/ 67 w 68"/>
              <a:gd name="T39" fmla="*/ 50 h 104"/>
              <a:gd name="T40" fmla="*/ 67 w 68"/>
              <a:gd name="T41" fmla="*/ 53 h 104"/>
              <a:gd name="T42" fmla="*/ 68 w 68"/>
              <a:gd name="T43" fmla="*/ 55 h 104"/>
              <a:gd name="T44" fmla="*/ 68 w 68"/>
              <a:gd name="T45" fmla="*/ 59 h 104"/>
              <a:gd name="T46" fmla="*/ 48 w 68"/>
              <a:gd name="T47" fmla="*/ 104 h 104"/>
              <a:gd name="T48" fmla="*/ 48 w 68"/>
              <a:gd name="T49" fmla="*/ 62 h 104"/>
              <a:gd name="T50" fmla="*/ 48 w 68"/>
              <a:gd name="T51" fmla="*/ 59 h 104"/>
              <a:gd name="T52" fmla="*/ 48 w 68"/>
              <a:gd name="T53" fmla="*/ 55 h 104"/>
              <a:gd name="T54" fmla="*/ 48 w 68"/>
              <a:gd name="T55" fmla="*/ 52 h 104"/>
              <a:gd name="T56" fmla="*/ 47 w 68"/>
              <a:gd name="T57" fmla="*/ 50 h 104"/>
              <a:gd name="T58" fmla="*/ 45 w 68"/>
              <a:gd name="T59" fmla="*/ 47 h 104"/>
              <a:gd name="T60" fmla="*/ 44 w 68"/>
              <a:gd name="T61" fmla="*/ 45 h 104"/>
              <a:gd name="T62" fmla="*/ 42 w 68"/>
              <a:gd name="T63" fmla="*/ 44 h 104"/>
              <a:gd name="T64" fmla="*/ 40 w 68"/>
              <a:gd name="T65" fmla="*/ 43 h 104"/>
              <a:gd name="T66" fmla="*/ 36 w 68"/>
              <a:gd name="T67" fmla="*/ 43 h 104"/>
              <a:gd name="T68" fmla="*/ 33 w 68"/>
              <a:gd name="T69" fmla="*/ 43 h 104"/>
              <a:gd name="T70" fmla="*/ 31 w 68"/>
              <a:gd name="T71" fmla="*/ 44 h 104"/>
              <a:gd name="T72" fmla="*/ 28 w 68"/>
              <a:gd name="T73" fmla="*/ 45 h 104"/>
              <a:gd name="T74" fmla="*/ 26 w 68"/>
              <a:gd name="T75" fmla="*/ 46 h 104"/>
              <a:gd name="T76" fmla="*/ 24 w 68"/>
              <a:gd name="T77" fmla="*/ 47 h 104"/>
              <a:gd name="T78" fmla="*/ 23 w 68"/>
              <a:gd name="T79" fmla="*/ 50 h 104"/>
              <a:gd name="T80" fmla="*/ 21 w 68"/>
              <a:gd name="T81" fmla="*/ 53 h 104"/>
              <a:gd name="T82" fmla="*/ 20 w 68"/>
              <a:gd name="T83" fmla="*/ 57 h 104"/>
              <a:gd name="T84" fmla="*/ 20 w 68"/>
              <a:gd name="T85" fmla="*/ 60 h 104"/>
              <a:gd name="T86" fmla="*/ 20 w 68"/>
              <a:gd name="T87" fmla="*/ 64 h 104"/>
              <a:gd name="T88" fmla="*/ 20 w 68"/>
              <a:gd name="T89" fmla="*/ 104 h 104"/>
              <a:gd name="T90" fmla="*/ 20 w 68"/>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04"/>
              <a:gd name="T140" fmla="*/ 68 w 68"/>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04">
                <a:moveTo>
                  <a:pt x="20" y="0"/>
                </a:moveTo>
                <a:lnTo>
                  <a:pt x="20" y="38"/>
                </a:lnTo>
                <a:lnTo>
                  <a:pt x="21" y="37"/>
                </a:lnTo>
                <a:lnTo>
                  <a:pt x="23" y="36"/>
                </a:lnTo>
                <a:lnTo>
                  <a:pt x="24" y="35"/>
                </a:lnTo>
                <a:lnTo>
                  <a:pt x="25" y="34"/>
                </a:lnTo>
                <a:lnTo>
                  <a:pt x="26" y="34"/>
                </a:lnTo>
                <a:lnTo>
                  <a:pt x="26" y="33"/>
                </a:lnTo>
                <a:lnTo>
                  <a:pt x="27" y="33"/>
                </a:lnTo>
                <a:lnTo>
                  <a:pt x="27" y="31"/>
                </a:lnTo>
                <a:lnTo>
                  <a:pt x="28" y="31"/>
                </a:lnTo>
                <a:lnTo>
                  <a:pt x="29" y="31"/>
                </a:lnTo>
                <a:lnTo>
                  <a:pt x="29" y="30"/>
                </a:lnTo>
                <a:lnTo>
                  <a:pt x="31" y="30"/>
                </a:lnTo>
                <a:lnTo>
                  <a:pt x="32" y="30"/>
                </a:lnTo>
                <a:lnTo>
                  <a:pt x="33" y="29"/>
                </a:lnTo>
                <a:lnTo>
                  <a:pt x="34" y="29"/>
                </a:lnTo>
                <a:lnTo>
                  <a:pt x="35" y="29"/>
                </a:lnTo>
                <a:lnTo>
                  <a:pt x="35" y="28"/>
                </a:lnTo>
                <a:lnTo>
                  <a:pt x="36" y="28"/>
                </a:lnTo>
                <a:lnTo>
                  <a:pt x="37" y="28"/>
                </a:lnTo>
                <a:lnTo>
                  <a:pt x="39" y="28"/>
                </a:lnTo>
                <a:lnTo>
                  <a:pt x="40" y="28"/>
                </a:lnTo>
                <a:lnTo>
                  <a:pt x="41" y="28"/>
                </a:lnTo>
                <a:lnTo>
                  <a:pt x="42" y="28"/>
                </a:lnTo>
                <a:lnTo>
                  <a:pt x="43" y="28"/>
                </a:lnTo>
                <a:lnTo>
                  <a:pt x="44" y="28"/>
                </a:lnTo>
                <a:lnTo>
                  <a:pt x="45" y="28"/>
                </a:lnTo>
                <a:lnTo>
                  <a:pt x="47" y="28"/>
                </a:lnTo>
                <a:lnTo>
                  <a:pt x="48" y="28"/>
                </a:lnTo>
                <a:lnTo>
                  <a:pt x="49" y="28"/>
                </a:lnTo>
                <a:lnTo>
                  <a:pt x="50" y="28"/>
                </a:lnTo>
                <a:lnTo>
                  <a:pt x="50" y="29"/>
                </a:lnTo>
                <a:lnTo>
                  <a:pt x="51" y="29"/>
                </a:lnTo>
                <a:lnTo>
                  <a:pt x="52" y="29"/>
                </a:lnTo>
                <a:lnTo>
                  <a:pt x="54" y="29"/>
                </a:lnTo>
                <a:lnTo>
                  <a:pt x="55" y="30"/>
                </a:lnTo>
                <a:lnTo>
                  <a:pt x="56" y="30"/>
                </a:lnTo>
                <a:lnTo>
                  <a:pt x="57" y="31"/>
                </a:lnTo>
                <a:lnTo>
                  <a:pt x="58" y="31"/>
                </a:lnTo>
                <a:lnTo>
                  <a:pt x="58" y="33"/>
                </a:lnTo>
                <a:lnTo>
                  <a:pt x="59" y="33"/>
                </a:lnTo>
                <a:lnTo>
                  <a:pt x="60" y="34"/>
                </a:lnTo>
                <a:lnTo>
                  <a:pt x="62" y="34"/>
                </a:lnTo>
                <a:lnTo>
                  <a:pt x="62" y="35"/>
                </a:lnTo>
                <a:lnTo>
                  <a:pt x="63" y="35"/>
                </a:lnTo>
                <a:lnTo>
                  <a:pt x="63" y="36"/>
                </a:lnTo>
                <a:lnTo>
                  <a:pt x="64" y="37"/>
                </a:lnTo>
                <a:lnTo>
                  <a:pt x="64" y="38"/>
                </a:lnTo>
                <a:lnTo>
                  <a:pt x="65" y="38"/>
                </a:lnTo>
                <a:lnTo>
                  <a:pt x="65" y="39"/>
                </a:lnTo>
                <a:lnTo>
                  <a:pt x="65" y="41"/>
                </a:lnTo>
                <a:lnTo>
                  <a:pt x="66" y="42"/>
                </a:lnTo>
                <a:lnTo>
                  <a:pt x="66" y="43"/>
                </a:lnTo>
                <a:lnTo>
                  <a:pt x="66" y="44"/>
                </a:lnTo>
                <a:lnTo>
                  <a:pt x="67" y="45"/>
                </a:lnTo>
                <a:lnTo>
                  <a:pt x="67" y="46"/>
                </a:lnTo>
                <a:lnTo>
                  <a:pt x="67" y="47"/>
                </a:lnTo>
                <a:lnTo>
                  <a:pt x="67" y="49"/>
                </a:lnTo>
                <a:lnTo>
                  <a:pt x="67" y="50"/>
                </a:lnTo>
                <a:lnTo>
                  <a:pt x="67" y="51"/>
                </a:lnTo>
                <a:lnTo>
                  <a:pt x="67" y="52"/>
                </a:lnTo>
                <a:lnTo>
                  <a:pt x="67" y="53"/>
                </a:lnTo>
                <a:lnTo>
                  <a:pt x="67" y="54"/>
                </a:lnTo>
                <a:lnTo>
                  <a:pt x="67" y="55"/>
                </a:lnTo>
                <a:lnTo>
                  <a:pt x="68" y="55"/>
                </a:lnTo>
                <a:lnTo>
                  <a:pt x="68" y="57"/>
                </a:lnTo>
                <a:lnTo>
                  <a:pt x="68" y="58"/>
                </a:lnTo>
                <a:lnTo>
                  <a:pt x="68" y="59"/>
                </a:lnTo>
                <a:lnTo>
                  <a:pt x="68" y="60"/>
                </a:lnTo>
                <a:lnTo>
                  <a:pt x="68" y="104"/>
                </a:lnTo>
                <a:lnTo>
                  <a:pt x="48" y="104"/>
                </a:lnTo>
                <a:lnTo>
                  <a:pt x="48" y="65"/>
                </a:lnTo>
                <a:lnTo>
                  <a:pt x="48" y="64"/>
                </a:lnTo>
                <a:lnTo>
                  <a:pt x="48" y="62"/>
                </a:lnTo>
                <a:lnTo>
                  <a:pt x="48" y="61"/>
                </a:lnTo>
                <a:lnTo>
                  <a:pt x="48" y="60"/>
                </a:lnTo>
                <a:lnTo>
                  <a:pt x="48" y="59"/>
                </a:lnTo>
                <a:lnTo>
                  <a:pt x="48" y="58"/>
                </a:lnTo>
                <a:lnTo>
                  <a:pt x="48" y="57"/>
                </a:lnTo>
                <a:lnTo>
                  <a:pt x="48" y="55"/>
                </a:lnTo>
                <a:lnTo>
                  <a:pt x="48" y="54"/>
                </a:lnTo>
                <a:lnTo>
                  <a:pt x="48" y="53"/>
                </a:lnTo>
                <a:lnTo>
                  <a:pt x="48" y="52"/>
                </a:lnTo>
                <a:lnTo>
                  <a:pt x="48" y="51"/>
                </a:lnTo>
                <a:lnTo>
                  <a:pt x="48" y="50"/>
                </a:lnTo>
                <a:lnTo>
                  <a:pt x="47" y="50"/>
                </a:lnTo>
                <a:lnTo>
                  <a:pt x="47" y="49"/>
                </a:lnTo>
                <a:lnTo>
                  <a:pt x="47" y="47"/>
                </a:lnTo>
                <a:lnTo>
                  <a:pt x="45" y="47"/>
                </a:lnTo>
                <a:lnTo>
                  <a:pt x="45" y="46"/>
                </a:lnTo>
                <a:lnTo>
                  <a:pt x="44" y="46"/>
                </a:lnTo>
                <a:lnTo>
                  <a:pt x="44" y="45"/>
                </a:lnTo>
                <a:lnTo>
                  <a:pt x="43" y="45"/>
                </a:lnTo>
                <a:lnTo>
                  <a:pt x="43" y="44"/>
                </a:lnTo>
                <a:lnTo>
                  <a:pt x="42" y="44"/>
                </a:lnTo>
                <a:lnTo>
                  <a:pt x="41" y="44"/>
                </a:lnTo>
                <a:lnTo>
                  <a:pt x="41" y="43"/>
                </a:lnTo>
                <a:lnTo>
                  <a:pt x="40" y="43"/>
                </a:lnTo>
                <a:lnTo>
                  <a:pt x="39" y="43"/>
                </a:lnTo>
                <a:lnTo>
                  <a:pt x="37" y="43"/>
                </a:lnTo>
                <a:lnTo>
                  <a:pt x="36" y="43"/>
                </a:lnTo>
                <a:lnTo>
                  <a:pt x="35" y="43"/>
                </a:lnTo>
                <a:lnTo>
                  <a:pt x="34" y="43"/>
                </a:lnTo>
                <a:lnTo>
                  <a:pt x="33" y="43"/>
                </a:lnTo>
                <a:lnTo>
                  <a:pt x="32" y="43"/>
                </a:lnTo>
                <a:lnTo>
                  <a:pt x="31" y="43"/>
                </a:lnTo>
                <a:lnTo>
                  <a:pt x="31" y="44"/>
                </a:lnTo>
                <a:lnTo>
                  <a:pt x="29" y="44"/>
                </a:lnTo>
                <a:lnTo>
                  <a:pt x="28" y="44"/>
                </a:lnTo>
                <a:lnTo>
                  <a:pt x="28" y="45"/>
                </a:lnTo>
                <a:lnTo>
                  <a:pt x="27" y="45"/>
                </a:lnTo>
                <a:lnTo>
                  <a:pt x="26" y="45"/>
                </a:lnTo>
                <a:lnTo>
                  <a:pt x="26" y="46"/>
                </a:lnTo>
                <a:lnTo>
                  <a:pt x="25" y="46"/>
                </a:lnTo>
                <a:lnTo>
                  <a:pt x="25" y="47"/>
                </a:lnTo>
                <a:lnTo>
                  <a:pt x="24" y="47"/>
                </a:lnTo>
                <a:lnTo>
                  <a:pt x="24" y="49"/>
                </a:lnTo>
                <a:lnTo>
                  <a:pt x="23" y="49"/>
                </a:lnTo>
                <a:lnTo>
                  <a:pt x="23" y="50"/>
                </a:lnTo>
                <a:lnTo>
                  <a:pt x="23" y="51"/>
                </a:lnTo>
                <a:lnTo>
                  <a:pt x="21" y="52"/>
                </a:lnTo>
                <a:lnTo>
                  <a:pt x="21" y="53"/>
                </a:lnTo>
                <a:lnTo>
                  <a:pt x="21" y="54"/>
                </a:lnTo>
                <a:lnTo>
                  <a:pt x="20" y="55"/>
                </a:lnTo>
                <a:lnTo>
                  <a:pt x="20" y="57"/>
                </a:lnTo>
                <a:lnTo>
                  <a:pt x="20" y="58"/>
                </a:lnTo>
                <a:lnTo>
                  <a:pt x="20" y="59"/>
                </a:lnTo>
                <a:lnTo>
                  <a:pt x="20" y="60"/>
                </a:lnTo>
                <a:lnTo>
                  <a:pt x="20" y="61"/>
                </a:lnTo>
                <a:lnTo>
                  <a:pt x="20" y="62"/>
                </a:lnTo>
                <a:lnTo>
                  <a:pt x="20" y="64"/>
                </a:lnTo>
                <a:lnTo>
                  <a:pt x="20" y="65"/>
                </a:lnTo>
                <a:lnTo>
                  <a:pt x="20" y="66"/>
                </a:lnTo>
                <a:lnTo>
                  <a:pt x="20" y="104"/>
                </a:lnTo>
                <a:lnTo>
                  <a:pt x="0" y="104"/>
                </a:lnTo>
                <a:lnTo>
                  <a:pt x="0" y="0"/>
                </a:lnTo>
                <a:lnTo>
                  <a:pt x="2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5" name="Freeform 78"/>
          <p:cNvSpPr>
            <a:spLocks noEditPoints="1"/>
          </p:cNvSpPr>
          <p:nvPr/>
        </p:nvSpPr>
        <p:spPr bwMode="auto">
          <a:xfrm>
            <a:off x="6965950" y="4041775"/>
            <a:ext cx="111125" cy="122238"/>
          </a:xfrm>
          <a:custGeom>
            <a:avLst/>
            <a:gdLst>
              <a:gd name="T0" fmla="*/ 68 w 70"/>
              <a:gd name="T1" fmla="*/ 58 h 77"/>
              <a:gd name="T2" fmla="*/ 65 w 70"/>
              <a:gd name="T3" fmla="*/ 63 h 77"/>
              <a:gd name="T4" fmla="*/ 62 w 70"/>
              <a:gd name="T5" fmla="*/ 66 h 77"/>
              <a:gd name="T6" fmla="*/ 60 w 70"/>
              <a:gd name="T7" fmla="*/ 70 h 77"/>
              <a:gd name="T8" fmla="*/ 55 w 70"/>
              <a:gd name="T9" fmla="*/ 72 h 77"/>
              <a:gd name="T10" fmla="*/ 49 w 70"/>
              <a:gd name="T11" fmla="*/ 76 h 77"/>
              <a:gd name="T12" fmla="*/ 44 w 70"/>
              <a:gd name="T13" fmla="*/ 77 h 77"/>
              <a:gd name="T14" fmla="*/ 38 w 70"/>
              <a:gd name="T15" fmla="*/ 77 h 77"/>
              <a:gd name="T16" fmla="*/ 32 w 70"/>
              <a:gd name="T17" fmla="*/ 77 h 77"/>
              <a:gd name="T18" fmla="*/ 27 w 70"/>
              <a:gd name="T19" fmla="*/ 77 h 77"/>
              <a:gd name="T20" fmla="*/ 21 w 70"/>
              <a:gd name="T21" fmla="*/ 74 h 77"/>
              <a:gd name="T22" fmla="*/ 16 w 70"/>
              <a:gd name="T23" fmla="*/ 72 h 77"/>
              <a:gd name="T24" fmla="*/ 12 w 70"/>
              <a:gd name="T25" fmla="*/ 69 h 77"/>
              <a:gd name="T26" fmla="*/ 8 w 70"/>
              <a:gd name="T27" fmla="*/ 65 h 77"/>
              <a:gd name="T28" fmla="*/ 5 w 70"/>
              <a:gd name="T29" fmla="*/ 61 h 77"/>
              <a:gd name="T30" fmla="*/ 2 w 70"/>
              <a:gd name="T31" fmla="*/ 55 h 77"/>
              <a:gd name="T32" fmla="*/ 1 w 70"/>
              <a:gd name="T33" fmla="*/ 50 h 77"/>
              <a:gd name="T34" fmla="*/ 0 w 70"/>
              <a:gd name="T35" fmla="*/ 45 h 77"/>
              <a:gd name="T36" fmla="*/ 0 w 70"/>
              <a:gd name="T37" fmla="*/ 39 h 77"/>
              <a:gd name="T38" fmla="*/ 0 w 70"/>
              <a:gd name="T39" fmla="*/ 33 h 77"/>
              <a:gd name="T40" fmla="*/ 1 w 70"/>
              <a:gd name="T41" fmla="*/ 29 h 77"/>
              <a:gd name="T42" fmla="*/ 2 w 70"/>
              <a:gd name="T43" fmla="*/ 23 h 77"/>
              <a:gd name="T44" fmla="*/ 5 w 70"/>
              <a:gd name="T45" fmla="*/ 17 h 77"/>
              <a:gd name="T46" fmla="*/ 7 w 70"/>
              <a:gd name="T47" fmla="*/ 13 h 77"/>
              <a:gd name="T48" fmla="*/ 12 w 70"/>
              <a:gd name="T49" fmla="*/ 8 h 77"/>
              <a:gd name="T50" fmla="*/ 15 w 70"/>
              <a:gd name="T51" fmla="*/ 6 h 77"/>
              <a:gd name="T52" fmla="*/ 19 w 70"/>
              <a:gd name="T53" fmla="*/ 3 h 77"/>
              <a:gd name="T54" fmla="*/ 22 w 70"/>
              <a:gd name="T55" fmla="*/ 1 h 77"/>
              <a:gd name="T56" fmla="*/ 28 w 70"/>
              <a:gd name="T57" fmla="*/ 0 h 77"/>
              <a:gd name="T58" fmla="*/ 33 w 70"/>
              <a:gd name="T59" fmla="*/ 0 h 77"/>
              <a:gd name="T60" fmla="*/ 39 w 70"/>
              <a:gd name="T61" fmla="*/ 0 h 77"/>
              <a:gd name="T62" fmla="*/ 45 w 70"/>
              <a:gd name="T63" fmla="*/ 1 h 77"/>
              <a:gd name="T64" fmla="*/ 51 w 70"/>
              <a:gd name="T65" fmla="*/ 3 h 77"/>
              <a:gd name="T66" fmla="*/ 55 w 70"/>
              <a:gd name="T67" fmla="*/ 6 h 77"/>
              <a:gd name="T68" fmla="*/ 59 w 70"/>
              <a:gd name="T69" fmla="*/ 9 h 77"/>
              <a:gd name="T70" fmla="*/ 62 w 70"/>
              <a:gd name="T71" fmla="*/ 13 h 77"/>
              <a:gd name="T72" fmla="*/ 64 w 70"/>
              <a:gd name="T73" fmla="*/ 17 h 77"/>
              <a:gd name="T74" fmla="*/ 67 w 70"/>
              <a:gd name="T75" fmla="*/ 22 h 77"/>
              <a:gd name="T76" fmla="*/ 68 w 70"/>
              <a:gd name="T77" fmla="*/ 27 h 77"/>
              <a:gd name="T78" fmla="*/ 69 w 70"/>
              <a:gd name="T79" fmla="*/ 33 h 77"/>
              <a:gd name="T80" fmla="*/ 70 w 70"/>
              <a:gd name="T81" fmla="*/ 40 h 77"/>
              <a:gd name="T82" fmla="*/ 21 w 70"/>
              <a:gd name="T83" fmla="*/ 45 h 77"/>
              <a:gd name="T84" fmla="*/ 21 w 70"/>
              <a:gd name="T85" fmla="*/ 50 h 77"/>
              <a:gd name="T86" fmla="*/ 23 w 70"/>
              <a:gd name="T87" fmla="*/ 54 h 77"/>
              <a:gd name="T88" fmla="*/ 25 w 70"/>
              <a:gd name="T89" fmla="*/ 57 h 77"/>
              <a:gd name="T90" fmla="*/ 28 w 70"/>
              <a:gd name="T91" fmla="*/ 61 h 77"/>
              <a:gd name="T92" fmla="*/ 32 w 70"/>
              <a:gd name="T93" fmla="*/ 62 h 77"/>
              <a:gd name="T94" fmla="*/ 38 w 70"/>
              <a:gd name="T95" fmla="*/ 63 h 77"/>
              <a:gd name="T96" fmla="*/ 43 w 70"/>
              <a:gd name="T97" fmla="*/ 61 h 77"/>
              <a:gd name="T98" fmla="*/ 46 w 70"/>
              <a:gd name="T99" fmla="*/ 58 h 77"/>
              <a:gd name="T100" fmla="*/ 48 w 70"/>
              <a:gd name="T101" fmla="*/ 55 h 77"/>
              <a:gd name="T102" fmla="*/ 49 w 70"/>
              <a:gd name="T103" fmla="*/ 32 h 77"/>
              <a:gd name="T104" fmla="*/ 49 w 70"/>
              <a:gd name="T105" fmla="*/ 26 h 77"/>
              <a:gd name="T106" fmla="*/ 47 w 70"/>
              <a:gd name="T107" fmla="*/ 22 h 77"/>
              <a:gd name="T108" fmla="*/ 44 w 70"/>
              <a:gd name="T109" fmla="*/ 17 h 77"/>
              <a:gd name="T110" fmla="*/ 40 w 70"/>
              <a:gd name="T111" fmla="*/ 15 h 77"/>
              <a:gd name="T112" fmla="*/ 35 w 70"/>
              <a:gd name="T113" fmla="*/ 15 h 77"/>
              <a:gd name="T114" fmla="*/ 30 w 70"/>
              <a:gd name="T115" fmla="*/ 16 h 77"/>
              <a:gd name="T116" fmla="*/ 27 w 70"/>
              <a:gd name="T117" fmla="*/ 18 h 77"/>
              <a:gd name="T118" fmla="*/ 23 w 70"/>
              <a:gd name="T119" fmla="*/ 21 h 77"/>
              <a:gd name="T120" fmla="*/ 22 w 70"/>
              <a:gd name="T121" fmla="*/ 25 h 77"/>
              <a:gd name="T122" fmla="*/ 21 w 70"/>
              <a:gd name="T123" fmla="*/ 31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77"/>
              <a:gd name="T188" fmla="*/ 70 w 70"/>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77">
                <a:moveTo>
                  <a:pt x="49" y="52"/>
                </a:moveTo>
                <a:lnTo>
                  <a:pt x="69" y="55"/>
                </a:lnTo>
                <a:lnTo>
                  <a:pt x="68" y="56"/>
                </a:lnTo>
                <a:lnTo>
                  <a:pt x="68" y="57"/>
                </a:lnTo>
                <a:lnTo>
                  <a:pt x="68" y="58"/>
                </a:lnTo>
                <a:lnTo>
                  <a:pt x="67" y="60"/>
                </a:lnTo>
                <a:lnTo>
                  <a:pt x="67" y="61"/>
                </a:lnTo>
                <a:lnTo>
                  <a:pt x="65" y="61"/>
                </a:lnTo>
                <a:lnTo>
                  <a:pt x="65" y="62"/>
                </a:lnTo>
                <a:lnTo>
                  <a:pt x="65" y="63"/>
                </a:lnTo>
                <a:lnTo>
                  <a:pt x="64" y="63"/>
                </a:lnTo>
                <a:lnTo>
                  <a:pt x="64" y="64"/>
                </a:lnTo>
                <a:lnTo>
                  <a:pt x="63" y="64"/>
                </a:lnTo>
                <a:lnTo>
                  <a:pt x="63" y="65"/>
                </a:lnTo>
                <a:lnTo>
                  <a:pt x="62" y="66"/>
                </a:lnTo>
                <a:lnTo>
                  <a:pt x="62" y="68"/>
                </a:lnTo>
                <a:lnTo>
                  <a:pt x="61" y="68"/>
                </a:lnTo>
                <a:lnTo>
                  <a:pt x="61" y="69"/>
                </a:lnTo>
                <a:lnTo>
                  <a:pt x="60" y="69"/>
                </a:lnTo>
                <a:lnTo>
                  <a:pt x="60" y="70"/>
                </a:lnTo>
                <a:lnTo>
                  <a:pt x="59" y="70"/>
                </a:lnTo>
                <a:lnTo>
                  <a:pt x="59" y="71"/>
                </a:lnTo>
                <a:lnTo>
                  <a:pt x="57" y="71"/>
                </a:lnTo>
                <a:lnTo>
                  <a:pt x="56" y="72"/>
                </a:lnTo>
                <a:lnTo>
                  <a:pt x="55" y="72"/>
                </a:lnTo>
                <a:lnTo>
                  <a:pt x="54" y="73"/>
                </a:lnTo>
                <a:lnTo>
                  <a:pt x="53" y="73"/>
                </a:lnTo>
                <a:lnTo>
                  <a:pt x="52" y="74"/>
                </a:lnTo>
                <a:lnTo>
                  <a:pt x="51" y="74"/>
                </a:lnTo>
                <a:lnTo>
                  <a:pt x="49" y="76"/>
                </a:lnTo>
                <a:lnTo>
                  <a:pt x="48" y="76"/>
                </a:lnTo>
                <a:lnTo>
                  <a:pt x="47" y="76"/>
                </a:lnTo>
                <a:lnTo>
                  <a:pt x="46" y="77"/>
                </a:lnTo>
                <a:lnTo>
                  <a:pt x="45" y="77"/>
                </a:lnTo>
                <a:lnTo>
                  <a:pt x="44" y="77"/>
                </a:lnTo>
                <a:lnTo>
                  <a:pt x="43" y="77"/>
                </a:lnTo>
                <a:lnTo>
                  <a:pt x="41" y="77"/>
                </a:lnTo>
                <a:lnTo>
                  <a:pt x="40" y="77"/>
                </a:lnTo>
                <a:lnTo>
                  <a:pt x="39" y="77"/>
                </a:lnTo>
                <a:lnTo>
                  <a:pt x="38" y="77"/>
                </a:lnTo>
                <a:lnTo>
                  <a:pt x="37" y="77"/>
                </a:lnTo>
                <a:lnTo>
                  <a:pt x="36" y="77"/>
                </a:lnTo>
                <a:lnTo>
                  <a:pt x="35" y="77"/>
                </a:lnTo>
                <a:lnTo>
                  <a:pt x="33" y="77"/>
                </a:lnTo>
                <a:lnTo>
                  <a:pt x="32" y="77"/>
                </a:lnTo>
                <a:lnTo>
                  <a:pt x="31" y="77"/>
                </a:lnTo>
                <a:lnTo>
                  <a:pt x="30" y="77"/>
                </a:lnTo>
                <a:lnTo>
                  <a:pt x="29" y="77"/>
                </a:lnTo>
                <a:lnTo>
                  <a:pt x="28" y="77"/>
                </a:lnTo>
                <a:lnTo>
                  <a:pt x="27" y="77"/>
                </a:lnTo>
                <a:lnTo>
                  <a:pt x="25" y="76"/>
                </a:lnTo>
                <a:lnTo>
                  <a:pt x="24" y="76"/>
                </a:lnTo>
                <a:lnTo>
                  <a:pt x="23" y="76"/>
                </a:lnTo>
                <a:lnTo>
                  <a:pt x="22" y="76"/>
                </a:lnTo>
                <a:lnTo>
                  <a:pt x="21" y="74"/>
                </a:lnTo>
                <a:lnTo>
                  <a:pt x="20" y="74"/>
                </a:lnTo>
                <a:lnTo>
                  <a:pt x="19" y="73"/>
                </a:lnTo>
                <a:lnTo>
                  <a:pt x="17" y="73"/>
                </a:lnTo>
                <a:lnTo>
                  <a:pt x="16" y="73"/>
                </a:lnTo>
                <a:lnTo>
                  <a:pt x="16" y="72"/>
                </a:lnTo>
                <a:lnTo>
                  <a:pt x="15" y="72"/>
                </a:lnTo>
                <a:lnTo>
                  <a:pt x="14" y="71"/>
                </a:lnTo>
                <a:lnTo>
                  <a:pt x="13" y="70"/>
                </a:lnTo>
                <a:lnTo>
                  <a:pt x="12" y="70"/>
                </a:lnTo>
                <a:lnTo>
                  <a:pt x="12" y="69"/>
                </a:lnTo>
                <a:lnTo>
                  <a:pt x="10" y="69"/>
                </a:lnTo>
                <a:lnTo>
                  <a:pt x="10" y="68"/>
                </a:lnTo>
                <a:lnTo>
                  <a:pt x="9" y="66"/>
                </a:lnTo>
                <a:lnTo>
                  <a:pt x="8" y="66"/>
                </a:lnTo>
                <a:lnTo>
                  <a:pt x="8" y="65"/>
                </a:lnTo>
                <a:lnTo>
                  <a:pt x="7" y="64"/>
                </a:lnTo>
                <a:lnTo>
                  <a:pt x="7" y="63"/>
                </a:lnTo>
                <a:lnTo>
                  <a:pt x="6" y="63"/>
                </a:lnTo>
                <a:lnTo>
                  <a:pt x="6" y="62"/>
                </a:lnTo>
                <a:lnTo>
                  <a:pt x="5" y="61"/>
                </a:lnTo>
                <a:lnTo>
                  <a:pt x="5" y="60"/>
                </a:lnTo>
                <a:lnTo>
                  <a:pt x="4" y="58"/>
                </a:lnTo>
                <a:lnTo>
                  <a:pt x="4" y="57"/>
                </a:lnTo>
                <a:lnTo>
                  <a:pt x="2" y="56"/>
                </a:lnTo>
                <a:lnTo>
                  <a:pt x="2" y="55"/>
                </a:lnTo>
                <a:lnTo>
                  <a:pt x="2" y="54"/>
                </a:lnTo>
                <a:lnTo>
                  <a:pt x="2" y="53"/>
                </a:lnTo>
                <a:lnTo>
                  <a:pt x="1" y="53"/>
                </a:lnTo>
                <a:lnTo>
                  <a:pt x="1" y="52"/>
                </a:lnTo>
                <a:lnTo>
                  <a:pt x="1" y="50"/>
                </a:lnTo>
                <a:lnTo>
                  <a:pt x="1" y="49"/>
                </a:lnTo>
                <a:lnTo>
                  <a:pt x="1" y="48"/>
                </a:lnTo>
                <a:lnTo>
                  <a:pt x="0" y="47"/>
                </a:lnTo>
                <a:lnTo>
                  <a:pt x="0" y="46"/>
                </a:lnTo>
                <a:lnTo>
                  <a:pt x="0" y="45"/>
                </a:lnTo>
                <a:lnTo>
                  <a:pt x="0" y="44"/>
                </a:lnTo>
                <a:lnTo>
                  <a:pt x="0" y="42"/>
                </a:lnTo>
                <a:lnTo>
                  <a:pt x="0" y="41"/>
                </a:lnTo>
                <a:lnTo>
                  <a:pt x="0" y="40"/>
                </a:lnTo>
                <a:lnTo>
                  <a:pt x="0" y="39"/>
                </a:lnTo>
                <a:lnTo>
                  <a:pt x="0" y="38"/>
                </a:lnTo>
                <a:lnTo>
                  <a:pt x="0" y="37"/>
                </a:lnTo>
                <a:lnTo>
                  <a:pt x="0" y="36"/>
                </a:lnTo>
                <a:lnTo>
                  <a:pt x="0" y="34"/>
                </a:lnTo>
                <a:lnTo>
                  <a:pt x="0" y="33"/>
                </a:lnTo>
                <a:lnTo>
                  <a:pt x="0" y="32"/>
                </a:lnTo>
                <a:lnTo>
                  <a:pt x="0" y="31"/>
                </a:lnTo>
                <a:lnTo>
                  <a:pt x="0" y="30"/>
                </a:lnTo>
                <a:lnTo>
                  <a:pt x="1" y="30"/>
                </a:lnTo>
                <a:lnTo>
                  <a:pt x="1" y="29"/>
                </a:lnTo>
                <a:lnTo>
                  <a:pt x="1" y="27"/>
                </a:lnTo>
                <a:lnTo>
                  <a:pt x="1" y="26"/>
                </a:lnTo>
                <a:lnTo>
                  <a:pt x="1" y="25"/>
                </a:lnTo>
                <a:lnTo>
                  <a:pt x="2" y="24"/>
                </a:lnTo>
                <a:lnTo>
                  <a:pt x="2" y="23"/>
                </a:lnTo>
                <a:lnTo>
                  <a:pt x="2" y="22"/>
                </a:lnTo>
                <a:lnTo>
                  <a:pt x="4" y="21"/>
                </a:lnTo>
                <a:lnTo>
                  <a:pt x="4" y="19"/>
                </a:lnTo>
                <a:lnTo>
                  <a:pt x="5" y="18"/>
                </a:lnTo>
                <a:lnTo>
                  <a:pt x="5" y="17"/>
                </a:lnTo>
                <a:lnTo>
                  <a:pt x="5" y="16"/>
                </a:lnTo>
                <a:lnTo>
                  <a:pt x="6" y="16"/>
                </a:lnTo>
                <a:lnTo>
                  <a:pt x="6" y="15"/>
                </a:lnTo>
                <a:lnTo>
                  <a:pt x="7" y="14"/>
                </a:lnTo>
                <a:lnTo>
                  <a:pt x="7" y="13"/>
                </a:lnTo>
                <a:lnTo>
                  <a:pt x="8" y="13"/>
                </a:lnTo>
                <a:lnTo>
                  <a:pt x="8" y="11"/>
                </a:lnTo>
                <a:lnTo>
                  <a:pt x="9" y="10"/>
                </a:lnTo>
                <a:lnTo>
                  <a:pt x="10" y="9"/>
                </a:lnTo>
                <a:lnTo>
                  <a:pt x="12" y="8"/>
                </a:lnTo>
                <a:lnTo>
                  <a:pt x="13" y="8"/>
                </a:lnTo>
                <a:lnTo>
                  <a:pt x="13" y="7"/>
                </a:lnTo>
                <a:lnTo>
                  <a:pt x="14" y="7"/>
                </a:lnTo>
                <a:lnTo>
                  <a:pt x="14" y="6"/>
                </a:lnTo>
                <a:lnTo>
                  <a:pt x="15" y="6"/>
                </a:lnTo>
                <a:lnTo>
                  <a:pt x="15" y="5"/>
                </a:lnTo>
                <a:lnTo>
                  <a:pt x="16" y="5"/>
                </a:lnTo>
                <a:lnTo>
                  <a:pt x="17" y="5"/>
                </a:lnTo>
                <a:lnTo>
                  <a:pt x="17" y="3"/>
                </a:lnTo>
                <a:lnTo>
                  <a:pt x="19" y="3"/>
                </a:lnTo>
                <a:lnTo>
                  <a:pt x="20" y="3"/>
                </a:lnTo>
                <a:lnTo>
                  <a:pt x="20" y="2"/>
                </a:lnTo>
                <a:lnTo>
                  <a:pt x="21" y="2"/>
                </a:lnTo>
                <a:lnTo>
                  <a:pt x="22" y="2"/>
                </a:lnTo>
                <a:lnTo>
                  <a:pt x="22" y="1"/>
                </a:lnTo>
                <a:lnTo>
                  <a:pt x="23" y="1"/>
                </a:lnTo>
                <a:lnTo>
                  <a:pt x="24" y="1"/>
                </a:lnTo>
                <a:lnTo>
                  <a:pt x="25" y="1"/>
                </a:lnTo>
                <a:lnTo>
                  <a:pt x="27" y="0"/>
                </a:lnTo>
                <a:lnTo>
                  <a:pt x="28" y="0"/>
                </a:lnTo>
                <a:lnTo>
                  <a:pt x="29" y="0"/>
                </a:lnTo>
                <a:lnTo>
                  <a:pt x="30" y="0"/>
                </a:lnTo>
                <a:lnTo>
                  <a:pt x="31" y="0"/>
                </a:lnTo>
                <a:lnTo>
                  <a:pt x="32" y="0"/>
                </a:lnTo>
                <a:lnTo>
                  <a:pt x="33" y="0"/>
                </a:lnTo>
                <a:lnTo>
                  <a:pt x="35" y="0"/>
                </a:lnTo>
                <a:lnTo>
                  <a:pt x="36" y="0"/>
                </a:lnTo>
                <a:lnTo>
                  <a:pt x="37" y="0"/>
                </a:lnTo>
                <a:lnTo>
                  <a:pt x="38" y="0"/>
                </a:lnTo>
                <a:lnTo>
                  <a:pt x="39" y="0"/>
                </a:lnTo>
                <a:lnTo>
                  <a:pt x="40" y="0"/>
                </a:lnTo>
                <a:lnTo>
                  <a:pt x="41" y="0"/>
                </a:lnTo>
                <a:lnTo>
                  <a:pt x="43" y="0"/>
                </a:lnTo>
                <a:lnTo>
                  <a:pt x="44" y="1"/>
                </a:lnTo>
                <a:lnTo>
                  <a:pt x="45" y="1"/>
                </a:lnTo>
                <a:lnTo>
                  <a:pt x="46" y="1"/>
                </a:lnTo>
                <a:lnTo>
                  <a:pt x="47" y="1"/>
                </a:lnTo>
                <a:lnTo>
                  <a:pt x="48" y="2"/>
                </a:lnTo>
                <a:lnTo>
                  <a:pt x="49" y="2"/>
                </a:lnTo>
                <a:lnTo>
                  <a:pt x="51" y="3"/>
                </a:lnTo>
                <a:lnTo>
                  <a:pt x="52" y="3"/>
                </a:lnTo>
                <a:lnTo>
                  <a:pt x="53" y="5"/>
                </a:lnTo>
                <a:lnTo>
                  <a:pt x="54" y="5"/>
                </a:lnTo>
                <a:lnTo>
                  <a:pt x="54" y="6"/>
                </a:lnTo>
                <a:lnTo>
                  <a:pt x="55" y="6"/>
                </a:lnTo>
                <a:lnTo>
                  <a:pt x="56" y="6"/>
                </a:lnTo>
                <a:lnTo>
                  <a:pt x="56" y="7"/>
                </a:lnTo>
                <a:lnTo>
                  <a:pt x="57" y="7"/>
                </a:lnTo>
                <a:lnTo>
                  <a:pt x="57" y="8"/>
                </a:lnTo>
                <a:lnTo>
                  <a:pt x="59" y="9"/>
                </a:lnTo>
                <a:lnTo>
                  <a:pt x="60" y="10"/>
                </a:lnTo>
                <a:lnTo>
                  <a:pt x="61" y="10"/>
                </a:lnTo>
                <a:lnTo>
                  <a:pt x="61" y="11"/>
                </a:lnTo>
                <a:lnTo>
                  <a:pt x="62" y="11"/>
                </a:lnTo>
                <a:lnTo>
                  <a:pt x="62" y="13"/>
                </a:lnTo>
                <a:lnTo>
                  <a:pt x="62" y="14"/>
                </a:lnTo>
                <a:lnTo>
                  <a:pt x="63" y="14"/>
                </a:lnTo>
                <a:lnTo>
                  <a:pt x="63" y="15"/>
                </a:lnTo>
                <a:lnTo>
                  <a:pt x="64" y="16"/>
                </a:lnTo>
                <a:lnTo>
                  <a:pt x="64" y="17"/>
                </a:lnTo>
                <a:lnTo>
                  <a:pt x="65" y="17"/>
                </a:lnTo>
                <a:lnTo>
                  <a:pt x="65" y="18"/>
                </a:lnTo>
                <a:lnTo>
                  <a:pt x="65" y="19"/>
                </a:lnTo>
                <a:lnTo>
                  <a:pt x="67" y="21"/>
                </a:lnTo>
                <a:lnTo>
                  <a:pt x="67" y="22"/>
                </a:lnTo>
                <a:lnTo>
                  <a:pt x="67" y="23"/>
                </a:lnTo>
                <a:lnTo>
                  <a:pt x="68" y="24"/>
                </a:lnTo>
                <a:lnTo>
                  <a:pt x="68" y="25"/>
                </a:lnTo>
                <a:lnTo>
                  <a:pt x="68" y="26"/>
                </a:lnTo>
                <a:lnTo>
                  <a:pt x="68" y="27"/>
                </a:lnTo>
                <a:lnTo>
                  <a:pt x="69" y="29"/>
                </a:lnTo>
                <a:lnTo>
                  <a:pt x="69" y="30"/>
                </a:lnTo>
                <a:lnTo>
                  <a:pt x="69" y="31"/>
                </a:lnTo>
                <a:lnTo>
                  <a:pt x="69" y="32"/>
                </a:lnTo>
                <a:lnTo>
                  <a:pt x="69" y="33"/>
                </a:lnTo>
                <a:lnTo>
                  <a:pt x="69" y="34"/>
                </a:lnTo>
                <a:lnTo>
                  <a:pt x="69" y="36"/>
                </a:lnTo>
                <a:lnTo>
                  <a:pt x="69" y="38"/>
                </a:lnTo>
                <a:lnTo>
                  <a:pt x="69" y="39"/>
                </a:lnTo>
                <a:lnTo>
                  <a:pt x="70" y="40"/>
                </a:lnTo>
                <a:lnTo>
                  <a:pt x="70" y="41"/>
                </a:lnTo>
                <a:lnTo>
                  <a:pt x="70" y="42"/>
                </a:lnTo>
                <a:lnTo>
                  <a:pt x="70" y="44"/>
                </a:lnTo>
                <a:lnTo>
                  <a:pt x="21" y="44"/>
                </a:lnTo>
                <a:lnTo>
                  <a:pt x="21" y="45"/>
                </a:lnTo>
                <a:lnTo>
                  <a:pt x="21" y="46"/>
                </a:lnTo>
                <a:lnTo>
                  <a:pt x="21" y="47"/>
                </a:lnTo>
                <a:lnTo>
                  <a:pt x="21" y="48"/>
                </a:lnTo>
                <a:lnTo>
                  <a:pt x="21" y="49"/>
                </a:lnTo>
                <a:lnTo>
                  <a:pt x="21" y="50"/>
                </a:lnTo>
                <a:lnTo>
                  <a:pt x="21" y="52"/>
                </a:lnTo>
                <a:lnTo>
                  <a:pt x="22" y="52"/>
                </a:lnTo>
                <a:lnTo>
                  <a:pt x="22" y="53"/>
                </a:lnTo>
                <a:lnTo>
                  <a:pt x="22" y="54"/>
                </a:lnTo>
                <a:lnTo>
                  <a:pt x="23" y="54"/>
                </a:lnTo>
                <a:lnTo>
                  <a:pt x="23" y="55"/>
                </a:lnTo>
                <a:lnTo>
                  <a:pt x="23" y="56"/>
                </a:lnTo>
                <a:lnTo>
                  <a:pt x="24" y="56"/>
                </a:lnTo>
                <a:lnTo>
                  <a:pt x="24" y="57"/>
                </a:lnTo>
                <a:lnTo>
                  <a:pt x="25" y="57"/>
                </a:lnTo>
                <a:lnTo>
                  <a:pt x="25" y="58"/>
                </a:lnTo>
                <a:lnTo>
                  <a:pt x="27" y="58"/>
                </a:lnTo>
                <a:lnTo>
                  <a:pt x="27" y="60"/>
                </a:lnTo>
                <a:lnTo>
                  <a:pt x="28" y="60"/>
                </a:lnTo>
                <a:lnTo>
                  <a:pt x="28" y="61"/>
                </a:lnTo>
                <a:lnTo>
                  <a:pt x="29" y="61"/>
                </a:lnTo>
                <a:lnTo>
                  <a:pt x="30" y="61"/>
                </a:lnTo>
                <a:lnTo>
                  <a:pt x="30" y="62"/>
                </a:lnTo>
                <a:lnTo>
                  <a:pt x="31" y="62"/>
                </a:lnTo>
                <a:lnTo>
                  <a:pt x="32" y="62"/>
                </a:lnTo>
                <a:lnTo>
                  <a:pt x="33" y="62"/>
                </a:lnTo>
                <a:lnTo>
                  <a:pt x="35" y="63"/>
                </a:lnTo>
                <a:lnTo>
                  <a:pt x="36" y="63"/>
                </a:lnTo>
                <a:lnTo>
                  <a:pt x="37" y="63"/>
                </a:lnTo>
                <a:lnTo>
                  <a:pt x="38" y="63"/>
                </a:lnTo>
                <a:lnTo>
                  <a:pt x="39" y="62"/>
                </a:lnTo>
                <a:lnTo>
                  <a:pt x="40" y="62"/>
                </a:lnTo>
                <a:lnTo>
                  <a:pt x="41" y="62"/>
                </a:lnTo>
                <a:lnTo>
                  <a:pt x="43" y="62"/>
                </a:lnTo>
                <a:lnTo>
                  <a:pt x="43" y="61"/>
                </a:lnTo>
                <a:lnTo>
                  <a:pt x="44" y="61"/>
                </a:lnTo>
                <a:lnTo>
                  <a:pt x="44" y="60"/>
                </a:lnTo>
                <a:lnTo>
                  <a:pt x="45" y="60"/>
                </a:lnTo>
                <a:lnTo>
                  <a:pt x="45" y="58"/>
                </a:lnTo>
                <a:lnTo>
                  <a:pt x="46" y="58"/>
                </a:lnTo>
                <a:lnTo>
                  <a:pt x="46" y="57"/>
                </a:lnTo>
                <a:lnTo>
                  <a:pt x="47" y="57"/>
                </a:lnTo>
                <a:lnTo>
                  <a:pt x="47" y="56"/>
                </a:lnTo>
                <a:lnTo>
                  <a:pt x="47" y="55"/>
                </a:lnTo>
                <a:lnTo>
                  <a:pt x="48" y="55"/>
                </a:lnTo>
                <a:lnTo>
                  <a:pt x="48" y="54"/>
                </a:lnTo>
                <a:lnTo>
                  <a:pt x="48" y="53"/>
                </a:lnTo>
                <a:lnTo>
                  <a:pt x="49" y="52"/>
                </a:lnTo>
                <a:close/>
                <a:moveTo>
                  <a:pt x="51" y="32"/>
                </a:moveTo>
                <a:lnTo>
                  <a:pt x="49" y="32"/>
                </a:lnTo>
                <a:lnTo>
                  <a:pt x="49" y="31"/>
                </a:lnTo>
                <a:lnTo>
                  <a:pt x="49" y="30"/>
                </a:lnTo>
                <a:lnTo>
                  <a:pt x="49" y="29"/>
                </a:lnTo>
                <a:lnTo>
                  <a:pt x="49" y="27"/>
                </a:lnTo>
                <a:lnTo>
                  <a:pt x="49" y="26"/>
                </a:lnTo>
                <a:lnTo>
                  <a:pt x="49" y="25"/>
                </a:lnTo>
                <a:lnTo>
                  <a:pt x="48" y="24"/>
                </a:lnTo>
                <a:lnTo>
                  <a:pt x="48" y="23"/>
                </a:lnTo>
                <a:lnTo>
                  <a:pt x="48" y="22"/>
                </a:lnTo>
                <a:lnTo>
                  <a:pt x="47" y="22"/>
                </a:lnTo>
                <a:lnTo>
                  <a:pt x="47" y="21"/>
                </a:lnTo>
                <a:lnTo>
                  <a:pt x="46" y="19"/>
                </a:lnTo>
                <a:lnTo>
                  <a:pt x="45" y="18"/>
                </a:lnTo>
                <a:lnTo>
                  <a:pt x="44" y="18"/>
                </a:lnTo>
                <a:lnTo>
                  <a:pt x="44" y="17"/>
                </a:lnTo>
                <a:lnTo>
                  <a:pt x="43" y="17"/>
                </a:lnTo>
                <a:lnTo>
                  <a:pt x="43" y="16"/>
                </a:lnTo>
                <a:lnTo>
                  <a:pt x="41" y="16"/>
                </a:lnTo>
                <a:lnTo>
                  <a:pt x="40" y="16"/>
                </a:lnTo>
                <a:lnTo>
                  <a:pt x="40" y="15"/>
                </a:lnTo>
                <a:lnTo>
                  <a:pt x="39" y="15"/>
                </a:lnTo>
                <a:lnTo>
                  <a:pt x="38" y="15"/>
                </a:lnTo>
                <a:lnTo>
                  <a:pt x="37" y="15"/>
                </a:lnTo>
                <a:lnTo>
                  <a:pt x="36" y="15"/>
                </a:lnTo>
                <a:lnTo>
                  <a:pt x="35" y="15"/>
                </a:lnTo>
                <a:lnTo>
                  <a:pt x="33" y="15"/>
                </a:lnTo>
                <a:lnTo>
                  <a:pt x="32" y="15"/>
                </a:lnTo>
                <a:lnTo>
                  <a:pt x="31" y="15"/>
                </a:lnTo>
                <a:lnTo>
                  <a:pt x="30" y="15"/>
                </a:lnTo>
                <a:lnTo>
                  <a:pt x="30" y="16"/>
                </a:lnTo>
                <a:lnTo>
                  <a:pt x="29" y="16"/>
                </a:lnTo>
                <a:lnTo>
                  <a:pt x="28" y="16"/>
                </a:lnTo>
                <a:lnTo>
                  <a:pt x="28" y="17"/>
                </a:lnTo>
                <a:lnTo>
                  <a:pt x="27" y="17"/>
                </a:lnTo>
                <a:lnTo>
                  <a:pt x="27" y="18"/>
                </a:lnTo>
                <a:lnTo>
                  <a:pt x="25" y="18"/>
                </a:lnTo>
                <a:lnTo>
                  <a:pt x="25" y="19"/>
                </a:lnTo>
                <a:lnTo>
                  <a:pt x="24" y="19"/>
                </a:lnTo>
                <a:lnTo>
                  <a:pt x="24" y="21"/>
                </a:lnTo>
                <a:lnTo>
                  <a:pt x="23" y="21"/>
                </a:lnTo>
                <a:lnTo>
                  <a:pt x="23" y="22"/>
                </a:lnTo>
                <a:lnTo>
                  <a:pt x="23" y="23"/>
                </a:lnTo>
                <a:lnTo>
                  <a:pt x="22" y="23"/>
                </a:lnTo>
                <a:lnTo>
                  <a:pt x="22" y="24"/>
                </a:lnTo>
                <a:lnTo>
                  <a:pt x="22" y="25"/>
                </a:lnTo>
                <a:lnTo>
                  <a:pt x="21" y="26"/>
                </a:lnTo>
                <a:lnTo>
                  <a:pt x="21" y="27"/>
                </a:lnTo>
                <a:lnTo>
                  <a:pt x="21" y="29"/>
                </a:lnTo>
                <a:lnTo>
                  <a:pt x="21" y="30"/>
                </a:lnTo>
                <a:lnTo>
                  <a:pt x="21" y="31"/>
                </a:lnTo>
                <a:lnTo>
                  <a:pt x="21" y="32"/>
                </a:lnTo>
                <a:lnTo>
                  <a:pt x="51"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6" name="Freeform 79"/>
          <p:cNvSpPr>
            <a:spLocks noEditPoints="1"/>
          </p:cNvSpPr>
          <p:nvPr/>
        </p:nvSpPr>
        <p:spPr bwMode="auto">
          <a:xfrm>
            <a:off x="7164388" y="4041775"/>
            <a:ext cx="114300" cy="165100"/>
          </a:xfrm>
          <a:custGeom>
            <a:avLst/>
            <a:gdLst>
              <a:gd name="T0" fmla="*/ 20 w 72"/>
              <a:gd name="T1" fmla="*/ 10 h 104"/>
              <a:gd name="T2" fmla="*/ 22 w 72"/>
              <a:gd name="T3" fmla="*/ 7 h 104"/>
              <a:gd name="T4" fmla="*/ 26 w 72"/>
              <a:gd name="T5" fmla="*/ 5 h 104"/>
              <a:gd name="T6" fmla="*/ 30 w 72"/>
              <a:gd name="T7" fmla="*/ 2 h 104"/>
              <a:gd name="T8" fmla="*/ 34 w 72"/>
              <a:gd name="T9" fmla="*/ 0 h 104"/>
              <a:gd name="T10" fmla="*/ 40 w 72"/>
              <a:gd name="T11" fmla="*/ 0 h 104"/>
              <a:gd name="T12" fmla="*/ 46 w 72"/>
              <a:gd name="T13" fmla="*/ 0 h 104"/>
              <a:gd name="T14" fmla="*/ 52 w 72"/>
              <a:gd name="T15" fmla="*/ 1 h 104"/>
              <a:gd name="T16" fmla="*/ 56 w 72"/>
              <a:gd name="T17" fmla="*/ 3 h 104"/>
              <a:gd name="T18" fmla="*/ 60 w 72"/>
              <a:gd name="T19" fmla="*/ 7 h 104"/>
              <a:gd name="T20" fmla="*/ 64 w 72"/>
              <a:gd name="T21" fmla="*/ 10 h 104"/>
              <a:gd name="T22" fmla="*/ 67 w 72"/>
              <a:gd name="T23" fmla="*/ 15 h 104"/>
              <a:gd name="T24" fmla="*/ 69 w 72"/>
              <a:gd name="T25" fmla="*/ 18 h 104"/>
              <a:gd name="T26" fmla="*/ 71 w 72"/>
              <a:gd name="T27" fmla="*/ 24 h 104"/>
              <a:gd name="T28" fmla="*/ 72 w 72"/>
              <a:gd name="T29" fmla="*/ 30 h 104"/>
              <a:gd name="T30" fmla="*/ 72 w 72"/>
              <a:gd name="T31" fmla="*/ 36 h 104"/>
              <a:gd name="T32" fmla="*/ 72 w 72"/>
              <a:gd name="T33" fmla="*/ 41 h 104"/>
              <a:gd name="T34" fmla="*/ 72 w 72"/>
              <a:gd name="T35" fmla="*/ 47 h 104"/>
              <a:gd name="T36" fmla="*/ 71 w 72"/>
              <a:gd name="T37" fmla="*/ 53 h 104"/>
              <a:gd name="T38" fmla="*/ 69 w 72"/>
              <a:gd name="T39" fmla="*/ 58 h 104"/>
              <a:gd name="T40" fmla="*/ 65 w 72"/>
              <a:gd name="T41" fmla="*/ 63 h 104"/>
              <a:gd name="T42" fmla="*/ 63 w 72"/>
              <a:gd name="T43" fmla="*/ 66 h 104"/>
              <a:gd name="T44" fmla="*/ 59 w 72"/>
              <a:gd name="T45" fmla="*/ 71 h 104"/>
              <a:gd name="T46" fmla="*/ 54 w 72"/>
              <a:gd name="T47" fmla="*/ 74 h 104"/>
              <a:gd name="T48" fmla="*/ 49 w 72"/>
              <a:gd name="T49" fmla="*/ 77 h 104"/>
              <a:gd name="T50" fmla="*/ 44 w 72"/>
              <a:gd name="T51" fmla="*/ 77 h 104"/>
              <a:gd name="T52" fmla="*/ 38 w 72"/>
              <a:gd name="T53" fmla="*/ 77 h 104"/>
              <a:gd name="T54" fmla="*/ 33 w 72"/>
              <a:gd name="T55" fmla="*/ 76 h 104"/>
              <a:gd name="T56" fmla="*/ 29 w 72"/>
              <a:gd name="T57" fmla="*/ 73 h 104"/>
              <a:gd name="T58" fmla="*/ 25 w 72"/>
              <a:gd name="T59" fmla="*/ 71 h 104"/>
              <a:gd name="T60" fmla="*/ 21 w 72"/>
              <a:gd name="T61" fmla="*/ 69 h 104"/>
              <a:gd name="T62" fmla="*/ 0 w 72"/>
              <a:gd name="T63" fmla="*/ 1 h 104"/>
              <a:gd name="T64" fmla="*/ 20 w 72"/>
              <a:gd name="T65" fmla="*/ 41 h 104"/>
              <a:gd name="T66" fmla="*/ 21 w 72"/>
              <a:gd name="T67" fmla="*/ 47 h 104"/>
              <a:gd name="T68" fmla="*/ 22 w 72"/>
              <a:gd name="T69" fmla="*/ 52 h 104"/>
              <a:gd name="T70" fmla="*/ 24 w 72"/>
              <a:gd name="T71" fmla="*/ 55 h 104"/>
              <a:gd name="T72" fmla="*/ 26 w 72"/>
              <a:gd name="T73" fmla="*/ 58 h 104"/>
              <a:gd name="T74" fmla="*/ 30 w 72"/>
              <a:gd name="T75" fmla="*/ 61 h 104"/>
              <a:gd name="T76" fmla="*/ 36 w 72"/>
              <a:gd name="T77" fmla="*/ 62 h 104"/>
              <a:gd name="T78" fmla="*/ 40 w 72"/>
              <a:gd name="T79" fmla="*/ 61 h 104"/>
              <a:gd name="T80" fmla="*/ 45 w 72"/>
              <a:gd name="T81" fmla="*/ 60 h 104"/>
              <a:gd name="T82" fmla="*/ 47 w 72"/>
              <a:gd name="T83" fmla="*/ 56 h 104"/>
              <a:gd name="T84" fmla="*/ 49 w 72"/>
              <a:gd name="T85" fmla="*/ 53 h 104"/>
              <a:gd name="T86" fmla="*/ 52 w 72"/>
              <a:gd name="T87" fmla="*/ 49 h 104"/>
              <a:gd name="T88" fmla="*/ 52 w 72"/>
              <a:gd name="T89" fmla="*/ 44 h 104"/>
              <a:gd name="T90" fmla="*/ 53 w 72"/>
              <a:gd name="T91" fmla="*/ 39 h 104"/>
              <a:gd name="T92" fmla="*/ 52 w 72"/>
              <a:gd name="T93" fmla="*/ 34 h 104"/>
              <a:gd name="T94" fmla="*/ 52 w 72"/>
              <a:gd name="T95" fmla="*/ 29 h 104"/>
              <a:gd name="T96" fmla="*/ 49 w 72"/>
              <a:gd name="T97" fmla="*/ 24 h 104"/>
              <a:gd name="T98" fmla="*/ 47 w 72"/>
              <a:gd name="T99" fmla="*/ 19 h 104"/>
              <a:gd name="T100" fmla="*/ 42 w 72"/>
              <a:gd name="T101" fmla="*/ 17 h 104"/>
              <a:gd name="T102" fmla="*/ 39 w 72"/>
              <a:gd name="T103" fmla="*/ 15 h 104"/>
              <a:gd name="T104" fmla="*/ 33 w 72"/>
              <a:gd name="T105" fmla="*/ 15 h 104"/>
              <a:gd name="T106" fmla="*/ 28 w 72"/>
              <a:gd name="T107" fmla="*/ 17 h 104"/>
              <a:gd name="T108" fmla="*/ 24 w 72"/>
              <a:gd name="T109" fmla="*/ 21 h 104"/>
              <a:gd name="T110" fmla="*/ 22 w 72"/>
              <a:gd name="T111" fmla="*/ 25 h 104"/>
              <a:gd name="T112" fmla="*/ 20 w 72"/>
              <a:gd name="T113" fmla="*/ 29 h 104"/>
              <a:gd name="T114" fmla="*/ 20 w 72"/>
              <a:gd name="T115" fmla="*/ 34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104"/>
              <a:gd name="T176" fmla="*/ 72 w 7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104">
                <a:moveTo>
                  <a:pt x="0" y="1"/>
                </a:moveTo>
                <a:lnTo>
                  <a:pt x="18" y="1"/>
                </a:lnTo>
                <a:lnTo>
                  <a:pt x="18" y="13"/>
                </a:lnTo>
                <a:lnTo>
                  <a:pt x="18" y="11"/>
                </a:lnTo>
                <a:lnTo>
                  <a:pt x="20" y="10"/>
                </a:lnTo>
                <a:lnTo>
                  <a:pt x="20" y="9"/>
                </a:lnTo>
                <a:lnTo>
                  <a:pt x="21" y="9"/>
                </a:lnTo>
                <a:lnTo>
                  <a:pt x="21" y="8"/>
                </a:lnTo>
                <a:lnTo>
                  <a:pt x="22" y="8"/>
                </a:lnTo>
                <a:lnTo>
                  <a:pt x="22" y="7"/>
                </a:lnTo>
                <a:lnTo>
                  <a:pt x="23" y="7"/>
                </a:lnTo>
                <a:lnTo>
                  <a:pt x="23" y="6"/>
                </a:lnTo>
                <a:lnTo>
                  <a:pt x="24" y="6"/>
                </a:lnTo>
                <a:lnTo>
                  <a:pt x="25" y="5"/>
                </a:lnTo>
                <a:lnTo>
                  <a:pt x="26" y="5"/>
                </a:lnTo>
                <a:lnTo>
                  <a:pt x="26" y="3"/>
                </a:lnTo>
                <a:lnTo>
                  <a:pt x="28" y="3"/>
                </a:lnTo>
                <a:lnTo>
                  <a:pt x="29" y="3"/>
                </a:lnTo>
                <a:lnTo>
                  <a:pt x="29" y="2"/>
                </a:lnTo>
                <a:lnTo>
                  <a:pt x="30" y="2"/>
                </a:lnTo>
                <a:lnTo>
                  <a:pt x="31" y="2"/>
                </a:lnTo>
                <a:lnTo>
                  <a:pt x="31" y="1"/>
                </a:lnTo>
                <a:lnTo>
                  <a:pt x="32" y="1"/>
                </a:lnTo>
                <a:lnTo>
                  <a:pt x="33" y="1"/>
                </a:lnTo>
                <a:lnTo>
                  <a:pt x="34" y="0"/>
                </a:lnTo>
                <a:lnTo>
                  <a:pt x="36" y="0"/>
                </a:lnTo>
                <a:lnTo>
                  <a:pt x="37" y="0"/>
                </a:lnTo>
                <a:lnTo>
                  <a:pt x="38" y="0"/>
                </a:lnTo>
                <a:lnTo>
                  <a:pt x="39" y="0"/>
                </a:lnTo>
                <a:lnTo>
                  <a:pt x="40" y="0"/>
                </a:lnTo>
                <a:lnTo>
                  <a:pt x="41" y="0"/>
                </a:lnTo>
                <a:lnTo>
                  <a:pt x="42" y="0"/>
                </a:lnTo>
                <a:lnTo>
                  <a:pt x="44" y="0"/>
                </a:lnTo>
                <a:lnTo>
                  <a:pt x="45" y="0"/>
                </a:lnTo>
                <a:lnTo>
                  <a:pt x="46" y="0"/>
                </a:lnTo>
                <a:lnTo>
                  <a:pt x="47" y="0"/>
                </a:lnTo>
                <a:lnTo>
                  <a:pt x="48" y="0"/>
                </a:lnTo>
                <a:lnTo>
                  <a:pt x="49" y="1"/>
                </a:lnTo>
                <a:lnTo>
                  <a:pt x="51" y="1"/>
                </a:lnTo>
                <a:lnTo>
                  <a:pt x="52" y="1"/>
                </a:lnTo>
                <a:lnTo>
                  <a:pt x="53" y="2"/>
                </a:lnTo>
                <a:lnTo>
                  <a:pt x="54" y="2"/>
                </a:lnTo>
                <a:lnTo>
                  <a:pt x="55" y="2"/>
                </a:lnTo>
                <a:lnTo>
                  <a:pt x="55" y="3"/>
                </a:lnTo>
                <a:lnTo>
                  <a:pt x="56" y="3"/>
                </a:lnTo>
                <a:lnTo>
                  <a:pt x="57" y="5"/>
                </a:lnTo>
                <a:lnTo>
                  <a:pt x="59" y="5"/>
                </a:lnTo>
                <a:lnTo>
                  <a:pt x="59" y="6"/>
                </a:lnTo>
                <a:lnTo>
                  <a:pt x="60" y="6"/>
                </a:lnTo>
                <a:lnTo>
                  <a:pt x="60" y="7"/>
                </a:lnTo>
                <a:lnTo>
                  <a:pt x="61" y="7"/>
                </a:lnTo>
                <a:lnTo>
                  <a:pt x="62" y="8"/>
                </a:lnTo>
                <a:lnTo>
                  <a:pt x="63" y="9"/>
                </a:lnTo>
                <a:lnTo>
                  <a:pt x="63" y="10"/>
                </a:lnTo>
                <a:lnTo>
                  <a:pt x="64" y="10"/>
                </a:lnTo>
                <a:lnTo>
                  <a:pt x="64" y="11"/>
                </a:lnTo>
                <a:lnTo>
                  <a:pt x="65" y="11"/>
                </a:lnTo>
                <a:lnTo>
                  <a:pt x="65" y="13"/>
                </a:lnTo>
                <a:lnTo>
                  <a:pt x="67" y="14"/>
                </a:lnTo>
                <a:lnTo>
                  <a:pt x="67" y="15"/>
                </a:lnTo>
                <a:lnTo>
                  <a:pt x="68" y="15"/>
                </a:lnTo>
                <a:lnTo>
                  <a:pt x="68" y="16"/>
                </a:lnTo>
                <a:lnTo>
                  <a:pt x="68" y="17"/>
                </a:lnTo>
                <a:lnTo>
                  <a:pt x="69" y="17"/>
                </a:lnTo>
                <a:lnTo>
                  <a:pt x="69" y="18"/>
                </a:lnTo>
                <a:lnTo>
                  <a:pt x="69" y="19"/>
                </a:lnTo>
                <a:lnTo>
                  <a:pt x="70" y="21"/>
                </a:lnTo>
                <a:lnTo>
                  <a:pt x="70" y="22"/>
                </a:lnTo>
                <a:lnTo>
                  <a:pt x="70" y="23"/>
                </a:lnTo>
                <a:lnTo>
                  <a:pt x="71" y="24"/>
                </a:lnTo>
                <a:lnTo>
                  <a:pt x="71" y="25"/>
                </a:lnTo>
                <a:lnTo>
                  <a:pt x="71" y="26"/>
                </a:lnTo>
                <a:lnTo>
                  <a:pt x="71" y="27"/>
                </a:lnTo>
                <a:lnTo>
                  <a:pt x="71" y="29"/>
                </a:lnTo>
                <a:lnTo>
                  <a:pt x="72" y="30"/>
                </a:lnTo>
                <a:lnTo>
                  <a:pt x="72" y="31"/>
                </a:lnTo>
                <a:lnTo>
                  <a:pt x="72" y="32"/>
                </a:lnTo>
                <a:lnTo>
                  <a:pt x="72" y="33"/>
                </a:lnTo>
                <a:lnTo>
                  <a:pt x="72" y="34"/>
                </a:lnTo>
                <a:lnTo>
                  <a:pt x="72" y="36"/>
                </a:lnTo>
                <a:lnTo>
                  <a:pt x="72" y="37"/>
                </a:lnTo>
                <a:lnTo>
                  <a:pt x="72" y="38"/>
                </a:lnTo>
                <a:lnTo>
                  <a:pt x="72" y="39"/>
                </a:lnTo>
                <a:lnTo>
                  <a:pt x="72" y="40"/>
                </a:lnTo>
                <a:lnTo>
                  <a:pt x="72" y="41"/>
                </a:lnTo>
                <a:lnTo>
                  <a:pt x="72" y="42"/>
                </a:lnTo>
                <a:lnTo>
                  <a:pt x="72" y="44"/>
                </a:lnTo>
                <a:lnTo>
                  <a:pt x="72" y="45"/>
                </a:lnTo>
                <a:lnTo>
                  <a:pt x="72" y="46"/>
                </a:lnTo>
                <a:lnTo>
                  <a:pt x="72" y="47"/>
                </a:lnTo>
                <a:lnTo>
                  <a:pt x="71" y="48"/>
                </a:lnTo>
                <a:lnTo>
                  <a:pt x="71" y="49"/>
                </a:lnTo>
                <a:lnTo>
                  <a:pt x="71" y="50"/>
                </a:lnTo>
                <a:lnTo>
                  <a:pt x="71" y="52"/>
                </a:lnTo>
                <a:lnTo>
                  <a:pt x="71" y="53"/>
                </a:lnTo>
                <a:lnTo>
                  <a:pt x="70" y="54"/>
                </a:lnTo>
                <a:lnTo>
                  <a:pt x="70" y="55"/>
                </a:lnTo>
                <a:lnTo>
                  <a:pt x="70" y="56"/>
                </a:lnTo>
                <a:lnTo>
                  <a:pt x="69" y="57"/>
                </a:lnTo>
                <a:lnTo>
                  <a:pt x="69" y="58"/>
                </a:lnTo>
                <a:lnTo>
                  <a:pt x="68" y="60"/>
                </a:lnTo>
                <a:lnTo>
                  <a:pt x="68" y="61"/>
                </a:lnTo>
                <a:lnTo>
                  <a:pt x="67" y="62"/>
                </a:lnTo>
                <a:lnTo>
                  <a:pt x="67" y="63"/>
                </a:lnTo>
                <a:lnTo>
                  <a:pt x="65" y="63"/>
                </a:lnTo>
                <a:lnTo>
                  <a:pt x="65" y="64"/>
                </a:lnTo>
                <a:lnTo>
                  <a:pt x="65" y="65"/>
                </a:lnTo>
                <a:lnTo>
                  <a:pt x="64" y="65"/>
                </a:lnTo>
                <a:lnTo>
                  <a:pt x="64" y="66"/>
                </a:lnTo>
                <a:lnTo>
                  <a:pt x="63" y="66"/>
                </a:lnTo>
                <a:lnTo>
                  <a:pt x="63" y="68"/>
                </a:lnTo>
                <a:lnTo>
                  <a:pt x="62" y="69"/>
                </a:lnTo>
                <a:lnTo>
                  <a:pt x="61" y="70"/>
                </a:lnTo>
                <a:lnTo>
                  <a:pt x="60" y="70"/>
                </a:lnTo>
                <a:lnTo>
                  <a:pt x="59" y="71"/>
                </a:lnTo>
                <a:lnTo>
                  <a:pt x="57" y="72"/>
                </a:lnTo>
                <a:lnTo>
                  <a:pt x="56" y="73"/>
                </a:lnTo>
                <a:lnTo>
                  <a:pt x="55" y="73"/>
                </a:lnTo>
                <a:lnTo>
                  <a:pt x="55" y="74"/>
                </a:lnTo>
                <a:lnTo>
                  <a:pt x="54" y="74"/>
                </a:lnTo>
                <a:lnTo>
                  <a:pt x="53" y="74"/>
                </a:lnTo>
                <a:lnTo>
                  <a:pt x="52" y="76"/>
                </a:lnTo>
                <a:lnTo>
                  <a:pt x="51" y="76"/>
                </a:lnTo>
                <a:lnTo>
                  <a:pt x="49" y="76"/>
                </a:lnTo>
                <a:lnTo>
                  <a:pt x="49" y="77"/>
                </a:lnTo>
                <a:lnTo>
                  <a:pt x="48" y="77"/>
                </a:lnTo>
                <a:lnTo>
                  <a:pt x="47" y="77"/>
                </a:lnTo>
                <a:lnTo>
                  <a:pt x="46" y="77"/>
                </a:lnTo>
                <a:lnTo>
                  <a:pt x="45" y="77"/>
                </a:lnTo>
                <a:lnTo>
                  <a:pt x="44" y="77"/>
                </a:lnTo>
                <a:lnTo>
                  <a:pt x="42" y="77"/>
                </a:lnTo>
                <a:lnTo>
                  <a:pt x="41" y="77"/>
                </a:lnTo>
                <a:lnTo>
                  <a:pt x="40" y="77"/>
                </a:lnTo>
                <a:lnTo>
                  <a:pt x="39" y="77"/>
                </a:lnTo>
                <a:lnTo>
                  <a:pt x="38" y="77"/>
                </a:lnTo>
                <a:lnTo>
                  <a:pt x="37" y="77"/>
                </a:lnTo>
                <a:lnTo>
                  <a:pt x="36" y="77"/>
                </a:lnTo>
                <a:lnTo>
                  <a:pt x="34" y="77"/>
                </a:lnTo>
                <a:lnTo>
                  <a:pt x="33" y="77"/>
                </a:lnTo>
                <a:lnTo>
                  <a:pt x="33" y="76"/>
                </a:lnTo>
                <a:lnTo>
                  <a:pt x="32" y="76"/>
                </a:lnTo>
                <a:lnTo>
                  <a:pt x="31" y="76"/>
                </a:lnTo>
                <a:lnTo>
                  <a:pt x="30" y="74"/>
                </a:lnTo>
                <a:lnTo>
                  <a:pt x="29" y="74"/>
                </a:lnTo>
                <a:lnTo>
                  <a:pt x="29" y="73"/>
                </a:lnTo>
                <a:lnTo>
                  <a:pt x="28" y="73"/>
                </a:lnTo>
                <a:lnTo>
                  <a:pt x="26" y="73"/>
                </a:lnTo>
                <a:lnTo>
                  <a:pt x="26" y="72"/>
                </a:lnTo>
                <a:lnTo>
                  <a:pt x="25" y="72"/>
                </a:lnTo>
                <a:lnTo>
                  <a:pt x="25" y="71"/>
                </a:lnTo>
                <a:lnTo>
                  <a:pt x="24" y="71"/>
                </a:lnTo>
                <a:lnTo>
                  <a:pt x="24" y="70"/>
                </a:lnTo>
                <a:lnTo>
                  <a:pt x="23" y="70"/>
                </a:lnTo>
                <a:lnTo>
                  <a:pt x="22" y="69"/>
                </a:lnTo>
                <a:lnTo>
                  <a:pt x="21" y="69"/>
                </a:lnTo>
                <a:lnTo>
                  <a:pt x="21" y="68"/>
                </a:lnTo>
                <a:lnTo>
                  <a:pt x="20" y="66"/>
                </a:lnTo>
                <a:lnTo>
                  <a:pt x="20" y="104"/>
                </a:lnTo>
                <a:lnTo>
                  <a:pt x="0" y="104"/>
                </a:lnTo>
                <a:lnTo>
                  <a:pt x="0" y="1"/>
                </a:lnTo>
                <a:close/>
                <a:moveTo>
                  <a:pt x="20" y="37"/>
                </a:moveTo>
                <a:lnTo>
                  <a:pt x="20" y="38"/>
                </a:lnTo>
                <a:lnTo>
                  <a:pt x="20" y="39"/>
                </a:lnTo>
                <a:lnTo>
                  <a:pt x="20" y="40"/>
                </a:lnTo>
                <a:lnTo>
                  <a:pt x="20" y="41"/>
                </a:lnTo>
                <a:lnTo>
                  <a:pt x="20" y="42"/>
                </a:lnTo>
                <a:lnTo>
                  <a:pt x="20" y="44"/>
                </a:lnTo>
                <a:lnTo>
                  <a:pt x="20" y="45"/>
                </a:lnTo>
                <a:lnTo>
                  <a:pt x="20" y="46"/>
                </a:lnTo>
                <a:lnTo>
                  <a:pt x="21" y="47"/>
                </a:lnTo>
                <a:lnTo>
                  <a:pt x="21" y="48"/>
                </a:lnTo>
                <a:lnTo>
                  <a:pt x="21" y="49"/>
                </a:lnTo>
                <a:lnTo>
                  <a:pt x="21" y="50"/>
                </a:lnTo>
                <a:lnTo>
                  <a:pt x="22" y="50"/>
                </a:lnTo>
                <a:lnTo>
                  <a:pt x="22" y="52"/>
                </a:lnTo>
                <a:lnTo>
                  <a:pt x="22" y="53"/>
                </a:lnTo>
                <a:lnTo>
                  <a:pt x="23" y="53"/>
                </a:lnTo>
                <a:lnTo>
                  <a:pt x="23" y="54"/>
                </a:lnTo>
                <a:lnTo>
                  <a:pt x="23" y="55"/>
                </a:lnTo>
                <a:lnTo>
                  <a:pt x="24" y="55"/>
                </a:lnTo>
                <a:lnTo>
                  <a:pt x="24" y="56"/>
                </a:lnTo>
                <a:lnTo>
                  <a:pt x="25" y="56"/>
                </a:lnTo>
                <a:lnTo>
                  <a:pt x="25" y="57"/>
                </a:lnTo>
                <a:lnTo>
                  <a:pt x="26" y="57"/>
                </a:lnTo>
                <a:lnTo>
                  <a:pt x="26" y="58"/>
                </a:lnTo>
                <a:lnTo>
                  <a:pt x="28" y="58"/>
                </a:lnTo>
                <a:lnTo>
                  <a:pt x="28" y="60"/>
                </a:lnTo>
                <a:lnTo>
                  <a:pt x="29" y="60"/>
                </a:lnTo>
                <a:lnTo>
                  <a:pt x="30" y="60"/>
                </a:lnTo>
                <a:lnTo>
                  <a:pt x="30" y="61"/>
                </a:lnTo>
                <a:lnTo>
                  <a:pt x="31" y="61"/>
                </a:lnTo>
                <a:lnTo>
                  <a:pt x="32" y="61"/>
                </a:lnTo>
                <a:lnTo>
                  <a:pt x="33" y="62"/>
                </a:lnTo>
                <a:lnTo>
                  <a:pt x="34" y="62"/>
                </a:lnTo>
                <a:lnTo>
                  <a:pt x="36" y="62"/>
                </a:lnTo>
                <a:lnTo>
                  <a:pt x="37" y="62"/>
                </a:lnTo>
                <a:lnTo>
                  <a:pt x="38" y="62"/>
                </a:lnTo>
                <a:lnTo>
                  <a:pt x="39" y="62"/>
                </a:lnTo>
                <a:lnTo>
                  <a:pt x="40" y="62"/>
                </a:lnTo>
                <a:lnTo>
                  <a:pt x="40" y="61"/>
                </a:lnTo>
                <a:lnTo>
                  <a:pt x="41" y="61"/>
                </a:lnTo>
                <a:lnTo>
                  <a:pt x="42" y="61"/>
                </a:lnTo>
                <a:lnTo>
                  <a:pt x="42" y="60"/>
                </a:lnTo>
                <a:lnTo>
                  <a:pt x="44" y="60"/>
                </a:lnTo>
                <a:lnTo>
                  <a:pt x="45" y="60"/>
                </a:lnTo>
                <a:lnTo>
                  <a:pt x="45" y="58"/>
                </a:lnTo>
                <a:lnTo>
                  <a:pt x="46" y="58"/>
                </a:lnTo>
                <a:lnTo>
                  <a:pt x="46" y="57"/>
                </a:lnTo>
                <a:lnTo>
                  <a:pt x="47" y="57"/>
                </a:lnTo>
                <a:lnTo>
                  <a:pt x="47" y="56"/>
                </a:lnTo>
                <a:lnTo>
                  <a:pt x="48" y="56"/>
                </a:lnTo>
                <a:lnTo>
                  <a:pt x="48" y="55"/>
                </a:lnTo>
                <a:lnTo>
                  <a:pt x="49" y="55"/>
                </a:lnTo>
                <a:lnTo>
                  <a:pt x="49" y="54"/>
                </a:lnTo>
                <a:lnTo>
                  <a:pt x="49" y="53"/>
                </a:lnTo>
                <a:lnTo>
                  <a:pt x="51" y="53"/>
                </a:lnTo>
                <a:lnTo>
                  <a:pt x="51" y="52"/>
                </a:lnTo>
                <a:lnTo>
                  <a:pt x="51" y="50"/>
                </a:lnTo>
                <a:lnTo>
                  <a:pt x="51" y="49"/>
                </a:lnTo>
                <a:lnTo>
                  <a:pt x="52" y="49"/>
                </a:lnTo>
                <a:lnTo>
                  <a:pt x="52" y="48"/>
                </a:lnTo>
                <a:lnTo>
                  <a:pt x="52" y="47"/>
                </a:lnTo>
                <a:lnTo>
                  <a:pt x="52" y="46"/>
                </a:lnTo>
                <a:lnTo>
                  <a:pt x="52" y="45"/>
                </a:lnTo>
                <a:lnTo>
                  <a:pt x="52" y="44"/>
                </a:lnTo>
                <a:lnTo>
                  <a:pt x="52" y="42"/>
                </a:lnTo>
                <a:lnTo>
                  <a:pt x="53" y="42"/>
                </a:lnTo>
                <a:lnTo>
                  <a:pt x="53" y="41"/>
                </a:lnTo>
                <a:lnTo>
                  <a:pt x="53" y="40"/>
                </a:lnTo>
                <a:lnTo>
                  <a:pt x="53" y="39"/>
                </a:lnTo>
                <a:lnTo>
                  <a:pt x="53" y="38"/>
                </a:lnTo>
                <a:lnTo>
                  <a:pt x="53" y="37"/>
                </a:lnTo>
                <a:lnTo>
                  <a:pt x="53" y="36"/>
                </a:lnTo>
                <a:lnTo>
                  <a:pt x="53" y="34"/>
                </a:lnTo>
                <a:lnTo>
                  <a:pt x="52" y="34"/>
                </a:lnTo>
                <a:lnTo>
                  <a:pt x="52" y="33"/>
                </a:lnTo>
                <a:lnTo>
                  <a:pt x="52" y="32"/>
                </a:lnTo>
                <a:lnTo>
                  <a:pt x="52" y="31"/>
                </a:lnTo>
                <a:lnTo>
                  <a:pt x="52" y="30"/>
                </a:lnTo>
                <a:lnTo>
                  <a:pt x="52" y="29"/>
                </a:lnTo>
                <a:lnTo>
                  <a:pt x="52" y="27"/>
                </a:lnTo>
                <a:lnTo>
                  <a:pt x="51" y="27"/>
                </a:lnTo>
                <a:lnTo>
                  <a:pt x="51" y="26"/>
                </a:lnTo>
                <a:lnTo>
                  <a:pt x="51" y="25"/>
                </a:lnTo>
                <a:lnTo>
                  <a:pt x="49" y="24"/>
                </a:lnTo>
                <a:lnTo>
                  <a:pt x="49" y="23"/>
                </a:lnTo>
                <a:lnTo>
                  <a:pt x="48" y="22"/>
                </a:lnTo>
                <a:lnTo>
                  <a:pt x="48" y="21"/>
                </a:lnTo>
                <a:lnTo>
                  <a:pt x="47" y="21"/>
                </a:lnTo>
                <a:lnTo>
                  <a:pt x="47" y="19"/>
                </a:lnTo>
                <a:lnTo>
                  <a:pt x="46" y="19"/>
                </a:lnTo>
                <a:lnTo>
                  <a:pt x="46" y="18"/>
                </a:lnTo>
                <a:lnTo>
                  <a:pt x="45" y="18"/>
                </a:lnTo>
                <a:lnTo>
                  <a:pt x="44" y="17"/>
                </a:lnTo>
                <a:lnTo>
                  <a:pt x="42" y="17"/>
                </a:lnTo>
                <a:lnTo>
                  <a:pt x="42" y="16"/>
                </a:lnTo>
                <a:lnTo>
                  <a:pt x="41" y="16"/>
                </a:lnTo>
                <a:lnTo>
                  <a:pt x="40" y="16"/>
                </a:lnTo>
                <a:lnTo>
                  <a:pt x="39" y="16"/>
                </a:lnTo>
                <a:lnTo>
                  <a:pt x="39" y="15"/>
                </a:lnTo>
                <a:lnTo>
                  <a:pt x="38" y="15"/>
                </a:lnTo>
                <a:lnTo>
                  <a:pt x="37" y="15"/>
                </a:lnTo>
                <a:lnTo>
                  <a:pt x="36" y="15"/>
                </a:lnTo>
                <a:lnTo>
                  <a:pt x="34" y="15"/>
                </a:lnTo>
                <a:lnTo>
                  <a:pt x="33" y="15"/>
                </a:lnTo>
                <a:lnTo>
                  <a:pt x="32" y="16"/>
                </a:lnTo>
                <a:lnTo>
                  <a:pt x="31" y="16"/>
                </a:lnTo>
                <a:lnTo>
                  <a:pt x="30" y="16"/>
                </a:lnTo>
                <a:lnTo>
                  <a:pt x="29" y="17"/>
                </a:lnTo>
                <a:lnTo>
                  <a:pt x="28" y="17"/>
                </a:lnTo>
                <a:lnTo>
                  <a:pt x="28" y="18"/>
                </a:lnTo>
                <a:lnTo>
                  <a:pt x="26" y="18"/>
                </a:lnTo>
                <a:lnTo>
                  <a:pt x="25" y="19"/>
                </a:lnTo>
                <a:lnTo>
                  <a:pt x="24" y="19"/>
                </a:lnTo>
                <a:lnTo>
                  <a:pt x="24" y="21"/>
                </a:lnTo>
                <a:lnTo>
                  <a:pt x="23" y="22"/>
                </a:lnTo>
                <a:lnTo>
                  <a:pt x="23" y="23"/>
                </a:lnTo>
                <a:lnTo>
                  <a:pt x="22" y="23"/>
                </a:lnTo>
                <a:lnTo>
                  <a:pt x="22" y="24"/>
                </a:lnTo>
                <a:lnTo>
                  <a:pt x="22" y="25"/>
                </a:lnTo>
                <a:lnTo>
                  <a:pt x="21" y="25"/>
                </a:lnTo>
                <a:lnTo>
                  <a:pt x="21" y="26"/>
                </a:lnTo>
                <a:lnTo>
                  <a:pt x="21" y="27"/>
                </a:lnTo>
                <a:lnTo>
                  <a:pt x="21" y="29"/>
                </a:lnTo>
                <a:lnTo>
                  <a:pt x="20" y="29"/>
                </a:lnTo>
                <a:lnTo>
                  <a:pt x="20" y="30"/>
                </a:lnTo>
                <a:lnTo>
                  <a:pt x="20" y="31"/>
                </a:lnTo>
                <a:lnTo>
                  <a:pt x="20" y="32"/>
                </a:lnTo>
                <a:lnTo>
                  <a:pt x="20" y="33"/>
                </a:lnTo>
                <a:lnTo>
                  <a:pt x="20" y="34"/>
                </a:lnTo>
                <a:lnTo>
                  <a:pt x="20" y="36"/>
                </a:lnTo>
                <a:lnTo>
                  <a:pt x="20" y="3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7" name="Freeform 80"/>
          <p:cNvSpPr>
            <a:spLocks noEditPoints="1"/>
          </p:cNvSpPr>
          <p:nvPr/>
        </p:nvSpPr>
        <p:spPr bwMode="auto">
          <a:xfrm>
            <a:off x="7296150" y="4041775"/>
            <a:ext cx="109538" cy="122238"/>
          </a:xfrm>
          <a:custGeom>
            <a:avLst/>
            <a:gdLst>
              <a:gd name="T0" fmla="*/ 3 w 69"/>
              <a:gd name="T1" fmla="*/ 17 h 77"/>
              <a:gd name="T2" fmla="*/ 5 w 69"/>
              <a:gd name="T3" fmla="*/ 11 h 77"/>
              <a:gd name="T4" fmla="*/ 9 w 69"/>
              <a:gd name="T5" fmla="*/ 7 h 77"/>
              <a:gd name="T6" fmla="*/ 13 w 69"/>
              <a:gd name="T7" fmla="*/ 3 h 77"/>
              <a:gd name="T8" fmla="*/ 19 w 69"/>
              <a:gd name="T9" fmla="*/ 1 h 77"/>
              <a:gd name="T10" fmla="*/ 26 w 69"/>
              <a:gd name="T11" fmla="*/ 0 h 77"/>
              <a:gd name="T12" fmla="*/ 33 w 69"/>
              <a:gd name="T13" fmla="*/ 0 h 77"/>
              <a:gd name="T14" fmla="*/ 40 w 69"/>
              <a:gd name="T15" fmla="*/ 0 h 77"/>
              <a:gd name="T16" fmla="*/ 47 w 69"/>
              <a:gd name="T17" fmla="*/ 0 h 77"/>
              <a:gd name="T18" fmla="*/ 51 w 69"/>
              <a:gd name="T19" fmla="*/ 2 h 77"/>
              <a:gd name="T20" fmla="*/ 56 w 69"/>
              <a:gd name="T21" fmla="*/ 5 h 77"/>
              <a:gd name="T22" fmla="*/ 60 w 69"/>
              <a:gd name="T23" fmla="*/ 7 h 77"/>
              <a:gd name="T24" fmla="*/ 64 w 69"/>
              <a:gd name="T25" fmla="*/ 11 h 77"/>
              <a:gd name="T26" fmla="*/ 65 w 69"/>
              <a:gd name="T27" fmla="*/ 18 h 77"/>
              <a:gd name="T28" fmla="*/ 65 w 69"/>
              <a:gd name="T29" fmla="*/ 25 h 77"/>
              <a:gd name="T30" fmla="*/ 65 w 69"/>
              <a:gd name="T31" fmla="*/ 54 h 77"/>
              <a:gd name="T32" fmla="*/ 65 w 69"/>
              <a:gd name="T33" fmla="*/ 61 h 77"/>
              <a:gd name="T34" fmla="*/ 66 w 69"/>
              <a:gd name="T35" fmla="*/ 66 h 77"/>
              <a:gd name="T36" fmla="*/ 68 w 69"/>
              <a:gd name="T37" fmla="*/ 73 h 77"/>
              <a:gd name="T38" fmla="*/ 50 w 69"/>
              <a:gd name="T39" fmla="*/ 73 h 77"/>
              <a:gd name="T40" fmla="*/ 48 w 69"/>
              <a:gd name="T41" fmla="*/ 69 h 77"/>
              <a:gd name="T42" fmla="*/ 44 w 69"/>
              <a:gd name="T43" fmla="*/ 70 h 77"/>
              <a:gd name="T44" fmla="*/ 40 w 69"/>
              <a:gd name="T45" fmla="*/ 73 h 77"/>
              <a:gd name="T46" fmla="*/ 35 w 69"/>
              <a:gd name="T47" fmla="*/ 76 h 77"/>
              <a:gd name="T48" fmla="*/ 29 w 69"/>
              <a:gd name="T49" fmla="*/ 77 h 77"/>
              <a:gd name="T50" fmla="*/ 23 w 69"/>
              <a:gd name="T51" fmla="*/ 77 h 77"/>
              <a:gd name="T52" fmla="*/ 16 w 69"/>
              <a:gd name="T53" fmla="*/ 77 h 77"/>
              <a:gd name="T54" fmla="*/ 11 w 69"/>
              <a:gd name="T55" fmla="*/ 74 h 77"/>
              <a:gd name="T56" fmla="*/ 4 w 69"/>
              <a:gd name="T57" fmla="*/ 69 h 77"/>
              <a:gd name="T58" fmla="*/ 1 w 69"/>
              <a:gd name="T59" fmla="*/ 63 h 77"/>
              <a:gd name="T60" fmla="*/ 0 w 69"/>
              <a:gd name="T61" fmla="*/ 57 h 77"/>
              <a:gd name="T62" fmla="*/ 1 w 69"/>
              <a:gd name="T63" fmla="*/ 50 h 77"/>
              <a:gd name="T64" fmla="*/ 2 w 69"/>
              <a:gd name="T65" fmla="*/ 45 h 77"/>
              <a:gd name="T66" fmla="*/ 5 w 69"/>
              <a:gd name="T67" fmla="*/ 41 h 77"/>
              <a:gd name="T68" fmla="*/ 10 w 69"/>
              <a:gd name="T69" fmla="*/ 38 h 77"/>
              <a:gd name="T70" fmla="*/ 14 w 69"/>
              <a:gd name="T71" fmla="*/ 36 h 77"/>
              <a:gd name="T72" fmla="*/ 21 w 69"/>
              <a:gd name="T73" fmla="*/ 33 h 77"/>
              <a:gd name="T74" fmla="*/ 27 w 69"/>
              <a:gd name="T75" fmla="*/ 32 h 77"/>
              <a:gd name="T76" fmla="*/ 34 w 69"/>
              <a:gd name="T77" fmla="*/ 31 h 77"/>
              <a:gd name="T78" fmla="*/ 40 w 69"/>
              <a:gd name="T79" fmla="*/ 29 h 77"/>
              <a:gd name="T80" fmla="*/ 45 w 69"/>
              <a:gd name="T81" fmla="*/ 27 h 77"/>
              <a:gd name="T82" fmla="*/ 45 w 69"/>
              <a:gd name="T83" fmla="*/ 19 h 77"/>
              <a:gd name="T84" fmla="*/ 41 w 69"/>
              <a:gd name="T85" fmla="*/ 16 h 77"/>
              <a:gd name="T86" fmla="*/ 35 w 69"/>
              <a:gd name="T87" fmla="*/ 15 h 77"/>
              <a:gd name="T88" fmla="*/ 28 w 69"/>
              <a:gd name="T89" fmla="*/ 15 h 77"/>
              <a:gd name="T90" fmla="*/ 24 w 69"/>
              <a:gd name="T91" fmla="*/ 17 h 77"/>
              <a:gd name="T92" fmla="*/ 20 w 69"/>
              <a:gd name="T93" fmla="*/ 22 h 77"/>
              <a:gd name="T94" fmla="*/ 43 w 69"/>
              <a:gd name="T95" fmla="*/ 40 h 77"/>
              <a:gd name="T96" fmla="*/ 37 w 69"/>
              <a:gd name="T97" fmla="*/ 42 h 77"/>
              <a:gd name="T98" fmla="*/ 32 w 69"/>
              <a:gd name="T99" fmla="*/ 44 h 77"/>
              <a:gd name="T100" fmla="*/ 26 w 69"/>
              <a:gd name="T101" fmla="*/ 45 h 77"/>
              <a:gd name="T102" fmla="*/ 21 w 69"/>
              <a:gd name="T103" fmla="*/ 49 h 77"/>
              <a:gd name="T104" fmla="*/ 19 w 69"/>
              <a:gd name="T105" fmla="*/ 54 h 77"/>
              <a:gd name="T106" fmla="*/ 21 w 69"/>
              <a:gd name="T107" fmla="*/ 58 h 77"/>
              <a:gd name="T108" fmla="*/ 25 w 69"/>
              <a:gd name="T109" fmla="*/ 62 h 77"/>
              <a:gd name="T110" fmla="*/ 32 w 69"/>
              <a:gd name="T111" fmla="*/ 63 h 77"/>
              <a:gd name="T112" fmla="*/ 39 w 69"/>
              <a:gd name="T113" fmla="*/ 62 h 77"/>
              <a:gd name="T114" fmla="*/ 42 w 69"/>
              <a:gd name="T115" fmla="*/ 58 h 77"/>
              <a:gd name="T116" fmla="*/ 45 w 69"/>
              <a:gd name="T117" fmla="*/ 53 h 77"/>
              <a:gd name="T118" fmla="*/ 45 w 69"/>
              <a:gd name="T119" fmla="*/ 46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
              <a:gd name="T181" fmla="*/ 0 h 77"/>
              <a:gd name="T182" fmla="*/ 69 w 69"/>
              <a:gd name="T183" fmla="*/ 77 h 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 h="77">
                <a:moveTo>
                  <a:pt x="20" y="24"/>
                </a:moveTo>
                <a:lnTo>
                  <a:pt x="2" y="21"/>
                </a:lnTo>
                <a:lnTo>
                  <a:pt x="2" y="19"/>
                </a:lnTo>
                <a:lnTo>
                  <a:pt x="2" y="18"/>
                </a:lnTo>
                <a:lnTo>
                  <a:pt x="3" y="18"/>
                </a:lnTo>
                <a:lnTo>
                  <a:pt x="3" y="17"/>
                </a:lnTo>
                <a:lnTo>
                  <a:pt x="3" y="16"/>
                </a:lnTo>
                <a:lnTo>
                  <a:pt x="4" y="16"/>
                </a:lnTo>
                <a:lnTo>
                  <a:pt x="4" y="15"/>
                </a:lnTo>
                <a:lnTo>
                  <a:pt x="4" y="14"/>
                </a:lnTo>
                <a:lnTo>
                  <a:pt x="5" y="13"/>
                </a:lnTo>
                <a:lnTo>
                  <a:pt x="5" y="11"/>
                </a:lnTo>
                <a:lnTo>
                  <a:pt x="6" y="11"/>
                </a:lnTo>
                <a:lnTo>
                  <a:pt x="6" y="10"/>
                </a:lnTo>
                <a:lnTo>
                  <a:pt x="8" y="9"/>
                </a:lnTo>
                <a:lnTo>
                  <a:pt x="8" y="8"/>
                </a:lnTo>
                <a:lnTo>
                  <a:pt x="9" y="8"/>
                </a:lnTo>
                <a:lnTo>
                  <a:pt x="9" y="7"/>
                </a:lnTo>
                <a:lnTo>
                  <a:pt x="10" y="7"/>
                </a:lnTo>
                <a:lnTo>
                  <a:pt x="10" y="6"/>
                </a:lnTo>
                <a:lnTo>
                  <a:pt x="11" y="6"/>
                </a:lnTo>
                <a:lnTo>
                  <a:pt x="12" y="5"/>
                </a:lnTo>
                <a:lnTo>
                  <a:pt x="13" y="5"/>
                </a:lnTo>
                <a:lnTo>
                  <a:pt x="13" y="3"/>
                </a:lnTo>
                <a:lnTo>
                  <a:pt x="14" y="3"/>
                </a:lnTo>
                <a:lnTo>
                  <a:pt x="16" y="3"/>
                </a:lnTo>
                <a:lnTo>
                  <a:pt x="16" y="2"/>
                </a:lnTo>
                <a:lnTo>
                  <a:pt x="17" y="2"/>
                </a:lnTo>
                <a:lnTo>
                  <a:pt x="18" y="2"/>
                </a:lnTo>
                <a:lnTo>
                  <a:pt x="19" y="1"/>
                </a:lnTo>
                <a:lnTo>
                  <a:pt x="20" y="1"/>
                </a:lnTo>
                <a:lnTo>
                  <a:pt x="21" y="1"/>
                </a:lnTo>
                <a:lnTo>
                  <a:pt x="23" y="1"/>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2" y="0"/>
                </a:lnTo>
                <a:lnTo>
                  <a:pt x="43" y="0"/>
                </a:lnTo>
                <a:lnTo>
                  <a:pt x="44" y="0"/>
                </a:lnTo>
                <a:lnTo>
                  <a:pt x="45" y="0"/>
                </a:lnTo>
                <a:lnTo>
                  <a:pt x="47" y="0"/>
                </a:lnTo>
                <a:lnTo>
                  <a:pt x="47" y="1"/>
                </a:lnTo>
                <a:lnTo>
                  <a:pt x="48" y="1"/>
                </a:lnTo>
                <a:lnTo>
                  <a:pt x="49" y="1"/>
                </a:lnTo>
                <a:lnTo>
                  <a:pt x="50" y="1"/>
                </a:lnTo>
                <a:lnTo>
                  <a:pt x="51" y="1"/>
                </a:lnTo>
                <a:lnTo>
                  <a:pt x="51" y="2"/>
                </a:lnTo>
                <a:lnTo>
                  <a:pt x="52" y="2"/>
                </a:lnTo>
                <a:lnTo>
                  <a:pt x="53" y="2"/>
                </a:lnTo>
                <a:lnTo>
                  <a:pt x="53" y="3"/>
                </a:lnTo>
                <a:lnTo>
                  <a:pt x="55" y="3"/>
                </a:lnTo>
                <a:lnTo>
                  <a:pt x="56" y="3"/>
                </a:lnTo>
                <a:lnTo>
                  <a:pt x="56" y="5"/>
                </a:lnTo>
                <a:lnTo>
                  <a:pt x="57" y="5"/>
                </a:lnTo>
                <a:lnTo>
                  <a:pt x="58" y="5"/>
                </a:lnTo>
                <a:lnTo>
                  <a:pt x="58" y="6"/>
                </a:lnTo>
                <a:lnTo>
                  <a:pt x="59" y="6"/>
                </a:lnTo>
                <a:lnTo>
                  <a:pt x="59" y="7"/>
                </a:lnTo>
                <a:lnTo>
                  <a:pt x="60" y="7"/>
                </a:lnTo>
                <a:lnTo>
                  <a:pt x="60" y="8"/>
                </a:lnTo>
                <a:lnTo>
                  <a:pt x="61" y="8"/>
                </a:lnTo>
                <a:lnTo>
                  <a:pt x="61" y="9"/>
                </a:lnTo>
                <a:lnTo>
                  <a:pt x="63" y="10"/>
                </a:lnTo>
                <a:lnTo>
                  <a:pt x="63" y="11"/>
                </a:lnTo>
                <a:lnTo>
                  <a:pt x="64" y="11"/>
                </a:lnTo>
                <a:lnTo>
                  <a:pt x="64" y="13"/>
                </a:lnTo>
                <a:lnTo>
                  <a:pt x="64" y="14"/>
                </a:lnTo>
                <a:lnTo>
                  <a:pt x="64" y="15"/>
                </a:lnTo>
                <a:lnTo>
                  <a:pt x="65" y="16"/>
                </a:lnTo>
                <a:lnTo>
                  <a:pt x="65" y="17"/>
                </a:lnTo>
                <a:lnTo>
                  <a:pt x="65" y="18"/>
                </a:lnTo>
                <a:lnTo>
                  <a:pt x="65" y="19"/>
                </a:lnTo>
                <a:lnTo>
                  <a:pt x="65" y="21"/>
                </a:lnTo>
                <a:lnTo>
                  <a:pt x="65" y="22"/>
                </a:lnTo>
                <a:lnTo>
                  <a:pt x="65" y="23"/>
                </a:lnTo>
                <a:lnTo>
                  <a:pt x="65" y="24"/>
                </a:lnTo>
                <a:lnTo>
                  <a:pt x="65" y="25"/>
                </a:lnTo>
                <a:lnTo>
                  <a:pt x="65" y="26"/>
                </a:lnTo>
                <a:lnTo>
                  <a:pt x="65" y="27"/>
                </a:lnTo>
                <a:lnTo>
                  <a:pt x="65" y="29"/>
                </a:lnTo>
                <a:lnTo>
                  <a:pt x="65" y="52"/>
                </a:lnTo>
                <a:lnTo>
                  <a:pt x="65" y="53"/>
                </a:lnTo>
                <a:lnTo>
                  <a:pt x="65" y="54"/>
                </a:lnTo>
                <a:lnTo>
                  <a:pt x="65" y="55"/>
                </a:lnTo>
                <a:lnTo>
                  <a:pt x="65" y="56"/>
                </a:lnTo>
                <a:lnTo>
                  <a:pt x="65" y="57"/>
                </a:lnTo>
                <a:lnTo>
                  <a:pt x="65" y="58"/>
                </a:lnTo>
                <a:lnTo>
                  <a:pt x="65" y="60"/>
                </a:lnTo>
                <a:lnTo>
                  <a:pt x="65" y="61"/>
                </a:lnTo>
                <a:lnTo>
                  <a:pt x="65" y="62"/>
                </a:lnTo>
                <a:lnTo>
                  <a:pt x="66" y="62"/>
                </a:lnTo>
                <a:lnTo>
                  <a:pt x="66" y="63"/>
                </a:lnTo>
                <a:lnTo>
                  <a:pt x="66" y="64"/>
                </a:lnTo>
                <a:lnTo>
                  <a:pt x="66" y="65"/>
                </a:lnTo>
                <a:lnTo>
                  <a:pt x="66" y="66"/>
                </a:lnTo>
                <a:lnTo>
                  <a:pt x="66" y="68"/>
                </a:lnTo>
                <a:lnTo>
                  <a:pt x="67" y="69"/>
                </a:lnTo>
                <a:lnTo>
                  <a:pt x="67" y="70"/>
                </a:lnTo>
                <a:lnTo>
                  <a:pt x="67" y="71"/>
                </a:lnTo>
                <a:lnTo>
                  <a:pt x="68" y="72"/>
                </a:lnTo>
                <a:lnTo>
                  <a:pt x="68" y="73"/>
                </a:lnTo>
                <a:lnTo>
                  <a:pt x="68" y="74"/>
                </a:lnTo>
                <a:lnTo>
                  <a:pt x="69" y="74"/>
                </a:lnTo>
                <a:lnTo>
                  <a:pt x="69" y="76"/>
                </a:lnTo>
                <a:lnTo>
                  <a:pt x="50" y="76"/>
                </a:lnTo>
                <a:lnTo>
                  <a:pt x="50" y="74"/>
                </a:lnTo>
                <a:lnTo>
                  <a:pt x="50" y="73"/>
                </a:lnTo>
                <a:lnTo>
                  <a:pt x="49" y="73"/>
                </a:lnTo>
                <a:lnTo>
                  <a:pt x="49" y="72"/>
                </a:lnTo>
                <a:lnTo>
                  <a:pt x="49" y="71"/>
                </a:lnTo>
                <a:lnTo>
                  <a:pt x="49" y="70"/>
                </a:lnTo>
                <a:lnTo>
                  <a:pt x="48" y="70"/>
                </a:lnTo>
                <a:lnTo>
                  <a:pt x="48" y="69"/>
                </a:lnTo>
                <a:lnTo>
                  <a:pt x="48" y="68"/>
                </a:lnTo>
                <a:lnTo>
                  <a:pt x="47" y="68"/>
                </a:lnTo>
                <a:lnTo>
                  <a:pt x="47" y="69"/>
                </a:lnTo>
                <a:lnTo>
                  <a:pt x="45" y="69"/>
                </a:lnTo>
                <a:lnTo>
                  <a:pt x="45" y="70"/>
                </a:lnTo>
                <a:lnTo>
                  <a:pt x="44" y="70"/>
                </a:lnTo>
                <a:lnTo>
                  <a:pt x="44" y="71"/>
                </a:lnTo>
                <a:lnTo>
                  <a:pt x="43" y="71"/>
                </a:lnTo>
                <a:lnTo>
                  <a:pt x="42" y="72"/>
                </a:lnTo>
                <a:lnTo>
                  <a:pt x="41" y="72"/>
                </a:lnTo>
                <a:lnTo>
                  <a:pt x="41" y="73"/>
                </a:lnTo>
                <a:lnTo>
                  <a:pt x="40" y="73"/>
                </a:lnTo>
                <a:lnTo>
                  <a:pt x="39" y="73"/>
                </a:lnTo>
                <a:lnTo>
                  <a:pt x="39" y="74"/>
                </a:lnTo>
                <a:lnTo>
                  <a:pt x="37" y="74"/>
                </a:lnTo>
                <a:lnTo>
                  <a:pt x="36" y="74"/>
                </a:lnTo>
                <a:lnTo>
                  <a:pt x="36" y="76"/>
                </a:lnTo>
                <a:lnTo>
                  <a:pt x="35" y="76"/>
                </a:lnTo>
                <a:lnTo>
                  <a:pt x="34" y="76"/>
                </a:lnTo>
                <a:lnTo>
                  <a:pt x="33" y="76"/>
                </a:lnTo>
                <a:lnTo>
                  <a:pt x="33" y="77"/>
                </a:lnTo>
                <a:lnTo>
                  <a:pt x="32" y="77"/>
                </a:lnTo>
                <a:lnTo>
                  <a:pt x="31" y="77"/>
                </a:lnTo>
                <a:lnTo>
                  <a:pt x="29" y="77"/>
                </a:lnTo>
                <a:lnTo>
                  <a:pt x="28" y="77"/>
                </a:lnTo>
                <a:lnTo>
                  <a:pt x="27" y="77"/>
                </a:lnTo>
                <a:lnTo>
                  <a:pt x="26" y="77"/>
                </a:lnTo>
                <a:lnTo>
                  <a:pt x="25" y="77"/>
                </a:lnTo>
                <a:lnTo>
                  <a:pt x="24" y="77"/>
                </a:lnTo>
                <a:lnTo>
                  <a:pt x="23" y="77"/>
                </a:lnTo>
                <a:lnTo>
                  <a:pt x="21" y="77"/>
                </a:lnTo>
                <a:lnTo>
                  <a:pt x="20" y="77"/>
                </a:lnTo>
                <a:lnTo>
                  <a:pt x="19" y="77"/>
                </a:lnTo>
                <a:lnTo>
                  <a:pt x="18" y="77"/>
                </a:lnTo>
                <a:lnTo>
                  <a:pt x="17" y="77"/>
                </a:lnTo>
                <a:lnTo>
                  <a:pt x="16" y="77"/>
                </a:lnTo>
                <a:lnTo>
                  <a:pt x="16" y="76"/>
                </a:lnTo>
                <a:lnTo>
                  <a:pt x="14" y="76"/>
                </a:lnTo>
                <a:lnTo>
                  <a:pt x="13" y="76"/>
                </a:lnTo>
                <a:lnTo>
                  <a:pt x="12" y="76"/>
                </a:lnTo>
                <a:lnTo>
                  <a:pt x="12" y="74"/>
                </a:lnTo>
                <a:lnTo>
                  <a:pt x="11" y="74"/>
                </a:lnTo>
                <a:lnTo>
                  <a:pt x="10" y="73"/>
                </a:lnTo>
                <a:lnTo>
                  <a:pt x="9" y="73"/>
                </a:lnTo>
                <a:lnTo>
                  <a:pt x="8" y="72"/>
                </a:lnTo>
                <a:lnTo>
                  <a:pt x="6" y="71"/>
                </a:lnTo>
                <a:lnTo>
                  <a:pt x="5" y="70"/>
                </a:lnTo>
                <a:lnTo>
                  <a:pt x="4" y="69"/>
                </a:lnTo>
                <a:lnTo>
                  <a:pt x="3" y="68"/>
                </a:lnTo>
                <a:lnTo>
                  <a:pt x="3" y="66"/>
                </a:lnTo>
                <a:lnTo>
                  <a:pt x="2" y="66"/>
                </a:lnTo>
                <a:lnTo>
                  <a:pt x="2" y="65"/>
                </a:lnTo>
                <a:lnTo>
                  <a:pt x="2" y="64"/>
                </a:lnTo>
                <a:lnTo>
                  <a:pt x="1" y="63"/>
                </a:lnTo>
                <a:lnTo>
                  <a:pt x="1" y="62"/>
                </a:lnTo>
                <a:lnTo>
                  <a:pt x="1" y="61"/>
                </a:lnTo>
                <a:lnTo>
                  <a:pt x="1" y="60"/>
                </a:lnTo>
                <a:lnTo>
                  <a:pt x="0" y="60"/>
                </a:lnTo>
                <a:lnTo>
                  <a:pt x="0" y="58"/>
                </a:lnTo>
                <a:lnTo>
                  <a:pt x="0" y="57"/>
                </a:lnTo>
                <a:lnTo>
                  <a:pt x="0" y="56"/>
                </a:lnTo>
                <a:lnTo>
                  <a:pt x="0" y="55"/>
                </a:lnTo>
                <a:lnTo>
                  <a:pt x="0" y="54"/>
                </a:lnTo>
                <a:lnTo>
                  <a:pt x="0" y="53"/>
                </a:lnTo>
                <a:lnTo>
                  <a:pt x="0" y="52"/>
                </a:lnTo>
                <a:lnTo>
                  <a:pt x="1" y="50"/>
                </a:lnTo>
                <a:lnTo>
                  <a:pt x="1" y="49"/>
                </a:lnTo>
                <a:lnTo>
                  <a:pt x="1" y="48"/>
                </a:lnTo>
                <a:lnTo>
                  <a:pt x="1" y="47"/>
                </a:lnTo>
                <a:lnTo>
                  <a:pt x="2" y="47"/>
                </a:lnTo>
                <a:lnTo>
                  <a:pt x="2" y="46"/>
                </a:lnTo>
                <a:lnTo>
                  <a:pt x="2" y="45"/>
                </a:lnTo>
                <a:lnTo>
                  <a:pt x="3" y="45"/>
                </a:lnTo>
                <a:lnTo>
                  <a:pt x="3" y="44"/>
                </a:lnTo>
                <a:lnTo>
                  <a:pt x="3" y="42"/>
                </a:lnTo>
                <a:lnTo>
                  <a:pt x="4" y="42"/>
                </a:lnTo>
                <a:lnTo>
                  <a:pt x="4" y="41"/>
                </a:lnTo>
                <a:lnTo>
                  <a:pt x="5" y="41"/>
                </a:lnTo>
                <a:lnTo>
                  <a:pt x="5" y="40"/>
                </a:lnTo>
                <a:lnTo>
                  <a:pt x="6" y="40"/>
                </a:lnTo>
                <a:lnTo>
                  <a:pt x="6" y="39"/>
                </a:lnTo>
                <a:lnTo>
                  <a:pt x="8" y="39"/>
                </a:lnTo>
                <a:lnTo>
                  <a:pt x="9" y="38"/>
                </a:lnTo>
                <a:lnTo>
                  <a:pt x="10" y="38"/>
                </a:lnTo>
                <a:lnTo>
                  <a:pt x="10" y="37"/>
                </a:lnTo>
                <a:lnTo>
                  <a:pt x="11" y="37"/>
                </a:lnTo>
                <a:lnTo>
                  <a:pt x="12" y="37"/>
                </a:lnTo>
                <a:lnTo>
                  <a:pt x="12" y="36"/>
                </a:lnTo>
                <a:lnTo>
                  <a:pt x="13" y="36"/>
                </a:lnTo>
                <a:lnTo>
                  <a:pt x="14" y="36"/>
                </a:lnTo>
                <a:lnTo>
                  <a:pt x="16" y="34"/>
                </a:lnTo>
                <a:lnTo>
                  <a:pt x="17" y="34"/>
                </a:lnTo>
                <a:lnTo>
                  <a:pt x="18" y="34"/>
                </a:lnTo>
                <a:lnTo>
                  <a:pt x="19" y="33"/>
                </a:lnTo>
                <a:lnTo>
                  <a:pt x="20" y="33"/>
                </a:lnTo>
                <a:lnTo>
                  <a:pt x="21" y="33"/>
                </a:lnTo>
                <a:lnTo>
                  <a:pt x="23" y="33"/>
                </a:lnTo>
                <a:lnTo>
                  <a:pt x="24" y="33"/>
                </a:lnTo>
                <a:lnTo>
                  <a:pt x="24" y="32"/>
                </a:lnTo>
                <a:lnTo>
                  <a:pt x="25" y="32"/>
                </a:lnTo>
                <a:lnTo>
                  <a:pt x="26" y="32"/>
                </a:lnTo>
                <a:lnTo>
                  <a:pt x="27" y="32"/>
                </a:lnTo>
                <a:lnTo>
                  <a:pt x="28" y="32"/>
                </a:lnTo>
                <a:lnTo>
                  <a:pt x="29" y="31"/>
                </a:lnTo>
                <a:lnTo>
                  <a:pt x="31" y="31"/>
                </a:lnTo>
                <a:lnTo>
                  <a:pt x="32" y="31"/>
                </a:lnTo>
                <a:lnTo>
                  <a:pt x="33" y="31"/>
                </a:lnTo>
                <a:lnTo>
                  <a:pt x="34" y="31"/>
                </a:lnTo>
                <a:lnTo>
                  <a:pt x="35" y="30"/>
                </a:lnTo>
                <a:lnTo>
                  <a:pt x="36" y="30"/>
                </a:lnTo>
                <a:lnTo>
                  <a:pt x="37" y="30"/>
                </a:lnTo>
                <a:lnTo>
                  <a:pt x="39" y="30"/>
                </a:lnTo>
                <a:lnTo>
                  <a:pt x="40" y="30"/>
                </a:lnTo>
                <a:lnTo>
                  <a:pt x="40" y="29"/>
                </a:lnTo>
                <a:lnTo>
                  <a:pt x="41" y="29"/>
                </a:lnTo>
                <a:lnTo>
                  <a:pt x="42" y="29"/>
                </a:lnTo>
                <a:lnTo>
                  <a:pt x="43" y="29"/>
                </a:lnTo>
                <a:lnTo>
                  <a:pt x="43" y="27"/>
                </a:lnTo>
                <a:lnTo>
                  <a:pt x="44" y="27"/>
                </a:lnTo>
                <a:lnTo>
                  <a:pt x="45" y="27"/>
                </a:lnTo>
                <a:lnTo>
                  <a:pt x="45" y="25"/>
                </a:lnTo>
                <a:lnTo>
                  <a:pt x="45" y="24"/>
                </a:lnTo>
                <a:lnTo>
                  <a:pt x="45" y="23"/>
                </a:lnTo>
                <a:lnTo>
                  <a:pt x="45" y="22"/>
                </a:lnTo>
                <a:lnTo>
                  <a:pt x="45" y="21"/>
                </a:lnTo>
                <a:lnTo>
                  <a:pt x="45" y="19"/>
                </a:lnTo>
                <a:lnTo>
                  <a:pt x="44" y="19"/>
                </a:lnTo>
                <a:lnTo>
                  <a:pt x="44" y="18"/>
                </a:lnTo>
                <a:lnTo>
                  <a:pt x="44" y="17"/>
                </a:lnTo>
                <a:lnTo>
                  <a:pt x="43" y="17"/>
                </a:lnTo>
                <a:lnTo>
                  <a:pt x="42" y="16"/>
                </a:lnTo>
                <a:lnTo>
                  <a:pt x="41" y="16"/>
                </a:lnTo>
                <a:lnTo>
                  <a:pt x="40" y="16"/>
                </a:lnTo>
                <a:lnTo>
                  <a:pt x="40" y="15"/>
                </a:lnTo>
                <a:lnTo>
                  <a:pt x="39" y="15"/>
                </a:lnTo>
                <a:lnTo>
                  <a:pt x="37" y="15"/>
                </a:lnTo>
                <a:lnTo>
                  <a:pt x="36" y="15"/>
                </a:lnTo>
                <a:lnTo>
                  <a:pt x="35" y="15"/>
                </a:lnTo>
                <a:lnTo>
                  <a:pt x="34" y="15"/>
                </a:lnTo>
                <a:lnTo>
                  <a:pt x="33" y="15"/>
                </a:lnTo>
                <a:lnTo>
                  <a:pt x="32" y="15"/>
                </a:lnTo>
                <a:lnTo>
                  <a:pt x="31" y="15"/>
                </a:lnTo>
                <a:lnTo>
                  <a:pt x="29" y="15"/>
                </a:lnTo>
                <a:lnTo>
                  <a:pt x="28" y="15"/>
                </a:lnTo>
                <a:lnTo>
                  <a:pt x="27" y="15"/>
                </a:lnTo>
                <a:lnTo>
                  <a:pt x="27" y="16"/>
                </a:lnTo>
                <a:lnTo>
                  <a:pt x="26" y="16"/>
                </a:lnTo>
                <a:lnTo>
                  <a:pt x="25" y="16"/>
                </a:lnTo>
                <a:lnTo>
                  <a:pt x="25" y="17"/>
                </a:lnTo>
                <a:lnTo>
                  <a:pt x="24" y="17"/>
                </a:lnTo>
                <a:lnTo>
                  <a:pt x="24" y="18"/>
                </a:lnTo>
                <a:lnTo>
                  <a:pt x="23" y="18"/>
                </a:lnTo>
                <a:lnTo>
                  <a:pt x="23" y="19"/>
                </a:lnTo>
                <a:lnTo>
                  <a:pt x="21" y="19"/>
                </a:lnTo>
                <a:lnTo>
                  <a:pt x="21" y="21"/>
                </a:lnTo>
                <a:lnTo>
                  <a:pt x="20" y="22"/>
                </a:lnTo>
                <a:lnTo>
                  <a:pt x="20" y="23"/>
                </a:lnTo>
                <a:lnTo>
                  <a:pt x="20" y="24"/>
                </a:lnTo>
                <a:close/>
                <a:moveTo>
                  <a:pt x="47" y="40"/>
                </a:moveTo>
                <a:lnTo>
                  <a:pt x="45" y="40"/>
                </a:lnTo>
                <a:lnTo>
                  <a:pt x="44" y="40"/>
                </a:lnTo>
                <a:lnTo>
                  <a:pt x="43" y="40"/>
                </a:lnTo>
                <a:lnTo>
                  <a:pt x="43" y="41"/>
                </a:lnTo>
                <a:lnTo>
                  <a:pt x="42" y="41"/>
                </a:lnTo>
                <a:lnTo>
                  <a:pt x="41" y="41"/>
                </a:lnTo>
                <a:lnTo>
                  <a:pt x="40" y="41"/>
                </a:lnTo>
                <a:lnTo>
                  <a:pt x="39" y="42"/>
                </a:lnTo>
                <a:lnTo>
                  <a:pt x="37" y="42"/>
                </a:lnTo>
                <a:lnTo>
                  <a:pt x="36" y="42"/>
                </a:lnTo>
                <a:lnTo>
                  <a:pt x="35" y="42"/>
                </a:lnTo>
                <a:lnTo>
                  <a:pt x="34" y="42"/>
                </a:lnTo>
                <a:lnTo>
                  <a:pt x="34" y="44"/>
                </a:lnTo>
                <a:lnTo>
                  <a:pt x="33" y="44"/>
                </a:lnTo>
                <a:lnTo>
                  <a:pt x="32" y="44"/>
                </a:lnTo>
                <a:lnTo>
                  <a:pt x="31" y="44"/>
                </a:lnTo>
                <a:lnTo>
                  <a:pt x="29" y="44"/>
                </a:lnTo>
                <a:lnTo>
                  <a:pt x="29" y="45"/>
                </a:lnTo>
                <a:lnTo>
                  <a:pt x="28" y="45"/>
                </a:lnTo>
                <a:lnTo>
                  <a:pt x="27" y="45"/>
                </a:lnTo>
                <a:lnTo>
                  <a:pt x="26" y="45"/>
                </a:lnTo>
                <a:lnTo>
                  <a:pt x="26" y="46"/>
                </a:lnTo>
                <a:lnTo>
                  <a:pt x="25" y="46"/>
                </a:lnTo>
                <a:lnTo>
                  <a:pt x="24" y="46"/>
                </a:lnTo>
                <a:lnTo>
                  <a:pt x="23" y="47"/>
                </a:lnTo>
                <a:lnTo>
                  <a:pt x="21" y="48"/>
                </a:lnTo>
                <a:lnTo>
                  <a:pt x="21" y="49"/>
                </a:lnTo>
                <a:lnTo>
                  <a:pt x="20" y="49"/>
                </a:lnTo>
                <a:lnTo>
                  <a:pt x="20" y="50"/>
                </a:lnTo>
                <a:lnTo>
                  <a:pt x="20" y="52"/>
                </a:lnTo>
                <a:lnTo>
                  <a:pt x="19" y="52"/>
                </a:lnTo>
                <a:lnTo>
                  <a:pt x="19" y="53"/>
                </a:lnTo>
                <a:lnTo>
                  <a:pt x="19" y="54"/>
                </a:lnTo>
                <a:lnTo>
                  <a:pt x="19" y="55"/>
                </a:lnTo>
                <a:lnTo>
                  <a:pt x="20" y="55"/>
                </a:lnTo>
                <a:lnTo>
                  <a:pt x="20" y="56"/>
                </a:lnTo>
                <a:lnTo>
                  <a:pt x="20" y="57"/>
                </a:lnTo>
                <a:lnTo>
                  <a:pt x="20" y="58"/>
                </a:lnTo>
                <a:lnTo>
                  <a:pt x="21" y="58"/>
                </a:lnTo>
                <a:lnTo>
                  <a:pt x="21" y="60"/>
                </a:lnTo>
                <a:lnTo>
                  <a:pt x="23" y="60"/>
                </a:lnTo>
                <a:lnTo>
                  <a:pt x="23" y="61"/>
                </a:lnTo>
                <a:lnTo>
                  <a:pt x="24" y="61"/>
                </a:lnTo>
                <a:lnTo>
                  <a:pt x="24" y="62"/>
                </a:lnTo>
                <a:lnTo>
                  <a:pt x="25" y="62"/>
                </a:lnTo>
                <a:lnTo>
                  <a:pt x="26" y="63"/>
                </a:lnTo>
                <a:lnTo>
                  <a:pt x="27" y="63"/>
                </a:lnTo>
                <a:lnTo>
                  <a:pt x="28" y="63"/>
                </a:lnTo>
                <a:lnTo>
                  <a:pt x="29" y="63"/>
                </a:lnTo>
                <a:lnTo>
                  <a:pt x="31" y="63"/>
                </a:lnTo>
                <a:lnTo>
                  <a:pt x="32" y="63"/>
                </a:lnTo>
                <a:lnTo>
                  <a:pt x="33" y="63"/>
                </a:lnTo>
                <a:lnTo>
                  <a:pt x="34" y="63"/>
                </a:lnTo>
                <a:lnTo>
                  <a:pt x="35" y="63"/>
                </a:lnTo>
                <a:lnTo>
                  <a:pt x="36" y="62"/>
                </a:lnTo>
                <a:lnTo>
                  <a:pt x="37" y="62"/>
                </a:lnTo>
                <a:lnTo>
                  <a:pt x="39" y="62"/>
                </a:lnTo>
                <a:lnTo>
                  <a:pt x="39" y="61"/>
                </a:lnTo>
                <a:lnTo>
                  <a:pt x="40" y="61"/>
                </a:lnTo>
                <a:lnTo>
                  <a:pt x="40" y="60"/>
                </a:lnTo>
                <a:lnTo>
                  <a:pt x="41" y="60"/>
                </a:lnTo>
                <a:lnTo>
                  <a:pt x="42" y="60"/>
                </a:lnTo>
                <a:lnTo>
                  <a:pt x="42" y="58"/>
                </a:lnTo>
                <a:lnTo>
                  <a:pt x="43" y="58"/>
                </a:lnTo>
                <a:lnTo>
                  <a:pt x="43" y="57"/>
                </a:lnTo>
                <a:lnTo>
                  <a:pt x="44" y="56"/>
                </a:lnTo>
                <a:lnTo>
                  <a:pt x="44" y="55"/>
                </a:lnTo>
                <a:lnTo>
                  <a:pt x="45" y="54"/>
                </a:lnTo>
                <a:lnTo>
                  <a:pt x="45" y="53"/>
                </a:lnTo>
                <a:lnTo>
                  <a:pt x="45" y="52"/>
                </a:lnTo>
                <a:lnTo>
                  <a:pt x="45" y="50"/>
                </a:lnTo>
                <a:lnTo>
                  <a:pt x="45" y="49"/>
                </a:lnTo>
                <a:lnTo>
                  <a:pt x="45" y="48"/>
                </a:lnTo>
                <a:lnTo>
                  <a:pt x="45" y="47"/>
                </a:lnTo>
                <a:lnTo>
                  <a:pt x="45" y="46"/>
                </a:lnTo>
                <a:lnTo>
                  <a:pt x="45" y="45"/>
                </a:lnTo>
                <a:lnTo>
                  <a:pt x="45" y="44"/>
                </a:lnTo>
                <a:lnTo>
                  <a:pt x="47" y="4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8" name="Freeform 81"/>
          <p:cNvSpPr>
            <a:spLocks/>
          </p:cNvSpPr>
          <p:nvPr/>
        </p:nvSpPr>
        <p:spPr bwMode="auto">
          <a:xfrm>
            <a:off x="7416800" y="4002088"/>
            <a:ext cx="69850" cy="161925"/>
          </a:xfrm>
          <a:custGeom>
            <a:avLst/>
            <a:gdLst>
              <a:gd name="T0" fmla="*/ 43 w 44"/>
              <a:gd name="T1" fmla="*/ 42 h 102"/>
              <a:gd name="T2" fmla="*/ 29 w 44"/>
              <a:gd name="T3" fmla="*/ 72 h 102"/>
              <a:gd name="T4" fmla="*/ 29 w 44"/>
              <a:gd name="T5" fmla="*/ 74 h 102"/>
              <a:gd name="T6" fmla="*/ 29 w 44"/>
              <a:gd name="T7" fmla="*/ 77 h 102"/>
              <a:gd name="T8" fmla="*/ 29 w 44"/>
              <a:gd name="T9" fmla="*/ 79 h 102"/>
              <a:gd name="T10" fmla="*/ 29 w 44"/>
              <a:gd name="T11" fmla="*/ 81 h 102"/>
              <a:gd name="T12" fmla="*/ 30 w 44"/>
              <a:gd name="T13" fmla="*/ 82 h 102"/>
              <a:gd name="T14" fmla="*/ 30 w 44"/>
              <a:gd name="T15" fmla="*/ 85 h 102"/>
              <a:gd name="T16" fmla="*/ 31 w 44"/>
              <a:gd name="T17" fmla="*/ 86 h 102"/>
              <a:gd name="T18" fmla="*/ 34 w 44"/>
              <a:gd name="T19" fmla="*/ 86 h 102"/>
              <a:gd name="T20" fmla="*/ 36 w 44"/>
              <a:gd name="T21" fmla="*/ 86 h 102"/>
              <a:gd name="T22" fmla="*/ 38 w 44"/>
              <a:gd name="T23" fmla="*/ 86 h 102"/>
              <a:gd name="T24" fmla="*/ 39 w 44"/>
              <a:gd name="T25" fmla="*/ 85 h 102"/>
              <a:gd name="T26" fmla="*/ 42 w 44"/>
              <a:gd name="T27" fmla="*/ 85 h 102"/>
              <a:gd name="T28" fmla="*/ 44 w 44"/>
              <a:gd name="T29" fmla="*/ 99 h 102"/>
              <a:gd name="T30" fmla="*/ 43 w 44"/>
              <a:gd name="T31" fmla="*/ 101 h 102"/>
              <a:gd name="T32" fmla="*/ 40 w 44"/>
              <a:gd name="T33" fmla="*/ 101 h 102"/>
              <a:gd name="T34" fmla="*/ 38 w 44"/>
              <a:gd name="T35" fmla="*/ 102 h 102"/>
              <a:gd name="T36" fmla="*/ 36 w 44"/>
              <a:gd name="T37" fmla="*/ 102 h 102"/>
              <a:gd name="T38" fmla="*/ 34 w 44"/>
              <a:gd name="T39" fmla="*/ 102 h 102"/>
              <a:gd name="T40" fmla="*/ 31 w 44"/>
              <a:gd name="T41" fmla="*/ 102 h 102"/>
              <a:gd name="T42" fmla="*/ 29 w 44"/>
              <a:gd name="T43" fmla="*/ 102 h 102"/>
              <a:gd name="T44" fmla="*/ 27 w 44"/>
              <a:gd name="T45" fmla="*/ 102 h 102"/>
              <a:gd name="T46" fmla="*/ 24 w 44"/>
              <a:gd name="T47" fmla="*/ 102 h 102"/>
              <a:gd name="T48" fmla="*/ 22 w 44"/>
              <a:gd name="T49" fmla="*/ 102 h 102"/>
              <a:gd name="T50" fmla="*/ 21 w 44"/>
              <a:gd name="T51" fmla="*/ 101 h 102"/>
              <a:gd name="T52" fmla="*/ 19 w 44"/>
              <a:gd name="T53" fmla="*/ 101 h 102"/>
              <a:gd name="T54" fmla="*/ 18 w 44"/>
              <a:gd name="T55" fmla="*/ 99 h 102"/>
              <a:gd name="T56" fmla="*/ 16 w 44"/>
              <a:gd name="T57" fmla="*/ 98 h 102"/>
              <a:gd name="T58" fmla="*/ 14 w 44"/>
              <a:gd name="T59" fmla="*/ 97 h 102"/>
              <a:gd name="T60" fmla="*/ 13 w 44"/>
              <a:gd name="T61" fmla="*/ 95 h 102"/>
              <a:gd name="T62" fmla="*/ 12 w 44"/>
              <a:gd name="T63" fmla="*/ 94 h 102"/>
              <a:gd name="T64" fmla="*/ 11 w 44"/>
              <a:gd name="T65" fmla="*/ 93 h 102"/>
              <a:gd name="T66" fmla="*/ 11 w 44"/>
              <a:gd name="T67" fmla="*/ 90 h 102"/>
              <a:gd name="T68" fmla="*/ 11 w 44"/>
              <a:gd name="T69" fmla="*/ 88 h 102"/>
              <a:gd name="T70" fmla="*/ 10 w 44"/>
              <a:gd name="T71" fmla="*/ 86 h 102"/>
              <a:gd name="T72" fmla="*/ 10 w 44"/>
              <a:gd name="T73" fmla="*/ 83 h 102"/>
              <a:gd name="T74" fmla="*/ 10 w 44"/>
              <a:gd name="T75" fmla="*/ 81 h 102"/>
              <a:gd name="T76" fmla="*/ 10 w 44"/>
              <a:gd name="T77" fmla="*/ 79 h 102"/>
              <a:gd name="T78" fmla="*/ 10 w 44"/>
              <a:gd name="T79" fmla="*/ 77 h 102"/>
              <a:gd name="T80" fmla="*/ 10 w 44"/>
              <a:gd name="T81" fmla="*/ 74 h 102"/>
              <a:gd name="T82" fmla="*/ 0 w 44"/>
              <a:gd name="T83" fmla="*/ 42 h 102"/>
              <a:gd name="T84" fmla="*/ 10 w 44"/>
              <a:gd name="T85" fmla="*/ 26 h 102"/>
              <a:gd name="T86" fmla="*/ 29 w 44"/>
              <a:gd name="T87" fmla="*/ 0 h 102"/>
              <a:gd name="T88" fmla="*/ 43 w 44"/>
              <a:gd name="T89" fmla="*/ 26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102"/>
              <a:gd name="T137" fmla="*/ 44 w 44"/>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102">
                <a:moveTo>
                  <a:pt x="43" y="26"/>
                </a:moveTo>
                <a:lnTo>
                  <a:pt x="43" y="42"/>
                </a:lnTo>
                <a:lnTo>
                  <a:pt x="29" y="42"/>
                </a:lnTo>
                <a:lnTo>
                  <a:pt x="29" y="72"/>
                </a:lnTo>
                <a:lnTo>
                  <a:pt x="29" y="73"/>
                </a:lnTo>
                <a:lnTo>
                  <a:pt x="29" y="74"/>
                </a:lnTo>
                <a:lnTo>
                  <a:pt x="29" y="75"/>
                </a:lnTo>
                <a:lnTo>
                  <a:pt x="29" y="77"/>
                </a:lnTo>
                <a:lnTo>
                  <a:pt x="29" y="78"/>
                </a:lnTo>
                <a:lnTo>
                  <a:pt x="29" y="79"/>
                </a:lnTo>
                <a:lnTo>
                  <a:pt x="29" y="80"/>
                </a:lnTo>
                <a:lnTo>
                  <a:pt x="29" y="81"/>
                </a:lnTo>
                <a:lnTo>
                  <a:pt x="30" y="81"/>
                </a:lnTo>
                <a:lnTo>
                  <a:pt x="30" y="82"/>
                </a:lnTo>
                <a:lnTo>
                  <a:pt x="30" y="83"/>
                </a:lnTo>
                <a:lnTo>
                  <a:pt x="30" y="85"/>
                </a:lnTo>
                <a:lnTo>
                  <a:pt x="31" y="85"/>
                </a:lnTo>
                <a:lnTo>
                  <a:pt x="31" y="86"/>
                </a:lnTo>
                <a:lnTo>
                  <a:pt x="32" y="86"/>
                </a:lnTo>
                <a:lnTo>
                  <a:pt x="34" y="86"/>
                </a:lnTo>
                <a:lnTo>
                  <a:pt x="35" y="86"/>
                </a:lnTo>
                <a:lnTo>
                  <a:pt x="36" y="86"/>
                </a:lnTo>
                <a:lnTo>
                  <a:pt x="37" y="86"/>
                </a:lnTo>
                <a:lnTo>
                  <a:pt x="38" y="86"/>
                </a:lnTo>
                <a:lnTo>
                  <a:pt x="39" y="86"/>
                </a:lnTo>
                <a:lnTo>
                  <a:pt x="39" y="85"/>
                </a:lnTo>
                <a:lnTo>
                  <a:pt x="40" y="85"/>
                </a:lnTo>
                <a:lnTo>
                  <a:pt x="42" y="85"/>
                </a:lnTo>
                <a:lnTo>
                  <a:pt x="43" y="85"/>
                </a:lnTo>
                <a:lnTo>
                  <a:pt x="44" y="99"/>
                </a:lnTo>
                <a:lnTo>
                  <a:pt x="43" y="99"/>
                </a:lnTo>
                <a:lnTo>
                  <a:pt x="43" y="101"/>
                </a:lnTo>
                <a:lnTo>
                  <a:pt x="42" y="101"/>
                </a:lnTo>
                <a:lnTo>
                  <a:pt x="40" y="101"/>
                </a:lnTo>
                <a:lnTo>
                  <a:pt x="39" y="101"/>
                </a:lnTo>
                <a:lnTo>
                  <a:pt x="38" y="102"/>
                </a:lnTo>
                <a:lnTo>
                  <a:pt x="37" y="102"/>
                </a:lnTo>
                <a:lnTo>
                  <a:pt x="36" y="102"/>
                </a:lnTo>
                <a:lnTo>
                  <a:pt x="35" y="102"/>
                </a:lnTo>
                <a:lnTo>
                  <a:pt x="34" y="102"/>
                </a:lnTo>
                <a:lnTo>
                  <a:pt x="32" y="102"/>
                </a:lnTo>
                <a:lnTo>
                  <a:pt x="31" y="102"/>
                </a:lnTo>
                <a:lnTo>
                  <a:pt x="30" y="102"/>
                </a:lnTo>
                <a:lnTo>
                  <a:pt x="29" y="102"/>
                </a:lnTo>
                <a:lnTo>
                  <a:pt x="28" y="102"/>
                </a:lnTo>
                <a:lnTo>
                  <a:pt x="27" y="102"/>
                </a:lnTo>
                <a:lnTo>
                  <a:pt x="26" y="102"/>
                </a:lnTo>
                <a:lnTo>
                  <a:pt x="24" y="102"/>
                </a:lnTo>
                <a:lnTo>
                  <a:pt x="23" y="102"/>
                </a:lnTo>
                <a:lnTo>
                  <a:pt x="22" y="102"/>
                </a:lnTo>
                <a:lnTo>
                  <a:pt x="21" y="102"/>
                </a:lnTo>
                <a:lnTo>
                  <a:pt x="21" y="101"/>
                </a:lnTo>
                <a:lnTo>
                  <a:pt x="20" y="101"/>
                </a:lnTo>
                <a:lnTo>
                  <a:pt x="19" y="101"/>
                </a:lnTo>
                <a:lnTo>
                  <a:pt x="19" y="99"/>
                </a:lnTo>
                <a:lnTo>
                  <a:pt x="18" y="99"/>
                </a:lnTo>
                <a:lnTo>
                  <a:pt x="16" y="99"/>
                </a:lnTo>
                <a:lnTo>
                  <a:pt x="16" y="98"/>
                </a:lnTo>
                <a:lnTo>
                  <a:pt x="15" y="98"/>
                </a:lnTo>
                <a:lnTo>
                  <a:pt x="14" y="97"/>
                </a:lnTo>
                <a:lnTo>
                  <a:pt x="13" y="96"/>
                </a:lnTo>
                <a:lnTo>
                  <a:pt x="13" y="95"/>
                </a:lnTo>
                <a:lnTo>
                  <a:pt x="12" y="95"/>
                </a:lnTo>
                <a:lnTo>
                  <a:pt x="12" y="94"/>
                </a:lnTo>
                <a:lnTo>
                  <a:pt x="12" y="93"/>
                </a:lnTo>
                <a:lnTo>
                  <a:pt x="11" y="93"/>
                </a:lnTo>
                <a:lnTo>
                  <a:pt x="11" y="91"/>
                </a:lnTo>
                <a:lnTo>
                  <a:pt x="11" y="90"/>
                </a:lnTo>
                <a:lnTo>
                  <a:pt x="11" y="89"/>
                </a:lnTo>
                <a:lnTo>
                  <a:pt x="11" y="88"/>
                </a:lnTo>
                <a:lnTo>
                  <a:pt x="10" y="87"/>
                </a:lnTo>
                <a:lnTo>
                  <a:pt x="10" y="86"/>
                </a:lnTo>
                <a:lnTo>
                  <a:pt x="10" y="85"/>
                </a:lnTo>
                <a:lnTo>
                  <a:pt x="10" y="83"/>
                </a:lnTo>
                <a:lnTo>
                  <a:pt x="10" y="82"/>
                </a:lnTo>
                <a:lnTo>
                  <a:pt x="10" y="81"/>
                </a:lnTo>
                <a:lnTo>
                  <a:pt x="10" y="80"/>
                </a:lnTo>
                <a:lnTo>
                  <a:pt x="10" y="79"/>
                </a:lnTo>
                <a:lnTo>
                  <a:pt x="10" y="78"/>
                </a:lnTo>
                <a:lnTo>
                  <a:pt x="10" y="77"/>
                </a:lnTo>
                <a:lnTo>
                  <a:pt x="10" y="75"/>
                </a:lnTo>
                <a:lnTo>
                  <a:pt x="10" y="74"/>
                </a:lnTo>
                <a:lnTo>
                  <a:pt x="10" y="42"/>
                </a:lnTo>
                <a:lnTo>
                  <a:pt x="0" y="42"/>
                </a:lnTo>
                <a:lnTo>
                  <a:pt x="0" y="26"/>
                </a:lnTo>
                <a:lnTo>
                  <a:pt x="10" y="26"/>
                </a:lnTo>
                <a:lnTo>
                  <a:pt x="10" y="11"/>
                </a:lnTo>
                <a:lnTo>
                  <a:pt x="29" y="0"/>
                </a:lnTo>
                <a:lnTo>
                  <a:pt x="29" y="26"/>
                </a:lnTo>
                <a:lnTo>
                  <a:pt x="43"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59" name="Freeform 82"/>
          <p:cNvSpPr>
            <a:spLocks noEditPoints="1"/>
          </p:cNvSpPr>
          <p:nvPr/>
        </p:nvSpPr>
        <p:spPr bwMode="auto">
          <a:xfrm>
            <a:off x="7507288" y="3997325"/>
            <a:ext cx="30162" cy="165100"/>
          </a:xfrm>
          <a:custGeom>
            <a:avLst/>
            <a:gdLst>
              <a:gd name="T0" fmla="*/ 0 w 19"/>
              <a:gd name="T1" fmla="*/ 19 h 104"/>
              <a:gd name="T2" fmla="*/ 0 w 19"/>
              <a:gd name="T3" fmla="*/ 0 h 104"/>
              <a:gd name="T4" fmla="*/ 19 w 19"/>
              <a:gd name="T5" fmla="*/ 0 h 104"/>
              <a:gd name="T6" fmla="*/ 19 w 19"/>
              <a:gd name="T7" fmla="*/ 19 h 104"/>
              <a:gd name="T8" fmla="*/ 0 w 19"/>
              <a:gd name="T9" fmla="*/ 19 h 104"/>
              <a:gd name="T10" fmla="*/ 0 w 19"/>
              <a:gd name="T11" fmla="*/ 104 h 104"/>
              <a:gd name="T12" fmla="*/ 0 w 19"/>
              <a:gd name="T13" fmla="*/ 29 h 104"/>
              <a:gd name="T14" fmla="*/ 19 w 19"/>
              <a:gd name="T15" fmla="*/ 29 h 104"/>
              <a:gd name="T16" fmla="*/ 19 w 19"/>
              <a:gd name="T17" fmla="*/ 104 h 104"/>
              <a:gd name="T18" fmla="*/ 0 w 19"/>
              <a:gd name="T19" fmla="*/ 10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4"/>
              <a:gd name="T32" fmla="*/ 19 w 19"/>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4">
                <a:moveTo>
                  <a:pt x="0" y="19"/>
                </a:moveTo>
                <a:lnTo>
                  <a:pt x="0" y="0"/>
                </a:lnTo>
                <a:lnTo>
                  <a:pt x="19" y="0"/>
                </a:lnTo>
                <a:lnTo>
                  <a:pt x="19" y="19"/>
                </a:lnTo>
                <a:lnTo>
                  <a:pt x="0" y="19"/>
                </a:lnTo>
                <a:close/>
                <a:moveTo>
                  <a:pt x="0" y="104"/>
                </a:moveTo>
                <a:lnTo>
                  <a:pt x="0" y="29"/>
                </a:lnTo>
                <a:lnTo>
                  <a:pt x="19" y="29"/>
                </a:lnTo>
                <a:lnTo>
                  <a:pt x="19" y="104"/>
                </a:lnTo>
                <a:lnTo>
                  <a:pt x="0" y="10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0" name="Freeform 83"/>
          <p:cNvSpPr>
            <a:spLocks noEditPoints="1"/>
          </p:cNvSpPr>
          <p:nvPr/>
        </p:nvSpPr>
        <p:spPr bwMode="auto">
          <a:xfrm>
            <a:off x="7561263" y="4041775"/>
            <a:ext cx="109537" cy="122238"/>
          </a:xfrm>
          <a:custGeom>
            <a:avLst/>
            <a:gdLst>
              <a:gd name="T0" fmla="*/ 66 w 69"/>
              <a:gd name="T1" fmla="*/ 57 h 77"/>
              <a:gd name="T2" fmla="*/ 64 w 69"/>
              <a:gd name="T3" fmla="*/ 63 h 77"/>
              <a:gd name="T4" fmla="*/ 62 w 69"/>
              <a:gd name="T5" fmla="*/ 66 h 77"/>
              <a:gd name="T6" fmla="*/ 56 w 69"/>
              <a:gd name="T7" fmla="*/ 71 h 77"/>
              <a:gd name="T8" fmla="*/ 51 w 69"/>
              <a:gd name="T9" fmla="*/ 74 h 77"/>
              <a:gd name="T10" fmla="*/ 46 w 69"/>
              <a:gd name="T11" fmla="*/ 76 h 77"/>
              <a:gd name="T12" fmla="*/ 41 w 69"/>
              <a:gd name="T13" fmla="*/ 77 h 77"/>
              <a:gd name="T14" fmla="*/ 35 w 69"/>
              <a:gd name="T15" fmla="*/ 77 h 77"/>
              <a:gd name="T16" fmla="*/ 30 w 69"/>
              <a:gd name="T17" fmla="*/ 77 h 77"/>
              <a:gd name="T18" fmla="*/ 24 w 69"/>
              <a:gd name="T19" fmla="*/ 76 h 77"/>
              <a:gd name="T20" fmla="*/ 18 w 69"/>
              <a:gd name="T21" fmla="*/ 74 h 77"/>
              <a:gd name="T22" fmla="*/ 14 w 69"/>
              <a:gd name="T23" fmla="*/ 71 h 77"/>
              <a:gd name="T24" fmla="*/ 9 w 69"/>
              <a:gd name="T25" fmla="*/ 68 h 77"/>
              <a:gd name="T26" fmla="*/ 6 w 69"/>
              <a:gd name="T27" fmla="*/ 63 h 77"/>
              <a:gd name="T28" fmla="*/ 3 w 69"/>
              <a:gd name="T29" fmla="*/ 60 h 77"/>
              <a:gd name="T30" fmla="*/ 2 w 69"/>
              <a:gd name="T31" fmla="*/ 55 h 77"/>
              <a:gd name="T32" fmla="*/ 0 w 69"/>
              <a:gd name="T33" fmla="*/ 49 h 77"/>
              <a:gd name="T34" fmla="*/ 0 w 69"/>
              <a:gd name="T35" fmla="*/ 44 h 77"/>
              <a:gd name="T36" fmla="*/ 0 w 69"/>
              <a:gd name="T37" fmla="*/ 38 h 77"/>
              <a:gd name="T38" fmla="*/ 0 w 69"/>
              <a:gd name="T39" fmla="*/ 32 h 77"/>
              <a:gd name="T40" fmla="*/ 1 w 69"/>
              <a:gd name="T41" fmla="*/ 26 h 77"/>
              <a:gd name="T42" fmla="*/ 2 w 69"/>
              <a:gd name="T43" fmla="*/ 21 h 77"/>
              <a:gd name="T44" fmla="*/ 6 w 69"/>
              <a:gd name="T45" fmla="*/ 15 h 77"/>
              <a:gd name="T46" fmla="*/ 8 w 69"/>
              <a:gd name="T47" fmla="*/ 11 h 77"/>
              <a:gd name="T48" fmla="*/ 14 w 69"/>
              <a:gd name="T49" fmla="*/ 6 h 77"/>
              <a:gd name="T50" fmla="*/ 18 w 69"/>
              <a:gd name="T51" fmla="*/ 3 h 77"/>
              <a:gd name="T52" fmla="*/ 24 w 69"/>
              <a:gd name="T53" fmla="*/ 1 h 77"/>
              <a:gd name="T54" fmla="*/ 30 w 69"/>
              <a:gd name="T55" fmla="*/ 0 h 77"/>
              <a:gd name="T56" fmla="*/ 35 w 69"/>
              <a:gd name="T57" fmla="*/ 0 h 77"/>
              <a:gd name="T58" fmla="*/ 41 w 69"/>
              <a:gd name="T59" fmla="*/ 0 h 77"/>
              <a:gd name="T60" fmla="*/ 47 w 69"/>
              <a:gd name="T61" fmla="*/ 1 h 77"/>
              <a:gd name="T62" fmla="*/ 53 w 69"/>
              <a:gd name="T63" fmla="*/ 5 h 77"/>
              <a:gd name="T64" fmla="*/ 57 w 69"/>
              <a:gd name="T65" fmla="*/ 8 h 77"/>
              <a:gd name="T66" fmla="*/ 62 w 69"/>
              <a:gd name="T67" fmla="*/ 14 h 77"/>
              <a:gd name="T68" fmla="*/ 65 w 69"/>
              <a:gd name="T69" fmla="*/ 18 h 77"/>
              <a:gd name="T70" fmla="*/ 66 w 69"/>
              <a:gd name="T71" fmla="*/ 24 h 77"/>
              <a:gd name="T72" fmla="*/ 68 w 69"/>
              <a:gd name="T73" fmla="*/ 30 h 77"/>
              <a:gd name="T74" fmla="*/ 69 w 69"/>
              <a:gd name="T75" fmla="*/ 36 h 77"/>
              <a:gd name="T76" fmla="*/ 69 w 69"/>
              <a:gd name="T77" fmla="*/ 42 h 77"/>
              <a:gd name="T78" fmla="*/ 19 w 69"/>
              <a:gd name="T79" fmla="*/ 47 h 77"/>
              <a:gd name="T80" fmla="*/ 22 w 69"/>
              <a:gd name="T81" fmla="*/ 53 h 77"/>
              <a:gd name="T82" fmla="*/ 24 w 69"/>
              <a:gd name="T83" fmla="*/ 57 h 77"/>
              <a:gd name="T84" fmla="*/ 29 w 69"/>
              <a:gd name="T85" fmla="*/ 61 h 77"/>
              <a:gd name="T86" fmla="*/ 33 w 69"/>
              <a:gd name="T87" fmla="*/ 62 h 77"/>
              <a:gd name="T88" fmla="*/ 38 w 69"/>
              <a:gd name="T89" fmla="*/ 62 h 77"/>
              <a:gd name="T90" fmla="*/ 42 w 69"/>
              <a:gd name="T91" fmla="*/ 61 h 77"/>
              <a:gd name="T92" fmla="*/ 46 w 69"/>
              <a:gd name="T93" fmla="*/ 58 h 77"/>
              <a:gd name="T94" fmla="*/ 48 w 69"/>
              <a:gd name="T95" fmla="*/ 54 h 77"/>
              <a:gd name="T96" fmla="*/ 49 w 69"/>
              <a:gd name="T97" fmla="*/ 30 h 77"/>
              <a:gd name="T98" fmla="*/ 48 w 69"/>
              <a:gd name="T99" fmla="*/ 24 h 77"/>
              <a:gd name="T100" fmla="*/ 46 w 69"/>
              <a:gd name="T101" fmla="*/ 21 h 77"/>
              <a:gd name="T102" fmla="*/ 43 w 69"/>
              <a:gd name="T103" fmla="*/ 17 h 77"/>
              <a:gd name="T104" fmla="*/ 39 w 69"/>
              <a:gd name="T105" fmla="*/ 15 h 77"/>
              <a:gd name="T106" fmla="*/ 33 w 69"/>
              <a:gd name="T107" fmla="*/ 15 h 77"/>
              <a:gd name="T108" fmla="*/ 29 w 69"/>
              <a:gd name="T109" fmla="*/ 16 h 77"/>
              <a:gd name="T110" fmla="*/ 24 w 69"/>
              <a:gd name="T111" fmla="*/ 19 h 77"/>
              <a:gd name="T112" fmla="*/ 22 w 69"/>
              <a:gd name="T113" fmla="*/ 23 h 77"/>
              <a:gd name="T114" fmla="*/ 21 w 69"/>
              <a:gd name="T115" fmla="*/ 29 h 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77"/>
              <a:gd name="T176" fmla="*/ 69 w 69"/>
              <a:gd name="T177" fmla="*/ 77 h 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77">
                <a:moveTo>
                  <a:pt x="48" y="52"/>
                </a:moveTo>
                <a:lnTo>
                  <a:pt x="68" y="55"/>
                </a:lnTo>
                <a:lnTo>
                  <a:pt x="68" y="56"/>
                </a:lnTo>
                <a:lnTo>
                  <a:pt x="68" y="57"/>
                </a:lnTo>
                <a:lnTo>
                  <a:pt x="66" y="57"/>
                </a:lnTo>
                <a:lnTo>
                  <a:pt x="66" y="58"/>
                </a:lnTo>
                <a:lnTo>
                  <a:pt x="66" y="60"/>
                </a:lnTo>
                <a:lnTo>
                  <a:pt x="65" y="61"/>
                </a:lnTo>
                <a:lnTo>
                  <a:pt x="65" y="62"/>
                </a:lnTo>
                <a:lnTo>
                  <a:pt x="64" y="63"/>
                </a:lnTo>
                <a:lnTo>
                  <a:pt x="64" y="64"/>
                </a:lnTo>
                <a:lnTo>
                  <a:pt x="63" y="64"/>
                </a:lnTo>
                <a:lnTo>
                  <a:pt x="63" y="65"/>
                </a:lnTo>
                <a:lnTo>
                  <a:pt x="62" y="65"/>
                </a:lnTo>
                <a:lnTo>
                  <a:pt x="62" y="66"/>
                </a:lnTo>
                <a:lnTo>
                  <a:pt x="61" y="68"/>
                </a:lnTo>
                <a:lnTo>
                  <a:pt x="59" y="69"/>
                </a:lnTo>
                <a:lnTo>
                  <a:pt x="58" y="70"/>
                </a:lnTo>
                <a:lnTo>
                  <a:pt x="57" y="71"/>
                </a:lnTo>
                <a:lnTo>
                  <a:pt x="56" y="71"/>
                </a:lnTo>
                <a:lnTo>
                  <a:pt x="56" y="72"/>
                </a:lnTo>
                <a:lnTo>
                  <a:pt x="55" y="72"/>
                </a:lnTo>
                <a:lnTo>
                  <a:pt x="54" y="73"/>
                </a:lnTo>
                <a:lnTo>
                  <a:pt x="53" y="73"/>
                </a:lnTo>
                <a:lnTo>
                  <a:pt x="51" y="74"/>
                </a:lnTo>
                <a:lnTo>
                  <a:pt x="50" y="74"/>
                </a:lnTo>
                <a:lnTo>
                  <a:pt x="49" y="76"/>
                </a:lnTo>
                <a:lnTo>
                  <a:pt x="48" y="76"/>
                </a:lnTo>
                <a:lnTo>
                  <a:pt x="47" y="76"/>
                </a:lnTo>
                <a:lnTo>
                  <a:pt x="46" y="76"/>
                </a:lnTo>
                <a:lnTo>
                  <a:pt x="46" y="77"/>
                </a:lnTo>
                <a:lnTo>
                  <a:pt x="45" y="77"/>
                </a:lnTo>
                <a:lnTo>
                  <a:pt x="43" y="77"/>
                </a:lnTo>
                <a:lnTo>
                  <a:pt x="42" y="77"/>
                </a:lnTo>
                <a:lnTo>
                  <a:pt x="41" y="77"/>
                </a:lnTo>
                <a:lnTo>
                  <a:pt x="40" y="77"/>
                </a:lnTo>
                <a:lnTo>
                  <a:pt x="39" y="77"/>
                </a:lnTo>
                <a:lnTo>
                  <a:pt x="38" y="77"/>
                </a:lnTo>
                <a:lnTo>
                  <a:pt x="37" y="77"/>
                </a:lnTo>
                <a:lnTo>
                  <a:pt x="35" y="77"/>
                </a:lnTo>
                <a:lnTo>
                  <a:pt x="34" y="77"/>
                </a:lnTo>
                <a:lnTo>
                  <a:pt x="33" y="77"/>
                </a:lnTo>
                <a:lnTo>
                  <a:pt x="32" y="77"/>
                </a:lnTo>
                <a:lnTo>
                  <a:pt x="31" y="77"/>
                </a:lnTo>
                <a:lnTo>
                  <a:pt x="30" y="77"/>
                </a:lnTo>
                <a:lnTo>
                  <a:pt x="29" y="77"/>
                </a:lnTo>
                <a:lnTo>
                  <a:pt x="27" y="77"/>
                </a:lnTo>
                <a:lnTo>
                  <a:pt x="26" y="77"/>
                </a:lnTo>
                <a:lnTo>
                  <a:pt x="25" y="77"/>
                </a:lnTo>
                <a:lnTo>
                  <a:pt x="24" y="76"/>
                </a:lnTo>
                <a:lnTo>
                  <a:pt x="23" y="76"/>
                </a:lnTo>
                <a:lnTo>
                  <a:pt x="22" y="76"/>
                </a:lnTo>
                <a:lnTo>
                  <a:pt x="21" y="74"/>
                </a:lnTo>
                <a:lnTo>
                  <a:pt x="19" y="74"/>
                </a:lnTo>
                <a:lnTo>
                  <a:pt x="18" y="74"/>
                </a:lnTo>
                <a:lnTo>
                  <a:pt x="18" y="73"/>
                </a:lnTo>
                <a:lnTo>
                  <a:pt x="17" y="73"/>
                </a:lnTo>
                <a:lnTo>
                  <a:pt x="16" y="73"/>
                </a:lnTo>
                <a:lnTo>
                  <a:pt x="15" y="72"/>
                </a:lnTo>
                <a:lnTo>
                  <a:pt x="14" y="71"/>
                </a:lnTo>
                <a:lnTo>
                  <a:pt x="13" y="71"/>
                </a:lnTo>
                <a:lnTo>
                  <a:pt x="13" y="70"/>
                </a:lnTo>
                <a:lnTo>
                  <a:pt x="11" y="70"/>
                </a:lnTo>
                <a:lnTo>
                  <a:pt x="10" y="69"/>
                </a:lnTo>
                <a:lnTo>
                  <a:pt x="9" y="68"/>
                </a:lnTo>
                <a:lnTo>
                  <a:pt x="9" y="66"/>
                </a:lnTo>
                <a:lnTo>
                  <a:pt x="8" y="66"/>
                </a:lnTo>
                <a:lnTo>
                  <a:pt x="8" y="65"/>
                </a:lnTo>
                <a:lnTo>
                  <a:pt x="7" y="64"/>
                </a:lnTo>
                <a:lnTo>
                  <a:pt x="6" y="63"/>
                </a:lnTo>
                <a:lnTo>
                  <a:pt x="6" y="62"/>
                </a:lnTo>
                <a:lnTo>
                  <a:pt x="4" y="62"/>
                </a:lnTo>
                <a:lnTo>
                  <a:pt x="4" y="61"/>
                </a:lnTo>
                <a:lnTo>
                  <a:pt x="4" y="60"/>
                </a:lnTo>
                <a:lnTo>
                  <a:pt x="3" y="60"/>
                </a:lnTo>
                <a:lnTo>
                  <a:pt x="3" y="58"/>
                </a:lnTo>
                <a:lnTo>
                  <a:pt x="3" y="57"/>
                </a:lnTo>
                <a:lnTo>
                  <a:pt x="2" y="57"/>
                </a:lnTo>
                <a:lnTo>
                  <a:pt x="2" y="56"/>
                </a:lnTo>
                <a:lnTo>
                  <a:pt x="2" y="55"/>
                </a:lnTo>
                <a:lnTo>
                  <a:pt x="1" y="54"/>
                </a:lnTo>
                <a:lnTo>
                  <a:pt x="1" y="53"/>
                </a:lnTo>
                <a:lnTo>
                  <a:pt x="1" y="52"/>
                </a:lnTo>
                <a:lnTo>
                  <a:pt x="1" y="50"/>
                </a:lnTo>
                <a:lnTo>
                  <a:pt x="0" y="49"/>
                </a:lnTo>
                <a:lnTo>
                  <a:pt x="0" y="48"/>
                </a:lnTo>
                <a:lnTo>
                  <a:pt x="0" y="47"/>
                </a:lnTo>
                <a:lnTo>
                  <a:pt x="0" y="46"/>
                </a:lnTo>
                <a:lnTo>
                  <a:pt x="0" y="45"/>
                </a:lnTo>
                <a:lnTo>
                  <a:pt x="0" y="44"/>
                </a:lnTo>
                <a:lnTo>
                  <a:pt x="0" y="42"/>
                </a:lnTo>
                <a:lnTo>
                  <a:pt x="0" y="41"/>
                </a:lnTo>
                <a:lnTo>
                  <a:pt x="0" y="40"/>
                </a:lnTo>
                <a:lnTo>
                  <a:pt x="0" y="39"/>
                </a:lnTo>
                <a:lnTo>
                  <a:pt x="0" y="38"/>
                </a:lnTo>
                <a:lnTo>
                  <a:pt x="0" y="37"/>
                </a:lnTo>
                <a:lnTo>
                  <a:pt x="0" y="36"/>
                </a:lnTo>
                <a:lnTo>
                  <a:pt x="0" y="34"/>
                </a:lnTo>
                <a:lnTo>
                  <a:pt x="0" y="33"/>
                </a:lnTo>
                <a:lnTo>
                  <a:pt x="0" y="32"/>
                </a:lnTo>
                <a:lnTo>
                  <a:pt x="0" y="31"/>
                </a:lnTo>
                <a:lnTo>
                  <a:pt x="0" y="30"/>
                </a:lnTo>
                <a:lnTo>
                  <a:pt x="0" y="29"/>
                </a:lnTo>
                <a:lnTo>
                  <a:pt x="1" y="27"/>
                </a:lnTo>
                <a:lnTo>
                  <a:pt x="1" y="26"/>
                </a:lnTo>
                <a:lnTo>
                  <a:pt x="1" y="25"/>
                </a:lnTo>
                <a:lnTo>
                  <a:pt x="1" y="24"/>
                </a:lnTo>
                <a:lnTo>
                  <a:pt x="2" y="23"/>
                </a:lnTo>
                <a:lnTo>
                  <a:pt x="2" y="22"/>
                </a:lnTo>
                <a:lnTo>
                  <a:pt x="2" y="21"/>
                </a:lnTo>
                <a:lnTo>
                  <a:pt x="3" y="19"/>
                </a:lnTo>
                <a:lnTo>
                  <a:pt x="3" y="18"/>
                </a:lnTo>
                <a:lnTo>
                  <a:pt x="4" y="17"/>
                </a:lnTo>
                <a:lnTo>
                  <a:pt x="4" y="16"/>
                </a:lnTo>
                <a:lnTo>
                  <a:pt x="6" y="15"/>
                </a:lnTo>
                <a:lnTo>
                  <a:pt x="6" y="14"/>
                </a:lnTo>
                <a:lnTo>
                  <a:pt x="7" y="14"/>
                </a:lnTo>
                <a:lnTo>
                  <a:pt x="7" y="13"/>
                </a:lnTo>
                <a:lnTo>
                  <a:pt x="8" y="13"/>
                </a:lnTo>
                <a:lnTo>
                  <a:pt x="8" y="11"/>
                </a:lnTo>
                <a:lnTo>
                  <a:pt x="9" y="10"/>
                </a:lnTo>
                <a:lnTo>
                  <a:pt x="10" y="9"/>
                </a:lnTo>
                <a:lnTo>
                  <a:pt x="11" y="8"/>
                </a:lnTo>
                <a:lnTo>
                  <a:pt x="13" y="7"/>
                </a:lnTo>
                <a:lnTo>
                  <a:pt x="14" y="6"/>
                </a:lnTo>
                <a:lnTo>
                  <a:pt x="15" y="6"/>
                </a:lnTo>
                <a:lnTo>
                  <a:pt x="15" y="5"/>
                </a:lnTo>
                <a:lnTo>
                  <a:pt x="16" y="5"/>
                </a:lnTo>
                <a:lnTo>
                  <a:pt x="17" y="3"/>
                </a:lnTo>
                <a:lnTo>
                  <a:pt x="18" y="3"/>
                </a:lnTo>
                <a:lnTo>
                  <a:pt x="19" y="2"/>
                </a:lnTo>
                <a:lnTo>
                  <a:pt x="21" y="2"/>
                </a:lnTo>
                <a:lnTo>
                  <a:pt x="22" y="1"/>
                </a:lnTo>
                <a:lnTo>
                  <a:pt x="23" y="1"/>
                </a:lnTo>
                <a:lnTo>
                  <a:pt x="24" y="1"/>
                </a:lnTo>
                <a:lnTo>
                  <a:pt x="25" y="1"/>
                </a:lnTo>
                <a:lnTo>
                  <a:pt x="26" y="0"/>
                </a:lnTo>
                <a:lnTo>
                  <a:pt x="27" y="0"/>
                </a:lnTo>
                <a:lnTo>
                  <a:pt x="29" y="0"/>
                </a:lnTo>
                <a:lnTo>
                  <a:pt x="30" y="0"/>
                </a:lnTo>
                <a:lnTo>
                  <a:pt x="31" y="0"/>
                </a:lnTo>
                <a:lnTo>
                  <a:pt x="32" y="0"/>
                </a:lnTo>
                <a:lnTo>
                  <a:pt x="33" y="0"/>
                </a:lnTo>
                <a:lnTo>
                  <a:pt x="34" y="0"/>
                </a:lnTo>
                <a:lnTo>
                  <a:pt x="35" y="0"/>
                </a:lnTo>
                <a:lnTo>
                  <a:pt x="37" y="0"/>
                </a:lnTo>
                <a:lnTo>
                  <a:pt x="38" y="0"/>
                </a:lnTo>
                <a:lnTo>
                  <a:pt x="39" y="0"/>
                </a:lnTo>
                <a:lnTo>
                  <a:pt x="40" y="0"/>
                </a:lnTo>
                <a:lnTo>
                  <a:pt x="41" y="0"/>
                </a:lnTo>
                <a:lnTo>
                  <a:pt x="42" y="0"/>
                </a:lnTo>
                <a:lnTo>
                  <a:pt x="43" y="1"/>
                </a:lnTo>
                <a:lnTo>
                  <a:pt x="45" y="1"/>
                </a:lnTo>
                <a:lnTo>
                  <a:pt x="46" y="1"/>
                </a:lnTo>
                <a:lnTo>
                  <a:pt x="47" y="1"/>
                </a:lnTo>
                <a:lnTo>
                  <a:pt x="48" y="2"/>
                </a:lnTo>
                <a:lnTo>
                  <a:pt x="49" y="2"/>
                </a:lnTo>
                <a:lnTo>
                  <a:pt x="50" y="3"/>
                </a:lnTo>
                <a:lnTo>
                  <a:pt x="51" y="3"/>
                </a:lnTo>
                <a:lnTo>
                  <a:pt x="53" y="5"/>
                </a:lnTo>
                <a:lnTo>
                  <a:pt x="54" y="6"/>
                </a:lnTo>
                <a:lnTo>
                  <a:pt x="55" y="6"/>
                </a:lnTo>
                <a:lnTo>
                  <a:pt x="56" y="7"/>
                </a:lnTo>
                <a:lnTo>
                  <a:pt x="57" y="7"/>
                </a:lnTo>
                <a:lnTo>
                  <a:pt x="57" y="8"/>
                </a:lnTo>
                <a:lnTo>
                  <a:pt x="58" y="9"/>
                </a:lnTo>
                <a:lnTo>
                  <a:pt x="59" y="10"/>
                </a:lnTo>
                <a:lnTo>
                  <a:pt x="61" y="11"/>
                </a:lnTo>
                <a:lnTo>
                  <a:pt x="62" y="13"/>
                </a:lnTo>
                <a:lnTo>
                  <a:pt x="62" y="14"/>
                </a:lnTo>
                <a:lnTo>
                  <a:pt x="63" y="14"/>
                </a:lnTo>
                <a:lnTo>
                  <a:pt x="63" y="15"/>
                </a:lnTo>
                <a:lnTo>
                  <a:pt x="63" y="16"/>
                </a:lnTo>
                <a:lnTo>
                  <a:pt x="64" y="17"/>
                </a:lnTo>
                <a:lnTo>
                  <a:pt x="65" y="18"/>
                </a:lnTo>
                <a:lnTo>
                  <a:pt x="65" y="19"/>
                </a:lnTo>
                <a:lnTo>
                  <a:pt x="65" y="21"/>
                </a:lnTo>
                <a:lnTo>
                  <a:pt x="66" y="22"/>
                </a:lnTo>
                <a:lnTo>
                  <a:pt x="66" y="23"/>
                </a:lnTo>
                <a:lnTo>
                  <a:pt x="66" y="24"/>
                </a:lnTo>
                <a:lnTo>
                  <a:pt x="68" y="25"/>
                </a:lnTo>
                <a:lnTo>
                  <a:pt x="68" y="26"/>
                </a:lnTo>
                <a:lnTo>
                  <a:pt x="68" y="27"/>
                </a:lnTo>
                <a:lnTo>
                  <a:pt x="68" y="29"/>
                </a:lnTo>
                <a:lnTo>
                  <a:pt x="68" y="30"/>
                </a:lnTo>
                <a:lnTo>
                  <a:pt x="69" y="31"/>
                </a:lnTo>
                <a:lnTo>
                  <a:pt x="69" y="32"/>
                </a:lnTo>
                <a:lnTo>
                  <a:pt x="69" y="33"/>
                </a:lnTo>
                <a:lnTo>
                  <a:pt x="69" y="34"/>
                </a:lnTo>
                <a:lnTo>
                  <a:pt x="69" y="36"/>
                </a:lnTo>
                <a:lnTo>
                  <a:pt x="69" y="38"/>
                </a:lnTo>
                <a:lnTo>
                  <a:pt x="69" y="39"/>
                </a:lnTo>
                <a:lnTo>
                  <a:pt x="69" y="40"/>
                </a:lnTo>
                <a:lnTo>
                  <a:pt x="69" y="41"/>
                </a:lnTo>
                <a:lnTo>
                  <a:pt x="69" y="42"/>
                </a:lnTo>
                <a:lnTo>
                  <a:pt x="69" y="44"/>
                </a:lnTo>
                <a:lnTo>
                  <a:pt x="19" y="44"/>
                </a:lnTo>
                <a:lnTo>
                  <a:pt x="19" y="45"/>
                </a:lnTo>
                <a:lnTo>
                  <a:pt x="19" y="46"/>
                </a:lnTo>
                <a:lnTo>
                  <a:pt x="19" y="47"/>
                </a:lnTo>
                <a:lnTo>
                  <a:pt x="21" y="48"/>
                </a:lnTo>
                <a:lnTo>
                  <a:pt x="21" y="49"/>
                </a:lnTo>
                <a:lnTo>
                  <a:pt x="21" y="50"/>
                </a:lnTo>
                <a:lnTo>
                  <a:pt x="21" y="52"/>
                </a:lnTo>
                <a:lnTo>
                  <a:pt x="22" y="53"/>
                </a:lnTo>
                <a:lnTo>
                  <a:pt x="22" y="54"/>
                </a:lnTo>
                <a:lnTo>
                  <a:pt x="22" y="55"/>
                </a:lnTo>
                <a:lnTo>
                  <a:pt x="23" y="55"/>
                </a:lnTo>
                <a:lnTo>
                  <a:pt x="23" y="56"/>
                </a:lnTo>
                <a:lnTo>
                  <a:pt x="24" y="57"/>
                </a:lnTo>
                <a:lnTo>
                  <a:pt x="25" y="58"/>
                </a:lnTo>
                <a:lnTo>
                  <a:pt x="26" y="60"/>
                </a:lnTo>
                <a:lnTo>
                  <a:pt x="27" y="60"/>
                </a:lnTo>
                <a:lnTo>
                  <a:pt x="27" y="61"/>
                </a:lnTo>
                <a:lnTo>
                  <a:pt x="29" y="61"/>
                </a:lnTo>
                <a:lnTo>
                  <a:pt x="30" y="61"/>
                </a:lnTo>
                <a:lnTo>
                  <a:pt x="30" y="62"/>
                </a:lnTo>
                <a:lnTo>
                  <a:pt x="31" y="62"/>
                </a:lnTo>
                <a:lnTo>
                  <a:pt x="32" y="62"/>
                </a:lnTo>
                <a:lnTo>
                  <a:pt x="33" y="62"/>
                </a:lnTo>
                <a:lnTo>
                  <a:pt x="34" y="63"/>
                </a:lnTo>
                <a:lnTo>
                  <a:pt x="35" y="63"/>
                </a:lnTo>
                <a:lnTo>
                  <a:pt x="37" y="63"/>
                </a:lnTo>
                <a:lnTo>
                  <a:pt x="38" y="63"/>
                </a:lnTo>
                <a:lnTo>
                  <a:pt x="38" y="62"/>
                </a:lnTo>
                <a:lnTo>
                  <a:pt x="39" y="62"/>
                </a:lnTo>
                <a:lnTo>
                  <a:pt x="40" y="62"/>
                </a:lnTo>
                <a:lnTo>
                  <a:pt x="41" y="62"/>
                </a:lnTo>
                <a:lnTo>
                  <a:pt x="41" y="61"/>
                </a:lnTo>
                <a:lnTo>
                  <a:pt x="42" y="61"/>
                </a:lnTo>
                <a:lnTo>
                  <a:pt x="43" y="61"/>
                </a:lnTo>
                <a:lnTo>
                  <a:pt x="43" y="60"/>
                </a:lnTo>
                <a:lnTo>
                  <a:pt x="45" y="60"/>
                </a:lnTo>
                <a:lnTo>
                  <a:pt x="45" y="58"/>
                </a:lnTo>
                <a:lnTo>
                  <a:pt x="46" y="58"/>
                </a:lnTo>
                <a:lnTo>
                  <a:pt x="46" y="57"/>
                </a:lnTo>
                <a:lnTo>
                  <a:pt x="47" y="57"/>
                </a:lnTo>
                <a:lnTo>
                  <a:pt x="47" y="56"/>
                </a:lnTo>
                <a:lnTo>
                  <a:pt x="47" y="55"/>
                </a:lnTo>
                <a:lnTo>
                  <a:pt x="48" y="54"/>
                </a:lnTo>
                <a:lnTo>
                  <a:pt x="48" y="53"/>
                </a:lnTo>
                <a:lnTo>
                  <a:pt x="48" y="52"/>
                </a:lnTo>
                <a:close/>
                <a:moveTo>
                  <a:pt x="49" y="32"/>
                </a:moveTo>
                <a:lnTo>
                  <a:pt x="49" y="31"/>
                </a:lnTo>
                <a:lnTo>
                  <a:pt x="49" y="30"/>
                </a:lnTo>
                <a:lnTo>
                  <a:pt x="49" y="29"/>
                </a:lnTo>
                <a:lnTo>
                  <a:pt x="49" y="27"/>
                </a:lnTo>
                <a:lnTo>
                  <a:pt x="49" y="26"/>
                </a:lnTo>
                <a:lnTo>
                  <a:pt x="48" y="25"/>
                </a:lnTo>
                <a:lnTo>
                  <a:pt x="48" y="24"/>
                </a:lnTo>
                <a:lnTo>
                  <a:pt x="48" y="23"/>
                </a:lnTo>
                <a:lnTo>
                  <a:pt x="47" y="23"/>
                </a:lnTo>
                <a:lnTo>
                  <a:pt x="47" y="22"/>
                </a:lnTo>
                <a:lnTo>
                  <a:pt x="47" y="21"/>
                </a:lnTo>
                <a:lnTo>
                  <a:pt x="46" y="21"/>
                </a:lnTo>
                <a:lnTo>
                  <a:pt x="46" y="19"/>
                </a:lnTo>
                <a:lnTo>
                  <a:pt x="45" y="19"/>
                </a:lnTo>
                <a:lnTo>
                  <a:pt x="45" y="18"/>
                </a:lnTo>
                <a:lnTo>
                  <a:pt x="43" y="18"/>
                </a:lnTo>
                <a:lnTo>
                  <a:pt x="43" y="17"/>
                </a:lnTo>
                <a:lnTo>
                  <a:pt x="42" y="17"/>
                </a:lnTo>
                <a:lnTo>
                  <a:pt x="42" y="16"/>
                </a:lnTo>
                <a:lnTo>
                  <a:pt x="41" y="16"/>
                </a:lnTo>
                <a:lnTo>
                  <a:pt x="40" y="16"/>
                </a:lnTo>
                <a:lnTo>
                  <a:pt x="39" y="15"/>
                </a:lnTo>
                <a:lnTo>
                  <a:pt x="38" y="15"/>
                </a:lnTo>
                <a:lnTo>
                  <a:pt x="37" y="15"/>
                </a:lnTo>
                <a:lnTo>
                  <a:pt x="35" y="15"/>
                </a:lnTo>
                <a:lnTo>
                  <a:pt x="34" y="15"/>
                </a:lnTo>
                <a:lnTo>
                  <a:pt x="33" y="15"/>
                </a:lnTo>
                <a:lnTo>
                  <a:pt x="32" y="15"/>
                </a:lnTo>
                <a:lnTo>
                  <a:pt x="31" y="15"/>
                </a:lnTo>
                <a:lnTo>
                  <a:pt x="30" y="15"/>
                </a:lnTo>
                <a:lnTo>
                  <a:pt x="30" y="16"/>
                </a:lnTo>
                <a:lnTo>
                  <a:pt x="29" y="16"/>
                </a:lnTo>
                <a:lnTo>
                  <a:pt x="27" y="16"/>
                </a:lnTo>
                <a:lnTo>
                  <a:pt x="27" y="17"/>
                </a:lnTo>
                <a:lnTo>
                  <a:pt x="26" y="17"/>
                </a:lnTo>
                <a:lnTo>
                  <a:pt x="25" y="18"/>
                </a:lnTo>
                <a:lnTo>
                  <a:pt x="24" y="19"/>
                </a:lnTo>
                <a:lnTo>
                  <a:pt x="24" y="21"/>
                </a:lnTo>
                <a:lnTo>
                  <a:pt x="23" y="21"/>
                </a:lnTo>
                <a:lnTo>
                  <a:pt x="23" y="22"/>
                </a:lnTo>
                <a:lnTo>
                  <a:pt x="22" y="22"/>
                </a:lnTo>
                <a:lnTo>
                  <a:pt x="22" y="23"/>
                </a:lnTo>
                <a:lnTo>
                  <a:pt x="22" y="24"/>
                </a:lnTo>
                <a:lnTo>
                  <a:pt x="21" y="25"/>
                </a:lnTo>
                <a:lnTo>
                  <a:pt x="21" y="26"/>
                </a:lnTo>
                <a:lnTo>
                  <a:pt x="21" y="27"/>
                </a:lnTo>
                <a:lnTo>
                  <a:pt x="21" y="29"/>
                </a:lnTo>
                <a:lnTo>
                  <a:pt x="21" y="30"/>
                </a:lnTo>
                <a:lnTo>
                  <a:pt x="21" y="31"/>
                </a:lnTo>
                <a:lnTo>
                  <a:pt x="21" y="32"/>
                </a:lnTo>
                <a:lnTo>
                  <a:pt x="49"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1" name="Freeform 84"/>
          <p:cNvSpPr>
            <a:spLocks/>
          </p:cNvSpPr>
          <p:nvPr/>
        </p:nvSpPr>
        <p:spPr bwMode="auto">
          <a:xfrm>
            <a:off x="7696200" y="4041775"/>
            <a:ext cx="106363" cy="120650"/>
          </a:xfrm>
          <a:custGeom>
            <a:avLst/>
            <a:gdLst>
              <a:gd name="T0" fmla="*/ 48 w 67"/>
              <a:gd name="T1" fmla="*/ 38 h 76"/>
              <a:gd name="T2" fmla="*/ 48 w 67"/>
              <a:gd name="T3" fmla="*/ 34 h 76"/>
              <a:gd name="T4" fmla="*/ 48 w 67"/>
              <a:gd name="T5" fmla="*/ 31 h 76"/>
              <a:gd name="T6" fmla="*/ 48 w 67"/>
              <a:gd name="T7" fmla="*/ 27 h 76"/>
              <a:gd name="T8" fmla="*/ 47 w 67"/>
              <a:gd name="T9" fmla="*/ 24 h 76"/>
              <a:gd name="T10" fmla="*/ 47 w 67"/>
              <a:gd name="T11" fmla="*/ 21 h 76"/>
              <a:gd name="T12" fmla="*/ 44 w 67"/>
              <a:gd name="T13" fmla="*/ 18 h 76"/>
              <a:gd name="T14" fmla="*/ 42 w 67"/>
              <a:gd name="T15" fmla="*/ 17 h 76"/>
              <a:gd name="T16" fmla="*/ 40 w 67"/>
              <a:gd name="T17" fmla="*/ 15 h 76"/>
              <a:gd name="T18" fmla="*/ 36 w 67"/>
              <a:gd name="T19" fmla="*/ 15 h 76"/>
              <a:gd name="T20" fmla="*/ 33 w 67"/>
              <a:gd name="T21" fmla="*/ 15 h 76"/>
              <a:gd name="T22" fmla="*/ 31 w 67"/>
              <a:gd name="T23" fmla="*/ 16 h 76"/>
              <a:gd name="T24" fmla="*/ 28 w 67"/>
              <a:gd name="T25" fmla="*/ 17 h 76"/>
              <a:gd name="T26" fmla="*/ 26 w 67"/>
              <a:gd name="T27" fmla="*/ 18 h 76"/>
              <a:gd name="T28" fmla="*/ 24 w 67"/>
              <a:gd name="T29" fmla="*/ 19 h 76"/>
              <a:gd name="T30" fmla="*/ 23 w 67"/>
              <a:gd name="T31" fmla="*/ 22 h 76"/>
              <a:gd name="T32" fmla="*/ 21 w 67"/>
              <a:gd name="T33" fmla="*/ 24 h 76"/>
              <a:gd name="T34" fmla="*/ 20 w 67"/>
              <a:gd name="T35" fmla="*/ 26 h 76"/>
              <a:gd name="T36" fmla="*/ 20 w 67"/>
              <a:gd name="T37" fmla="*/ 30 h 76"/>
              <a:gd name="T38" fmla="*/ 20 w 67"/>
              <a:gd name="T39" fmla="*/ 33 h 76"/>
              <a:gd name="T40" fmla="*/ 19 w 67"/>
              <a:gd name="T41" fmla="*/ 36 h 76"/>
              <a:gd name="T42" fmla="*/ 19 w 67"/>
              <a:gd name="T43" fmla="*/ 39 h 76"/>
              <a:gd name="T44" fmla="*/ 19 w 67"/>
              <a:gd name="T45" fmla="*/ 42 h 76"/>
              <a:gd name="T46" fmla="*/ 0 w 67"/>
              <a:gd name="T47" fmla="*/ 1 h 76"/>
              <a:gd name="T48" fmla="*/ 19 w 67"/>
              <a:gd name="T49" fmla="*/ 11 h 76"/>
              <a:gd name="T50" fmla="*/ 20 w 67"/>
              <a:gd name="T51" fmla="*/ 9 h 76"/>
              <a:gd name="T52" fmla="*/ 24 w 67"/>
              <a:gd name="T53" fmla="*/ 7 h 76"/>
              <a:gd name="T54" fmla="*/ 25 w 67"/>
              <a:gd name="T55" fmla="*/ 5 h 76"/>
              <a:gd name="T56" fmla="*/ 27 w 67"/>
              <a:gd name="T57" fmla="*/ 3 h 76"/>
              <a:gd name="T58" fmla="*/ 31 w 67"/>
              <a:gd name="T59" fmla="*/ 2 h 76"/>
              <a:gd name="T60" fmla="*/ 34 w 67"/>
              <a:gd name="T61" fmla="*/ 1 h 76"/>
              <a:gd name="T62" fmla="*/ 36 w 67"/>
              <a:gd name="T63" fmla="*/ 0 h 76"/>
              <a:gd name="T64" fmla="*/ 40 w 67"/>
              <a:gd name="T65" fmla="*/ 0 h 76"/>
              <a:gd name="T66" fmla="*/ 43 w 67"/>
              <a:gd name="T67" fmla="*/ 0 h 76"/>
              <a:gd name="T68" fmla="*/ 47 w 67"/>
              <a:gd name="T69" fmla="*/ 0 h 76"/>
              <a:gd name="T70" fmla="*/ 50 w 67"/>
              <a:gd name="T71" fmla="*/ 0 h 76"/>
              <a:gd name="T72" fmla="*/ 54 w 67"/>
              <a:gd name="T73" fmla="*/ 1 h 76"/>
              <a:gd name="T74" fmla="*/ 57 w 67"/>
              <a:gd name="T75" fmla="*/ 3 h 76"/>
              <a:gd name="T76" fmla="*/ 59 w 67"/>
              <a:gd name="T77" fmla="*/ 5 h 76"/>
              <a:gd name="T78" fmla="*/ 62 w 67"/>
              <a:gd name="T79" fmla="*/ 7 h 76"/>
              <a:gd name="T80" fmla="*/ 64 w 67"/>
              <a:gd name="T81" fmla="*/ 9 h 76"/>
              <a:gd name="T82" fmla="*/ 65 w 67"/>
              <a:gd name="T83" fmla="*/ 11 h 76"/>
              <a:gd name="T84" fmla="*/ 66 w 67"/>
              <a:gd name="T85" fmla="*/ 14 h 76"/>
              <a:gd name="T86" fmla="*/ 66 w 67"/>
              <a:gd name="T87" fmla="*/ 17 h 76"/>
              <a:gd name="T88" fmla="*/ 67 w 67"/>
              <a:gd name="T89" fmla="*/ 19 h 76"/>
              <a:gd name="T90" fmla="*/ 67 w 67"/>
              <a:gd name="T91" fmla="*/ 23 h 76"/>
              <a:gd name="T92" fmla="*/ 67 w 67"/>
              <a:gd name="T93" fmla="*/ 26 h 76"/>
              <a:gd name="T94" fmla="*/ 67 w 67"/>
              <a:gd name="T95" fmla="*/ 30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76"/>
              <a:gd name="T146" fmla="*/ 67 w 67"/>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76">
                <a:moveTo>
                  <a:pt x="67" y="76"/>
                </a:moveTo>
                <a:lnTo>
                  <a:pt x="48" y="76"/>
                </a:lnTo>
                <a:lnTo>
                  <a:pt x="48" y="38"/>
                </a:lnTo>
                <a:lnTo>
                  <a:pt x="48" y="37"/>
                </a:lnTo>
                <a:lnTo>
                  <a:pt x="48" y="36"/>
                </a:lnTo>
                <a:lnTo>
                  <a:pt x="48" y="34"/>
                </a:lnTo>
                <a:lnTo>
                  <a:pt x="48" y="33"/>
                </a:lnTo>
                <a:lnTo>
                  <a:pt x="48" y="32"/>
                </a:lnTo>
                <a:lnTo>
                  <a:pt x="48" y="31"/>
                </a:lnTo>
                <a:lnTo>
                  <a:pt x="48" y="30"/>
                </a:lnTo>
                <a:lnTo>
                  <a:pt x="48" y="29"/>
                </a:lnTo>
                <a:lnTo>
                  <a:pt x="48" y="27"/>
                </a:lnTo>
                <a:lnTo>
                  <a:pt x="48" y="26"/>
                </a:lnTo>
                <a:lnTo>
                  <a:pt x="48" y="25"/>
                </a:lnTo>
                <a:lnTo>
                  <a:pt x="47" y="24"/>
                </a:lnTo>
                <a:lnTo>
                  <a:pt x="47" y="23"/>
                </a:lnTo>
                <a:lnTo>
                  <a:pt x="47" y="22"/>
                </a:lnTo>
                <a:lnTo>
                  <a:pt x="47" y="21"/>
                </a:lnTo>
                <a:lnTo>
                  <a:pt x="46" y="21"/>
                </a:lnTo>
                <a:lnTo>
                  <a:pt x="46" y="19"/>
                </a:lnTo>
                <a:lnTo>
                  <a:pt x="44" y="18"/>
                </a:lnTo>
                <a:lnTo>
                  <a:pt x="44" y="17"/>
                </a:lnTo>
                <a:lnTo>
                  <a:pt x="43" y="17"/>
                </a:lnTo>
                <a:lnTo>
                  <a:pt x="42" y="17"/>
                </a:lnTo>
                <a:lnTo>
                  <a:pt x="42" y="16"/>
                </a:lnTo>
                <a:lnTo>
                  <a:pt x="41" y="16"/>
                </a:lnTo>
                <a:lnTo>
                  <a:pt x="40" y="15"/>
                </a:lnTo>
                <a:lnTo>
                  <a:pt x="39" y="15"/>
                </a:lnTo>
                <a:lnTo>
                  <a:pt x="38" y="15"/>
                </a:lnTo>
                <a:lnTo>
                  <a:pt x="36" y="15"/>
                </a:lnTo>
                <a:lnTo>
                  <a:pt x="35" y="15"/>
                </a:lnTo>
                <a:lnTo>
                  <a:pt x="34" y="15"/>
                </a:lnTo>
                <a:lnTo>
                  <a:pt x="33" y="15"/>
                </a:lnTo>
                <a:lnTo>
                  <a:pt x="32" y="15"/>
                </a:lnTo>
                <a:lnTo>
                  <a:pt x="31" y="15"/>
                </a:lnTo>
                <a:lnTo>
                  <a:pt x="31" y="16"/>
                </a:lnTo>
                <a:lnTo>
                  <a:pt x="30" y="16"/>
                </a:lnTo>
                <a:lnTo>
                  <a:pt x="28" y="16"/>
                </a:lnTo>
                <a:lnTo>
                  <a:pt x="28" y="17"/>
                </a:lnTo>
                <a:lnTo>
                  <a:pt x="27" y="17"/>
                </a:lnTo>
                <a:lnTo>
                  <a:pt x="26" y="17"/>
                </a:lnTo>
                <a:lnTo>
                  <a:pt x="26" y="18"/>
                </a:lnTo>
                <a:lnTo>
                  <a:pt x="25" y="18"/>
                </a:lnTo>
                <a:lnTo>
                  <a:pt x="25" y="19"/>
                </a:lnTo>
                <a:lnTo>
                  <a:pt x="24" y="19"/>
                </a:lnTo>
                <a:lnTo>
                  <a:pt x="24" y="21"/>
                </a:lnTo>
                <a:lnTo>
                  <a:pt x="23" y="21"/>
                </a:lnTo>
                <a:lnTo>
                  <a:pt x="23" y="22"/>
                </a:lnTo>
                <a:lnTo>
                  <a:pt x="23" y="23"/>
                </a:lnTo>
                <a:lnTo>
                  <a:pt x="21" y="23"/>
                </a:lnTo>
                <a:lnTo>
                  <a:pt x="21" y="24"/>
                </a:lnTo>
                <a:lnTo>
                  <a:pt x="21" y="25"/>
                </a:lnTo>
                <a:lnTo>
                  <a:pt x="20" y="25"/>
                </a:lnTo>
                <a:lnTo>
                  <a:pt x="20" y="26"/>
                </a:lnTo>
                <a:lnTo>
                  <a:pt x="20" y="27"/>
                </a:lnTo>
                <a:lnTo>
                  <a:pt x="20" y="29"/>
                </a:lnTo>
                <a:lnTo>
                  <a:pt x="20" y="30"/>
                </a:lnTo>
                <a:lnTo>
                  <a:pt x="20" y="31"/>
                </a:lnTo>
                <a:lnTo>
                  <a:pt x="20" y="32"/>
                </a:lnTo>
                <a:lnTo>
                  <a:pt x="20" y="33"/>
                </a:lnTo>
                <a:lnTo>
                  <a:pt x="19" y="33"/>
                </a:lnTo>
                <a:lnTo>
                  <a:pt x="19" y="34"/>
                </a:lnTo>
                <a:lnTo>
                  <a:pt x="19" y="36"/>
                </a:lnTo>
                <a:lnTo>
                  <a:pt x="19" y="37"/>
                </a:lnTo>
                <a:lnTo>
                  <a:pt x="19" y="38"/>
                </a:lnTo>
                <a:lnTo>
                  <a:pt x="19" y="39"/>
                </a:lnTo>
                <a:lnTo>
                  <a:pt x="19" y="40"/>
                </a:lnTo>
                <a:lnTo>
                  <a:pt x="19" y="41"/>
                </a:lnTo>
                <a:lnTo>
                  <a:pt x="19" y="42"/>
                </a:lnTo>
                <a:lnTo>
                  <a:pt x="19" y="76"/>
                </a:lnTo>
                <a:lnTo>
                  <a:pt x="0" y="76"/>
                </a:lnTo>
                <a:lnTo>
                  <a:pt x="0" y="1"/>
                </a:lnTo>
                <a:lnTo>
                  <a:pt x="18" y="1"/>
                </a:lnTo>
                <a:lnTo>
                  <a:pt x="18" y="13"/>
                </a:lnTo>
                <a:lnTo>
                  <a:pt x="19" y="11"/>
                </a:lnTo>
                <a:lnTo>
                  <a:pt x="19" y="10"/>
                </a:lnTo>
                <a:lnTo>
                  <a:pt x="20" y="10"/>
                </a:lnTo>
                <a:lnTo>
                  <a:pt x="20" y="9"/>
                </a:lnTo>
                <a:lnTo>
                  <a:pt x="21" y="8"/>
                </a:lnTo>
                <a:lnTo>
                  <a:pt x="23" y="7"/>
                </a:lnTo>
                <a:lnTo>
                  <a:pt x="24" y="7"/>
                </a:lnTo>
                <a:lnTo>
                  <a:pt x="24" y="6"/>
                </a:lnTo>
                <a:lnTo>
                  <a:pt x="25" y="6"/>
                </a:lnTo>
                <a:lnTo>
                  <a:pt x="25" y="5"/>
                </a:lnTo>
                <a:lnTo>
                  <a:pt x="26" y="5"/>
                </a:lnTo>
                <a:lnTo>
                  <a:pt x="27" y="5"/>
                </a:lnTo>
                <a:lnTo>
                  <a:pt x="27" y="3"/>
                </a:lnTo>
                <a:lnTo>
                  <a:pt x="28" y="3"/>
                </a:lnTo>
                <a:lnTo>
                  <a:pt x="30" y="2"/>
                </a:lnTo>
                <a:lnTo>
                  <a:pt x="31" y="2"/>
                </a:lnTo>
                <a:lnTo>
                  <a:pt x="32" y="1"/>
                </a:lnTo>
                <a:lnTo>
                  <a:pt x="33" y="1"/>
                </a:lnTo>
                <a:lnTo>
                  <a:pt x="34" y="1"/>
                </a:lnTo>
                <a:lnTo>
                  <a:pt x="35" y="1"/>
                </a:lnTo>
                <a:lnTo>
                  <a:pt x="35" y="0"/>
                </a:lnTo>
                <a:lnTo>
                  <a:pt x="36" y="0"/>
                </a:lnTo>
                <a:lnTo>
                  <a:pt x="38" y="0"/>
                </a:lnTo>
                <a:lnTo>
                  <a:pt x="39" y="0"/>
                </a:lnTo>
                <a:lnTo>
                  <a:pt x="40" y="0"/>
                </a:lnTo>
                <a:lnTo>
                  <a:pt x="41" y="0"/>
                </a:lnTo>
                <a:lnTo>
                  <a:pt x="42" y="0"/>
                </a:lnTo>
                <a:lnTo>
                  <a:pt x="43" y="0"/>
                </a:lnTo>
                <a:lnTo>
                  <a:pt x="44" y="0"/>
                </a:lnTo>
                <a:lnTo>
                  <a:pt x="46" y="0"/>
                </a:lnTo>
                <a:lnTo>
                  <a:pt x="47" y="0"/>
                </a:lnTo>
                <a:lnTo>
                  <a:pt x="48" y="0"/>
                </a:lnTo>
                <a:lnTo>
                  <a:pt x="49" y="0"/>
                </a:lnTo>
                <a:lnTo>
                  <a:pt x="50" y="0"/>
                </a:lnTo>
                <a:lnTo>
                  <a:pt x="51" y="1"/>
                </a:lnTo>
                <a:lnTo>
                  <a:pt x="52" y="1"/>
                </a:lnTo>
                <a:lnTo>
                  <a:pt x="54" y="1"/>
                </a:lnTo>
                <a:lnTo>
                  <a:pt x="55" y="2"/>
                </a:lnTo>
                <a:lnTo>
                  <a:pt x="56" y="2"/>
                </a:lnTo>
                <a:lnTo>
                  <a:pt x="57" y="3"/>
                </a:lnTo>
                <a:lnTo>
                  <a:pt x="58" y="3"/>
                </a:lnTo>
                <a:lnTo>
                  <a:pt x="58" y="5"/>
                </a:lnTo>
                <a:lnTo>
                  <a:pt x="59" y="5"/>
                </a:lnTo>
                <a:lnTo>
                  <a:pt x="60" y="6"/>
                </a:lnTo>
                <a:lnTo>
                  <a:pt x="62" y="6"/>
                </a:lnTo>
                <a:lnTo>
                  <a:pt x="62" y="7"/>
                </a:lnTo>
                <a:lnTo>
                  <a:pt x="63" y="8"/>
                </a:lnTo>
                <a:lnTo>
                  <a:pt x="63" y="9"/>
                </a:lnTo>
                <a:lnTo>
                  <a:pt x="64" y="9"/>
                </a:lnTo>
                <a:lnTo>
                  <a:pt x="64" y="10"/>
                </a:lnTo>
                <a:lnTo>
                  <a:pt x="65" y="10"/>
                </a:lnTo>
                <a:lnTo>
                  <a:pt x="65" y="11"/>
                </a:lnTo>
                <a:lnTo>
                  <a:pt x="65" y="13"/>
                </a:lnTo>
                <a:lnTo>
                  <a:pt x="66" y="13"/>
                </a:lnTo>
                <a:lnTo>
                  <a:pt x="66" y="14"/>
                </a:lnTo>
                <a:lnTo>
                  <a:pt x="66" y="15"/>
                </a:lnTo>
                <a:lnTo>
                  <a:pt x="66" y="16"/>
                </a:lnTo>
                <a:lnTo>
                  <a:pt x="66" y="17"/>
                </a:lnTo>
                <a:lnTo>
                  <a:pt x="67" y="17"/>
                </a:lnTo>
                <a:lnTo>
                  <a:pt x="67" y="18"/>
                </a:lnTo>
                <a:lnTo>
                  <a:pt x="67" y="19"/>
                </a:lnTo>
                <a:lnTo>
                  <a:pt x="67" y="21"/>
                </a:lnTo>
                <a:lnTo>
                  <a:pt x="67" y="22"/>
                </a:lnTo>
                <a:lnTo>
                  <a:pt x="67" y="23"/>
                </a:lnTo>
                <a:lnTo>
                  <a:pt x="67" y="24"/>
                </a:lnTo>
                <a:lnTo>
                  <a:pt x="67" y="25"/>
                </a:lnTo>
                <a:lnTo>
                  <a:pt x="67" y="26"/>
                </a:lnTo>
                <a:lnTo>
                  <a:pt x="67" y="27"/>
                </a:lnTo>
                <a:lnTo>
                  <a:pt x="67" y="29"/>
                </a:lnTo>
                <a:lnTo>
                  <a:pt x="67" y="30"/>
                </a:lnTo>
                <a:lnTo>
                  <a:pt x="67" y="7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2" name="Freeform 85"/>
          <p:cNvSpPr>
            <a:spLocks/>
          </p:cNvSpPr>
          <p:nvPr/>
        </p:nvSpPr>
        <p:spPr bwMode="auto">
          <a:xfrm>
            <a:off x="7823200" y="4002088"/>
            <a:ext cx="68263" cy="161925"/>
          </a:xfrm>
          <a:custGeom>
            <a:avLst/>
            <a:gdLst>
              <a:gd name="T0" fmla="*/ 41 w 43"/>
              <a:gd name="T1" fmla="*/ 42 h 102"/>
              <a:gd name="T2" fmla="*/ 29 w 43"/>
              <a:gd name="T3" fmla="*/ 72 h 102"/>
              <a:gd name="T4" fmla="*/ 29 w 43"/>
              <a:gd name="T5" fmla="*/ 74 h 102"/>
              <a:gd name="T6" fmla="*/ 29 w 43"/>
              <a:gd name="T7" fmla="*/ 77 h 102"/>
              <a:gd name="T8" fmla="*/ 29 w 43"/>
              <a:gd name="T9" fmla="*/ 79 h 102"/>
              <a:gd name="T10" fmla="*/ 29 w 43"/>
              <a:gd name="T11" fmla="*/ 81 h 102"/>
              <a:gd name="T12" fmla="*/ 29 w 43"/>
              <a:gd name="T13" fmla="*/ 83 h 102"/>
              <a:gd name="T14" fmla="*/ 30 w 43"/>
              <a:gd name="T15" fmla="*/ 85 h 102"/>
              <a:gd name="T16" fmla="*/ 31 w 43"/>
              <a:gd name="T17" fmla="*/ 86 h 102"/>
              <a:gd name="T18" fmla="*/ 33 w 43"/>
              <a:gd name="T19" fmla="*/ 86 h 102"/>
              <a:gd name="T20" fmla="*/ 35 w 43"/>
              <a:gd name="T21" fmla="*/ 86 h 102"/>
              <a:gd name="T22" fmla="*/ 38 w 43"/>
              <a:gd name="T23" fmla="*/ 86 h 102"/>
              <a:gd name="T24" fmla="*/ 39 w 43"/>
              <a:gd name="T25" fmla="*/ 85 h 102"/>
              <a:gd name="T26" fmla="*/ 41 w 43"/>
              <a:gd name="T27" fmla="*/ 85 h 102"/>
              <a:gd name="T28" fmla="*/ 42 w 43"/>
              <a:gd name="T29" fmla="*/ 99 h 102"/>
              <a:gd name="T30" fmla="*/ 41 w 43"/>
              <a:gd name="T31" fmla="*/ 101 h 102"/>
              <a:gd name="T32" fmla="*/ 39 w 43"/>
              <a:gd name="T33" fmla="*/ 101 h 102"/>
              <a:gd name="T34" fmla="*/ 38 w 43"/>
              <a:gd name="T35" fmla="*/ 102 h 102"/>
              <a:gd name="T36" fmla="*/ 35 w 43"/>
              <a:gd name="T37" fmla="*/ 102 h 102"/>
              <a:gd name="T38" fmla="*/ 33 w 43"/>
              <a:gd name="T39" fmla="*/ 102 h 102"/>
              <a:gd name="T40" fmla="*/ 31 w 43"/>
              <a:gd name="T41" fmla="*/ 102 h 102"/>
              <a:gd name="T42" fmla="*/ 29 w 43"/>
              <a:gd name="T43" fmla="*/ 102 h 102"/>
              <a:gd name="T44" fmla="*/ 26 w 43"/>
              <a:gd name="T45" fmla="*/ 102 h 102"/>
              <a:gd name="T46" fmla="*/ 24 w 43"/>
              <a:gd name="T47" fmla="*/ 102 h 102"/>
              <a:gd name="T48" fmla="*/ 22 w 43"/>
              <a:gd name="T49" fmla="*/ 102 h 102"/>
              <a:gd name="T50" fmla="*/ 21 w 43"/>
              <a:gd name="T51" fmla="*/ 101 h 102"/>
              <a:gd name="T52" fmla="*/ 18 w 43"/>
              <a:gd name="T53" fmla="*/ 101 h 102"/>
              <a:gd name="T54" fmla="*/ 17 w 43"/>
              <a:gd name="T55" fmla="*/ 99 h 102"/>
              <a:gd name="T56" fmla="*/ 15 w 43"/>
              <a:gd name="T57" fmla="*/ 99 h 102"/>
              <a:gd name="T58" fmla="*/ 14 w 43"/>
              <a:gd name="T59" fmla="*/ 98 h 102"/>
              <a:gd name="T60" fmla="*/ 13 w 43"/>
              <a:gd name="T61" fmla="*/ 97 h 102"/>
              <a:gd name="T62" fmla="*/ 11 w 43"/>
              <a:gd name="T63" fmla="*/ 96 h 102"/>
              <a:gd name="T64" fmla="*/ 11 w 43"/>
              <a:gd name="T65" fmla="*/ 94 h 102"/>
              <a:gd name="T66" fmla="*/ 10 w 43"/>
              <a:gd name="T67" fmla="*/ 93 h 102"/>
              <a:gd name="T68" fmla="*/ 9 w 43"/>
              <a:gd name="T69" fmla="*/ 90 h 102"/>
              <a:gd name="T70" fmla="*/ 9 w 43"/>
              <a:gd name="T71" fmla="*/ 88 h 102"/>
              <a:gd name="T72" fmla="*/ 9 w 43"/>
              <a:gd name="T73" fmla="*/ 86 h 102"/>
              <a:gd name="T74" fmla="*/ 9 w 43"/>
              <a:gd name="T75" fmla="*/ 83 h 102"/>
              <a:gd name="T76" fmla="*/ 9 w 43"/>
              <a:gd name="T77" fmla="*/ 81 h 102"/>
              <a:gd name="T78" fmla="*/ 9 w 43"/>
              <a:gd name="T79" fmla="*/ 79 h 102"/>
              <a:gd name="T80" fmla="*/ 8 w 43"/>
              <a:gd name="T81" fmla="*/ 77 h 102"/>
              <a:gd name="T82" fmla="*/ 8 w 43"/>
              <a:gd name="T83" fmla="*/ 74 h 102"/>
              <a:gd name="T84" fmla="*/ 0 w 43"/>
              <a:gd name="T85" fmla="*/ 42 h 102"/>
              <a:gd name="T86" fmla="*/ 8 w 43"/>
              <a:gd name="T87" fmla="*/ 26 h 102"/>
              <a:gd name="T88" fmla="*/ 29 w 43"/>
              <a:gd name="T89" fmla="*/ 0 h 102"/>
              <a:gd name="T90" fmla="*/ 41 w 43"/>
              <a:gd name="T91" fmla="*/ 26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
              <a:gd name="T139" fmla="*/ 0 h 102"/>
              <a:gd name="T140" fmla="*/ 43 w 4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 h="102">
                <a:moveTo>
                  <a:pt x="41" y="26"/>
                </a:moveTo>
                <a:lnTo>
                  <a:pt x="41" y="42"/>
                </a:lnTo>
                <a:lnTo>
                  <a:pt x="29" y="42"/>
                </a:lnTo>
                <a:lnTo>
                  <a:pt x="29" y="72"/>
                </a:lnTo>
                <a:lnTo>
                  <a:pt x="29" y="73"/>
                </a:lnTo>
                <a:lnTo>
                  <a:pt x="29" y="74"/>
                </a:lnTo>
                <a:lnTo>
                  <a:pt x="29" y="75"/>
                </a:lnTo>
                <a:lnTo>
                  <a:pt x="29" y="77"/>
                </a:lnTo>
                <a:lnTo>
                  <a:pt x="29" y="78"/>
                </a:lnTo>
                <a:lnTo>
                  <a:pt x="29" y="79"/>
                </a:lnTo>
                <a:lnTo>
                  <a:pt x="29" y="80"/>
                </a:lnTo>
                <a:lnTo>
                  <a:pt x="29" y="81"/>
                </a:lnTo>
                <a:lnTo>
                  <a:pt x="29" y="82"/>
                </a:lnTo>
                <a:lnTo>
                  <a:pt x="29" y="83"/>
                </a:lnTo>
                <a:lnTo>
                  <a:pt x="30" y="83"/>
                </a:lnTo>
                <a:lnTo>
                  <a:pt x="30" y="85"/>
                </a:lnTo>
                <a:lnTo>
                  <a:pt x="31" y="85"/>
                </a:lnTo>
                <a:lnTo>
                  <a:pt x="31" y="86"/>
                </a:lnTo>
                <a:lnTo>
                  <a:pt x="32" y="86"/>
                </a:lnTo>
                <a:lnTo>
                  <a:pt x="33" y="86"/>
                </a:lnTo>
                <a:lnTo>
                  <a:pt x="34" y="86"/>
                </a:lnTo>
                <a:lnTo>
                  <a:pt x="35" y="86"/>
                </a:lnTo>
                <a:lnTo>
                  <a:pt x="37" y="86"/>
                </a:lnTo>
                <a:lnTo>
                  <a:pt x="38" y="86"/>
                </a:lnTo>
                <a:lnTo>
                  <a:pt x="39" y="86"/>
                </a:lnTo>
                <a:lnTo>
                  <a:pt x="39" y="85"/>
                </a:lnTo>
                <a:lnTo>
                  <a:pt x="40" y="85"/>
                </a:lnTo>
                <a:lnTo>
                  <a:pt x="41" y="85"/>
                </a:lnTo>
                <a:lnTo>
                  <a:pt x="43" y="99"/>
                </a:lnTo>
                <a:lnTo>
                  <a:pt x="42" y="99"/>
                </a:lnTo>
                <a:lnTo>
                  <a:pt x="41" y="99"/>
                </a:lnTo>
                <a:lnTo>
                  <a:pt x="41" y="101"/>
                </a:lnTo>
                <a:lnTo>
                  <a:pt x="40" y="101"/>
                </a:lnTo>
                <a:lnTo>
                  <a:pt x="39" y="101"/>
                </a:lnTo>
                <a:lnTo>
                  <a:pt x="38" y="101"/>
                </a:lnTo>
                <a:lnTo>
                  <a:pt x="38" y="102"/>
                </a:lnTo>
                <a:lnTo>
                  <a:pt x="37" y="102"/>
                </a:lnTo>
                <a:lnTo>
                  <a:pt x="35" y="102"/>
                </a:lnTo>
                <a:lnTo>
                  <a:pt x="34" y="102"/>
                </a:lnTo>
                <a:lnTo>
                  <a:pt x="33" y="102"/>
                </a:lnTo>
                <a:lnTo>
                  <a:pt x="32" y="102"/>
                </a:lnTo>
                <a:lnTo>
                  <a:pt x="31" y="102"/>
                </a:lnTo>
                <a:lnTo>
                  <a:pt x="30" y="102"/>
                </a:lnTo>
                <a:lnTo>
                  <a:pt x="29" y="102"/>
                </a:lnTo>
                <a:lnTo>
                  <a:pt x="27" y="102"/>
                </a:lnTo>
                <a:lnTo>
                  <a:pt x="26" y="102"/>
                </a:lnTo>
                <a:lnTo>
                  <a:pt x="25" y="102"/>
                </a:lnTo>
                <a:lnTo>
                  <a:pt x="24" y="102"/>
                </a:lnTo>
                <a:lnTo>
                  <a:pt x="23" y="102"/>
                </a:lnTo>
                <a:lnTo>
                  <a:pt x="22" y="102"/>
                </a:lnTo>
                <a:lnTo>
                  <a:pt x="21" y="102"/>
                </a:lnTo>
                <a:lnTo>
                  <a:pt x="21" y="101"/>
                </a:lnTo>
                <a:lnTo>
                  <a:pt x="19" y="101"/>
                </a:lnTo>
                <a:lnTo>
                  <a:pt x="18" y="101"/>
                </a:lnTo>
                <a:lnTo>
                  <a:pt x="17" y="101"/>
                </a:lnTo>
                <a:lnTo>
                  <a:pt x="17" y="99"/>
                </a:lnTo>
                <a:lnTo>
                  <a:pt x="16" y="99"/>
                </a:lnTo>
                <a:lnTo>
                  <a:pt x="15" y="99"/>
                </a:lnTo>
                <a:lnTo>
                  <a:pt x="15" y="98"/>
                </a:lnTo>
                <a:lnTo>
                  <a:pt x="14" y="98"/>
                </a:lnTo>
                <a:lnTo>
                  <a:pt x="14" y="97"/>
                </a:lnTo>
                <a:lnTo>
                  <a:pt x="13" y="97"/>
                </a:lnTo>
                <a:lnTo>
                  <a:pt x="13" y="96"/>
                </a:lnTo>
                <a:lnTo>
                  <a:pt x="11" y="96"/>
                </a:lnTo>
                <a:lnTo>
                  <a:pt x="11" y="95"/>
                </a:lnTo>
                <a:lnTo>
                  <a:pt x="11" y="94"/>
                </a:lnTo>
                <a:lnTo>
                  <a:pt x="10" y="94"/>
                </a:lnTo>
                <a:lnTo>
                  <a:pt x="10" y="93"/>
                </a:lnTo>
                <a:lnTo>
                  <a:pt x="10" y="91"/>
                </a:lnTo>
                <a:lnTo>
                  <a:pt x="9" y="90"/>
                </a:lnTo>
                <a:lnTo>
                  <a:pt x="9" y="89"/>
                </a:lnTo>
                <a:lnTo>
                  <a:pt x="9" y="88"/>
                </a:lnTo>
                <a:lnTo>
                  <a:pt x="9" y="87"/>
                </a:lnTo>
                <a:lnTo>
                  <a:pt x="9" y="86"/>
                </a:lnTo>
                <a:lnTo>
                  <a:pt x="9" y="85"/>
                </a:lnTo>
                <a:lnTo>
                  <a:pt x="9" y="83"/>
                </a:lnTo>
                <a:lnTo>
                  <a:pt x="9" y="82"/>
                </a:lnTo>
                <a:lnTo>
                  <a:pt x="9" y="81"/>
                </a:lnTo>
                <a:lnTo>
                  <a:pt x="9" y="80"/>
                </a:lnTo>
                <a:lnTo>
                  <a:pt x="9" y="79"/>
                </a:lnTo>
                <a:lnTo>
                  <a:pt x="8" y="78"/>
                </a:lnTo>
                <a:lnTo>
                  <a:pt x="8" y="77"/>
                </a:lnTo>
                <a:lnTo>
                  <a:pt x="8" y="75"/>
                </a:lnTo>
                <a:lnTo>
                  <a:pt x="8" y="74"/>
                </a:lnTo>
                <a:lnTo>
                  <a:pt x="8" y="42"/>
                </a:lnTo>
                <a:lnTo>
                  <a:pt x="0" y="42"/>
                </a:lnTo>
                <a:lnTo>
                  <a:pt x="0" y="26"/>
                </a:lnTo>
                <a:lnTo>
                  <a:pt x="8" y="26"/>
                </a:lnTo>
                <a:lnTo>
                  <a:pt x="8" y="11"/>
                </a:lnTo>
                <a:lnTo>
                  <a:pt x="29" y="0"/>
                </a:lnTo>
                <a:lnTo>
                  <a:pt x="29" y="26"/>
                </a:lnTo>
                <a:lnTo>
                  <a:pt x="41"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3" name="Freeform 86"/>
          <p:cNvSpPr>
            <a:spLocks/>
          </p:cNvSpPr>
          <p:nvPr/>
        </p:nvSpPr>
        <p:spPr bwMode="auto">
          <a:xfrm>
            <a:off x="7904163" y="3997325"/>
            <a:ext cx="34925" cy="58738"/>
          </a:xfrm>
          <a:custGeom>
            <a:avLst/>
            <a:gdLst>
              <a:gd name="T0" fmla="*/ 4 w 22"/>
              <a:gd name="T1" fmla="*/ 37 h 37"/>
              <a:gd name="T2" fmla="*/ 0 w 22"/>
              <a:gd name="T3" fmla="*/ 19 h 37"/>
              <a:gd name="T4" fmla="*/ 0 w 22"/>
              <a:gd name="T5" fmla="*/ 0 h 37"/>
              <a:gd name="T6" fmla="*/ 22 w 22"/>
              <a:gd name="T7" fmla="*/ 0 h 37"/>
              <a:gd name="T8" fmla="*/ 22 w 22"/>
              <a:gd name="T9" fmla="*/ 19 h 37"/>
              <a:gd name="T10" fmla="*/ 19 w 22"/>
              <a:gd name="T11" fmla="*/ 37 h 37"/>
              <a:gd name="T12" fmla="*/ 4 w 22"/>
              <a:gd name="T13" fmla="*/ 37 h 37"/>
              <a:gd name="T14" fmla="*/ 0 60000 65536"/>
              <a:gd name="T15" fmla="*/ 0 60000 65536"/>
              <a:gd name="T16" fmla="*/ 0 60000 65536"/>
              <a:gd name="T17" fmla="*/ 0 60000 65536"/>
              <a:gd name="T18" fmla="*/ 0 60000 65536"/>
              <a:gd name="T19" fmla="*/ 0 60000 65536"/>
              <a:gd name="T20" fmla="*/ 0 60000 65536"/>
              <a:gd name="T21" fmla="*/ 0 w 22"/>
              <a:gd name="T22" fmla="*/ 0 h 37"/>
              <a:gd name="T23" fmla="*/ 22 w 2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7">
                <a:moveTo>
                  <a:pt x="4" y="37"/>
                </a:moveTo>
                <a:lnTo>
                  <a:pt x="0" y="19"/>
                </a:lnTo>
                <a:lnTo>
                  <a:pt x="0" y="0"/>
                </a:lnTo>
                <a:lnTo>
                  <a:pt x="22" y="0"/>
                </a:lnTo>
                <a:lnTo>
                  <a:pt x="22" y="19"/>
                </a:lnTo>
                <a:lnTo>
                  <a:pt x="19" y="37"/>
                </a:lnTo>
                <a:lnTo>
                  <a:pt x="4" y="3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4" name="Freeform 87"/>
          <p:cNvSpPr>
            <a:spLocks/>
          </p:cNvSpPr>
          <p:nvPr/>
        </p:nvSpPr>
        <p:spPr bwMode="auto">
          <a:xfrm>
            <a:off x="7953375" y="4041775"/>
            <a:ext cx="111125" cy="122238"/>
          </a:xfrm>
          <a:custGeom>
            <a:avLst/>
            <a:gdLst>
              <a:gd name="T0" fmla="*/ 22 w 70"/>
              <a:gd name="T1" fmla="*/ 56 h 77"/>
              <a:gd name="T2" fmla="*/ 26 w 70"/>
              <a:gd name="T3" fmla="*/ 60 h 77"/>
              <a:gd name="T4" fmla="*/ 30 w 70"/>
              <a:gd name="T5" fmla="*/ 63 h 77"/>
              <a:gd name="T6" fmla="*/ 37 w 70"/>
              <a:gd name="T7" fmla="*/ 63 h 77"/>
              <a:gd name="T8" fmla="*/ 43 w 70"/>
              <a:gd name="T9" fmla="*/ 62 h 77"/>
              <a:gd name="T10" fmla="*/ 47 w 70"/>
              <a:gd name="T11" fmla="*/ 60 h 77"/>
              <a:gd name="T12" fmla="*/ 50 w 70"/>
              <a:gd name="T13" fmla="*/ 55 h 77"/>
              <a:gd name="T14" fmla="*/ 47 w 70"/>
              <a:gd name="T15" fmla="*/ 50 h 77"/>
              <a:gd name="T16" fmla="*/ 42 w 70"/>
              <a:gd name="T17" fmla="*/ 49 h 77"/>
              <a:gd name="T18" fmla="*/ 34 w 70"/>
              <a:gd name="T19" fmla="*/ 47 h 77"/>
              <a:gd name="T20" fmla="*/ 27 w 70"/>
              <a:gd name="T21" fmla="*/ 45 h 77"/>
              <a:gd name="T22" fmla="*/ 20 w 70"/>
              <a:gd name="T23" fmla="*/ 42 h 77"/>
              <a:gd name="T24" fmla="*/ 13 w 70"/>
              <a:gd name="T25" fmla="*/ 40 h 77"/>
              <a:gd name="T26" fmla="*/ 8 w 70"/>
              <a:gd name="T27" fmla="*/ 36 h 77"/>
              <a:gd name="T28" fmla="*/ 5 w 70"/>
              <a:gd name="T29" fmla="*/ 32 h 77"/>
              <a:gd name="T30" fmla="*/ 4 w 70"/>
              <a:gd name="T31" fmla="*/ 26 h 77"/>
              <a:gd name="T32" fmla="*/ 3 w 70"/>
              <a:gd name="T33" fmla="*/ 21 h 77"/>
              <a:gd name="T34" fmla="*/ 5 w 70"/>
              <a:gd name="T35" fmla="*/ 15 h 77"/>
              <a:gd name="T36" fmla="*/ 7 w 70"/>
              <a:gd name="T37" fmla="*/ 9 h 77"/>
              <a:gd name="T38" fmla="*/ 11 w 70"/>
              <a:gd name="T39" fmla="*/ 6 h 77"/>
              <a:gd name="T40" fmla="*/ 16 w 70"/>
              <a:gd name="T41" fmla="*/ 2 h 77"/>
              <a:gd name="T42" fmla="*/ 22 w 70"/>
              <a:gd name="T43" fmla="*/ 1 h 77"/>
              <a:gd name="T44" fmla="*/ 28 w 70"/>
              <a:gd name="T45" fmla="*/ 0 h 77"/>
              <a:gd name="T46" fmla="*/ 35 w 70"/>
              <a:gd name="T47" fmla="*/ 0 h 77"/>
              <a:gd name="T48" fmla="*/ 42 w 70"/>
              <a:gd name="T49" fmla="*/ 0 h 77"/>
              <a:gd name="T50" fmla="*/ 49 w 70"/>
              <a:gd name="T51" fmla="*/ 1 h 77"/>
              <a:gd name="T52" fmla="*/ 54 w 70"/>
              <a:gd name="T53" fmla="*/ 3 h 77"/>
              <a:gd name="T54" fmla="*/ 59 w 70"/>
              <a:gd name="T55" fmla="*/ 6 h 77"/>
              <a:gd name="T56" fmla="*/ 63 w 70"/>
              <a:gd name="T57" fmla="*/ 10 h 77"/>
              <a:gd name="T58" fmla="*/ 66 w 70"/>
              <a:gd name="T59" fmla="*/ 16 h 77"/>
              <a:gd name="T60" fmla="*/ 49 w 70"/>
              <a:gd name="T61" fmla="*/ 22 h 77"/>
              <a:gd name="T62" fmla="*/ 46 w 70"/>
              <a:gd name="T63" fmla="*/ 17 h 77"/>
              <a:gd name="T64" fmla="*/ 41 w 70"/>
              <a:gd name="T65" fmla="*/ 15 h 77"/>
              <a:gd name="T66" fmla="*/ 35 w 70"/>
              <a:gd name="T67" fmla="*/ 14 h 77"/>
              <a:gd name="T68" fmla="*/ 28 w 70"/>
              <a:gd name="T69" fmla="*/ 14 h 77"/>
              <a:gd name="T70" fmla="*/ 23 w 70"/>
              <a:gd name="T71" fmla="*/ 16 h 77"/>
              <a:gd name="T72" fmla="*/ 21 w 70"/>
              <a:gd name="T73" fmla="*/ 21 h 77"/>
              <a:gd name="T74" fmla="*/ 24 w 70"/>
              <a:gd name="T75" fmla="*/ 24 h 77"/>
              <a:gd name="T76" fmla="*/ 29 w 70"/>
              <a:gd name="T77" fmla="*/ 26 h 77"/>
              <a:gd name="T78" fmla="*/ 36 w 70"/>
              <a:gd name="T79" fmla="*/ 27 h 77"/>
              <a:gd name="T80" fmla="*/ 43 w 70"/>
              <a:gd name="T81" fmla="*/ 30 h 77"/>
              <a:gd name="T82" fmla="*/ 50 w 70"/>
              <a:gd name="T83" fmla="*/ 31 h 77"/>
              <a:gd name="T84" fmla="*/ 55 w 70"/>
              <a:gd name="T85" fmla="*/ 33 h 77"/>
              <a:gd name="T86" fmla="*/ 61 w 70"/>
              <a:gd name="T87" fmla="*/ 37 h 77"/>
              <a:gd name="T88" fmla="*/ 66 w 70"/>
              <a:gd name="T89" fmla="*/ 39 h 77"/>
              <a:gd name="T90" fmla="*/ 68 w 70"/>
              <a:gd name="T91" fmla="*/ 44 h 77"/>
              <a:gd name="T92" fmla="*/ 69 w 70"/>
              <a:gd name="T93" fmla="*/ 49 h 77"/>
              <a:gd name="T94" fmla="*/ 70 w 70"/>
              <a:gd name="T95" fmla="*/ 55 h 77"/>
              <a:gd name="T96" fmla="*/ 68 w 70"/>
              <a:gd name="T97" fmla="*/ 61 h 77"/>
              <a:gd name="T98" fmla="*/ 65 w 70"/>
              <a:gd name="T99" fmla="*/ 66 h 77"/>
              <a:gd name="T100" fmla="*/ 61 w 70"/>
              <a:gd name="T101" fmla="*/ 70 h 77"/>
              <a:gd name="T102" fmla="*/ 55 w 70"/>
              <a:gd name="T103" fmla="*/ 73 h 77"/>
              <a:gd name="T104" fmla="*/ 50 w 70"/>
              <a:gd name="T105" fmla="*/ 76 h 77"/>
              <a:gd name="T106" fmla="*/ 43 w 70"/>
              <a:gd name="T107" fmla="*/ 77 h 77"/>
              <a:gd name="T108" fmla="*/ 36 w 70"/>
              <a:gd name="T109" fmla="*/ 77 h 77"/>
              <a:gd name="T110" fmla="*/ 29 w 70"/>
              <a:gd name="T111" fmla="*/ 77 h 77"/>
              <a:gd name="T112" fmla="*/ 23 w 70"/>
              <a:gd name="T113" fmla="*/ 76 h 77"/>
              <a:gd name="T114" fmla="*/ 18 w 70"/>
              <a:gd name="T115" fmla="*/ 74 h 77"/>
              <a:gd name="T116" fmla="*/ 12 w 70"/>
              <a:gd name="T117" fmla="*/ 71 h 77"/>
              <a:gd name="T118" fmla="*/ 7 w 70"/>
              <a:gd name="T119" fmla="*/ 68 h 77"/>
              <a:gd name="T120" fmla="*/ 4 w 70"/>
              <a:gd name="T121" fmla="*/ 63 h 77"/>
              <a:gd name="T122" fmla="*/ 2 w 70"/>
              <a:gd name="T123" fmla="*/ 5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77"/>
              <a:gd name="T188" fmla="*/ 70 w 70"/>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77">
                <a:moveTo>
                  <a:pt x="0" y="54"/>
                </a:moveTo>
                <a:lnTo>
                  <a:pt x="20" y="52"/>
                </a:lnTo>
                <a:lnTo>
                  <a:pt x="21" y="53"/>
                </a:lnTo>
                <a:lnTo>
                  <a:pt x="21" y="54"/>
                </a:lnTo>
                <a:lnTo>
                  <a:pt x="21" y="55"/>
                </a:lnTo>
                <a:lnTo>
                  <a:pt x="22" y="56"/>
                </a:lnTo>
                <a:lnTo>
                  <a:pt x="22" y="57"/>
                </a:lnTo>
                <a:lnTo>
                  <a:pt x="23" y="57"/>
                </a:lnTo>
                <a:lnTo>
                  <a:pt x="23" y="58"/>
                </a:lnTo>
                <a:lnTo>
                  <a:pt x="24" y="58"/>
                </a:lnTo>
                <a:lnTo>
                  <a:pt x="24" y="60"/>
                </a:lnTo>
                <a:lnTo>
                  <a:pt x="26" y="60"/>
                </a:lnTo>
                <a:lnTo>
                  <a:pt x="26" y="61"/>
                </a:lnTo>
                <a:lnTo>
                  <a:pt x="27" y="61"/>
                </a:lnTo>
                <a:lnTo>
                  <a:pt x="28" y="62"/>
                </a:lnTo>
                <a:lnTo>
                  <a:pt x="29" y="62"/>
                </a:lnTo>
                <a:lnTo>
                  <a:pt x="30" y="62"/>
                </a:lnTo>
                <a:lnTo>
                  <a:pt x="30" y="63"/>
                </a:lnTo>
                <a:lnTo>
                  <a:pt x="31" y="63"/>
                </a:lnTo>
                <a:lnTo>
                  <a:pt x="33" y="63"/>
                </a:lnTo>
                <a:lnTo>
                  <a:pt x="34" y="63"/>
                </a:lnTo>
                <a:lnTo>
                  <a:pt x="35" y="63"/>
                </a:lnTo>
                <a:lnTo>
                  <a:pt x="36" y="63"/>
                </a:lnTo>
                <a:lnTo>
                  <a:pt x="37" y="63"/>
                </a:lnTo>
                <a:lnTo>
                  <a:pt x="38" y="63"/>
                </a:lnTo>
                <a:lnTo>
                  <a:pt x="39" y="63"/>
                </a:lnTo>
                <a:lnTo>
                  <a:pt x="41" y="63"/>
                </a:lnTo>
                <a:lnTo>
                  <a:pt x="42" y="63"/>
                </a:lnTo>
                <a:lnTo>
                  <a:pt x="43" y="63"/>
                </a:lnTo>
                <a:lnTo>
                  <a:pt x="43" y="62"/>
                </a:lnTo>
                <a:lnTo>
                  <a:pt x="44" y="62"/>
                </a:lnTo>
                <a:lnTo>
                  <a:pt x="45" y="62"/>
                </a:lnTo>
                <a:lnTo>
                  <a:pt x="46" y="62"/>
                </a:lnTo>
                <a:lnTo>
                  <a:pt x="46" y="61"/>
                </a:lnTo>
                <a:lnTo>
                  <a:pt x="47" y="61"/>
                </a:lnTo>
                <a:lnTo>
                  <a:pt x="47" y="60"/>
                </a:lnTo>
                <a:lnTo>
                  <a:pt x="49" y="60"/>
                </a:lnTo>
                <a:lnTo>
                  <a:pt x="49" y="58"/>
                </a:lnTo>
                <a:lnTo>
                  <a:pt x="50" y="58"/>
                </a:lnTo>
                <a:lnTo>
                  <a:pt x="50" y="57"/>
                </a:lnTo>
                <a:lnTo>
                  <a:pt x="50" y="56"/>
                </a:lnTo>
                <a:lnTo>
                  <a:pt x="50" y="55"/>
                </a:lnTo>
                <a:lnTo>
                  <a:pt x="50" y="54"/>
                </a:lnTo>
                <a:lnTo>
                  <a:pt x="50" y="53"/>
                </a:lnTo>
                <a:lnTo>
                  <a:pt x="50" y="52"/>
                </a:lnTo>
                <a:lnTo>
                  <a:pt x="49" y="52"/>
                </a:lnTo>
                <a:lnTo>
                  <a:pt x="49" y="50"/>
                </a:lnTo>
                <a:lnTo>
                  <a:pt x="47" y="50"/>
                </a:lnTo>
                <a:lnTo>
                  <a:pt x="46" y="50"/>
                </a:lnTo>
                <a:lnTo>
                  <a:pt x="46" y="49"/>
                </a:lnTo>
                <a:lnTo>
                  <a:pt x="45" y="49"/>
                </a:lnTo>
                <a:lnTo>
                  <a:pt x="44" y="49"/>
                </a:lnTo>
                <a:lnTo>
                  <a:pt x="43" y="49"/>
                </a:lnTo>
                <a:lnTo>
                  <a:pt x="42" y="49"/>
                </a:lnTo>
                <a:lnTo>
                  <a:pt x="41" y="48"/>
                </a:lnTo>
                <a:lnTo>
                  <a:pt x="39" y="48"/>
                </a:lnTo>
                <a:lnTo>
                  <a:pt x="38" y="48"/>
                </a:lnTo>
                <a:lnTo>
                  <a:pt x="37" y="47"/>
                </a:lnTo>
                <a:lnTo>
                  <a:pt x="35" y="47"/>
                </a:lnTo>
                <a:lnTo>
                  <a:pt x="34" y="47"/>
                </a:lnTo>
                <a:lnTo>
                  <a:pt x="33" y="47"/>
                </a:lnTo>
                <a:lnTo>
                  <a:pt x="31" y="46"/>
                </a:lnTo>
                <a:lnTo>
                  <a:pt x="30" y="46"/>
                </a:lnTo>
                <a:lnTo>
                  <a:pt x="29" y="46"/>
                </a:lnTo>
                <a:lnTo>
                  <a:pt x="28" y="45"/>
                </a:lnTo>
                <a:lnTo>
                  <a:pt x="27" y="45"/>
                </a:lnTo>
                <a:lnTo>
                  <a:pt x="26" y="45"/>
                </a:lnTo>
                <a:lnTo>
                  <a:pt x="24" y="45"/>
                </a:lnTo>
                <a:lnTo>
                  <a:pt x="23" y="44"/>
                </a:lnTo>
                <a:lnTo>
                  <a:pt x="22" y="44"/>
                </a:lnTo>
                <a:lnTo>
                  <a:pt x="21" y="44"/>
                </a:lnTo>
                <a:lnTo>
                  <a:pt x="20" y="42"/>
                </a:lnTo>
                <a:lnTo>
                  <a:pt x="19" y="42"/>
                </a:lnTo>
                <a:lnTo>
                  <a:pt x="18" y="42"/>
                </a:lnTo>
                <a:lnTo>
                  <a:pt x="16" y="41"/>
                </a:lnTo>
                <a:lnTo>
                  <a:pt x="15" y="41"/>
                </a:lnTo>
                <a:lnTo>
                  <a:pt x="14" y="40"/>
                </a:lnTo>
                <a:lnTo>
                  <a:pt x="13" y="40"/>
                </a:lnTo>
                <a:lnTo>
                  <a:pt x="12" y="39"/>
                </a:lnTo>
                <a:lnTo>
                  <a:pt x="11" y="38"/>
                </a:lnTo>
                <a:lnTo>
                  <a:pt x="10" y="38"/>
                </a:lnTo>
                <a:lnTo>
                  <a:pt x="10" y="37"/>
                </a:lnTo>
                <a:lnTo>
                  <a:pt x="8" y="37"/>
                </a:lnTo>
                <a:lnTo>
                  <a:pt x="8" y="36"/>
                </a:lnTo>
                <a:lnTo>
                  <a:pt x="7" y="36"/>
                </a:lnTo>
                <a:lnTo>
                  <a:pt x="7" y="34"/>
                </a:lnTo>
                <a:lnTo>
                  <a:pt x="6" y="34"/>
                </a:lnTo>
                <a:lnTo>
                  <a:pt x="6" y="33"/>
                </a:lnTo>
                <a:lnTo>
                  <a:pt x="6" y="32"/>
                </a:lnTo>
                <a:lnTo>
                  <a:pt x="5" y="32"/>
                </a:lnTo>
                <a:lnTo>
                  <a:pt x="5" y="31"/>
                </a:lnTo>
                <a:lnTo>
                  <a:pt x="5" y="30"/>
                </a:lnTo>
                <a:lnTo>
                  <a:pt x="4" y="30"/>
                </a:lnTo>
                <a:lnTo>
                  <a:pt x="4" y="29"/>
                </a:lnTo>
                <a:lnTo>
                  <a:pt x="4" y="27"/>
                </a:lnTo>
                <a:lnTo>
                  <a:pt x="4" y="26"/>
                </a:lnTo>
                <a:lnTo>
                  <a:pt x="4" y="25"/>
                </a:lnTo>
                <a:lnTo>
                  <a:pt x="4" y="24"/>
                </a:lnTo>
                <a:lnTo>
                  <a:pt x="3" y="24"/>
                </a:lnTo>
                <a:lnTo>
                  <a:pt x="3" y="23"/>
                </a:lnTo>
                <a:lnTo>
                  <a:pt x="3" y="22"/>
                </a:lnTo>
                <a:lnTo>
                  <a:pt x="3" y="21"/>
                </a:lnTo>
                <a:lnTo>
                  <a:pt x="4" y="21"/>
                </a:lnTo>
                <a:lnTo>
                  <a:pt x="4" y="19"/>
                </a:lnTo>
                <a:lnTo>
                  <a:pt x="4" y="18"/>
                </a:lnTo>
                <a:lnTo>
                  <a:pt x="4" y="17"/>
                </a:lnTo>
                <a:lnTo>
                  <a:pt x="4" y="16"/>
                </a:lnTo>
                <a:lnTo>
                  <a:pt x="5" y="15"/>
                </a:lnTo>
                <a:lnTo>
                  <a:pt x="5" y="14"/>
                </a:lnTo>
                <a:lnTo>
                  <a:pt x="5" y="13"/>
                </a:lnTo>
                <a:lnTo>
                  <a:pt x="6" y="13"/>
                </a:lnTo>
                <a:lnTo>
                  <a:pt x="6" y="11"/>
                </a:lnTo>
                <a:lnTo>
                  <a:pt x="7" y="10"/>
                </a:lnTo>
                <a:lnTo>
                  <a:pt x="7" y="9"/>
                </a:lnTo>
                <a:lnTo>
                  <a:pt x="8" y="9"/>
                </a:lnTo>
                <a:lnTo>
                  <a:pt x="8" y="8"/>
                </a:lnTo>
                <a:lnTo>
                  <a:pt x="10" y="8"/>
                </a:lnTo>
                <a:lnTo>
                  <a:pt x="10" y="7"/>
                </a:lnTo>
                <a:lnTo>
                  <a:pt x="11" y="7"/>
                </a:lnTo>
                <a:lnTo>
                  <a:pt x="11" y="6"/>
                </a:lnTo>
                <a:lnTo>
                  <a:pt x="12" y="6"/>
                </a:lnTo>
                <a:lnTo>
                  <a:pt x="12" y="5"/>
                </a:lnTo>
                <a:lnTo>
                  <a:pt x="13" y="5"/>
                </a:lnTo>
                <a:lnTo>
                  <a:pt x="14" y="3"/>
                </a:lnTo>
                <a:lnTo>
                  <a:pt x="15" y="3"/>
                </a:lnTo>
                <a:lnTo>
                  <a:pt x="16" y="2"/>
                </a:lnTo>
                <a:lnTo>
                  <a:pt x="18" y="2"/>
                </a:lnTo>
                <a:lnTo>
                  <a:pt x="19" y="2"/>
                </a:lnTo>
                <a:lnTo>
                  <a:pt x="19" y="1"/>
                </a:lnTo>
                <a:lnTo>
                  <a:pt x="20" y="1"/>
                </a:lnTo>
                <a:lnTo>
                  <a:pt x="21" y="1"/>
                </a:lnTo>
                <a:lnTo>
                  <a:pt x="22" y="1"/>
                </a:lnTo>
                <a:lnTo>
                  <a:pt x="23" y="1"/>
                </a:lnTo>
                <a:lnTo>
                  <a:pt x="23" y="0"/>
                </a:lnTo>
                <a:lnTo>
                  <a:pt x="24" y="0"/>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2" y="0"/>
                </a:lnTo>
                <a:lnTo>
                  <a:pt x="43" y="0"/>
                </a:lnTo>
                <a:lnTo>
                  <a:pt x="44" y="0"/>
                </a:lnTo>
                <a:lnTo>
                  <a:pt x="45" y="0"/>
                </a:lnTo>
                <a:lnTo>
                  <a:pt x="46" y="0"/>
                </a:lnTo>
                <a:lnTo>
                  <a:pt x="47" y="1"/>
                </a:lnTo>
                <a:lnTo>
                  <a:pt x="49" y="1"/>
                </a:lnTo>
                <a:lnTo>
                  <a:pt x="50" y="1"/>
                </a:lnTo>
                <a:lnTo>
                  <a:pt x="51" y="1"/>
                </a:lnTo>
                <a:lnTo>
                  <a:pt x="51" y="2"/>
                </a:lnTo>
                <a:lnTo>
                  <a:pt x="52" y="2"/>
                </a:lnTo>
                <a:lnTo>
                  <a:pt x="53" y="2"/>
                </a:lnTo>
                <a:lnTo>
                  <a:pt x="54" y="3"/>
                </a:lnTo>
                <a:lnTo>
                  <a:pt x="55" y="3"/>
                </a:lnTo>
                <a:lnTo>
                  <a:pt x="57" y="3"/>
                </a:lnTo>
                <a:lnTo>
                  <a:pt x="57" y="5"/>
                </a:lnTo>
                <a:lnTo>
                  <a:pt x="58" y="5"/>
                </a:lnTo>
                <a:lnTo>
                  <a:pt x="58" y="6"/>
                </a:lnTo>
                <a:lnTo>
                  <a:pt x="59" y="6"/>
                </a:lnTo>
                <a:lnTo>
                  <a:pt x="60" y="7"/>
                </a:lnTo>
                <a:lnTo>
                  <a:pt x="61" y="7"/>
                </a:lnTo>
                <a:lnTo>
                  <a:pt x="61" y="8"/>
                </a:lnTo>
                <a:lnTo>
                  <a:pt x="62" y="9"/>
                </a:lnTo>
                <a:lnTo>
                  <a:pt x="62" y="10"/>
                </a:lnTo>
                <a:lnTo>
                  <a:pt x="63" y="10"/>
                </a:lnTo>
                <a:lnTo>
                  <a:pt x="63" y="11"/>
                </a:lnTo>
                <a:lnTo>
                  <a:pt x="65" y="11"/>
                </a:lnTo>
                <a:lnTo>
                  <a:pt x="65" y="13"/>
                </a:lnTo>
                <a:lnTo>
                  <a:pt x="66" y="14"/>
                </a:lnTo>
                <a:lnTo>
                  <a:pt x="66" y="15"/>
                </a:lnTo>
                <a:lnTo>
                  <a:pt x="66" y="16"/>
                </a:lnTo>
                <a:lnTo>
                  <a:pt x="67" y="16"/>
                </a:lnTo>
                <a:lnTo>
                  <a:pt x="67" y="17"/>
                </a:lnTo>
                <a:lnTo>
                  <a:pt x="67" y="18"/>
                </a:lnTo>
                <a:lnTo>
                  <a:pt x="67" y="19"/>
                </a:lnTo>
                <a:lnTo>
                  <a:pt x="49" y="23"/>
                </a:lnTo>
                <a:lnTo>
                  <a:pt x="49" y="22"/>
                </a:lnTo>
                <a:lnTo>
                  <a:pt x="49" y="21"/>
                </a:lnTo>
                <a:lnTo>
                  <a:pt x="47" y="21"/>
                </a:lnTo>
                <a:lnTo>
                  <a:pt x="47" y="19"/>
                </a:lnTo>
                <a:lnTo>
                  <a:pt x="47" y="18"/>
                </a:lnTo>
                <a:lnTo>
                  <a:pt x="46" y="18"/>
                </a:lnTo>
                <a:lnTo>
                  <a:pt x="46" y="17"/>
                </a:lnTo>
                <a:lnTo>
                  <a:pt x="45" y="17"/>
                </a:lnTo>
                <a:lnTo>
                  <a:pt x="45" y="16"/>
                </a:lnTo>
                <a:lnTo>
                  <a:pt x="44" y="16"/>
                </a:lnTo>
                <a:lnTo>
                  <a:pt x="43" y="15"/>
                </a:lnTo>
                <a:lnTo>
                  <a:pt x="42" y="15"/>
                </a:lnTo>
                <a:lnTo>
                  <a:pt x="41" y="15"/>
                </a:lnTo>
                <a:lnTo>
                  <a:pt x="41" y="14"/>
                </a:lnTo>
                <a:lnTo>
                  <a:pt x="39" y="14"/>
                </a:lnTo>
                <a:lnTo>
                  <a:pt x="38" y="14"/>
                </a:lnTo>
                <a:lnTo>
                  <a:pt x="37" y="14"/>
                </a:lnTo>
                <a:lnTo>
                  <a:pt x="36" y="14"/>
                </a:lnTo>
                <a:lnTo>
                  <a:pt x="35" y="14"/>
                </a:lnTo>
                <a:lnTo>
                  <a:pt x="34" y="14"/>
                </a:lnTo>
                <a:lnTo>
                  <a:pt x="33" y="14"/>
                </a:lnTo>
                <a:lnTo>
                  <a:pt x="31" y="14"/>
                </a:lnTo>
                <a:lnTo>
                  <a:pt x="30" y="14"/>
                </a:lnTo>
                <a:lnTo>
                  <a:pt x="29" y="14"/>
                </a:lnTo>
                <a:lnTo>
                  <a:pt x="28" y="14"/>
                </a:lnTo>
                <a:lnTo>
                  <a:pt x="28" y="15"/>
                </a:lnTo>
                <a:lnTo>
                  <a:pt x="27" y="15"/>
                </a:lnTo>
                <a:lnTo>
                  <a:pt x="26" y="15"/>
                </a:lnTo>
                <a:lnTo>
                  <a:pt x="24" y="15"/>
                </a:lnTo>
                <a:lnTo>
                  <a:pt x="24" y="16"/>
                </a:lnTo>
                <a:lnTo>
                  <a:pt x="23" y="16"/>
                </a:lnTo>
                <a:lnTo>
                  <a:pt x="23" y="17"/>
                </a:lnTo>
                <a:lnTo>
                  <a:pt x="22" y="17"/>
                </a:lnTo>
                <a:lnTo>
                  <a:pt x="22" y="18"/>
                </a:lnTo>
                <a:lnTo>
                  <a:pt x="21" y="18"/>
                </a:lnTo>
                <a:lnTo>
                  <a:pt x="21" y="19"/>
                </a:lnTo>
                <a:lnTo>
                  <a:pt x="21" y="21"/>
                </a:lnTo>
                <a:lnTo>
                  <a:pt x="22" y="21"/>
                </a:lnTo>
                <a:lnTo>
                  <a:pt x="22" y="22"/>
                </a:lnTo>
                <a:lnTo>
                  <a:pt x="22" y="23"/>
                </a:lnTo>
                <a:lnTo>
                  <a:pt x="23" y="23"/>
                </a:lnTo>
                <a:lnTo>
                  <a:pt x="23" y="24"/>
                </a:lnTo>
                <a:lnTo>
                  <a:pt x="24" y="24"/>
                </a:lnTo>
                <a:lnTo>
                  <a:pt x="26" y="24"/>
                </a:lnTo>
                <a:lnTo>
                  <a:pt x="26" y="25"/>
                </a:lnTo>
                <a:lnTo>
                  <a:pt x="27" y="25"/>
                </a:lnTo>
                <a:lnTo>
                  <a:pt x="28" y="25"/>
                </a:lnTo>
                <a:lnTo>
                  <a:pt x="29" y="25"/>
                </a:lnTo>
                <a:lnTo>
                  <a:pt x="29" y="26"/>
                </a:lnTo>
                <a:lnTo>
                  <a:pt x="30" y="26"/>
                </a:lnTo>
                <a:lnTo>
                  <a:pt x="31" y="26"/>
                </a:lnTo>
                <a:lnTo>
                  <a:pt x="33" y="26"/>
                </a:lnTo>
                <a:lnTo>
                  <a:pt x="34" y="27"/>
                </a:lnTo>
                <a:lnTo>
                  <a:pt x="35" y="27"/>
                </a:lnTo>
                <a:lnTo>
                  <a:pt x="36" y="27"/>
                </a:lnTo>
                <a:lnTo>
                  <a:pt x="37" y="27"/>
                </a:lnTo>
                <a:lnTo>
                  <a:pt x="38" y="29"/>
                </a:lnTo>
                <a:lnTo>
                  <a:pt x="39" y="29"/>
                </a:lnTo>
                <a:lnTo>
                  <a:pt x="41" y="29"/>
                </a:lnTo>
                <a:lnTo>
                  <a:pt x="42" y="29"/>
                </a:lnTo>
                <a:lnTo>
                  <a:pt x="43" y="30"/>
                </a:lnTo>
                <a:lnTo>
                  <a:pt x="44" y="30"/>
                </a:lnTo>
                <a:lnTo>
                  <a:pt x="45" y="30"/>
                </a:lnTo>
                <a:lnTo>
                  <a:pt x="46" y="30"/>
                </a:lnTo>
                <a:lnTo>
                  <a:pt x="47" y="31"/>
                </a:lnTo>
                <a:lnTo>
                  <a:pt x="49" y="31"/>
                </a:lnTo>
                <a:lnTo>
                  <a:pt x="50" y="31"/>
                </a:lnTo>
                <a:lnTo>
                  <a:pt x="51" y="31"/>
                </a:lnTo>
                <a:lnTo>
                  <a:pt x="52" y="32"/>
                </a:lnTo>
                <a:lnTo>
                  <a:pt x="53" y="32"/>
                </a:lnTo>
                <a:lnTo>
                  <a:pt x="54" y="32"/>
                </a:lnTo>
                <a:lnTo>
                  <a:pt x="54" y="33"/>
                </a:lnTo>
                <a:lnTo>
                  <a:pt x="55" y="33"/>
                </a:lnTo>
                <a:lnTo>
                  <a:pt x="57" y="33"/>
                </a:lnTo>
                <a:lnTo>
                  <a:pt x="58" y="34"/>
                </a:lnTo>
                <a:lnTo>
                  <a:pt x="59" y="34"/>
                </a:lnTo>
                <a:lnTo>
                  <a:pt x="60" y="36"/>
                </a:lnTo>
                <a:lnTo>
                  <a:pt x="61" y="36"/>
                </a:lnTo>
                <a:lnTo>
                  <a:pt x="61" y="37"/>
                </a:lnTo>
                <a:lnTo>
                  <a:pt x="62" y="37"/>
                </a:lnTo>
                <a:lnTo>
                  <a:pt x="63" y="37"/>
                </a:lnTo>
                <a:lnTo>
                  <a:pt x="63" y="38"/>
                </a:lnTo>
                <a:lnTo>
                  <a:pt x="65" y="38"/>
                </a:lnTo>
                <a:lnTo>
                  <a:pt x="65" y="39"/>
                </a:lnTo>
                <a:lnTo>
                  <a:pt x="66" y="39"/>
                </a:lnTo>
                <a:lnTo>
                  <a:pt x="66" y="40"/>
                </a:lnTo>
                <a:lnTo>
                  <a:pt x="67" y="40"/>
                </a:lnTo>
                <a:lnTo>
                  <a:pt x="67" y="41"/>
                </a:lnTo>
                <a:lnTo>
                  <a:pt x="67" y="42"/>
                </a:lnTo>
                <a:lnTo>
                  <a:pt x="68" y="42"/>
                </a:lnTo>
                <a:lnTo>
                  <a:pt x="68" y="44"/>
                </a:lnTo>
                <a:lnTo>
                  <a:pt x="68" y="45"/>
                </a:lnTo>
                <a:lnTo>
                  <a:pt x="69" y="45"/>
                </a:lnTo>
                <a:lnTo>
                  <a:pt x="69" y="46"/>
                </a:lnTo>
                <a:lnTo>
                  <a:pt x="69" y="47"/>
                </a:lnTo>
                <a:lnTo>
                  <a:pt x="69" y="48"/>
                </a:lnTo>
                <a:lnTo>
                  <a:pt x="69" y="49"/>
                </a:lnTo>
                <a:lnTo>
                  <a:pt x="70" y="49"/>
                </a:lnTo>
                <a:lnTo>
                  <a:pt x="70" y="50"/>
                </a:lnTo>
                <a:lnTo>
                  <a:pt x="70" y="52"/>
                </a:lnTo>
                <a:lnTo>
                  <a:pt x="70" y="53"/>
                </a:lnTo>
                <a:lnTo>
                  <a:pt x="70" y="54"/>
                </a:lnTo>
                <a:lnTo>
                  <a:pt x="70" y="55"/>
                </a:lnTo>
                <a:lnTo>
                  <a:pt x="69" y="55"/>
                </a:lnTo>
                <a:lnTo>
                  <a:pt x="69" y="56"/>
                </a:lnTo>
                <a:lnTo>
                  <a:pt x="69" y="57"/>
                </a:lnTo>
                <a:lnTo>
                  <a:pt x="69" y="58"/>
                </a:lnTo>
                <a:lnTo>
                  <a:pt x="69" y="60"/>
                </a:lnTo>
                <a:lnTo>
                  <a:pt x="68" y="61"/>
                </a:lnTo>
                <a:lnTo>
                  <a:pt x="68" y="62"/>
                </a:lnTo>
                <a:lnTo>
                  <a:pt x="67" y="63"/>
                </a:lnTo>
                <a:lnTo>
                  <a:pt x="67" y="64"/>
                </a:lnTo>
                <a:lnTo>
                  <a:pt x="66" y="64"/>
                </a:lnTo>
                <a:lnTo>
                  <a:pt x="66" y="65"/>
                </a:lnTo>
                <a:lnTo>
                  <a:pt x="65" y="66"/>
                </a:lnTo>
                <a:lnTo>
                  <a:pt x="65" y="68"/>
                </a:lnTo>
                <a:lnTo>
                  <a:pt x="63" y="68"/>
                </a:lnTo>
                <a:lnTo>
                  <a:pt x="63" y="69"/>
                </a:lnTo>
                <a:lnTo>
                  <a:pt x="62" y="69"/>
                </a:lnTo>
                <a:lnTo>
                  <a:pt x="62" y="70"/>
                </a:lnTo>
                <a:lnTo>
                  <a:pt x="61" y="70"/>
                </a:lnTo>
                <a:lnTo>
                  <a:pt x="60" y="71"/>
                </a:lnTo>
                <a:lnTo>
                  <a:pt x="59" y="72"/>
                </a:lnTo>
                <a:lnTo>
                  <a:pt x="58" y="72"/>
                </a:lnTo>
                <a:lnTo>
                  <a:pt x="58" y="73"/>
                </a:lnTo>
                <a:lnTo>
                  <a:pt x="57" y="73"/>
                </a:lnTo>
                <a:lnTo>
                  <a:pt x="55" y="73"/>
                </a:lnTo>
                <a:lnTo>
                  <a:pt x="54" y="74"/>
                </a:lnTo>
                <a:lnTo>
                  <a:pt x="53" y="74"/>
                </a:lnTo>
                <a:lnTo>
                  <a:pt x="52" y="74"/>
                </a:lnTo>
                <a:lnTo>
                  <a:pt x="52" y="76"/>
                </a:lnTo>
                <a:lnTo>
                  <a:pt x="51" y="76"/>
                </a:lnTo>
                <a:lnTo>
                  <a:pt x="50" y="76"/>
                </a:lnTo>
                <a:lnTo>
                  <a:pt x="49" y="76"/>
                </a:lnTo>
                <a:lnTo>
                  <a:pt x="47" y="77"/>
                </a:lnTo>
                <a:lnTo>
                  <a:pt x="46" y="77"/>
                </a:lnTo>
                <a:lnTo>
                  <a:pt x="45" y="77"/>
                </a:lnTo>
                <a:lnTo>
                  <a:pt x="44" y="77"/>
                </a:lnTo>
                <a:lnTo>
                  <a:pt x="43" y="77"/>
                </a:lnTo>
                <a:lnTo>
                  <a:pt x="42" y="77"/>
                </a:lnTo>
                <a:lnTo>
                  <a:pt x="41" y="77"/>
                </a:lnTo>
                <a:lnTo>
                  <a:pt x="39" y="77"/>
                </a:lnTo>
                <a:lnTo>
                  <a:pt x="38" y="77"/>
                </a:lnTo>
                <a:lnTo>
                  <a:pt x="37" y="77"/>
                </a:lnTo>
                <a:lnTo>
                  <a:pt x="36" y="77"/>
                </a:lnTo>
                <a:lnTo>
                  <a:pt x="35" y="77"/>
                </a:lnTo>
                <a:lnTo>
                  <a:pt x="34" y="77"/>
                </a:lnTo>
                <a:lnTo>
                  <a:pt x="33" y="77"/>
                </a:lnTo>
                <a:lnTo>
                  <a:pt x="31" y="77"/>
                </a:lnTo>
                <a:lnTo>
                  <a:pt x="30" y="77"/>
                </a:lnTo>
                <a:lnTo>
                  <a:pt x="29" y="77"/>
                </a:lnTo>
                <a:lnTo>
                  <a:pt x="28" y="77"/>
                </a:lnTo>
                <a:lnTo>
                  <a:pt x="27" y="77"/>
                </a:lnTo>
                <a:lnTo>
                  <a:pt x="26" y="77"/>
                </a:lnTo>
                <a:lnTo>
                  <a:pt x="24" y="77"/>
                </a:lnTo>
                <a:lnTo>
                  <a:pt x="24" y="76"/>
                </a:lnTo>
                <a:lnTo>
                  <a:pt x="23" y="76"/>
                </a:lnTo>
                <a:lnTo>
                  <a:pt x="22" y="76"/>
                </a:lnTo>
                <a:lnTo>
                  <a:pt x="21" y="76"/>
                </a:lnTo>
                <a:lnTo>
                  <a:pt x="20" y="76"/>
                </a:lnTo>
                <a:lnTo>
                  <a:pt x="20" y="74"/>
                </a:lnTo>
                <a:lnTo>
                  <a:pt x="19" y="74"/>
                </a:lnTo>
                <a:lnTo>
                  <a:pt x="18" y="74"/>
                </a:lnTo>
                <a:lnTo>
                  <a:pt x="16" y="73"/>
                </a:lnTo>
                <a:lnTo>
                  <a:pt x="15" y="73"/>
                </a:lnTo>
                <a:lnTo>
                  <a:pt x="14" y="72"/>
                </a:lnTo>
                <a:lnTo>
                  <a:pt x="13" y="72"/>
                </a:lnTo>
                <a:lnTo>
                  <a:pt x="13" y="71"/>
                </a:lnTo>
                <a:lnTo>
                  <a:pt x="12" y="71"/>
                </a:lnTo>
                <a:lnTo>
                  <a:pt x="11" y="70"/>
                </a:lnTo>
                <a:lnTo>
                  <a:pt x="10" y="70"/>
                </a:lnTo>
                <a:lnTo>
                  <a:pt x="10" y="69"/>
                </a:lnTo>
                <a:lnTo>
                  <a:pt x="8" y="69"/>
                </a:lnTo>
                <a:lnTo>
                  <a:pt x="8" y="68"/>
                </a:lnTo>
                <a:lnTo>
                  <a:pt x="7" y="68"/>
                </a:lnTo>
                <a:lnTo>
                  <a:pt x="7" y="66"/>
                </a:lnTo>
                <a:lnTo>
                  <a:pt x="6" y="66"/>
                </a:lnTo>
                <a:lnTo>
                  <a:pt x="6" y="65"/>
                </a:lnTo>
                <a:lnTo>
                  <a:pt x="5" y="65"/>
                </a:lnTo>
                <a:lnTo>
                  <a:pt x="5" y="64"/>
                </a:lnTo>
                <a:lnTo>
                  <a:pt x="4" y="63"/>
                </a:lnTo>
                <a:lnTo>
                  <a:pt x="4" y="62"/>
                </a:lnTo>
                <a:lnTo>
                  <a:pt x="3" y="61"/>
                </a:lnTo>
                <a:lnTo>
                  <a:pt x="3" y="60"/>
                </a:lnTo>
                <a:lnTo>
                  <a:pt x="2" y="58"/>
                </a:lnTo>
                <a:lnTo>
                  <a:pt x="2" y="57"/>
                </a:lnTo>
                <a:lnTo>
                  <a:pt x="2" y="56"/>
                </a:lnTo>
                <a:lnTo>
                  <a:pt x="0" y="56"/>
                </a:lnTo>
                <a:lnTo>
                  <a:pt x="0" y="55"/>
                </a:lnTo>
                <a:lnTo>
                  <a:pt x="0"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5" name="Freeform 88"/>
          <p:cNvSpPr>
            <a:spLocks/>
          </p:cNvSpPr>
          <p:nvPr/>
        </p:nvSpPr>
        <p:spPr bwMode="auto">
          <a:xfrm>
            <a:off x="6132513" y="4294188"/>
            <a:ext cx="112712" cy="123825"/>
          </a:xfrm>
          <a:custGeom>
            <a:avLst/>
            <a:gdLst>
              <a:gd name="T0" fmla="*/ 50 w 71"/>
              <a:gd name="T1" fmla="*/ 24 h 78"/>
              <a:gd name="T2" fmla="*/ 47 w 71"/>
              <a:gd name="T3" fmla="*/ 21 h 78"/>
              <a:gd name="T4" fmla="*/ 45 w 71"/>
              <a:gd name="T5" fmla="*/ 17 h 78"/>
              <a:gd name="T6" fmla="*/ 39 w 71"/>
              <a:gd name="T7" fmla="*/ 16 h 78"/>
              <a:gd name="T8" fmla="*/ 34 w 71"/>
              <a:gd name="T9" fmla="*/ 16 h 78"/>
              <a:gd name="T10" fmla="*/ 29 w 71"/>
              <a:gd name="T11" fmla="*/ 17 h 78"/>
              <a:gd name="T12" fmla="*/ 27 w 71"/>
              <a:gd name="T13" fmla="*/ 21 h 78"/>
              <a:gd name="T14" fmla="*/ 23 w 71"/>
              <a:gd name="T15" fmla="*/ 24 h 78"/>
              <a:gd name="T16" fmla="*/ 22 w 71"/>
              <a:gd name="T17" fmla="*/ 30 h 78"/>
              <a:gd name="T18" fmla="*/ 21 w 71"/>
              <a:gd name="T19" fmla="*/ 35 h 78"/>
              <a:gd name="T20" fmla="*/ 21 w 71"/>
              <a:gd name="T21" fmla="*/ 40 h 78"/>
              <a:gd name="T22" fmla="*/ 21 w 71"/>
              <a:gd name="T23" fmla="*/ 46 h 78"/>
              <a:gd name="T24" fmla="*/ 22 w 71"/>
              <a:gd name="T25" fmla="*/ 51 h 78"/>
              <a:gd name="T26" fmla="*/ 24 w 71"/>
              <a:gd name="T27" fmla="*/ 55 h 78"/>
              <a:gd name="T28" fmla="*/ 27 w 71"/>
              <a:gd name="T29" fmla="*/ 59 h 78"/>
              <a:gd name="T30" fmla="*/ 31 w 71"/>
              <a:gd name="T31" fmla="*/ 61 h 78"/>
              <a:gd name="T32" fmla="*/ 36 w 71"/>
              <a:gd name="T33" fmla="*/ 62 h 78"/>
              <a:gd name="T34" fmla="*/ 42 w 71"/>
              <a:gd name="T35" fmla="*/ 62 h 78"/>
              <a:gd name="T36" fmla="*/ 45 w 71"/>
              <a:gd name="T37" fmla="*/ 60 h 78"/>
              <a:gd name="T38" fmla="*/ 48 w 71"/>
              <a:gd name="T39" fmla="*/ 58 h 78"/>
              <a:gd name="T40" fmla="*/ 51 w 71"/>
              <a:gd name="T41" fmla="*/ 53 h 78"/>
              <a:gd name="T42" fmla="*/ 71 w 71"/>
              <a:gd name="T43" fmla="*/ 52 h 78"/>
              <a:gd name="T44" fmla="*/ 69 w 71"/>
              <a:gd name="T45" fmla="*/ 56 h 78"/>
              <a:gd name="T46" fmla="*/ 67 w 71"/>
              <a:gd name="T47" fmla="*/ 62 h 78"/>
              <a:gd name="T48" fmla="*/ 64 w 71"/>
              <a:gd name="T49" fmla="*/ 66 h 78"/>
              <a:gd name="T50" fmla="*/ 61 w 71"/>
              <a:gd name="T51" fmla="*/ 70 h 78"/>
              <a:gd name="T52" fmla="*/ 56 w 71"/>
              <a:gd name="T53" fmla="*/ 74 h 78"/>
              <a:gd name="T54" fmla="*/ 52 w 71"/>
              <a:gd name="T55" fmla="*/ 76 h 78"/>
              <a:gd name="T56" fmla="*/ 46 w 71"/>
              <a:gd name="T57" fmla="*/ 77 h 78"/>
              <a:gd name="T58" fmla="*/ 40 w 71"/>
              <a:gd name="T59" fmla="*/ 78 h 78"/>
              <a:gd name="T60" fmla="*/ 35 w 71"/>
              <a:gd name="T61" fmla="*/ 78 h 78"/>
              <a:gd name="T62" fmla="*/ 29 w 71"/>
              <a:gd name="T63" fmla="*/ 78 h 78"/>
              <a:gd name="T64" fmla="*/ 23 w 71"/>
              <a:gd name="T65" fmla="*/ 76 h 78"/>
              <a:gd name="T66" fmla="*/ 18 w 71"/>
              <a:gd name="T67" fmla="*/ 74 h 78"/>
              <a:gd name="T68" fmla="*/ 12 w 71"/>
              <a:gd name="T69" fmla="*/ 69 h 78"/>
              <a:gd name="T70" fmla="*/ 8 w 71"/>
              <a:gd name="T71" fmla="*/ 66 h 78"/>
              <a:gd name="T72" fmla="*/ 5 w 71"/>
              <a:gd name="T73" fmla="*/ 60 h 78"/>
              <a:gd name="T74" fmla="*/ 3 w 71"/>
              <a:gd name="T75" fmla="*/ 54 h 78"/>
              <a:gd name="T76" fmla="*/ 1 w 71"/>
              <a:gd name="T77" fmla="*/ 48 h 78"/>
              <a:gd name="T78" fmla="*/ 1 w 71"/>
              <a:gd name="T79" fmla="*/ 43 h 78"/>
              <a:gd name="T80" fmla="*/ 0 w 71"/>
              <a:gd name="T81" fmla="*/ 37 h 78"/>
              <a:gd name="T82" fmla="*/ 1 w 71"/>
              <a:gd name="T83" fmla="*/ 31 h 78"/>
              <a:gd name="T84" fmla="*/ 3 w 71"/>
              <a:gd name="T85" fmla="*/ 25 h 78"/>
              <a:gd name="T86" fmla="*/ 5 w 71"/>
              <a:gd name="T87" fmla="*/ 20 h 78"/>
              <a:gd name="T88" fmla="*/ 7 w 71"/>
              <a:gd name="T89" fmla="*/ 15 h 78"/>
              <a:gd name="T90" fmla="*/ 9 w 71"/>
              <a:gd name="T91" fmla="*/ 12 h 78"/>
              <a:gd name="T92" fmla="*/ 14 w 71"/>
              <a:gd name="T93" fmla="*/ 8 h 78"/>
              <a:gd name="T94" fmla="*/ 18 w 71"/>
              <a:gd name="T95" fmla="*/ 5 h 78"/>
              <a:gd name="T96" fmla="*/ 22 w 71"/>
              <a:gd name="T97" fmla="*/ 4 h 78"/>
              <a:gd name="T98" fmla="*/ 28 w 71"/>
              <a:gd name="T99" fmla="*/ 1 h 78"/>
              <a:gd name="T100" fmla="*/ 34 w 71"/>
              <a:gd name="T101" fmla="*/ 0 h 78"/>
              <a:gd name="T102" fmla="*/ 39 w 71"/>
              <a:gd name="T103" fmla="*/ 0 h 78"/>
              <a:gd name="T104" fmla="*/ 44 w 71"/>
              <a:gd name="T105" fmla="*/ 1 h 78"/>
              <a:gd name="T106" fmla="*/ 50 w 71"/>
              <a:gd name="T107" fmla="*/ 3 h 78"/>
              <a:gd name="T108" fmla="*/ 54 w 71"/>
              <a:gd name="T109" fmla="*/ 4 h 78"/>
              <a:gd name="T110" fmla="*/ 58 w 71"/>
              <a:gd name="T111" fmla="*/ 6 h 78"/>
              <a:gd name="T112" fmla="*/ 61 w 71"/>
              <a:gd name="T113" fmla="*/ 9 h 78"/>
              <a:gd name="T114" fmla="*/ 64 w 71"/>
              <a:gd name="T115" fmla="*/ 13 h 78"/>
              <a:gd name="T116" fmla="*/ 67 w 71"/>
              <a:gd name="T117" fmla="*/ 17 h 78"/>
              <a:gd name="T118" fmla="*/ 69 w 71"/>
              <a:gd name="T119" fmla="*/ 23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78"/>
              <a:gd name="T182" fmla="*/ 71 w 71"/>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78">
                <a:moveTo>
                  <a:pt x="70" y="24"/>
                </a:moveTo>
                <a:lnTo>
                  <a:pt x="51" y="28"/>
                </a:lnTo>
                <a:lnTo>
                  <a:pt x="51" y="27"/>
                </a:lnTo>
                <a:lnTo>
                  <a:pt x="50" y="25"/>
                </a:lnTo>
                <a:lnTo>
                  <a:pt x="50" y="24"/>
                </a:lnTo>
                <a:lnTo>
                  <a:pt x="50" y="23"/>
                </a:lnTo>
                <a:lnTo>
                  <a:pt x="48" y="23"/>
                </a:lnTo>
                <a:lnTo>
                  <a:pt x="48" y="22"/>
                </a:lnTo>
                <a:lnTo>
                  <a:pt x="48" y="21"/>
                </a:lnTo>
                <a:lnTo>
                  <a:pt x="47" y="21"/>
                </a:lnTo>
                <a:lnTo>
                  <a:pt x="47" y="20"/>
                </a:lnTo>
                <a:lnTo>
                  <a:pt x="46" y="20"/>
                </a:lnTo>
                <a:lnTo>
                  <a:pt x="46" y="19"/>
                </a:lnTo>
                <a:lnTo>
                  <a:pt x="45" y="19"/>
                </a:lnTo>
                <a:lnTo>
                  <a:pt x="45" y="17"/>
                </a:lnTo>
                <a:lnTo>
                  <a:pt x="44" y="17"/>
                </a:lnTo>
                <a:lnTo>
                  <a:pt x="43" y="17"/>
                </a:lnTo>
                <a:lnTo>
                  <a:pt x="42" y="16"/>
                </a:lnTo>
                <a:lnTo>
                  <a:pt x="40" y="16"/>
                </a:lnTo>
                <a:lnTo>
                  <a:pt x="39" y="16"/>
                </a:lnTo>
                <a:lnTo>
                  <a:pt x="38" y="16"/>
                </a:lnTo>
                <a:lnTo>
                  <a:pt x="37" y="16"/>
                </a:lnTo>
                <a:lnTo>
                  <a:pt x="36" y="16"/>
                </a:lnTo>
                <a:lnTo>
                  <a:pt x="35" y="16"/>
                </a:lnTo>
                <a:lnTo>
                  <a:pt x="34" y="16"/>
                </a:lnTo>
                <a:lnTo>
                  <a:pt x="32" y="16"/>
                </a:lnTo>
                <a:lnTo>
                  <a:pt x="32" y="17"/>
                </a:lnTo>
                <a:lnTo>
                  <a:pt x="31" y="17"/>
                </a:lnTo>
                <a:lnTo>
                  <a:pt x="30" y="17"/>
                </a:lnTo>
                <a:lnTo>
                  <a:pt x="29" y="17"/>
                </a:lnTo>
                <a:lnTo>
                  <a:pt x="29" y="19"/>
                </a:lnTo>
                <a:lnTo>
                  <a:pt x="28" y="19"/>
                </a:lnTo>
                <a:lnTo>
                  <a:pt x="28" y="20"/>
                </a:lnTo>
                <a:lnTo>
                  <a:pt x="27" y="20"/>
                </a:lnTo>
                <a:lnTo>
                  <a:pt x="27" y="21"/>
                </a:lnTo>
                <a:lnTo>
                  <a:pt x="26" y="21"/>
                </a:lnTo>
                <a:lnTo>
                  <a:pt x="26" y="22"/>
                </a:lnTo>
                <a:lnTo>
                  <a:pt x="24" y="22"/>
                </a:lnTo>
                <a:lnTo>
                  <a:pt x="24" y="23"/>
                </a:lnTo>
                <a:lnTo>
                  <a:pt x="23" y="24"/>
                </a:lnTo>
                <a:lnTo>
                  <a:pt x="23" y="25"/>
                </a:lnTo>
                <a:lnTo>
                  <a:pt x="22" y="27"/>
                </a:lnTo>
                <a:lnTo>
                  <a:pt x="22" y="28"/>
                </a:lnTo>
                <a:lnTo>
                  <a:pt x="22" y="29"/>
                </a:lnTo>
                <a:lnTo>
                  <a:pt x="22" y="30"/>
                </a:lnTo>
                <a:lnTo>
                  <a:pt x="22" y="31"/>
                </a:lnTo>
                <a:lnTo>
                  <a:pt x="21" y="31"/>
                </a:lnTo>
                <a:lnTo>
                  <a:pt x="21" y="32"/>
                </a:lnTo>
                <a:lnTo>
                  <a:pt x="21" y="33"/>
                </a:lnTo>
                <a:lnTo>
                  <a:pt x="21" y="35"/>
                </a:lnTo>
                <a:lnTo>
                  <a:pt x="21" y="36"/>
                </a:lnTo>
                <a:lnTo>
                  <a:pt x="21" y="37"/>
                </a:lnTo>
                <a:lnTo>
                  <a:pt x="21" y="38"/>
                </a:lnTo>
                <a:lnTo>
                  <a:pt x="21" y="39"/>
                </a:lnTo>
                <a:lnTo>
                  <a:pt x="21" y="40"/>
                </a:lnTo>
                <a:lnTo>
                  <a:pt x="21" y="41"/>
                </a:lnTo>
                <a:lnTo>
                  <a:pt x="21" y="43"/>
                </a:lnTo>
                <a:lnTo>
                  <a:pt x="21" y="44"/>
                </a:lnTo>
                <a:lnTo>
                  <a:pt x="21" y="45"/>
                </a:lnTo>
                <a:lnTo>
                  <a:pt x="21" y="46"/>
                </a:lnTo>
                <a:lnTo>
                  <a:pt x="22" y="46"/>
                </a:lnTo>
                <a:lnTo>
                  <a:pt x="22" y="47"/>
                </a:lnTo>
                <a:lnTo>
                  <a:pt x="22" y="48"/>
                </a:lnTo>
                <a:lnTo>
                  <a:pt x="22" y="50"/>
                </a:lnTo>
                <a:lnTo>
                  <a:pt x="22" y="51"/>
                </a:lnTo>
                <a:lnTo>
                  <a:pt x="23" y="52"/>
                </a:lnTo>
                <a:lnTo>
                  <a:pt x="23" y="53"/>
                </a:lnTo>
                <a:lnTo>
                  <a:pt x="23" y="54"/>
                </a:lnTo>
                <a:lnTo>
                  <a:pt x="24" y="54"/>
                </a:lnTo>
                <a:lnTo>
                  <a:pt x="24" y="55"/>
                </a:lnTo>
                <a:lnTo>
                  <a:pt x="24" y="56"/>
                </a:lnTo>
                <a:lnTo>
                  <a:pt x="26" y="56"/>
                </a:lnTo>
                <a:lnTo>
                  <a:pt x="26" y="58"/>
                </a:lnTo>
                <a:lnTo>
                  <a:pt x="27" y="58"/>
                </a:lnTo>
                <a:lnTo>
                  <a:pt x="27" y="59"/>
                </a:lnTo>
                <a:lnTo>
                  <a:pt x="28" y="59"/>
                </a:lnTo>
                <a:lnTo>
                  <a:pt x="28" y="60"/>
                </a:lnTo>
                <a:lnTo>
                  <a:pt x="29" y="60"/>
                </a:lnTo>
                <a:lnTo>
                  <a:pt x="30" y="61"/>
                </a:lnTo>
                <a:lnTo>
                  <a:pt x="31" y="61"/>
                </a:lnTo>
                <a:lnTo>
                  <a:pt x="32" y="61"/>
                </a:lnTo>
                <a:lnTo>
                  <a:pt x="32" y="62"/>
                </a:lnTo>
                <a:lnTo>
                  <a:pt x="34" y="62"/>
                </a:lnTo>
                <a:lnTo>
                  <a:pt x="35" y="62"/>
                </a:lnTo>
                <a:lnTo>
                  <a:pt x="36" y="62"/>
                </a:lnTo>
                <a:lnTo>
                  <a:pt x="37" y="62"/>
                </a:lnTo>
                <a:lnTo>
                  <a:pt x="38" y="62"/>
                </a:lnTo>
                <a:lnTo>
                  <a:pt x="39" y="62"/>
                </a:lnTo>
                <a:lnTo>
                  <a:pt x="40" y="62"/>
                </a:lnTo>
                <a:lnTo>
                  <a:pt x="42" y="62"/>
                </a:lnTo>
                <a:lnTo>
                  <a:pt x="43" y="62"/>
                </a:lnTo>
                <a:lnTo>
                  <a:pt x="43" y="61"/>
                </a:lnTo>
                <a:lnTo>
                  <a:pt x="44" y="61"/>
                </a:lnTo>
                <a:lnTo>
                  <a:pt x="45" y="61"/>
                </a:lnTo>
                <a:lnTo>
                  <a:pt x="45" y="60"/>
                </a:lnTo>
                <a:lnTo>
                  <a:pt x="46" y="60"/>
                </a:lnTo>
                <a:lnTo>
                  <a:pt x="46" y="59"/>
                </a:lnTo>
                <a:lnTo>
                  <a:pt x="47" y="59"/>
                </a:lnTo>
                <a:lnTo>
                  <a:pt x="47" y="58"/>
                </a:lnTo>
                <a:lnTo>
                  <a:pt x="48" y="58"/>
                </a:lnTo>
                <a:lnTo>
                  <a:pt x="48" y="56"/>
                </a:lnTo>
                <a:lnTo>
                  <a:pt x="50" y="56"/>
                </a:lnTo>
                <a:lnTo>
                  <a:pt x="50" y="55"/>
                </a:lnTo>
                <a:lnTo>
                  <a:pt x="50" y="54"/>
                </a:lnTo>
                <a:lnTo>
                  <a:pt x="51" y="53"/>
                </a:lnTo>
                <a:lnTo>
                  <a:pt x="51" y="52"/>
                </a:lnTo>
                <a:lnTo>
                  <a:pt x="51" y="51"/>
                </a:lnTo>
                <a:lnTo>
                  <a:pt x="52" y="50"/>
                </a:lnTo>
                <a:lnTo>
                  <a:pt x="52" y="48"/>
                </a:lnTo>
                <a:lnTo>
                  <a:pt x="71" y="52"/>
                </a:lnTo>
                <a:lnTo>
                  <a:pt x="70" y="52"/>
                </a:lnTo>
                <a:lnTo>
                  <a:pt x="70" y="53"/>
                </a:lnTo>
                <a:lnTo>
                  <a:pt x="70" y="54"/>
                </a:lnTo>
                <a:lnTo>
                  <a:pt x="70" y="55"/>
                </a:lnTo>
                <a:lnTo>
                  <a:pt x="69" y="56"/>
                </a:lnTo>
                <a:lnTo>
                  <a:pt x="69" y="58"/>
                </a:lnTo>
                <a:lnTo>
                  <a:pt x="69" y="59"/>
                </a:lnTo>
                <a:lnTo>
                  <a:pt x="68" y="60"/>
                </a:lnTo>
                <a:lnTo>
                  <a:pt x="68" y="61"/>
                </a:lnTo>
                <a:lnTo>
                  <a:pt x="67" y="62"/>
                </a:lnTo>
                <a:lnTo>
                  <a:pt x="67" y="63"/>
                </a:lnTo>
                <a:lnTo>
                  <a:pt x="66" y="63"/>
                </a:lnTo>
                <a:lnTo>
                  <a:pt x="66" y="64"/>
                </a:lnTo>
                <a:lnTo>
                  <a:pt x="66" y="66"/>
                </a:lnTo>
                <a:lnTo>
                  <a:pt x="64" y="66"/>
                </a:lnTo>
                <a:lnTo>
                  <a:pt x="64" y="67"/>
                </a:lnTo>
                <a:lnTo>
                  <a:pt x="63" y="67"/>
                </a:lnTo>
                <a:lnTo>
                  <a:pt x="63" y="68"/>
                </a:lnTo>
                <a:lnTo>
                  <a:pt x="62" y="69"/>
                </a:lnTo>
                <a:lnTo>
                  <a:pt x="61" y="70"/>
                </a:lnTo>
                <a:lnTo>
                  <a:pt x="60" y="71"/>
                </a:lnTo>
                <a:lnTo>
                  <a:pt x="59" y="72"/>
                </a:lnTo>
                <a:lnTo>
                  <a:pt x="58" y="72"/>
                </a:lnTo>
                <a:lnTo>
                  <a:pt x="58" y="74"/>
                </a:lnTo>
                <a:lnTo>
                  <a:pt x="56" y="74"/>
                </a:lnTo>
                <a:lnTo>
                  <a:pt x="55" y="75"/>
                </a:lnTo>
                <a:lnTo>
                  <a:pt x="54" y="75"/>
                </a:lnTo>
                <a:lnTo>
                  <a:pt x="53" y="75"/>
                </a:lnTo>
                <a:lnTo>
                  <a:pt x="53" y="76"/>
                </a:lnTo>
                <a:lnTo>
                  <a:pt x="52" y="76"/>
                </a:lnTo>
                <a:lnTo>
                  <a:pt x="51" y="76"/>
                </a:lnTo>
                <a:lnTo>
                  <a:pt x="50" y="77"/>
                </a:lnTo>
                <a:lnTo>
                  <a:pt x="48" y="77"/>
                </a:lnTo>
                <a:lnTo>
                  <a:pt x="47" y="77"/>
                </a:lnTo>
                <a:lnTo>
                  <a:pt x="46" y="77"/>
                </a:lnTo>
                <a:lnTo>
                  <a:pt x="45" y="78"/>
                </a:lnTo>
                <a:lnTo>
                  <a:pt x="44" y="78"/>
                </a:lnTo>
                <a:lnTo>
                  <a:pt x="43" y="78"/>
                </a:lnTo>
                <a:lnTo>
                  <a:pt x="42" y="78"/>
                </a:lnTo>
                <a:lnTo>
                  <a:pt x="40" y="78"/>
                </a:lnTo>
                <a:lnTo>
                  <a:pt x="39" y="78"/>
                </a:lnTo>
                <a:lnTo>
                  <a:pt x="38" y="78"/>
                </a:lnTo>
                <a:lnTo>
                  <a:pt x="37" y="78"/>
                </a:lnTo>
                <a:lnTo>
                  <a:pt x="36" y="78"/>
                </a:lnTo>
                <a:lnTo>
                  <a:pt x="35" y="78"/>
                </a:lnTo>
                <a:lnTo>
                  <a:pt x="34" y="78"/>
                </a:lnTo>
                <a:lnTo>
                  <a:pt x="32" y="78"/>
                </a:lnTo>
                <a:lnTo>
                  <a:pt x="31" y="78"/>
                </a:lnTo>
                <a:lnTo>
                  <a:pt x="30" y="78"/>
                </a:lnTo>
                <a:lnTo>
                  <a:pt x="29" y="78"/>
                </a:lnTo>
                <a:lnTo>
                  <a:pt x="28" y="77"/>
                </a:lnTo>
                <a:lnTo>
                  <a:pt x="27" y="77"/>
                </a:lnTo>
                <a:lnTo>
                  <a:pt x="26" y="77"/>
                </a:lnTo>
                <a:lnTo>
                  <a:pt x="24" y="77"/>
                </a:lnTo>
                <a:lnTo>
                  <a:pt x="23" y="76"/>
                </a:lnTo>
                <a:lnTo>
                  <a:pt x="22" y="76"/>
                </a:lnTo>
                <a:lnTo>
                  <a:pt x="21" y="76"/>
                </a:lnTo>
                <a:lnTo>
                  <a:pt x="20" y="75"/>
                </a:lnTo>
                <a:lnTo>
                  <a:pt x="19" y="75"/>
                </a:lnTo>
                <a:lnTo>
                  <a:pt x="18" y="74"/>
                </a:lnTo>
                <a:lnTo>
                  <a:pt x="16" y="74"/>
                </a:lnTo>
                <a:lnTo>
                  <a:pt x="15" y="72"/>
                </a:lnTo>
                <a:lnTo>
                  <a:pt x="14" y="71"/>
                </a:lnTo>
                <a:lnTo>
                  <a:pt x="13" y="70"/>
                </a:lnTo>
                <a:lnTo>
                  <a:pt x="12" y="69"/>
                </a:lnTo>
                <a:lnTo>
                  <a:pt x="11" y="69"/>
                </a:lnTo>
                <a:lnTo>
                  <a:pt x="11" y="68"/>
                </a:lnTo>
                <a:lnTo>
                  <a:pt x="9" y="68"/>
                </a:lnTo>
                <a:lnTo>
                  <a:pt x="9" y="67"/>
                </a:lnTo>
                <a:lnTo>
                  <a:pt x="8" y="66"/>
                </a:lnTo>
                <a:lnTo>
                  <a:pt x="7" y="64"/>
                </a:lnTo>
                <a:lnTo>
                  <a:pt x="7" y="63"/>
                </a:lnTo>
                <a:lnTo>
                  <a:pt x="6" y="62"/>
                </a:lnTo>
                <a:lnTo>
                  <a:pt x="5" y="61"/>
                </a:lnTo>
                <a:lnTo>
                  <a:pt x="5" y="60"/>
                </a:lnTo>
                <a:lnTo>
                  <a:pt x="4" y="59"/>
                </a:lnTo>
                <a:lnTo>
                  <a:pt x="4" y="58"/>
                </a:lnTo>
                <a:lnTo>
                  <a:pt x="4" y="56"/>
                </a:lnTo>
                <a:lnTo>
                  <a:pt x="3" y="55"/>
                </a:lnTo>
                <a:lnTo>
                  <a:pt x="3" y="54"/>
                </a:lnTo>
                <a:lnTo>
                  <a:pt x="3" y="53"/>
                </a:lnTo>
                <a:lnTo>
                  <a:pt x="3" y="52"/>
                </a:lnTo>
                <a:lnTo>
                  <a:pt x="1" y="51"/>
                </a:lnTo>
                <a:lnTo>
                  <a:pt x="1" y="50"/>
                </a:lnTo>
                <a:lnTo>
                  <a:pt x="1" y="48"/>
                </a:lnTo>
                <a:lnTo>
                  <a:pt x="1" y="47"/>
                </a:lnTo>
                <a:lnTo>
                  <a:pt x="1" y="46"/>
                </a:lnTo>
                <a:lnTo>
                  <a:pt x="1" y="45"/>
                </a:lnTo>
                <a:lnTo>
                  <a:pt x="1" y="44"/>
                </a:lnTo>
                <a:lnTo>
                  <a:pt x="1" y="43"/>
                </a:lnTo>
                <a:lnTo>
                  <a:pt x="0" y="41"/>
                </a:lnTo>
                <a:lnTo>
                  <a:pt x="0" y="40"/>
                </a:lnTo>
                <a:lnTo>
                  <a:pt x="0" y="39"/>
                </a:lnTo>
                <a:lnTo>
                  <a:pt x="0" y="38"/>
                </a:lnTo>
                <a:lnTo>
                  <a:pt x="0" y="37"/>
                </a:lnTo>
                <a:lnTo>
                  <a:pt x="1" y="36"/>
                </a:lnTo>
                <a:lnTo>
                  <a:pt x="1" y="35"/>
                </a:lnTo>
                <a:lnTo>
                  <a:pt x="1" y="33"/>
                </a:lnTo>
                <a:lnTo>
                  <a:pt x="1" y="32"/>
                </a:lnTo>
                <a:lnTo>
                  <a:pt x="1" y="31"/>
                </a:lnTo>
                <a:lnTo>
                  <a:pt x="1" y="30"/>
                </a:lnTo>
                <a:lnTo>
                  <a:pt x="1" y="29"/>
                </a:lnTo>
                <a:lnTo>
                  <a:pt x="1" y="28"/>
                </a:lnTo>
                <a:lnTo>
                  <a:pt x="3" y="27"/>
                </a:lnTo>
                <a:lnTo>
                  <a:pt x="3" y="25"/>
                </a:lnTo>
                <a:lnTo>
                  <a:pt x="3" y="24"/>
                </a:lnTo>
                <a:lnTo>
                  <a:pt x="4" y="23"/>
                </a:lnTo>
                <a:lnTo>
                  <a:pt x="4" y="22"/>
                </a:lnTo>
                <a:lnTo>
                  <a:pt x="4" y="21"/>
                </a:lnTo>
                <a:lnTo>
                  <a:pt x="5" y="20"/>
                </a:lnTo>
                <a:lnTo>
                  <a:pt x="5" y="19"/>
                </a:lnTo>
                <a:lnTo>
                  <a:pt x="6" y="17"/>
                </a:lnTo>
                <a:lnTo>
                  <a:pt x="6" y="16"/>
                </a:lnTo>
                <a:lnTo>
                  <a:pt x="7" y="16"/>
                </a:lnTo>
                <a:lnTo>
                  <a:pt x="7" y="15"/>
                </a:lnTo>
                <a:lnTo>
                  <a:pt x="7" y="14"/>
                </a:lnTo>
                <a:lnTo>
                  <a:pt x="8" y="14"/>
                </a:lnTo>
                <a:lnTo>
                  <a:pt x="8" y="13"/>
                </a:lnTo>
                <a:lnTo>
                  <a:pt x="9" y="13"/>
                </a:lnTo>
                <a:lnTo>
                  <a:pt x="9" y="12"/>
                </a:lnTo>
                <a:lnTo>
                  <a:pt x="11" y="11"/>
                </a:lnTo>
                <a:lnTo>
                  <a:pt x="12" y="9"/>
                </a:lnTo>
                <a:lnTo>
                  <a:pt x="13" y="9"/>
                </a:lnTo>
                <a:lnTo>
                  <a:pt x="13" y="8"/>
                </a:lnTo>
                <a:lnTo>
                  <a:pt x="14" y="8"/>
                </a:lnTo>
                <a:lnTo>
                  <a:pt x="14" y="7"/>
                </a:lnTo>
                <a:lnTo>
                  <a:pt x="15" y="7"/>
                </a:lnTo>
                <a:lnTo>
                  <a:pt x="16" y="6"/>
                </a:lnTo>
                <a:lnTo>
                  <a:pt x="18" y="6"/>
                </a:lnTo>
                <a:lnTo>
                  <a:pt x="18" y="5"/>
                </a:lnTo>
                <a:lnTo>
                  <a:pt x="19" y="5"/>
                </a:lnTo>
                <a:lnTo>
                  <a:pt x="20" y="5"/>
                </a:lnTo>
                <a:lnTo>
                  <a:pt x="20" y="4"/>
                </a:lnTo>
                <a:lnTo>
                  <a:pt x="21" y="4"/>
                </a:lnTo>
                <a:lnTo>
                  <a:pt x="22" y="4"/>
                </a:lnTo>
                <a:lnTo>
                  <a:pt x="23" y="3"/>
                </a:lnTo>
                <a:lnTo>
                  <a:pt x="24" y="3"/>
                </a:lnTo>
                <a:lnTo>
                  <a:pt x="26" y="3"/>
                </a:lnTo>
                <a:lnTo>
                  <a:pt x="27" y="1"/>
                </a:lnTo>
                <a:lnTo>
                  <a:pt x="28" y="1"/>
                </a:lnTo>
                <a:lnTo>
                  <a:pt x="29" y="1"/>
                </a:lnTo>
                <a:lnTo>
                  <a:pt x="30" y="1"/>
                </a:lnTo>
                <a:lnTo>
                  <a:pt x="31" y="1"/>
                </a:lnTo>
                <a:lnTo>
                  <a:pt x="32" y="1"/>
                </a:lnTo>
                <a:lnTo>
                  <a:pt x="34" y="0"/>
                </a:lnTo>
                <a:lnTo>
                  <a:pt x="35" y="0"/>
                </a:lnTo>
                <a:lnTo>
                  <a:pt x="36" y="0"/>
                </a:lnTo>
                <a:lnTo>
                  <a:pt x="37" y="0"/>
                </a:lnTo>
                <a:lnTo>
                  <a:pt x="38" y="0"/>
                </a:lnTo>
                <a:lnTo>
                  <a:pt x="39" y="0"/>
                </a:lnTo>
                <a:lnTo>
                  <a:pt x="40" y="0"/>
                </a:lnTo>
                <a:lnTo>
                  <a:pt x="40" y="1"/>
                </a:lnTo>
                <a:lnTo>
                  <a:pt x="42" y="1"/>
                </a:lnTo>
                <a:lnTo>
                  <a:pt x="43" y="1"/>
                </a:lnTo>
                <a:lnTo>
                  <a:pt x="44" y="1"/>
                </a:lnTo>
                <a:lnTo>
                  <a:pt x="45" y="1"/>
                </a:lnTo>
                <a:lnTo>
                  <a:pt x="46" y="1"/>
                </a:lnTo>
                <a:lnTo>
                  <a:pt x="47" y="1"/>
                </a:lnTo>
                <a:lnTo>
                  <a:pt x="48" y="3"/>
                </a:lnTo>
                <a:lnTo>
                  <a:pt x="50" y="3"/>
                </a:lnTo>
                <a:lnTo>
                  <a:pt x="51" y="3"/>
                </a:lnTo>
                <a:lnTo>
                  <a:pt x="52" y="3"/>
                </a:lnTo>
                <a:lnTo>
                  <a:pt x="52" y="4"/>
                </a:lnTo>
                <a:lnTo>
                  <a:pt x="53" y="4"/>
                </a:lnTo>
                <a:lnTo>
                  <a:pt x="54" y="4"/>
                </a:lnTo>
                <a:lnTo>
                  <a:pt x="54" y="5"/>
                </a:lnTo>
                <a:lnTo>
                  <a:pt x="55" y="5"/>
                </a:lnTo>
                <a:lnTo>
                  <a:pt x="56" y="5"/>
                </a:lnTo>
                <a:lnTo>
                  <a:pt x="56" y="6"/>
                </a:lnTo>
                <a:lnTo>
                  <a:pt x="58" y="6"/>
                </a:lnTo>
                <a:lnTo>
                  <a:pt x="59" y="7"/>
                </a:lnTo>
                <a:lnTo>
                  <a:pt x="60" y="7"/>
                </a:lnTo>
                <a:lnTo>
                  <a:pt x="60" y="8"/>
                </a:lnTo>
                <a:lnTo>
                  <a:pt x="61" y="8"/>
                </a:lnTo>
                <a:lnTo>
                  <a:pt x="61" y="9"/>
                </a:lnTo>
                <a:lnTo>
                  <a:pt x="62" y="9"/>
                </a:lnTo>
                <a:lnTo>
                  <a:pt x="62" y="11"/>
                </a:lnTo>
                <a:lnTo>
                  <a:pt x="63" y="11"/>
                </a:lnTo>
                <a:lnTo>
                  <a:pt x="63" y="12"/>
                </a:lnTo>
                <a:lnTo>
                  <a:pt x="64" y="13"/>
                </a:lnTo>
                <a:lnTo>
                  <a:pt x="66" y="14"/>
                </a:lnTo>
                <a:lnTo>
                  <a:pt x="66" y="15"/>
                </a:lnTo>
                <a:lnTo>
                  <a:pt x="67" y="15"/>
                </a:lnTo>
                <a:lnTo>
                  <a:pt x="67" y="16"/>
                </a:lnTo>
                <a:lnTo>
                  <a:pt x="67" y="17"/>
                </a:lnTo>
                <a:lnTo>
                  <a:pt x="68" y="19"/>
                </a:lnTo>
                <a:lnTo>
                  <a:pt x="68" y="20"/>
                </a:lnTo>
                <a:lnTo>
                  <a:pt x="69" y="21"/>
                </a:lnTo>
                <a:lnTo>
                  <a:pt x="69" y="22"/>
                </a:lnTo>
                <a:lnTo>
                  <a:pt x="69" y="23"/>
                </a:lnTo>
                <a:lnTo>
                  <a:pt x="70" y="23"/>
                </a:lnTo>
                <a:lnTo>
                  <a:pt x="70" y="2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6" name="Rectangle 89"/>
          <p:cNvSpPr>
            <a:spLocks noChangeArrowheads="1"/>
          </p:cNvSpPr>
          <p:nvPr/>
        </p:nvSpPr>
        <p:spPr bwMode="auto">
          <a:xfrm>
            <a:off x="6267450" y="4252913"/>
            <a:ext cx="31750" cy="163512"/>
          </a:xfrm>
          <a:prstGeom prst="rect">
            <a:avLst/>
          </a:pr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7" name="Freeform 90"/>
          <p:cNvSpPr>
            <a:spLocks noEditPoints="1"/>
          </p:cNvSpPr>
          <p:nvPr/>
        </p:nvSpPr>
        <p:spPr bwMode="auto">
          <a:xfrm>
            <a:off x="6324600" y="4294188"/>
            <a:ext cx="120650" cy="123825"/>
          </a:xfrm>
          <a:custGeom>
            <a:avLst/>
            <a:gdLst>
              <a:gd name="T0" fmla="*/ 0 w 76"/>
              <a:gd name="T1" fmla="*/ 32 h 78"/>
              <a:gd name="T2" fmla="*/ 1 w 76"/>
              <a:gd name="T3" fmla="*/ 25 h 78"/>
              <a:gd name="T4" fmla="*/ 4 w 76"/>
              <a:gd name="T5" fmla="*/ 20 h 78"/>
              <a:gd name="T6" fmla="*/ 8 w 76"/>
              <a:gd name="T7" fmla="*/ 14 h 78"/>
              <a:gd name="T8" fmla="*/ 11 w 76"/>
              <a:gd name="T9" fmla="*/ 9 h 78"/>
              <a:gd name="T10" fmla="*/ 16 w 76"/>
              <a:gd name="T11" fmla="*/ 6 h 78"/>
              <a:gd name="T12" fmla="*/ 20 w 76"/>
              <a:gd name="T13" fmla="*/ 4 h 78"/>
              <a:gd name="T14" fmla="*/ 27 w 76"/>
              <a:gd name="T15" fmla="*/ 1 h 78"/>
              <a:gd name="T16" fmla="*/ 34 w 76"/>
              <a:gd name="T17" fmla="*/ 1 h 78"/>
              <a:gd name="T18" fmla="*/ 41 w 76"/>
              <a:gd name="T19" fmla="*/ 0 h 78"/>
              <a:gd name="T20" fmla="*/ 48 w 76"/>
              <a:gd name="T21" fmla="*/ 1 h 78"/>
              <a:gd name="T22" fmla="*/ 54 w 76"/>
              <a:gd name="T23" fmla="*/ 4 h 78"/>
              <a:gd name="T24" fmla="*/ 60 w 76"/>
              <a:gd name="T25" fmla="*/ 7 h 78"/>
              <a:gd name="T26" fmla="*/ 65 w 76"/>
              <a:gd name="T27" fmla="*/ 12 h 78"/>
              <a:gd name="T28" fmla="*/ 70 w 76"/>
              <a:gd name="T29" fmla="*/ 17 h 78"/>
              <a:gd name="T30" fmla="*/ 73 w 76"/>
              <a:gd name="T31" fmla="*/ 23 h 78"/>
              <a:gd name="T32" fmla="*/ 74 w 76"/>
              <a:gd name="T33" fmla="*/ 29 h 78"/>
              <a:gd name="T34" fmla="*/ 75 w 76"/>
              <a:gd name="T35" fmla="*/ 35 h 78"/>
              <a:gd name="T36" fmla="*/ 75 w 76"/>
              <a:gd name="T37" fmla="*/ 41 h 78"/>
              <a:gd name="T38" fmla="*/ 75 w 76"/>
              <a:gd name="T39" fmla="*/ 48 h 78"/>
              <a:gd name="T40" fmla="*/ 73 w 76"/>
              <a:gd name="T41" fmla="*/ 55 h 78"/>
              <a:gd name="T42" fmla="*/ 71 w 76"/>
              <a:gd name="T43" fmla="*/ 61 h 78"/>
              <a:gd name="T44" fmla="*/ 66 w 76"/>
              <a:gd name="T45" fmla="*/ 66 h 78"/>
              <a:gd name="T46" fmla="*/ 63 w 76"/>
              <a:gd name="T47" fmla="*/ 70 h 78"/>
              <a:gd name="T48" fmla="*/ 57 w 76"/>
              <a:gd name="T49" fmla="*/ 74 h 78"/>
              <a:gd name="T50" fmla="*/ 50 w 76"/>
              <a:gd name="T51" fmla="*/ 77 h 78"/>
              <a:gd name="T52" fmla="*/ 43 w 76"/>
              <a:gd name="T53" fmla="*/ 78 h 78"/>
              <a:gd name="T54" fmla="*/ 36 w 76"/>
              <a:gd name="T55" fmla="*/ 78 h 78"/>
              <a:gd name="T56" fmla="*/ 29 w 76"/>
              <a:gd name="T57" fmla="*/ 78 h 78"/>
              <a:gd name="T58" fmla="*/ 24 w 76"/>
              <a:gd name="T59" fmla="*/ 76 h 78"/>
              <a:gd name="T60" fmla="*/ 19 w 76"/>
              <a:gd name="T61" fmla="*/ 74 h 78"/>
              <a:gd name="T62" fmla="*/ 15 w 76"/>
              <a:gd name="T63" fmla="*/ 71 h 78"/>
              <a:gd name="T64" fmla="*/ 9 w 76"/>
              <a:gd name="T65" fmla="*/ 67 h 78"/>
              <a:gd name="T66" fmla="*/ 4 w 76"/>
              <a:gd name="T67" fmla="*/ 61 h 78"/>
              <a:gd name="T68" fmla="*/ 2 w 76"/>
              <a:gd name="T69" fmla="*/ 54 h 78"/>
              <a:gd name="T70" fmla="*/ 0 w 76"/>
              <a:gd name="T71" fmla="*/ 48 h 78"/>
              <a:gd name="T72" fmla="*/ 0 w 76"/>
              <a:gd name="T73" fmla="*/ 41 h 78"/>
              <a:gd name="T74" fmla="*/ 19 w 76"/>
              <a:gd name="T75" fmla="*/ 41 h 78"/>
              <a:gd name="T76" fmla="*/ 20 w 76"/>
              <a:gd name="T77" fmla="*/ 47 h 78"/>
              <a:gd name="T78" fmla="*/ 23 w 76"/>
              <a:gd name="T79" fmla="*/ 54 h 78"/>
              <a:gd name="T80" fmla="*/ 26 w 76"/>
              <a:gd name="T81" fmla="*/ 59 h 78"/>
              <a:gd name="T82" fmla="*/ 31 w 76"/>
              <a:gd name="T83" fmla="*/ 61 h 78"/>
              <a:gd name="T84" fmla="*/ 37 w 76"/>
              <a:gd name="T85" fmla="*/ 62 h 78"/>
              <a:gd name="T86" fmla="*/ 44 w 76"/>
              <a:gd name="T87" fmla="*/ 61 h 78"/>
              <a:gd name="T88" fmla="*/ 49 w 76"/>
              <a:gd name="T89" fmla="*/ 59 h 78"/>
              <a:gd name="T90" fmla="*/ 52 w 76"/>
              <a:gd name="T91" fmla="*/ 54 h 78"/>
              <a:gd name="T92" fmla="*/ 55 w 76"/>
              <a:gd name="T93" fmla="*/ 48 h 78"/>
              <a:gd name="T94" fmla="*/ 56 w 76"/>
              <a:gd name="T95" fmla="*/ 41 h 78"/>
              <a:gd name="T96" fmla="*/ 56 w 76"/>
              <a:gd name="T97" fmla="*/ 35 h 78"/>
              <a:gd name="T98" fmla="*/ 55 w 76"/>
              <a:gd name="T99" fmla="*/ 29 h 78"/>
              <a:gd name="T100" fmla="*/ 51 w 76"/>
              <a:gd name="T101" fmla="*/ 24 h 78"/>
              <a:gd name="T102" fmla="*/ 48 w 76"/>
              <a:gd name="T103" fmla="*/ 21 h 78"/>
              <a:gd name="T104" fmla="*/ 44 w 76"/>
              <a:gd name="T105" fmla="*/ 17 h 78"/>
              <a:gd name="T106" fmla="*/ 39 w 76"/>
              <a:gd name="T107" fmla="*/ 16 h 78"/>
              <a:gd name="T108" fmla="*/ 33 w 76"/>
              <a:gd name="T109" fmla="*/ 17 h 78"/>
              <a:gd name="T110" fmla="*/ 27 w 76"/>
              <a:gd name="T111" fmla="*/ 20 h 78"/>
              <a:gd name="T112" fmla="*/ 24 w 76"/>
              <a:gd name="T113" fmla="*/ 23 h 78"/>
              <a:gd name="T114" fmla="*/ 21 w 76"/>
              <a:gd name="T115" fmla="*/ 28 h 78"/>
              <a:gd name="T116" fmla="*/ 20 w 76"/>
              <a:gd name="T117" fmla="*/ 33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
              <a:gd name="T178" fmla="*/ 0 h 78"/>
              <a:gd name="T179" fmla="*/ 76 w 76"/>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 h="78">
                <a:moveTo>
                  <a:pt x="0" y="38"/>
                </a:moveTo>
                <a:lnTo>
                  <a:pt x="0" y="37"/>
                </a:lnTo>
                <a:lnTo>
                  <a:pt x="0" y="36"/>
                </a:lnTo>
                <a:lnTo>
                  <a:pt x="0" y="35"/>
                </a:lnTo>
                <a:lnTo>
                  <a:pt x="0" y="33"/>
                </a:lnTo>
                <a:lnTo>
                  <a:pt x="0" y="32"/>
                </a:lnTo>
                <a:lnTo>
                  <a:pt x="0" y="31"/>
                </a:lnTo>
                <a:lnTo>
                  <a:pt x="0" y="30"/>
                </a:lnTo>
                <a:lnTo>
                  <a:pt x="1" y="29"/>
                </a:lnTo>
                <a:lnTo>
                  <a:pt x="1" y="28"/>
                </a:lnTo>
                <a:lnTo>
                  <a:pt x="1" y="27"/>
                </a:lnTo>
                <a:lnTo>
                  <a:pt x="1" y="25"/>
                </a:lnTo>
                <a:lnTo>
                  <a:pt x="2" y="25"/>
                </a:lnTo>
                <a:lnTo>
                  <a:pt x="2" y="24"/>
                </a:lnTo>
                <a:lnTo>
                  <a:pt x="2" y="23"/>
                </a:lnTo>
                <a:lnTo>
                  <a:pt x="3" y="22"/>
                </a:lnTo>
                <a:lnTo>
                  <a:pt x="3" y="21"/>
                </a:lnTo>
                <a:lnTo>
                  <a:pt x="4" y="20"/>
                </a:lnTo>
                <a:lnTo>
                  <a:pt x="4" y="19"/>
                </a:lnTo>
                <a:lnTo>
                  <a:pt x="5" y="17"/>
                </a:lnTo>
                <a:lnTo>
                  <a:pt x="5" y="16"/>
                </a:lnTo>
                <a:lnTo>
                  <a:pt x="7" y="16"/>
                </a:lnTo>
                <a:lnTo>
                  <a:pt x="7" y="15"/>
                </a:lnTo>
                <a:lnTo>
                  <a:pt x="8" y="14"/>
                </a:lnTo>
                <a:lnTo>
                  <a:pt x="8" y="13"/>
                </a:lnTo>
                <a:lnTo>
                  <a:pt x="9" y="13"/>
                </a:lnTo>
                <a:lnTo>
                  <a:pt x="10" y="12"/>
                </a:lnTo>
                <a:lnTo>
                  <a:pt x="10" y="11"/>
                </a:lnTo>
                <a:lnTo>
                  <a:pt x="11" y="11"/>
                </a:lnTo>
                <a:lnTo>
                  <a:pt x="11" y="9"/>
                </a:lnTo>
                <a:lnTo>
                  <a:pt x="12" y="9"/>
                </a:lnTo>
                <a:lnTo>
                  <a:pt x="13" y="8"/>
                </a:lnTo>
                <a:lnTo>
                  <a:pt x="15" y="8"/>
                </a:lnTo>
                <a:lnTo>
                  <a:pt x="15" y="7"/>
                </a:lnTo>
                <a:lnTo>
                  <a:pt x="16" y="7"/>
                </a:lnTo>
                <a:lnTo>
                  <a:pt x="16" y="6"/>
                </a:lnTo>
                <a:lnTo>
                  <a:pt x="17" y="6"/>
                </a:lnTo>
                <a:lnTo>
                  <a:pt x="18" y="6"/>
                </a:lnTo>
                <a:lnTo>
                  <a:pt x="18" y="5"/>
                </a:lnTo>
                <a:lnTo>
                  <a:pt x="19" y="5"/>
                </a:lnTo>
                <a:lnTo>
                  <a:pt x="20" y="5"/>
                </a:lnTo>
                <a:lnTo>
                  <a:pt x="20" y="4"/>
                </a:lnTo>
                <a:lnTo>
                  <a:pt x="21" y="4"/>
                </a:lnTo>
                <a:lnTo>
                  <a:pt x="23" y="4"/>
                </a:lnTo>
                <a:lnTo>
                  <a:pt x="24" y="3"/>
                </a:lnTo>
                <a:lnTo>
                  <a:pt x="25" y="3"/>
                </a:lnTo>
                <a:lnTo>
                  <a:pt x="26" y="3"/>
                </a:lnTo>
                <a:lnTo>
                  <a:pt x="27" y="1"/>
                </a:lnTo>
                <a:lnTo>
                  <a:pt x="28" y="1"/>
                </a:lnTo>
                <a:lnTo>
                  <a:pt x="29" y="1"/>
                </a:lnTo>
                <a:lnTo>
                  <a:pt x="31" y="1"/>
                </a:lnTo>
                <a:lnTo>
                  <a:pt x="32" y="1"/>
                </a:lnTo>
                <a:lnTo>
                  <a:pt x="33" y="1"/>
                </a:lnTo>
                <a:lnTo>
                  <a:pt x="34" y="1"/>
                </a:lnTo>
                <a:lnTo>
                  <a:pt x="35" y="0"/>
                </a:lnTo>
                <a:lnTo>
                  <a:pt x="36" y="0"/>
                </a:lnTo>
                <a:lnTo>
                  <a:pt x="37" y="0"/>
                </a:lnTo>
                <a:lnTo>
                  <a:pt x="39" y="0"/>
                </a:lnTo>
                <a:lnTo>
                  <a:pt x="40" y="0"/>
                </a:lnTo>
                <a:lnTo>
                  <a:pt x="41" y="0"/>
                </a:lnTo>
                <a:lnTo>
                  <a:pt x="42" y="1"/>
                </a:lnTo>
                <a:lnTo>
                  <a:pt x="43" y="1"/>
                </a:lnTo>
                <a:lnTo>
                  <a:pt x="44" y="1"/>
                </a:lnTo>
                <a:lnTo>
                  <a:pt x="45" y="1"/>
                </a:lnTo>
                <a:lnTo>
                  <a:pt x="47" y="1"/>
                </a:lnTo>
                <a:lnTo>
                  <a:pt x="48" y="1"/>
                </a:lnTo>
                <a:lnTo>
                  <a:pt x="48" y="3"/>
                </a:lnTo>
                <a:lnTo>
                  <a:pt x="49" y="3"/>
                </a:lnTo>
                <a:lnTo>
                  <a:pt x="50" y="3"/>
                </a:lnTo>
                <a:lnTo>
                  <a:pt x="51" y="3"/>
                </a:lnTo>
                <a:lnTo>
                  <a:pt x="52" y="4"/>
                </a:lnTo>
                <a:lnTo>
                  <a:pt x="54" y="4"/>
                </a:lnTo>
                <a:lnTo>
                  <a:pt x="55" y="4"/>
                </a:lnTo>
                <a:lnTo>
                  <a:pt x="56" y="5"/>
                </a:lnTo>
                <a:lnTo>
                  <a:pt x="57" y="6"/>
                </a:lnTo>
                <a:lnTo>
                  <a:pt x="58" y="6"/>
                </a:lnTo>
                <a:lnTo>
                  <a:pt x="59" y="7"/>
                </a:lnTo>
                <a:lnTo>
                  <a:pt x="60" y="7"/>
                </a:lnTo>
                <a:lnTo>
                  <a:pt x="60" y="8"/>
                </a:lnTo>
                <a:lnTo>
                  <a:pt x="62" y="8"/>
                </a:lnTo>
                <a:lnTo>
                  <a:pt x="63" y="9"/>
                </a:lnTo>
                <a:lnTo>
                  <a:pt x="64" y="11"/>
                </a:lnTo>
                <a:lnTo>
                  <a:pt x="65" y="11"/>
                </a:lnTo>
                <a:lnTo>
                  <a:pt x="65" y="12"/>
                </a:lnTo>
                <a:lnTo>
                  <a:pt x="66" y="13"/>
                </a:lnTo>
                <a:lnTo>
                  <a:pt x="67" y="14"/>
                </a:lnTo>
                <a:lnTo>
                  <a:pt x="68" y="15"/>
                </a:lnTo>
                <a:lnTo>
                  <a:pt x="68" y="16"/>
                </a:lnTo>
                <a:lnTo>
                  <a:pt x="70" y="16"/>
                </a:lnTo>
                <a:lnTo>
                  <a:pt x="70" y="17"/>
                </a:lnTo>
                <a:lnTo>
                  <a:pt x="71" y="19"/>
                </a:lnTo>
                <a:lnTo>
                  <a:pt x="71" y="20"/>
                </a:lnTo>
                <a:lnTo>
                  <a:pt x="72" y="21"/>
                </a:lnTo>
                <a:lnTo>
                  <a:pt x="72" y="22"/>
                </a:lnTo>
                <a:lnTo>
                  <a:pt x="73" y="22"/>
                </a:lnTo>
                <a:lnTo>
                  <a:pt x="73" y="23"/>
                </a:lnTo>
                <a:lnTo>
                  <a:pt x="73" y="24"/>
                </a:lnTo>
                <a:lnTo>
                  <a:pt x="73" y="25"/>
                </a:lnTo>
                <a:lnTo>
                  <a:pt x="74" y="25"/>
                </a:lnTo>
                <a:lnTo>
                  <a:pt x="74" y="27"/>
                </a:lnTo>
                <a:lnTo>
                  <a:pt x="74" y="28"/>
                </a:lnTo>
                <a:lnTo>
                  <a:pt x="74" y="29"/>
                </a:lnTo>
                <a:lnTo>
                  <a:pt x="75" y="29"/>
                </a:lnTo>
                <a:lnTo>
                  <a:pt x="75" y="30"/>
                </a:lnTo>
                <a:lnTo>
                  <a:pt x="75" y="31"/>
                </a:lnTo>
                <a:lnTo>
                  <a:pt x="75" y="32"/>
                </a:lnTo>
                <a:lnTo>
                  <a:pt x="75" y="33"/>
                </a:lnTo>
                <a:lnTo>
                  <a:pt x="75" y="35"/>
                </a:lnTo>
                <a:lnTo>
                  <a:pt x="75" y="36"/>
                </a:lnTo>
                <a:lnTo>
                  <a:pt x="75" y="37"/>
                </a:lnTo>
                <a:lnTo>
                  <a:pt x="76" y="38"/>
                </a:lnTo>
                <a:lnTo>
                  <a:pt x="76" y="39"/>
                </a:lnTo>
                <a:lnTo>
                  <a:pt x="76" y="40"/>
                </a:lnTo>
                <a:lnTo>
                  <a:pt x="75" y="41"/>
                </a:lnTo>
                <a:lnTo>
                  <a:pt x="75" y="43"/>
                </a:lnTo>
                <a:lnTo>
                  <a:pt x="75" y="44"/>
                </a:lnTo>
                <a:lnTo>
                  <a:pt x="75" y="45"/>
                </a:lnTo>
                <a:lnTo>
                  <a:pt x="75" y="46"/>
                </a:lnTo>
                <a:lnTo>
                  <a:pt x="75" y="47"/>
                </a:lnTo>
                <a:lnTo>
                  <a:pt x="75" y="48"/>
                </a:lnTo>
                <a:lnTo>
                  <a:pt x="75" y="50"/>
                </a:lnTo>
                <a:lnTo>
                  <a:pt x="74" y="51"/>
                </a:lnTo>
                <a:lnTo>
                  <a:pt x="74" y="52"/>
                </a:lnTo>
                <a:lnTo>
                  <a:pt x="74" y="53"/>
                </a:lnTo>
                <a:lnTo>
                  <a:pt x="73" y="54"/>
                </a:lnTo>
                <a:lnTo>
                  <a:pt x="73" y="55"/>
                </a:lnTo>
                <a:lnTo>
                  <a:pt x="73" y="56"/>
                </a:lnTo>
                <a:lnTo>
                  <a:pt x="72" y="58"/>
                </a:lnTo>
                <a:lnTo>
                  <a:pt x="72" y="59"/>
                </a:lnTo>
                <a:lnTo>
                  <a:pt x="71" y="59"/>
                </a:lnTo>
                <a:lnTo>
                  <a:pt x="71" y="60"/>
                </a:lnTo>
                <a:lnTo>
                  <a:pt x="71" y="61"/>
                </a:lnTo>
                <a:lnTo>
                  <a:pt x="70" y="61"/>
                </a:lnTo>
                <a:lnTo>
                  <a:pt x="70" y="62"/>
                </a:lnTo>
                <a:lnTo>
                  <a:pt x="68" y="63"/>
                </a:lnTo>
                <a:lnTo>
                  <a:pt x="67" y="64"/>
                </a:lnTo>
                <a:lnTo>
                  <a:pt x="67" y="66"/>
                </a:lnTo>
                <a:lnTo>
                  <a:pt x="66" y="66"/>
                </a:lnTo>
                <a:lnTo>
                  <a:pt x="66" y="67"/>
                </a:lnTo>
                <a:lnTo>
                  <a:pt x="65" y="68"/>
                </a:lnTo>
                <a:lnTo>
                  <a:pt x="64" y="68"/>
                </a:lnTo>
                <a:lnTo>
                  <a:pt x="64" y="69"/>
                </a:lnTo>
                <a:lnTo>
                  <a:pt x="63" y="69"/>
                </a:lnTo>
                <a:lnTo>
                  <a:pt x="63" y="70"/>
                </a:lnTo>
                <a:lnTo>
                  <a:pt x="62" y="70"/>
                </a:lnTo>
                <a:lnTo>
                  <a:pt x="60" y="71"/>
                </a:lnTo>
                <a:lnTo>
                  <a:pt x="59" y="72"/>
                </a:lnTo>
                <a:lnTo>
                  <a:pt x="58" y="72"/>
                </a:lnTo>
                <a:lnTo>
                  <a:pt x="58" y="74"/>
                </a:lnTo>
                <a:lnTo>
                  <a:pt x="57" y="74"/>
                </a:lnTo>
                <a:lnTo>
                  <a:pt x="56" y="74"/>
                </a:lnTo>
                <a:lnTo>
                  <a:pt x="55" y="75"/>
                </a:lnTo>
                <a:lnTo>
                  <a:pt x="54" y="75"/>
                </a:lnTo>
                <a:lnTo>
                  <a:pt x="52" y="76"/>
                </a:lnTo>
                <a:lnTo>
                  <a:pt x="51" y="76"/>
                </a:lnTo>
                <a:lnTo>
                  <a:pt x="50" y="77"/>
                </a:lnTo>
                <a:lnTo>
                  <a:pt x="49" y="77"/>
                </a:lnTo>
                <a:lnTo>
                  <a:pt x="48" y="77"/>
                </a:lnTo>
                <a:lnTo>
                  <a:pt x="47" y="77"/>
                </a:lnTo>
                <a:lnTo>
                  <a:pt x="45" y="78"/>
                </a:lnTo>
                <a:lnTo>
                  <a:pt x="44" y="78"/>
                </a:lnTo>
                <a:lnTo>
                  <a:pt x="43" y="78"/>
                </a:lnTo>
                <a:lnTo>
                  <a:pt x="42" y="78"/>
                </a:lnTo>
                <a:lnTo>
                  <a:pt x="41" y="78"/>
                </a:lnTo>
                <a:lnTo>
                  <a:pt x="40" y="78"/>
                </a:lnTo>
                <a:lnTo>
                  <a:pt x="39" y="78"/>
                </a:lnTo>
                <a:lnTo>
                  <a:pt x="37" y="78"/>
                </a:lnTo>
                <a:lnTo>
                  <a:pt x="36" y="78"/>
                </a:lnTo>
                <a:lnTo>
                  <a:pt x="35" y="78"/>
                </a:lnTo>
                <a:lnTo>
                  <a:pt x="34" y="78"/>
                </a:lnTo>
                <a:lnTo>
                  <a:pt x="33" y="78"/>
                </a:lnTo>
                <a:lnTo>
                  <a:pt x="32" y="78"/>
                </a:lnTo>
                <a:lnTo>
                  <a:pt x="31" y="78"/>
                </a:lnTo>
                <a:lnTo>
                  <a:pt x="29" y="78"/>
                </a:lnTo>
                <a:lnTo>
                  <a:pt x="28" y="77"/>
                </a:lnTo>
                <a:lnTo>
                  <a:pt x="27" y="77"/>
                </a:lnTo>
                <a:lnTo>
                  <a:pt x="26" y="77"/>
                </a:lnTo>
                <a:lnTo>
                  <a:pt x="25" y="77"/>
                </a:lnTo>
                <a:lnTo>
                  <a:pt x="25" y="76"/>
                </a:lnTo>
                <a:lnTo>
                  <a:pt x="24" y="76"/>
                </a:lnTo>
                <a:lnTo>
                  <a:pt x="23" y="76"/>
                </a:lnTo>
                <a:lnTo>
                  <a:pt x="21" y="76"/>
                </a:lnTo>
                <a:lnTo>
                  <a:pt x="21" y="75"/>
                </a:lnTo>
                <a:lnTo>
                  <a:pt x="20" y="75"/>
                </a:lnTo>
                <a:lnTo>
                  <a:pt x="19" y="75"/>
                </a:lnTo>
                <a:lnTo>
                  <a:pt x="19" y="74"/>
                </a:lnTo>
                <a:lnTo>
                  <a:pt x="18" y="74"/>
                </a:lnTo>
                <a:lnTo>
                  <a:pt x="17" y="74"/>
                </a:lnTo>
                <a:lnTo>
                  <a:pt x="17" y="72"/>
                </a:lnTo>
                <a:lnTo>
                  <a:pt x="16" y="72"/>
                </a:lnTo>
                <a:lnTo>
                  <a:pt x="15" y="72"/>
                </a:lnTo>
                <a:lnTo>
                  <a:pt x="15" y="71"/>
                </a:lnTo>
                <a:lnTo>
                  <a:pt x="13" y="71"/>
                </a:lnTo>
                <a:lnTo>
                  <a:pt x="12" y="70"/>
                </a:lnTo>
                <a:lnTo>
                  <a:pt x="11" y="69"/>
                </a:lnTo>
                <a:lnTo>
                  <a:pt x="10" y="69"/>
                </a:lnTo>
                <a:lnTo>
                  <a:pt x="10" y="68"/>
                </a:lnTo>
                <a:lnTo>
                  <a:pt x="9" y="67"/>
                </a:lnTo>
                <a:lnTo>
                  <a:pt x="8" y="66"/>
                </a:lnTo>
                <a:lnTo>
                  <a:pt x="7" y="64"/>
                </a:lnTo>
                <a:lnTo>
                  <a:pt x="7" y="63"/>
                </a:lnTo>
                <a:lnTo>
                  <a:pt x="5" y="63"/>
                </a:lnTo>
                <a:lnTo>
                  <a:pt x="5" y="62"/>
                </a:lnTo>
                <a:lnTo>
                  <a:pt x="4" y="61"/>
                </a:lnTo>
                <a:lnTo>
                  <a:pt x="4" y="60"/>
                </a:lnTo>
                <a:lnTo>
                  <a:pt x="3" y="59"/>
                </a:lnTo>
                <a:lnTo>
                  <a:pt x="3" y="58"/>
                </a:lnTo>
                <a:lnTo>
                  <a:pt x="2" y="56"/>
                </a:lnTo>
                <a:lnTo>
                  <a:pt x="2" y="55"/>
                </a:lnTo>
                <a:lnTo>
                  <a:pt x="2" y="54"/>
                </a:lnTo>
                <a:lnTo>
                  <a:pt x="1" y="54"/>
                </a:lnTo>
                <a:lnTo>
                  <a:pt x="1" y="53"/>
                </a:lnTo>
                <a:lnTo>
                  <a:pt x="1" y="52"/>
                </a:lnTo>
                <a:lnTo>
                  <a:pt x="1" y="51"/>
                </a:lnTo>
                <a:lnTo>
                  <a:pt x="0" y="50"/>
                </a:lnTo>
                <a:lnTo>
                  <a:pt x="0" y="48"/>
                </a:lnTo>
                <a:lnTo>
                  <a:pt x="0" y="47"/>
                </a:lnTo>
                <a:lnTo>
                  <a:pt x="0" y="46"/>
                </a:lnTo>
                <a:lnTo>
                  <a:pt x="0" y="45"/>
                </a:lnTo>
                <a:lnTo>
                  <a:pt x="0" y="44"/>
                </a:lnTo>
                <a:lnTo>
                  <a:pt x="0" y="43"/>
                </a:lnTo>
                <a:lnTo>
                  <a:pt x="0" y="41"/>
                </a:lnTo>
                <a:lnTo>
                  <a:pt x="0" y="40"/>
                </a:lnTo>
                <a:lnTo>
                  <a:pt x="0" y="39"/>
                </a:lnTo>
                <a:lnTo>
                  <a:pt x="0" y="38"/>
                </a:lnTo>
                <a:close/>
                <a:moveTo>
                  <a:pt x="19" y="39"/>
                </a:moveTo>
                <a:lnTo>
                  <a:pt x="19" y="40"/>
                </a:lnTo>
                <a:lnTo>
                  <a:pt x="19" y="41"/>
                </a:lnTo>
                <a:lnTo>
                  <a:pt x="19" y="43"/>
                </a:lnTo>
                <a:lnTo>
                  <a:pt x="19" y="44"/>
                </a:lnTo>
                <a:lnTo>
                  <a:pt x="19" y="45"/>
                </a:lnTo>
                <a:lnTo>
                  <a:pt x="20" y="45"/>
                </a:lnTo>
                <a:lnTo>
                  <a:pt x="20" y="46"/>
                </a:lnTo>
                <a:lnTo>
                  <a:pt x="20" y="47"/>
                </a:lnTo>
                <a:lnTo>
                  <a:pt x="20" y="48"/>
                </a:lnTo>
                <a:lnTo>
                  <a:pt x="20" y="50"/>
                </a:lnTo>
                <a:lnTo>
                  <a:pt x="21" y="51"/>
                </a:lnTo>
                <a:lnTo>
                  <a:pt x="21" y="52"/>
                </a:lnTo>
                <a:lnTo>
                  <a:pt x="23" y="53"/>
                </a:lnTo>
                <a:lnTo>
                  <a:pt x="23" y="54"/>
                </a:lnTo>
                <a:lnTo>
                  <a:pt x="24" y="55"/>
                </a:lnTo>
                <a:lnTo>
                  <a:pt x="24" y="56"/>
                </a:lnTo>
                <a:lnTo>
                  <a:pt x="25" y="56"/>
                </a:lnTo>
                <a:lnTo>
                  <a:pt x="25" y="58"/>
                </a:lnTo>
                <a:lnTo>
                  <a:pt x="26" y="58"/>
                </a:lnTo>
                <a:lnTo>
                  <a:pt x="26" y="59"/>
                </a:lnTo>
                <a:lnTo>
                  <a:pt x="27" y="59"/>
                </a:lnTo>
                <a:lnTo>
                  <a:pt x="27" y="60"/>
                </a:lnTo>
                <a:lnTo>
                  <a:pt x="28" y="60"/>
                </a:lnTo>
                <a:lnTo>
                  <a:pt x="29" y="60"/>
                </a:lnTo>
                <a:lnTo>
                  <a:pt x="29" y="61"/>
                </a:lnTo>
                <a:lnTo>
                  <a:pt x="31" y="61"/>
                </a:lnTo>
                <a:lnTo>
                  <a:pt x="32" y="61"/>
                </a:lnTo>
                <a:lnTo>
                  <a:pt x="33" y="62"/>
                </a:lnTo>
                <a:lnTo>
                  <a:pt x="34" y="62"/>
                </a:lnTo>
                <a:lnTo>
                  <a:pt x="35" y="62"/>
                </a:lnTo>
                <a:lnTo>
                  <a:pt x="36" y="62"/>
                </a:lnTo>
                <a:lnTo>
                  <a:pt x="37" y="62"/>
                </a:lnTo>
                <a:lnTo>
                  <a:pt x="39" y="62"/>
                </a:lnTo>
                <a:lnTo>
                  <a:pt x="40" y="62"/>
                </a:lnTo>
                <a:lnTo>
                  <a:pt x="41" y="62"/>
                </a:lnTo>
                <a:lnTo>
                  <a:pt x="42" y="62"/>
                </a:lnTo>
                <a:lnTo>
                  <a:pt x="43" y="61"/>
                </a:lnTo>
                <a:lnTo>
                  <a:pt x="44" y="61"/>
                </a:lnTo>
                <a:lnTo>
                  <a:pt x="45" y="61"/>
                </a:lnTo>
                <a:lnTo>
                  <a:pt x="45" y="60"/>
                </a:lnTo>
                <a:lnTo>
                  <a:pt x="47" y="60"/>
                </a:lnTo>
                <a:lnTo>
                  <a:pt x="48" y="60"/>
                </a:lnTo>
                <a:lnTo>
                  <a:pt x="48" y="59"/>
                </a:lnTo>
                <a:lnTo>
                  <a:pt x="49" y="59"/>
                </a:lnTo>
                <a:lnTo>
                  <a:pt x="49" y="58"/>
                </a:lnTo>
                <a:lnTo>
                  <a:pt x="50" y="58"/>
                </a:lnTo>
                <a:lnTo>
                  <a:pt x="50" y="56"/>
                </a:lnTo>
                <a:lnTo>
                  <a:pt x="51" y="56"/>
                </a:lnTo>
                <a:lnTo>
                  <a:pt x="51" y="55"/>
                </a:lnTo>
                <a:lnTo>
                  <a:pt x="52" y="54"/>
                </a:lnTo>
                <a:lnTo>
                  <a:pt x="52" y="53"/>
                </a:lnTo>
                <a:lnTo>
                  <a:pt x="54" y="53"/>
                </a:lnTo>
                <a:lnTo>
                  <a:pt x="54" y="52"/>
                </a:lnTo>
                <a:lnTo>
                  <a:pt x="54" y="51"/>
                </a:lnTo>
                <a:lnTo>
                  <a:pt x="55" y="50"/>
                </a:lnTo>
                <a:lnTo>
                  <a:pt x="55" y="48"/>
                </a:lnTo>
                <a:lnTo>
                  <a:pt x="55" y="47"/>
                </a:lnTo>
                <a:lnTo>
                  <a:pt x="55" y="46"/>
                </a:lnTo>
                <a:lnTo>
                  <a:pt x="56" y="45"/>
                </a:lnTo>
                <a:lnTo>
                  <a:pt x="56" y="44"/>
                </a:lnTo>
                <a:lnTo>
                  <a:pt x="56" y="43"/>
                </a:lnTo>
                <a:lnTo>
                  <a:pt x="56" y="41"/>
                </a:lnTo>
                <a:lnTo>
                  <a:pt x="56" y="40"/>
                </a:lnTo>
                <a:lnTo>
                  <a:pt x="56" y="39"/>
                </a:lnTo>
                <a:lnTo>
                  <a:pt x="56" y="38"/>
                </a:lnTo>
                <a:lnTo>
                  <a:pt x="56" y="37"/>
                </a:lnTo>
                <a:lnTo>
                  <a:pt x="56" y="36"/>
                </a:lnTo>
                <a:lnTo>
                  <a:pt x="56" y="35"/>
                </a:lnTo>
                <a:lnTo>
                  <a:pt x="56" y="33"/>
                </a:lnTo>
                <a:lnTo>
                  <a:pt x="55" y="33"/>
                </a:lnTo>
                <a:lnTo>
                  <a:pt x="55" y="32"/>
                </a:lnTo>
                <a:lnTo>
                  <a:pt x="55" y="31"/>
                </a:lnTo>
                <a:lnTo>
                  <a:pt x="55" y="30"/>
                </a:lnTo>
                <a:lnTo>
                  <a:pt x="55" y="29"/>
                </a:lnTo>
                <a:lnTo>
                  <a:pt x="54" y="29"/>
                </a:lnTo>
                <a:lnTo>
                  <a:pt x="54" y="28"/>
                </a:lnTo>
                <a:lnTo>
                  <a:pt x="54" y="27"/>
                </a:lnTo>
                <a:lnTo>
                  <a:pt x="52" y="25"/>
                </a:lnTo>
                <a:lnTo>
                  <a:pt x="52" y="24"/>
                </a:lnTo>
                <a:lnTo>
                  <a:pt x="51" y="24"/>
                </a:lnTo>
                <a:lnTo>
                  <a:pt x="51" y="23"/>
                </a:lnTo>
                <a:lnTo>
                  <a:pt x="50" y="23"/>
                </a:lnTo>
                <a:lnTo>
                  <a:pt x="50" y="22"/>
                </a:lnTo>
                <a:lnTo>
                  <a:pt x="49" y="22"/>
                </a:lnTo>
                <a:lnTo>
                  <a:pt x="49" y="21"/>
                </a:lnTo>
                <a:lnTo>
                  <a:pt x="48" y="21"/>
                </a:lnTo>
                <a:lnTo>
                  <a:pt x="48" y="20"/>
                </a:lnTo>
                <a:lnTo>
                  <a:pt x="47" y="20"/>
                </a:lnTo>
                <a:lnTo>
                  <a:pt x="47" y="19"/>
                </a:lnTo>
                <a:lnTo>
                  <a:pt x="45" y="19"/>
                </a:lnTo>
                <a:lnTo>
                  <a:pt x="44" y="19"/>
                </a:lnTo>
                <a:lnTo>
                  <a:pt x="44" y="17"/>
                </a:lnTo>
                <a:lnTo>
                  <a:pt x="43" y="17"/>
                </a:lnTo>
                <a:lnTo>
                  <a:pt x="42" y="17"/>
                </a:lnTo>
                <a:lnTo>
                  <a:pt x="41" y="17"/>
                </a:lnTo>
                <a:lnTo>
                  <a:pt x="40" y="17"/>
                </a:lnTo>
                <a:lnTo>
                  <a:pt x="40" y="16"/>
                </a:lnTo>
                <a:lnTo>
                  <a:pt x="39" y="16"/>
                </a:lnTo>
                <a:lnTo>
                  <a:pt x="37" y="16"/>
                </a:lnTo>
                <a:lnTo>
                  <a:pt x="36" y="16"/>
                </a:lnTo>
                <a:lnTo>
                  <a:pt x="35" y="16"/>
                </a:lnTo>
                <a:lnTo>
                  <a:pt x="35" y="17"/>
                </a:lnTo>
                <a:lnTo>
                  <a:pt x="34" y="17"/>
                </a:lnTo>
                <a:lnTo>
                  <a:pt x="33" y="17"/>
                </a:lnTo>
                <a:lnTo>
                  <a:pt x="32" y="17"/>
                </a:lnTo>
                <a:lnTo>
                  <a:pt x="31" y="19"/>
                </a:lnTo>
                <a:lnTo>
                  <a:pt x="29" y="19"/>
                </a:lnTo>
                <a:lnTo>
                  <a:pt x="28" y="19"/>
                </a:lnTo>
                <a:lnTo>
                  <a:pt x="28" y="20"/>
                </a:lnTo>
                <a:lnTo>
                  <a:pt x="27" y="20"/>
                </a:lnTo>
                <a:lnTo>
                  <a:pt x="27" y="21"/>
                </a:lnTo>
                <a:lnTo>
                  <a:pt x="26" y="21"/>
                </a:lnTo>
                <a:lnTo>
                  <a:pt x="26" y="22"/>
                </a:lnTo>
                <a:lnTo>
                  <a:pt x="25" y="22"/>
                </a:lnTo>
                <a:lnTo>
                  <a:pt x="25" y="23"/>
                </a:lnTo>
                <a:lnTo>
                  <a:pt x="24" y="23"/>
                </a:lnTo>
                <a:lnTo>
                  <a:pt x="24" y="24"/>
                </a:lnTo>
                <a:lnTo>
                  <a:pt x="23" y="24"/>
                </a:lnTo>
                <a:lnTo>
                  <a:pt x="23" y="25"/>
                </a:lnTo>
                <a:lnTo>
                  <a:pt x="23" y="27"/>
                </a:lnTo>
                <a:lnTo>
                  <a:pt x="21" y="27"/>
                </a:lnTo>
                <a:lnTo>
                  <a:pt x="21" y="28"/>
                </a:lnTo>
                <a:lnTo>
                  <a:pt x="21" y="29"/>
                </a:lnTo>
                <a:lnTo>
                  <a:pt x="20" y="29"/>
                </a:lnTo>
                <a:lnTo>
                  <a:pt x="20" y="30"/>
                </a:lnTo>
                <a:lnTo>
                  <a:pt x="20" y="31"/>
                </a:lnTo>
                <a:lnTo>
                  <a:pt x="20" y="32"/>
                </a:lnTo>
                <a:lnTo>
                  <a:pt x="20" y="33"/>
                </a:lnTo>
                <a:lnTo>
                  <a:pt x="19" y="35"/>
                </a:lnTo>
                <a:lnTo>
                  <a:pt x="19" y="36"/>
                </a:lnTo>
                <a:lnTo>
                  <a:pt x="19" y="37"/>
                </a:lnTo>
                <a:lnTo>
                  <a:pt x="19" y="38"/>
                </a:lnTo>
                <a:lnTo>
                  <a:pt x="19" y="3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8" name="Freeform 91"/>
          <p:cNvSpPr>
            <a:spLocks/>
          </p:cNvSpPr>
          <p:nvPr/>
        </p:nvSpPr>
        <p:spPr bwMode="auto">
          <a:xfrm>
            <a:off x="6456363" y="4256088"/>
            <a:ext cx="69850" cy="161925"/>
          </a:xfrm>
          <a:custGeom>
            <a:avLst/>
            <a:gdLst>
              <a:gd name="T0" fmla="*/ 43 w 44"/>
              <a:gd name="T1" fmla="*/ 43 h 102"/>
              <a:gd name="T2" fmla="*/ 29 w 44"/>
              <a:gd name="T3" fmla="*/ 72 h 102"/>
              <a:gd name="T4" fmla="*/ 29 w 44"/>
              <a:gd name="T5" fmla="*/ 75 h 102"/>
              <a:gd name="T6" fmla="*/ 29 w 44"/>
              <a:gd name="T7" fmla="*/ 77 h 102"/>
              <a:gd name="T8" fmla="*/ 29 w 44"/>
              <a:gd name="T9" fmla="*/ 79 h 102"/>
              <a:gd name="T10" fmla="*/ 29 w 44"/>
              <a:gd name="T11" fmla="*/ 82 h 102"/>
              <a:gd name="T12" fmla="*/ 30 w 44"/>
              <a:gd name="T13" fmla="*/ 84 h 102"/>
              <a:gd name="T14" fmla="*/ 31 w 44"/>
              <a:gd name="T15" fmla="*/ 85 h 102"/>
              <a:gd name="T16" fmla="*/ 34 w 44"/>
              <a:gd name="T17" fmla="*/ 86 h 102"/>
              <a:gd name="T18" fmla="*/ 36 w 44"/>
              <a:gd name="T19" fmla="*/ 86 h 102"/>
              <a:gd name="T20" fmla="*/ 38 w 44"/>
              <a:gd name="T21" fmla="*/ 86 h 102"/>
              <a:gd name="T22" fmla="*/ 39 w 44"/>
              <a:gd name="T23" fmla="*/ 85 h 102"/>
              <a:gd name="T24" fmla="*/ 42 w 44"/>
              <a:gd name="T25" fmla="*/ 85 h 102"/>
              <a:gd name="T26" fmla="*/ 43 w 44"/>
              <a:gd name="T27" fmla="*/ 84 h 102"/>
              <a:gd name="T28" fmla="*/ 43 w 44"/>
              <a:gd name="T29" fmla="*/ 100 h 102"/>
              <a:gd name="T30" fmla="*/ 42 w 44"/>
              <a:gd name="T31" fmla="*/ 101 h 102"/>
              <a:gd name="T32" fmla="*/ 39 w 44"/>
              <a:gd name="T33" fmla="*/ 101 h 102"/>
              <a:gd name="T34" fmla="*/ 37 w 44"/>
              <a:gd name="T35" fmla="*/ 101 h 102"/>
              <a:gd name="T36" fmla="*/ 36 w 44"/>
              <a:gd name="T37" fmla="*/ 102 h 102"/>
              <a:gd name="T38" fmla="*/ 34 w 44"/>
              <a:gd name="T39" fmla="*/ 102 h 102"/>
              <a:gd name="T40" fmla="*/ 31 w 44"/>
              <a:gd name="T41" fmla="*/ 102 h 102"/>
              <a:gd name="T42" fmla="*/ 29 w 44"/>
              <a:gd name="T43" fmla="*/ 102 h 102"/>
              <a:gd name="T44" fmla="*/ 27 w 44"/>
              <a:gd name="T45" fmla="*/ 102 h 102"/>
              <a:gd name="T46" fmla="*/ 24 w 44"/>
              <a:gd name="T47" fmla="*/ 102 h 102"/>
              <a:gd name="T48" fmla="*/ 22 w 44"/>
              <a:gd name="T49" fmla="*/ 102 h 102"/>
              <a:gd name="T50" fmla="*/ 21 w 44"/>
              <a:gd name="T51" fmla="*/ 101 h 102"/>
              <a:gd name="T52" fmla="*/ 19 w 44"/>
              <a:gd name="T53" fmla="*/ 101 h 102"/>
              <a:gd name="T54" fmla="*/ 17 w 44"/>
              <a:gd name="T55" fmla="*/ 100 h 102"/>
              <a:gd name="T56" fmla="*/ 16 w 44"/>
              <a:gd name="T57" fmla="*/ 99 h 102"/>
              <a:gd name="T58" fmla="*/ 14 w 44"/>
              <a:gd name="T59" fmla="*/ 98 h 102"/>
              <a:gd name="T60" fmla="*/ 13 w 44"/>
              <a:gd name="T61" fmla="*/ 96 h 102"/>
              <a:gd name="T62" fmla="*/ 12 w 44"/>
              <a:gd name="T63" fmla="*/ 95 h 102"/>
              <a:gd name="T64" fmla="*/ 11 w 44"/>
              <a:gd name="T65" fmla="*/ 93 h 102"/>
              <a:gd name="T66" fmla="*/ 11 w 44"/>
              <a:gd name="T67" fmla="*/ 91 h 102"/>
              <a:gd name="T68" fmla="*/ 9 w 44"/>
              <a:gd name="T69" fmla="*/ 90 h 102"/>
              <a:gd name="T70" fmla="*/ 9 w 44"/>
              <a:gd name="T71" fmla="*/ 87 h 102"/>
              <a:gd name="T72" fmla="*/ 9 w 44"/>
              <a:gd name="T73" fmla="*/ 85 h 102"/>
              <a:gd name="T74" fmla="*/ 9 w 44"/>
              <a:gd name="T75" fmla="*/ 83 h 102"/>
              <a:gd name="T76" fmla="*/ 9 w 44"/>
              <a:gd name="T77" fmla="*/ 80 h 102"/>
              <a:gd name="T78" fmla="*/ 9 w 44"/>
              <a:gd name="T79" fmla="*/ 78 h 102"/>
              <a:gd name="T80" fmla="*/ 9 w 44"/>
              <a:gd name="T81" fmla="*/ 76 h 102"/>
              <a:gd name="T82" fmla="*/ 9 w 44"/>
              <a:gd name="T83" fmla="*/ 43 h 102"/>
              <a:gd name="T84" fmla="*/ 0 w 44"/>
              <a:gd name="T85" fmla="*/ 27 h 102"/>
              <a:gd name="T86" fmla="*/ 9 w 44"/>
              <a:gd name="T87" fmla="*/ 12 h 102"/>
              <a:gd name="T88" fmla="*/ 29 w 44"/>
              <a:gd name="T89" fmla="*/ 2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102"/>
              <a:gd name="T137" fmla="*/ 44 w 44"/>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102">
                <a:moveTo>
                  <a:pt x="43" y="27"/>
                </a:moveTo>
                <a:lnTo>
                  <a:pt x="43" y="43"/>
                </a:lnTo>
                <a:lnTo>
                  <a:pt x="29" y="43"/>
                </a:lnTo>
                <a:lnTo>
                  <a:pt x="29" y="72"/>
                </a:lnTo>
                <a:lnTo>
                  <a:pt x="29" y="74"/>
                </a:lnTo>
                <a:lnTo>
                  <a:pt x="29" y="75"/>
                </a:lnTo>
                <a:lnTo>
                  <a:pt x="29" y="76"/>
                </a:lnTo>
                <a:lnTo>
                  <a:pt x="29" y="77"/>
                </a:lnTo>
                <a:lnTo>
                  <a:pt x="29" y="78"/>
                </a:lnTo>
                <a:lnTo>
                  <a:pt x="29" y="79"/>
                </a:lnTo>
                <a:lnTo>
                  <a:pt x="29" y="80"/>
                </a:lnTo>
                <a:lnTo>
                  <a:pt x="29" y="82"/>
                </a:lnTo>
                <a:lnTo>
                  <a:pt x="29" y="83"/>
                </a:lnTo>
                <a:lnTo>
                  <a:pt x="30" y="84"/>
                </a:lnTo>
                <a:lnTo>
                  <a:pt x="30" y="85"/>
                </a:lnTo>
                <a:lnTo>
                  <a:pt x="31" y="85"/>
                </a:lnTo>
                <a:lnTo>
                  <a:pt x="32" y="86"/>
                </a:lnTo>
                <a:lnTo>
                  <a:pt x="34" y="86"/>
                </a:lnTo>
                <a:lnTo>
                  <a:pt x="35" y="86"/>
                </a:lnTo>
                <a:lnTo>
                  <a:pt x="36" y="86"/>
                </a:lnTo>
                <a:lnTo>
                  <a:pt x="37" y="86"/>
                </a:lnTo>
                <a:lnTo>
                  <a:pt x="38" y="86"/>
                </a:lnTo>
                <a:lnTo>
                  <a:pt x="38" y="85"/>
                </a:lnTo>
                <a:lnTo>
                  <a:pt x="39" y="85"/>
                </a:lnTo>
                <a:lnTo>
                  <a:pt x="40" y="85"/>
                </a:lnTo>
                <a:lnTo>
                  <a:pt x="42" y="85"/>
                </a:lnTo>
                <a:lnTo>
                  <a:pt x="42" y="84"/>
                </a:lnTo>
                <a:lnTo>
                  <a:pt x="43" y="84"/>
                </a:lnTo>
                <a:lnTo>
                  <a:pt x="44" y="100"/>
                </a:lnTo>
                <a:lnTo>
                  <a:pt x="43" y="100"/>
                </a:lnTo>
                <a:lnTo>
                  <a:pt x="42" y="100"/>
                </a:lnTo>
                <a:lnTo>
                  <a:pt x="42" y="101"/>
                </a:lnTo>
                <a:lnTo>
                  <a:pt x="40" y="101"/>
                </a:lnTo>
                <a:lnTo>
                  <a:pt x="39" y="101"/>
                </a:lnTo>
                <a:lnTo>
                  <a:pt x="38" y="101"/>
                </a:lnTo>
                <a:lnTo>
                  <a:pt x="37" y="101"/>
                </a:lnTo>
                <a:lnTo>
                  <a:pt x="37" y="102"/>
                </a:lnTo>
                <a:lnTo>
                  <a:pt x="36" y="102"/>
                </a:lnTo>
                <a:lnTo>
                  <a:pt x="35" y="102"/>
                </a:lnTo>
                <a:lnTo>
                  <a:pt x="34" y="102"/>
                </a:lnTo>
                <a:lnTo>
                  <a:pt x="32" y="102"/>
                </a:lnTo>
                <a:lnTo>
                  <a:pt x="31" y="102"/>
                </a:lnTo>
                <a:lnTo>
                  <a:pt x="30" y="102"/>
                </a:lnTo>
                <a:lnTo>
                  <a:pt x="29" y="102"/>
                </a:lnTo>
                <a:lnTo>
                  <a:pt x="28" y="102"/>
                </a:lnTo>
                <a:lnTo>
                  <a:pt x="27" y="102"/>
                </a:lnTo>
                <a:lnTo>
                  <a:pt x="26" y="102"/>
                </a:lnTo>
                <a:lnTo>
                  <a:pt x="24" y="102"/>
                </a:lnTo>
                <a:lnTo>
                  <a:pt x="23" y="102"/>
                </a:lnTo>
                <a:lnTo>
                  <a:pt x="22" y="102"/>
                </a:lnTo>
                <a:lnTo>
                  <a:pt x="22" y="101"/>
                </a:lnTo>
                <a:lnTo>
                  <a:pt x="21" y="101"/>
                </a:lnTo>
                <a:lnTo>
                  <a:pt x="20" y="101"/>
                </a:lnTo>
                <a:lnTo>
                  <a:pt x="19" y="101"/>
                </a:lnTo>
                <a:lnTo>
                  <a:pt x="19" y="100"/>
                </a:lnTo>
                <a:lnTo>
                  <a:pt x="17" y="100"/>
                </a:lnTo>
                <a:lnTo>
                  <a:pt x="16" y="100"/>
                </a:lnTo>
                <a:lnTo>
                  <a:pt x="16" y="99"/>
                </a:lnTo>
                <a:lnTo>
                  <a:pt x="15" y="99"/>
                </a:lnTo>
                <a:lnTo>
                  <a:pt x="14" y="98"/>
                </a:lnTo>
                <a:lnTo>
                  <a:pt x="13" y="98"/>
                </a:lnTo>
                <a:lnTo>
                  <a:pt x="13" y="96"/>
                </a:lnTo>
                <a:lnTo>
                  <a:pt x="13" y="95"/>
                </a:lnTo>
                <a:lnTo>
                  <a:pt x="12" y="95"/>
                </a:lnTo>
                <a:lnTo>
                  <a:pt x="12" y="94"/>
                </a:lnTo>
                <a:lnTo>
                  <a:pt x="11" y="93"/>
                </a:lnTo>
                <a:lnTo>
                  <a:pt x="11" y="92"/>
                </a:lnTo>
                <a:lnTo>
                  <a:pt x="11" y="91"/>
                </a:lnTo>
                <a:lnTo>
                  <a:pt x="11" y="90"/>
                </a:lnTo>
                <a:lnTo>
                  <a:pt x="9" y="90"/>
                </a:lnTo>
                <a:lnTo>
                  <a:pt x="9" y="88"/>
                </a:lnTo>
                <a:lnTo>
                  <a:pt x="9" y="87"/>
                </a:lnTo>
                <a:lnTo>
                  <a:pt x="9" y="86"/>
                </a:lnTo>
                <a:lnTo>
                  <a:pt x="9" y="85"/>
                </a:lnTo>
                <a:lnTo>
                  <a:pt x="9" y="84"/>
                </a:lnTo>
                <a:lnTo>
                  <a:pt x="9" y="83"/>
                </a:lnTo>
                <a:lnTo>
                  <a:pt x="9" y="82"/>
                </a:lnTo>
                <a:lnTo>
                  <a:pt x="9" y="80"/>
                </a:lnTo>
                <a:lnTo>
                  <a:pt x="9" y="79"/>
                </a:lnTo>
                <a:lnTo>
                  <a:pt x="9" y="78"/>
                </a:lnTo>
                <a:lnTo>
                  <a:pt x="9" y="77"/>
                </a:lnTo>
                <a:lnTo>
                  <a:pt x="9" y="76"/>
                </a:lnTo>
                <a:lnTo>
                  <a:pt x="9" y="75"/>
                </a:lnTo>
                <a:lnTo>
                  <a:pt x="9" y="43"/>
                </a:lnTo>
                <a:lnTo>
                  <a:pt x="0" y="43"/>
                </a:lnTo>
                <a:lnTo>
                  <a:pt x="0" y="27"/>
                </a:lnTo>
                <a:lnTo>
                  <a:pt x="9" y="27"/>
                </a:lnTo>
                <a:lnTo>
                  <a:pt x="9" y="12"/>
                </a:lnTo>
                <a:lnTo>
                  <a:pt x="29" y="0"/>
                </a:lnTo>
                <a:lnTo>
                  <a:pt x="29" y="27"/>
                </a:lnTo>
                <a:lnTo>
                  <a:pt x="43" y="2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69" name="Freeform 92"/>
          <p:cNvSpPr>
            <a:spLocks/>
          </p:cNvSpPr>
          <p:nvPr/>
        </p:nvSpPr>
        <p:spPr bwMode="auto">
          <a:xfrm>
            <a:off x="6545263" y="4252913"/>
            <a:ext cx="107950" cy="163512"/>
          </a:xfrm>
          <a:custGeom>
            <a:avLst/>
            <a:gdLst>
              <a:gd name="T0" fmla="*/ 21 w 68"/>
              <a:gd name="T1" fmla="*/ 37 h 103"/>
              <a:gd name="T2" fmla="*/ 22 w 68"/>
              <a:gd name="T3" fmla="*/ 34 h 103"/>
              <a:gd name="T4" fmla="*/ 26 w 68"/>
              <a:gd name="T5" fmla="*/ 32 h 103"/>
              <a:gd name="T6" fmla="*/ 28 w 68"/>
              <a:gd name="T7" fmla="*/ 31 h 103"/>
              <a:gd name="T8" fmla="*/ 31 w 68"/>
              <a:gd name="T9" fmla="*/ 29 h 103"/>
              <a:gd name="T10" fmla="*/ 35 w 68"/>
              <a:gd name="T11" fmla="*/ 27 h 103"/>
              <a:gd name="T12" fmla="*/ 38 w 68"/>
              <a:gd name="T13" fmla="*/ 27 h 103"/>
              <a:gd name="T14" fmla="*/ 41 w 68"/>
              <a:gd name="T15" fmla="*/ 26 h 103"/>
              <a:gd name="T16" fmla="*/ 44 w 68"/>
              <a:gd name="T17" fmla="*/ 26 h 103"/>
              <a:gd name="T18" fmla="*/ 46 w 68"/>
              <a:gd name="T19" fmla="*/ 27 h 103"/>
              <a:gd name="T20" fmla="*/ 50 w 68"/>
              <a:gd name="T21" fmla="*/ 27 h 103"/>
              <a:gd name="T22" fmla="*/ 52 w 68"/>
              <a:gd name="T23" fmla="*/ 29 h 103"/>
              <a:gd name="T24" fmla="*/ 54 w 68"/>
              <a:gd name="T25" fmla="*/ 30 h 103"/>
              <a:gd name="T26" fmla="*/ 57 w 68"/>
              <a:gd name="T27" fmla="*/ 31 h 103"/>
              <a:gd name="T28" fmla="*/ 59 w 68"/>
              <a:gd name="T29" fmla="*/ 32 h 103"/>
              <a:gd name="T30" fmla="*/ 61 w 68"/>
              <a:gd name="T31" fmla="*/ 33 h 103"/>
              <a:gd name="T32" fmla="*/ 62 w 68"/>
              <a:gd name="T33" fmla="*/ 35 h 103"/>
              <a:gd name="T34" fmla="*/ 63 w 68"/>
              <a:gd name="T35" fmla="*/ 38 h 103"/>
              <a:gd name="T36" fmla="*/ 65 w 68"/>
              <a:gd name="T37" fmla="*/ 40 h 103"/>
              <a:gd name="T38" fmla="*/ 66 w 68"/>
              <a:gd name="T39" fmla="*/ 42 h 103"/>
              <a:gd name="T40" fmla="*/ 67 w 68"/>
              <a:gd name="T41" fmla="*/ 45 h 103"/>
              <a:gd name="T42" fmla="*/ 67 w 68"/>
              <a:gd name="T43" fmla="*/ 48 h 103"/>
              <a:gd name="T44" fmla="*/ 67 w 68"/>
              <a:gd name="T45" fmla="*/ 51 h 103"/>
              <a:gd name="T46" fmla="*/ 68 w 68"/>
              <a:gd name="T47" fmla="*/ 54 h 103"/>
              <a:gd name="T48" fmla="*/ 68 w 68"/>
              <a:gd name="T49" fmla="*/ 57 h 103"/>
              <a:gd name="T50" fmla="*/ 68 w 68"/>
              <a:gd name="T51" fmla="*/ 103 h 103"/>
              <a:gd name="T52" fmla="*/ 47 w 68"/>
              <a:gd name="T53" fmla="*/ 62 h 103"/>
              <a:gd name="T54" fmla="*/ 47 w 68"/>
              <a:gd name="T55" fmla="*/ 58 h 103"/>
              <a:gd name="T56" fmla="*/ 47 w 68"/>
              <a:gd name="T57" fmla="*/ 55 h 103"/>
              <a:gd name="T58" fmla="*/ 47 w 68"/>
              <a:gd name="T59" fmla="*/ 51 h 103"/>
              <a:gd name="T60" fmla="*/ 46 w 68"/>
              <a:gd name="T61" fmla="*/ 49 h 103"/>
              <a:gd name="T62" fmla="*/ 45 w 68"/>
              <a:gd name="T63" fmla="*/ 46 h 103"/>
              <a:gd name="T64" fmla="*/ 43 w 68"/>
              <a:gd name="T65" fmla="*/ 43 h 103"/>
              <a:gd name="T66" fmla="*/ 41 w 68"/>
              <a:gd name="T67" fmla="*/ 42 h 103"/>
              <a:gd name="T68" fmla="*/ 37 w 68"/>
              <a:gd name="T69" fmla="*/ 42 h 103"/>
              <a:gd name="T70" fmla="*/ 34 w 68"/>
              <a:gd name="T71" fmla="*/ 42 h 103"/>
              <a:gd name="T72" fmla="*/ 30 w 68"/>
              <a:gd name="T73" fmla="*/ 42 h 103"/>
              <a:gd name="T74" fmla="*/ 27 w 68"/>
              <a:gd name="T75" fmla="*/ 43 h 103"/>
              <a:gd name="T76" fmla="*/ 26 w 68"/>
              <a:gd name="T77" fmla="*/ 46 h 103"/>
              <a:gd name="T78" fmla="*/ 23 w 68"/>
              <a:gd name="T79" fmla="*/ 47 h 103"/>
              <a:gd name="T80" fmla="*/ 22 w 68"/>
              <a:gd name="T81" fmla="*/ 49 h 103"/>
              <a:gd name="T82" fmla="*/ 21 w 68"/>
              <a:gd name="T83" fmla="*/ 51 h 103"/>
              <a:gd name="T84" fmla="*/ 21 w 68"/>
              <a:gd name="T85" fmla="*/ 55 h 103"/>
              <a:gd name="T86" fmla="*/ 20 w 68"/>
              <a:gd name="T87" fmla="*/ 57 h 103"/>
              <a:gd name="T88" fmla="*/ 20 w 68"/>
              <a:gd name="T89" fmla="*/ 61 h 103"/>
              <a:gd name="T90" fmla="*/ 20 w 68"/>
              <a:gd name="T91" fmla="*/ 64 h 103"/>
              <a:gd name="T92" fmla="*/ 0 w 68"/>
              <a:gd name="T93" fmla="*/ 103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03"/>
              <a:gd name="T143" fmla="*/ 68 w 68"/>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03">
                <a:moveTo>
                  <a:pt x="20" y="0"/>
                </a:moveTo>
                <a:lnTo>
                  <a:pt x="20" y="38"/>
                </a:lnTo>
                <a:lnTo>
                  <a:pt x="21" y="37"/>
                </a:lnTo>
                <a:lnTo>
                  <a:pt x="21" y="35"/>
                </a:lnTo>
                <a:lnTo>
                  <a:pt x="22" y="35"/>
                </a:lnTo>
                <a:lnTo>
                  <a:pt x="22" y="34"/>
                </a:lnTo>
                <a:lnTo>
                  <a:pt x="23" y="34"/>
                </a:lnTo>
                <a:lnTo>
                  <a:pt x="25" y="33"/>
                </a:lnTo>
                <a:lnTo>
                  <a:pt x="26" y="32"/>
                </a:lnTo>
                <a:lnTo>
                  <a:pt x="27" y="32"/>
                </a:lnTo>
                <a:lnTo>
                  <a:pt x="27" y="31"/>
                </a:lnTo>
                <a:lnTo>
                  <a:pt x="28" y="31"/>
                </a:lnTo>
                <a:lnTo>
                  <a:pt x="29" y="30"/>
                </a:lnTo>
                <a:lnTo>
                  <a:pt x="30" y="30"/>
                </a:lnTo>
                <a:lnTo>
                  <a:pt x="31" y="29"/>
                </a:lnTo>
                <a:lnTo>
                  <a:pt x="33" y="29"/>
                </a:lnTo>
                <a:lnTo>
                  <a:pt x="34" y="29"/>
                </a:lnTo>
                <a:lnTo>
                  <a:pt x="35" y="27"/>
                </a:lnTo>
                <a:lnTo>
                  <a:pt x="36" y="27"/>
                </a:lnTo>
                <a:lnTo>
                  <a:pt x="37" y="27"/>
                </a:lnTo>
                <a:lnTo>
                  <a:pt x="38" y="27"/>
                </a:lnTo>
                <a:lnTo>
                  <a:pt x="39" y="27"/>
                </a:lnTo>
                <a:lnTo>
                  <a:pt x="39" y="26"/>
                </a:lnTo>
                <a:lnTo>
                  <a:pt x="41" y="26"/>
                </a:lnTo>
                <a:lnTo>
                  <a:pt x="42" y="26"/>
                </a:lnTo>
                <a:lnTo>
                  <a:pt x="43" y="26"/>
                </a:lnTo>
                <a:lnTo>
                  <a:pt x="44" y="26"/>
                </a:lnTo>
                <a:lnTo>
                  <a:pt x="45" y="26"/>
                </a:lnTo>
                <a:lnTo>
                  <a:pt x="45" y="27"/>
                </a:lnTo>
                <a:lnTo>
                  <a:pt x="46" y="27"/>
                </a:lnTo>
                <a:lnTo>
                  <a:pt x="47" y="27"/>
                </a:lnTo>
                <a:lnTo>
                  <a:pt x="49" y="27"/>
                </a:lnTo>
                <a:lnTo>
                  <a:pt x="50" y="27"/>
                </a:lnTo>
                <a:lnTo>
                  <a:pt x="51" y="27"/>
                </a:lnTo>
                <a:lnTo>
                  <a:pt x="51" y="29"/>
                </a:lnTo>
                <a:lnTo>
                  <a:pt x="52" y="29"/>
                </a:lnTo>
                <a:lnTo>
                  <a:pt x="53" y="29"/>
                </a:lnTo>
                <a:lnTo>
                  <a:pt x="54" y="29"/>
                </a:lnTo>
                <a:lnTo>
                  <a:pt x="54" y="30"/>
                </a:lnTo>
                <a:lnTo>
                  <a:pt x="55" y="30"/>
                </a:lnTo>
                <a:lnTo>
                  <a:pt x="57" y="30"/>
                </a:lnTo>
                <a:lnTo>
                  <a:pt x="57" y="31"/>
                </a:lnTo>
                <a:lnTo>
                  <a:pt x="58" y="31"/>
                </a:lnTo>
                <a:lnTo>
                  <a:pt x="59" y="31"/>
                </a:lnTo>
                <a:lnTo>
                  <a:pt x="59" y="32"/>
                </a:lnTo>
                <a:lnTo>
                  <a:pt x="60" y="32"/>
                </a:lnTo>
                <a:lnTo>
                  <a:pt x="60" y="33"/>
                </a:lnTo>
                <a:lnTo>
                  <a:pt x="61" y="33"/>
                </a:lnTo>
                <a:lnTo>
                  <a:pt x="61" y="34"/>
                </a:lnTo>
                <a:lnTo>
                  <a:pt x="62" y="34"/>
                </a:lnTo>
                <a:lnTo>
                  <a:pt x="62" y="35"/>
                </a:lnTo>
                <a:lnTo>
                  <a:pt x="63" y="35"/>
                </a:lnTo>
                <a:lnTo>
                  <a:pt x="63" y="37"/>
                </a:lnTo>
                <a:lnTo>
                  <a:pt x="63" y="38"/>
                </a:lnTo>
                <a:lnTo>
                  <a:pt x="65" y="38"/>
                </a:lnTo>
                <a:lnTo>
                  <a:pt x="65" y="39"/>
                </a:lnTo>
                <a:lnTo>
                  <a:pt x="65" y="40"/>
                </a:lnTo>
                <a:lnTo>
                  <a:pt x="66" y="40"/>
                </a:lnTo>
                <a:lnTo>
                  <a:pt x="66" y="41"/>
                </a:lnTo>
                <a:lnTo>
                  <a:pt x="66" y="42"/>
                </a:lnTo>
                <a:lnTo>
                  <a:pt x="66" y="43"/>
                </a:lnTo>
                <a:lnTo>
                  <a:pt x="67" y="43"/>
                </a:lnTo>
                <a:lnTo>
                  <a:pt x="67" y="45"/>
                </a:lnTo>
                <a:lnTo>
                  <a:pt x="67" y="46"/>
                </a:lnTo>
                <a:lnTo>
                  <a:pt x="67" y="47"/>
                </a:lnTo>
                <a:lnTo>
                  <a:pt x="67" y="48"/>
                </a:lnTo>
                <a:lnTo>
                  <a:pt x="67" y="49"/>
                </a:lnTo>
                <a:lnTo>
                  <a:pt x="67" y="50"/>
                </a:lnTo>
                <a:lnTo>
                  <a:pt x="67" y="51"/>
                </a:lnTo>
                <a:lnTo>
                  <a:pt x="67" y="53"/>
                </a:lnTo>
                <a:lnTo>
                  <a:pt x="68" y="53"/>
                </a:lnTo>
                <a:lnTo>
                  <a:pt x="68" y="54"/>
                </a:lnTo>
                <a:lnTo>
                  <a:pt x="68" y="55"/>
                </a:lnTo>
                <a:lnTo>
                  <a:pt x="68" y="56"/>
                </a:lnTo>
                <a:lnTo>
                  <a:pt x="68" y="57"/>
                </a:lnTo>
                <a:lnTo>
                  <a:pt x="68" y="58"/>
                </a:lnTo>
                <a:lnTo>
                  <a:pt x="68" y="59"/>
                </a:lnTo>
                <a:lnTo>
                  <a:pt x="68" y="103"/>
                </a:lnTo>
                <a:lnTo>
                  <a:pt x="47" y="103"/>
                </a:lnTo>
                <a:lnTo>
                  <a:pt x="47" y="63"/>
                </a:lnTo>
                <a:lnTo>
                  <a:pt x="47" y="62"/>
                </a:lnTo>
                <a:lnTo>
                  <a:pt x="47" y="61"/>
                </a:lnTo>
                <a:lnTo>
                  <a:pt x="47" y="59"/>
                </a:lnTo>
                <a:lnTo>
                  <a:pt x="47" y="58"/>
                </a:lnTo>
                <a:lnTo>
                  <a:pt x="47" y="57"/>
                </a:lnTo>
                <a:lnTo>
                  <a:pt x="47" y="56"/>
                </a:lnTo>
                <a:lnTo>
                  <a:pt x="47" y="55"/>
                </a:lnTo>
                <a:lnTo>
                  <a:pt x="47" y="54"/>
                </a:lnTo>
                <a:lnTo>
                  <a:pt x="47" y="53"/>
                </a:lnTo>
                <a:lnTo>
                  <a:pt x="47" y="51"/>
                </a:lnTo>
                <a:lnTo>
                  <a:pt x="47" y="50"/>
                </a:lnTo>
                <a:lnTo>
                  <a:pt x="47" y="49"/>
                </a:lnTo>
                <a:lnTo>
                  <a:pt x="46" y="49"/>
                </a:lnTo>
                <a:lnTo>
                  <a:pt x="46" y="48"/>
                </a:lnTo>
                <a:lnTo>
                  <a:pt x="46" y="47"/>
                </a:lnTo>
                <a:lnTo>
                  <a:pt x="45" y="46"/>
                </a:lnTo>
                <a:lnTo>
                  <a:pt x="45" y="45"/>
                </a:lnTo>
                <a:lnTo>
                  <a:pt x="44" y="45"/>
                </a:lnTo>
                <a:lnTo>
                  <a:pt x="43" y="43"/>
                </a:lnTo>
                <a:lnTo>
                  <a:pt x="42" y="43"/>
                </a:lnTo>
                <a:lnTo>
                  <a:pt x="42" y="42"/>
                </a:lnTo>
                <a:lnTo>
                  <a:pt x="41" y="42"/>
                </a:lnTo>
                <a:lnTo>
                  <a:pt x="39" y="42"/>
                </a:lnTo>
                <a:lnTo>
                  <a:pt x="38" y="42"/>
                </a:lnTo>
                <a:lnTo>
                  <a:pt x="37" y="42"/>
                </a:lnTo>
                <a:lnTo>
                  <a:pt x="36" y="42"/>
                </a:lnTo>
                <a:lnTo>
                  <a:pt x="35" y="42"/>
                </a:lnTo>
                <a:lnTo>
                  <a:pt x="34" y="42"/>
                </a:lnTo>
                <a:lnTo>
                  <a:pt x="33" y="42"/>
                </a:lnTo>
                <a:lnTo>
                  <a:pt x="31" y="42"/>
                </a:lnTo>
                <a:lnTo>
                  <a:pt x="30" y="42"/>
                </a:lnTo>
                <a:lnTo>
                  <a:pt x="29" y="43"/>
                </a:lnTo>
                <a:lnTo>
                  <a:pt x="28" y="43"/>
                </a:lnTo>
                <a:lnTo>
                  <a:pt x="27" y="43"/>
                </a:lnTo>
                <a:lnTo>
                  <a:pt x="27" y="45"/>
                </a:lnTo>
                <a:lnTo>
                  <a:pt x="26" y="45"/>
                </a:lnTo>
                <a:lnTo>
                  <a:pt x="26" y="46"/>
                </a:lnTo>
                <a:lnTo>
                  <a:pt x="25" y="46"/>
                </a:lnTo>
                <a:lnTo>
                  <a:pt x="25" y="47"/>
                </a:lnTo>
                <a:lnTo>
                  <a:pt x="23" y="47"/>
                </a:lnTo>
                <a:lnTo>
                  <a:pt x="23" y="48"/>
                </a:lnTo>
                <a:lnTo>
                  <a:pt x="22" y="48"/>
                </a:lnTo>
                <a:lnTo>
                  <a:pt x="22" y="49"/>
                </a:lnTo>
                <a:lnTo>
                  <a:pt x="22" y="50"/>
                </a:lnTo>
                <a:lnTo>
                  <a:pt x="21" y="50"/>
                </a:lnTo>
                <a:lnTo>
                  <a:pt x="21" y="51"/>
                </a:lnTo>
                <a:lnTo>
                  <a:pt x="21" y="53"/>
                </a:lnTo>
                <a:lnTo>
                  <a:pt x="21" y="54"/>
                </a:lnTo>
                <a:lnTo>
                  <a:pt x="21" y="55"/>
                </a:lnTo>
                <a:lnTo>
                  <a:pt x="20" y="55"/>
                </a:lnTo>
                <a:lnTo>
                  <a:pt x="20" y="56"/>
                </a:lnTo>
                <a:lnTo>
                  <a:pt x="20" y="57"/>
                </a:lnTo>
                <a:lnTo>
                  <a:pt x="20" y="58"/>
                </a:lnTo>
                <a:lnTo>
                  <a:pt x="20" y="59"/>
                </a:lnTo>
                <a:lnTo>
                  <a:pt x="20" y="61"/>
                </a:lnTo>
                <a:lnTo>
                  <a:pt x="20" y="62"/>
                </a:lnTo>
                <a:lnTo>
                  <a:pt x="20" y="63"/>
                </a:lnTo>
                <a:lnTo>
                  <a:pt x="20" y="64"/>
                </a:lnTo>
                <a:lnTo>
                  <a:pt x="20" y="65"/>
                </a:lnTo>
                <a:lnTo>
                  <a:pt x="20" y="103"/>
                </a:lnTo>
                <a:lnTo>
                  <a:pt x="0" y="103"/>
                </a:lnTo>
                <a:lnTo>
                  <a:pt x="0" y="0"/>
                </a:lnTo>
                <a:lnTo>
                  <a:pt x="2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0" name="Freeform 93"/>
          <p:cNvSpPr>
            <a:spLocks noEditPoints="1"/>
          </p:cNvSpPr>
          <p:nvPr/>
        </p:nvSpPr>
        <p:spPr bwMode="auto">
          <a:xfrm>
            <a:off x="6684963" y="4252913"/>
            <a:ext cx="30162" cy="163512"/>
          </a:xfrm>
          <a:custGeom>
            <a:avLst/>
            <a:gdLst>
              <a:gd name="T0" fmla="*/ 0 w 19"/>
              <a:gd name="T1" fmla="*/ 18 h 103"/>
              <a:gd name="T2" fmla="*/ 0 w 19"/>
              <a:gd name="T3" fmla="*/ 0 h 103"/>
              <a:gd name="T4" fmla="*/ 19 w 19"/>
              <a:gd name="T5" fmla="*/ 0 h 103"/>
              <a:gd name="T6" fmla="*/ 19 w 19"/>
              <a:gd name="T7" fmla="*/ 18 h 103"/>
              <a:gd name="T8" fmla="*/ 0 w 19"/>
              <a:gd name="T9" fmla="*/ 18 h 103"/>
              <a:gd name="T10" fmla="*/ 0 w 19"/>
              <a:gd name="T11" fmla="*/ 103 h 103"/>
              <a:gd name="T12" fmla="*/ 0 w 19"/>
              <a:gd name="T13" fmla="*/ 29 h 103"/>
              <a:gd name="T14" fmla="*/ 19 w 19"/>
              <a:gd name="T15" fmla="*/ 29 h 103"/>
              <a:gd name="T16" fmla="*/ 19 w 19"/>
              <a:gd name="T17" fmla="*/ 103 h 103"/>
              <a:gd name="T18" fmla="*/ 0 w 19"/>
              <a:gd name="T19" fmla="*/ 103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3"/>
              <a:gd name="T32" fmla="*/ 19 w 19"/>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3">
                <a:moveTo>
                  <a:pt x="0" y="18"/>
                </a:moveTo>
                <a:lnTo>
                  <a:pt x="0" y="0"/>
                </a:lnTo>
                <a:lnTo>
                  <a:pt x="19" y="0"/>
                </a:lnTo>
                <a:lnTo>
                  <a:pt x="19" y="18"/>
                </a:lnTo>
                <a:lnTo>
                  <a:pt x="0" y="18"/>
                </a:lnTo>
                <a:close/>
                <a:moveTo>
                  <a:pt x="0" y="103"/>
                </a:moveTo>
                <a:lnTo>
                  <a:pt x="0" y="29"/>
                </a:lnTo>
                <a:lnTo>
                  <a:pt x="19" y="29"/>
                </a:lnTo>
                <a:lnTo>
                  <a:pt x="19" y="103"/>
                </a:lnTo>
                <a:lnTo>
                  <a:pt x="0" y="10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1" name="Freeform 94"/>
          <p:cNvSpPr>
            <a:spLocks/>
          </p:cNvSpPr>
          <p:nvPr/>
        </p:nvSpPr>
        <p:spPr bwMode="auto">
          <a:xfrm>
            <a:off x="6748463" y="4294188"/>
            <a:ext cx="106362" cy="122237"/>
          </a:xfrm>
          <a:custGeom>
            <a:avLst/>
            <a:gdLst>
              <a:gd name="T0" fmla="*/ 48 w 67"/>
              <a:gd name="T1" fmla="*/ 39 h 77"/>
              <a:gd name="T2" fmla="*/ 48 w 67"/>
              <a:gd name="T3" fmla="*/ 36 h 77"/>
              <a:gd name="T4" fmla="*/ 48 w 67"/>
              <a:gd name="T5" fmla="*/ 32 h 77"/>
              <a:gd name="T6" fmla="*/ 47 w 67"/>
              <a:gd name="T7" fmla="*/ 29 h 77"/>
              <a:gd name="T8" fmla="*/ 47 w 67"/>
              <a:gd name="T9" fmla="*/ 25 h 77"/>
              <a:gd name="T10" fmla="*/ 45 w 67"/>
              <a:gd name="T11" fmla="*/ 23 h 77"/>
              <a:gd name="T12" fmla="*/ 44 w 67"/>
              <a:gd name="T13" fmla="*/ 21 h 77"/>
              <a:gd name="T14" fmla="*/ 43 w 67"/>
              <a:gd name="T15" fmla="*/ 19 h 77"/>
              <a:gd name="T16" fmla="*/ 41 w 67"/>
              <a:gd name="T17" fmla="*/ 17 h 77"/>
              <a:gd name="T18" fmla="*/ 37 w 67"/>
              <a:gd name="T19" fmla="*/ 16 h 77"/>
              <a:gd name="T20" fmla="*/ 34 w 67"/>
              <a:gd name="T21" fmla="*/ 16 h 77"/>
              <a:gd name="T22" fmla="*/ 31 w 67"/>
              <a:gd name="T23" fmla="*/ 16 h 77"/>
              <a:gd name="T24" fmla="*/ 28 w 67"/>
              <a:gd name="T25" fmla="*/ 17 h 77"/>
              <a:gd name="T26" fmla="*/ 26 w 67"/>
              <a:gd name="T27" fmla="*/ 19 h 77"/>
              <a:gd name="T28" fmla="*/ 24 w 67"/>
              <a:gd name="T29" fmla="*/ 20 h 77"/>
              <a:gd name="T30" fmla="*/ 23 w 67"/>
              <a:gd name="T31" fmla="*/ 22 h 77"/>
              <a:gd name="T32" fmla="*/ 20 w 67"/>
              <a:gd name="T33" fmla="*/ 25 h 77"/>
              <a:gd name="T34" fmla="*/ 20 w 67"/>
              <a:gd name="T35" fmla="*/ 29 h 77"/>
              <a:gd name="T36" fmla="*/ 19 w 67"/>
              <a:gd name="T37" fmla="*/ 32 h 77"/>
              <a:gd name="T38" fmla="*/ 19 w 67"/>
              <a:gd name="T39" fmla="*/ 36 h 77"/>
              <a:gd name="T40" fmla="*/ 19 w 67"/>
              <a:gd name="T41" fmla="*/ 39 h 77"/>
              <a:gd name="T42" fmla="*/ 19 w 67"/>
              <a:gd name="T43" fmla="*/ 43 h 77"/>
              <a:gd name="T44" fmla="*/ 0 w 67"/>
              <a:gd name="T45" fmla="*/ 3 h 77"/>
              <a:gd name="T46" fmla="*/ 19 w 67"/>
              <a:gd name="T47" fmla="*/ 12 h 77"/>
              <a:gd name="T48" fmla="*/ 20 w 67"/>
              <a:gd name="T49" fmla="*/ 9 h 77"/>
              <a:gd name="T50" fmla="*/ 24 w 67"/>
              <a:gd name="T51" fmla="*/ 7 h 77"/>
              <a:gd name="T52" fmla="*/ 26 w 67"/>
              <a:gd name="T53" fmla="*/ 5 h 77"/>
              <a:gd name="T54" fmla="*/ 28 w 67"/>
              <a:gd name="T55" fmla="*/ 4 h 77"/>
              <a:gd name="T56" fmla="*/ 31 w 67"/>
              <a:gd name="T57" fmla="*/ 3 h 77"/>
              <a:gd name="T58" fmla="*/ 33 w 67"/>
              <a:gd name="T59" fmla="*/ 1 h 77"/>
              <a:gd name="T60" fmla="*/ 36 w 67"/>
              <a:gd name="T61" fmla="*/ 1 h 77"/>
              <a:gd name="T62" fmla="*/ 40 w 67"/>
              <a:gd name="T63" fmla="*/ 1 h 77"/>
              <a:gd name="T64" fmla="*/ 42 w 67"/>
              <a:gd name="T65" fmla="*/ 0 h 77"/>
              <a:gd name="T66" fmla="*/ 44 w 67"/>
              <a:gd name="T67" fmla="*/ 1 h 77"/>
              <a:gd name="T68" fmla="*/ 48 w 67"/>
              <a:gd name="T69" fmla="*/ 1 h 77"/>
              <a:gd name="T70" fmla="*/ 51 w 67"/>
              <a:gd name="T71" fmla="*/ 1 h 77"/>
              <a:gd name="T72" fmla="*/ 54 w 67"/>
              <a:gd name="T73" fmla="*/ 3 h 77"/>
              <a:gd name="T74" fmla="*/ 57 w 67"/>
              <a:gd name="T75" fmla="*/ 5 h 77"/>
              <a:gd name="T76" fmla="*/ 59 w 67"/>
              <a:gd name="T77" fmla="*/ 6 h 77"/>
              <a:gd name="T78" fmla="*/ 62 w 67"/>
              <a:gd name="T79" fmla="*/ 8 h 77"/>
              <a:gd name="T80" fmla="*/ 63 w 67"/>
              <a:gd name="T81" fmla="*/ 11 h 77"/>
              <a:gd name="T82" fmla="*/ 64 w 67"/>
              <a:gd name="T83" fmla="*/ 13 h 77"/>
              <a:gd name="T84" fmla="*/ 65 w 67"/>
              <a:gd name="T85" fmla="*/ 15 h 77"/>
              <a:gd name="T86" fmla="*/ 66 w 67"/>
              <a:gd name="T87" fmla="*/ 19 h 77"/>
              <a:gd name="T88" fmla="*/ 66 w 67"/>
              <a:gd name="T89" fmla="*/ 22 h 77"/>
              <a:gd name="T90" fmla="*/ 67 w 67"/>
              <a:gd name="T91" fmla="*/ 24 h 77"/>
              <a:gd name="T92" fmla="*/ 67 w 67"/>
              <a:gd name="T93" fmla="*/ 28 h 77"/>
              <a:gd name="T94" fmla="*/ 67 w 67"/>
              <a:gd name="T95" fmla="*/ 77 h 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77"/>
              <a:gd name="T146" fmla="*/ 67 w 67"/>
              <a:gd name="T147" fmla="*/ 77 h 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77">
                <a:moveTo>
                  <a:pt x="67" y="77"/>
                </a:moveTo>
                <a:lnTo>
                  <a:pt x="48" y="77"/>
                </a:lnTo>
                <a:lnTo>
                  <a:pt x="48" y="39"/>
                </a:lnTo>
                <a:lnTo>
                  <a:pt x="48" y="38"/>
                </a:lnTo>
                <a:lnTo>
                  <a:pt x="48" y="37"/>
                </a:lnTo>
                <a:lnTo>
                  <a:pt x="48" y="36"/>
                </a:lnTo>
                <a:lnTo>
                  <a:pt x="48" y="35"/>
                </a:lnTo>
                <a:lnTo>
                  <a:pt x="48" y="33"/>
                </a:lnTo>
                <a:lnTo>
                  <a:pt x="48" y="32"/>
                </a:lnTo>
                <a:lnTo>
                  <a:pt x="47" y="31"/>
                </a:lnTo>
                <a:lnTo>
                  <a:pt x="47" y="30"/>
                </a:lnTo>
                <a:lnTo>
                  <a:pt x="47" y="29"/>
                </a:lnTo>
                <a:lnTo>
                  <a:pt x="47" y="28"/>
                </a:lnTo>
                <a:lnTo>
                  <a:pt x="47" y="27"/>
                </a:lnTo>
                <a:lnTo>
                  <a:pt x="47" y="25"/>
                </a:lnTo>
                <a:lnTo>
                  <a:pt x="47" y="24"/>
                </a:lnTo>
                <a:lnTo>
                  <a:pt x="47" y="23"/>
                </a:lnTo>
                <a:lnTo>
                  <a:pt x="45" y="23"/>
                </a:lnTo>
                <a:lnTo>
                  <a:pt x="45" y="22"/>
                </a:lnTo>
                <a:lnTo>
                  <a:pt x="45" y="21"/>
                </a:lnTo>
                <a:lnTo>
                  <a:pt x="44" y="21"/>
                </a:lnTo>
                <a:lnTo>
                  <a:pt x="44" y="20"/>
                </a:lnTo>
                <a:lnTo>
                  <a:pt x="43" y="20"/>
                </a:lnTo>
                <a:lnTo>
                  <a:pt x="43" y="19"/>
                </a:lnTo>
                <a:lnTo>
                  <a:pt x="42" y="19"/>
                </a:lnTo>
                <a:lnTo>
                  <a:pt x="42" y="17"/>
                </a:lnTo>
                <a:lnTo>
                  <a:pt x="41" y="17"/>
                </a:lnTo>
                <a:lnTo>
                  <a:pt x="40" y="16"/>
                </a:lnTo>
                <a:lnTo>
                  <a:pt x="39" y="16"/>
                </a:lnTo>
                <a:lnTo>
                  <a:pt x="37" y="16"/>
                </a:lnTo>
                <a:lnTo>
                  <a:pt x="36" y="16"/>
                </a:lnTo>
                <a:lnTo>
                  <a:pt x="35" y="16"/>
                </a:lnTo>
                <a:lnTo>
                  <a:pt x="34" y="16"/>
                </a:lnTo>
                <a:lnTo>
                  <a:pt x="33" y="16"/>
                </a:lnTo>
                <a:lnTo>
                  <a:pt x="32" y="16"/>
                </a:lnTo>
                <a:lnTo>
                  <a:pt x="31" y="16"/>
                </a:lnTo>
                <a:lnTo>
                  <a:pt x="29" y="16"/>
                </a:lnTo>
                <a:lnTo>
                  <a:pt x="29" y="17"/>
                </a:lnTo>
                <a:lnTo>
                  <a:pt x="28" y="17"/>
                </a:lnTo>
                <a:lnTo>
                  <a:pt x="27" y="17"/>
                </a:lnTo>
                <a:lnTo>
                  <a:pt x="27" y="19"/>
                </a:lnTo>
                <a:lnTo>
                  <a:pt x="26" y="19"/>
                </a:lnTo>
                <a:lnTo>
                  <a:pt x="25" y="19"/>
                </a:lnTo>
                <a:lnTo>
                  <a:pt x="25" y="20"/>
                </a:lnTo>
                <a:lnTo>
                  <a:pt x="24" y="20"/>
                </a:lnTo>
                <a:lnTo>
                  <a:pt x="24" y="21"/>
                </a:lnTo>
                <a:lnTo>
                  <a:pt x="23" y="21"/>
                </a:lnTo>
                <a:lnTo>
                  <a:pt x="23" y="22"/>
                </a:lnTo>
                <a:lnTo>
                  <a:pt x="21" y="23"/>
                </a:lnTo>
                <a:lnTo>
                  <a:pt x="21" y="24"/>
                </a:lnTo>
                <a:lnTo>
                  <a:pt x="20" y="25"/>
                </a:lnTo>
                <a:lnTo>
                  <a:pt x="20" y="27"/>
                </a:lnTo>
                <a:lnTo>
                  <a:pt x="20" y="28"/>
                </a:lnTo>
                <a:lnTo>
                  <a:pt x="20" y="29"/>
                </a:lnTo>
                <a:lnTo>
                  <a:pt x="19" y="30"/>
                </a:lnTo>
                <a:lnTo>
                  <a:pt x="19" y="31"/>
                </a:lnTo>
                <a:lnTo>
                  <a:pt x="19" y="32"/>
                </a:lnTo>
                <a:lnTo>
                  <a:pt x="19" y="33"/>
                </a:lnTo>
                <a:lnTo>
                  <a:pt x="19" y="35"/>
                </a:lnTo>
                <a:lnTo>
                  <a:pt x="19" y="36"/>
                </a:lnTo>
                <a:lnTo>
                  <a:pt x="19" y="37"/>
                </a:lnTo>
                <a:lnTo>
                  <a:pt x="19" y="38"/>
                </a:lnTo>
                <a:lnTo>
                  <a:pt x="19" y="39"/>
                </a:lnTo>
                <a:lnTo>
                  <a:pt x="19" y="40"/>
                </a:lnTo>
                <a:lnTo>
                  <a:pt x="19" y="41"/>
                </a:lnTo>
                <a:lnTo>
                  <a:pt x="19" y="43"/>
                </a:lnTo>
                <a:lnTo>
                  <a:pt x="19" y="77"/>
                </a:lnTo>
                <a:lnTo>
                  <a:pt x="0" y="77"/>
                </a:lnTo>
                <a:lnTo>
                  <a:pt x="0" y="3"/>
                </a:lnTo>
                <a:lnTo>
                  <a:pt x="18" y="3"/>
                </a:lnTo>
                <a:lnTo>
                  <a:pt x="18" y="13"/>
                </a:lnTo>
                <a:lnTo>
                  <a:pt x="19" y="12"/>
                </a:lnTo>
                <a:lnTo>
                  <a:pt x="19" y="11"/>
                </a:lnTo>
                <a:lnTo>
                  <a:pt x="20" y="11"/>
                </a:lnTo>
                <a:lnTo>
                  <a:pt x="20" y="9"/>
                </a:lnTo>
                <a:lnTo>
                  <a:pt x="21" y="9"/>
                </a:lnTo>
                <a:lnTo>
                  <a:pt x="23" y="8"/>
                </a:lnTo>
                <a:lnTo>
                  <a:pt x="24" y="7"/>
                </a:lnTo>
                <a:lnTo>
                  <a:pt x="25" y="6"/>
                </a:lnTo>
                <a:lnTo>
                  <a:pt x="26" y="6"/>
                </a:lnTo>
                <a:lnTo>
                  <a:pt x="26" y="5"/>
                </a:lnTo>
                <a:lnTo>
                  <a:pt x="27" y="5"/>
                </a:lnTo>
                <a:lnTo>
                  <a:pt x="28" y="5"/>
                </a:lnTo>
                <a:lnTo>
                  <a:pt x="28" y="4"/>
                </a:lnTo>
                <a:lnTo>
                  <a:pt x="29" y="4"/>
                </a:lnTo>
                <a:lnTo>
                  <a:pt x="31" y="4"/>
                </a:lnTo>
                <a:lnTo>
                  <a:pt x="31" y="3"/>
                </a:lnTo>
                <a:lnTo>
                  <a:pt x="32" y="3"/>
                </a:lnTo>
                <a:lnTo>
                  <a:pt x="33" y="3"/>
                </a:lnTo>
                <a:lnTo>
                  <a:pt x="33" y="1"/>
                </a:lnTo>
                <a:lnTo>
                  <a:pt x="34" y="1"/>
                </a:lnTo>
                <a:lnTo>
                  <a:pt x="35" y="1"/>
                </a:lnTo>
                <a:lnTo>
                  <a:pt x="36" y="1"/>
                </a:lnTo>
                <a:lnTo>
                  <a:pt x="37" y="1"/>
                </a:lnTo>
                <a:lnTo>
                  <a:pt x="39" y="1"/>
                </a:lnTo>
                <a:lnTo>
                  <a:pt x="40" y="1"/>
                </a:lnTo>
                <a:lnTo>
                  <a:pt x="40" y="0"/>
                </a:lnTo>
                <a:lnTo>
                  <a:pt x="41" y="0"/>
                </a:lnTo>
                <a:lnTo>
                  <a:pt x="42" y="0"/>
                </a:lnTo>
                <a:lnTo>
                  <a:pt x="43" y="0"/>
                </a:lnTo>
                <a:lnTo>
                  <a:pt x="44" y="0"/>
                </a:lnTo>
                <a:lnTo>
                  <a:pt x="44" y="1"/>
                </a:lnTo>
                <a:lnTo>
                  <a:pt x="45" y="1"/>
                </a:lnTo>
                <a:lnTo>
                  <a:pt x="47" y="1"/>
                </a:lnTo>
                <a:lnTo>
                  <a:pt x="48" y="1"/>
                </a:lnTo>
                <a:lnTo>
                  <a:pt x="49" y="1"/>
                </a:lnTo>
                <a:lnTo>
                  <a:pt x="50" y="1"/>
                </a:lnTo>
                <a:lnTo>
                  <a:pt x="51" y="1"/>
                </a:lnTo>
                <a:lnTo>
                  <a:pt x="51" y="3"/>
                </a:lnTo>
                <a:lnTo>
                  <a:pt x="52" y="3"/>
                </a:lnTo>
                <a:lnTo>
                  <a:pt x="54" y="3"/>
                </a:lnTo>
                <a:lnTo>
                  <a:pt x="55" y="4"/>
                </a:lnTo>
                <a:lnTo>
                  <a:pt x="56" y="4"/>
                </a:lnTo>
                <a:lnTo>
                  <a:pt x="57" y="5"/>
                </a:lnTo>
                <a:lnTo>
                  <a:pt x="58" y="5"/>
                </a:lnTo>
                <a:lnTo>
                  <a:pt x="58" y="6"/>
                </a:lnTo>
                <a:lnTo>
                  <a:pt x="59" y="6"/>
                </a:lnTo>
                <a:lnTo>
                  <a:pt x="60" y="7"/>
                </a:lnTo>
                <a:lnTo>
                  <a:pt x="60" y="8"/>
                </a:lnTo>
                <a:lnTo>
                  <a:pt x="62" y="8"/>
                </a:lnTo>
                <a:lnTo>
                  <a:pt x="62" y="9"/>
                </a:lnTo>
                <a:lnTo>
                  <a:pt x="63" y="9"/>
                </a:lnTo>
                <a:lnTo>
                  <a:pt x="63" y="11"/>
                </a:lnTo>
                <a:lnTo>
                  <a:pt x="64" y="11"/>
                </a:lnTo>
                <a:lnTo>
                  <a:pt x="64" y="12"/>
                </a:lnTo>
                <a:lnTo>
                  <a:pt x="64" y="13"/>
                </a:lnTo>
                <a:lnTo>
                  <a:pt x="65" y="13"/>
                </a:lnTo>
                <a:lnTo>
                  <a:pt x="65" y="14"/>
                </a:lnTo>
                <a:lnTo>
                  <a:pt x="65" y="15"/>
                </a:lnTo>
                <a:lnTo>
                  <a:pt x="66" y="16"/>
                </a:lnTo>
                <a:lnTo>
                  <a:pt x="66" y="17"/>
                </a:lnTo>
                <a:lnTo>
                  <a:pt x="66" y="19"/>
                </a:lnTo>
                <a:lnTo>
                  <a:pt x="66" y="20"/>
                </a:lnTo>
                <a:lnTo>
                  <a:pt x="66" y="21"/>
                </a:lnTo>
                <a:lnTo>
                  <a:pt x="66" y="22"/>
                </a:lnTo>
                <a:lnTo>
                  <a:pt x="67" y="22"/>
                </a:lnTo>
                <a:lnTo>
                  <a:pt x="67" y="23"/>
                </a:lnTo>
                <a:lnTo>
                  <a:pt x="67" y="24"/>
                </a:lnTo>
                <a:lnTo>
                  <a:pt x="67" y="25"/>
                </a:lnTo>
                <a:lnTo>
                  <a:pt x="67" y="27"/>
                </a:lnTo>
                <a:lnTo>
                  <a:pt x="67" y="28"/>
                </a:lnTo>
                <a:lnTo>
                  <a:pt x="67" y="29"/>
                </a:lnTo>
                <a:lnTo>
                  <a:pt x="67" y="30"/>
                </a:lnTo>
                <a:lnTo>
                  <a:pt x="67" y="7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2" name="Freeform 95"/>
          <p:cNvSpPr>
            <a:spLocks noEditPoints="1"/>
          </p:cNvSpPr>
          <p:nvPr/>
        </p:nvSpPr>
        <p:spPr bwMode="auto">
          <a:xfrm>
            <a:off x="6878638" y="4294188"/>
            <a:ext cx="117475" cy="169862"/>
          </a:xfrm>
          <a:custGeom>
            <a:avLst/>
            <a:gdLst>
              <a:gd name="T0" fmla="*/ 27 w 74"/>
              <a:gd name="T1" fmla="*/ 88 h 107"/>
              <a:gd name="T2" fmla="*/ 32 w 74"/>
              <a:gd name="T3" fmla="*/ 91 h 107"/>
              <a:gd name="T4" fmla="*/ 39 w 74"/>
              <a:gd name="T5" fmla="*/ 92 h 107"/>
              <a:gd name="T6" fmla="*/ 47 w 74"/>
              <a:gd name="T7" fmla="*/ 91 h 107"/>
              <a:gd name="T8" fmla="*/ 52 w 74"/>
              <a:gd name="T9" fmla="*/ 87 h 107"/>
              <a:gd name="T10" fmla="*/ 53 w 74"/>
              <a:gd name="T11" fmla="*/ 80 h 107"/>
              <a:gd name="T12" fmla="*/ 52 w 74"/>
              <a:gd name="T13" fmla="*/ 67 h 107"/>
              <a:gd name="T14" fmla="*/ 44 w 74"/>
              <a:gd name="T15" fmla="*/ 74 h 107"/>
              <a:gd name="T16" fmla="*/ 37 w 74"/>
              <a:gd name="T17" fmla="*/ 76 h 107"/>
              <a:gd name="T18" fmla="*/ 29 w 74"/>
              <a:gd name="T19" fmla="*/ 77 h 107"/>
              <a:gd name="T20" fmla="*/ 22 w 74"/>
              <a:gd name="T21" fmla="*/ 75 h 107"/>
              <a:gd name="T22" fmla="*/ 15 w 74"/>
              <a:gd name="T23" fmla="*/ 71 h 107"/>
              <a:gd name="T24" fmla="*/ 9 w 74"/>
              <a:gd name="T25" fmla="*/ 67 h 107"/>
              <a:gd name="T26" fmla="*/ 5 w 74"/>
              <a:gd name="T27" fmla="*/ 60 h 107"/>
              <a:gd name="T28" fmla="*/ 2 w 74"/>
              <a:gd name="T29" fmla="*/ 52 h 107"/>
              <a:gd name="T30" fmla="*/ 1 w 74"/>
              <a:gd name="T31" fmla="*/ 45 h 107"/>
              <a:gd name="T32" fmla="*/ 0 w 74"/>
              <a:gd name="T33" fmla="*/ 37 h 107"/>
              <a:gd name="T34" fmla="*/ 1 w 74"/>
              <a:gd name="T35" fmla="*/ 29 h 107"/>
              <a:gd name="T36" fmla="*/ 4 w 74"/>
              <a:gd name="T37" fmla="*/ 21 h 107"/>
              <a:gd name="T38" fmla="*/ 7 w 74"/>
              <a:gd name="T39" fmla="*/ 15 h 107"/>
              <a:gd name="T40" fmla="*/ 10 w 74"/>
              <a:gd name="T41" fmla="*/ 11 h 107"/>
              <a:gd name="T42" fmla="*/ 15 w 74"/>
              <a:gd name="T43" fmla="*/ 6 h 107"/>
              <a:gd name="T44" fmla="*/ 21 w 74"/>
              <a:gd name="T45" fmla="*/ 3 h 107"/>
              <a:gd name="T46" fmla="*/ 29 w 74"/>
              <a:gd name="T47" fmla="*/ 1 h 107"/>
              <a:gd name="T48" fmla="*/ 37 w 74"/>
              <a:gd name="T49" fmla="*/ 1 h 107"/>
              <a:gd name="T50" fmla="*/ 44 w 74"/>
              <a:gd name="T51" fmla="*/ 4 h 107"/>
              <a:gd name="T52" fmla="*/ 51 w 74"/>
              <a:gd name="T53" fmla="*/ 8 h 107"/>
              <a:gd name="T54" fmla="*/ 74 w 74"/>
              <a:gd name="T55" fmla="*/ 3 h 107"/>
              <a:gd name="T56" fmla="*/ 72 w 74"/>
              <a:gd name="T57" fmla="*/ 76 h 107"/>
              <a:gd name="T58" fmla="*/ 72 w 74"/>
              <a:gd name="T59" fmla="*/ 84 h 107"/>
              <a:gd name="T60" fmla="*/ 70 w 74"/>
              <a:gd name="T61" fmla="*/ 90 h 107"/>
              <a:gd name="T62" fmla="*/ 68 w 74"/>
              <a:gd name="T63" fmla="*/ 96 h 107"/>
              <a:gd name="T64" fmla="*/ 63 w 74"/>
              <a:gd name="T65" fmla="*/ 100 h 107"/>
              <a:gd name="T66" fmla="*/ 56 w 74"/>
              <a:gd name="T67" fmla="*/ 103 h 107"/>
              <a:gd name="T68" fmla="*/ 49 w 74"/>
              <a:gd name="T69" fmla="*/ 106 h 107"/>
              <a:gd name="T70" fmla="*/ 41 w 74"/>
              <a:gd name="T71" fmla="*/ 107 h 107"/>
              <a:gd name="T72" fmla="*/ 33 w 74"/>
              <a:gd name="T73" fmla="*/ 107 h 107"/>
              <a:gd name="T74" fmla="*/ 25 w 74"/>
              <a:gd name="T75" fmla="*/ 106 h 107"/>
              <a:gd name="T76" fmla="*/ 17 w 74"/>
              <a:gd name="T77" fmla="*/ 105 h 107"/>
              <a:gd name="T78" fmla="*/ 12 w 74"/>
              <a:gd name="T79" fmla="*/ 101 h 107"/>
              <a:gd name="T80" fmla="*/ 6 w 74"/>
              <a:gd name="T81" fmla="*/ 95 h 107"/>
              <a:gd name="T82" fmla="*/ 4 w 74"/>
              <a:gd name="T83" fmla="*/ 88 h 107"/>
              <a:gd name="T84" fmla="*/ 21 w 74"/>
              <a:gd name="T85" fmla="*/ 38 h 107"/>
              <a:gd name="T86" fmla="*/ 22 w 74"/>
              <a:gd name="T87" fmla="*/ 46 h 107"/>
              <a:gd name="T88" fmla="*/ 24 w 74"/>
              <a:gd name="T89" fmla="*/ 53 h 107"/>
              <a:gd name="T90" fmla="*/ 29 w 74"/>
              <a:gd name="T91" fmla="*/ 59 h 107"/>
              <a:gd name="T92" fmla="*/ 35 w 74"/>
              <a:gd name="T93" fmla="*/ 61 h 107"/>
              <a:gd name="T94" fmla="*/ 41 w 74"/>
              <a:gd name="T95" fmla="*/ 60 h 107"/>
              <a:gd name="T96" fmla="*/ 47 w 74"/>
              <a:gd name="T97" fmla="*/ 58 h 107"/>
              <a:gd name="T98" fmla="*/ 51 w 74"/>
              <a:gd name="T99" fmla="*/ 52 h 107"/>
              <a:gd name="T100" fmla="*/ 53 w 74"/>
              <a:gd name="T101" fmla="*/ 45 h 107"/>
              <a:gd name="T102" fmla="*/ 54 w 74"/>
              <a:gd name="T103" fmla="*/ 37 h 107"/>
              <a:gd name="T104" fmla="*/ 53 w 74"/>
              <a:gd name="T105" fmla="*/ 29 h 107"/>
              <a:gd name="T106" fmla="*/ 49 w 74"/>
              <a:gd name="T107" fmla="*/ 22 h 107"/>
              <a:gd name="T108" fmla="*/ 44 w 74"/>
              <a:gd name="T109" fmla="*/ 17 h 107"/>
              <a:gd name="T110" fmla="*/ 36 w 74"/>
              <a:gd name="T111" fmla="*/ 16 h 107"/>
              <a:gd name="T112" fmla="*/ 29 w 74"/>
              <a:gd name="T113" fmla="*/ 17 h 107"/>
              <a:gd name="T114" fmla="*/ 24 w 74"/>
              <a:gd name="T115" fmla="*/ 22 h 107"/>
              <a:gd name="T116" fmla="*/ 22 w 74"/>
              <a:gd name="T117" fmla="*/ 29 h 107"/>
              <a:gd name="T118" fmla="*/ 21 w 74"/>
              <a:gd name="T119" fmla="*/ 37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
              <a:gd name="T181" fmla="*/ 0 h 107"/>
              <a:gd name="T182" fmla="*/ 74 w 74"/>
              <a:gd name="T183" fmla="*/ 107 h 1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 h="107">
                <a:moveTo>
                  <a:pt x="4" y="82"/>
                </a:moveTo>
                <a:lnTo>
                  <a:pt x="25" y="84"/>
                </a:lnTo>
                <a:lnTo>
                  <a:pt x="25" y="85"/>
                </a:lnTo>
                <a:lnTo>
                  <a:pt x="25" y="86"/>
                </a:lnTo>
                <a:lnTo>
                  <a:pt x="27" y="86"/>
                </a:lnTo>
                <a:lnTo>
                  <a:pt x="27" y="87"/>
                </a:lnTo>
                <a:lnTo>
                  <a:pt x="27" y="88"/>
                </a:lnTo>
                <a:lnTo>
                  <a:pt x="28" y="88"/>
                </a:lnTo>
                <a:lnTo>
                  <a:pt x="28" y="90"/>
                </a:lnTo>
                <a:lnTo>
                  <a:pt x="29" y="90"/>
                </a:lnTo>
                <a:lnTo>
                  <a:pt x="29" y="91"/>
                </a:lnTo>
                <a:lnTo>
                  <a:pt x="30" y="91"/>
                </a:lnTo>
                <a:lnTo>
                  <a:pt x="31" y="91"/>
                </a:lnTo>
                <a:lnTo>
                  <a:pt x="32" y="91"/>
                </a:lnTo>
                <a:lnTo>
                  <a:pt x="32" y="92"/>
                </a:lnTo>
                <a:lnTo>
                  <a:pt x="33" y="92"/>
                </a:lnTo>
                <a:lnTo>
                  <a:pt x="35" y="92"/>
                </a:lnTo>
                <a:lnTo>
                  <a:pt x="36" y="92"/>
                </a:lnTo>
                <a:lnTo>
                  <a:pt x="37" y="92"/>
                </a:lnTo>
                <a:lnTo>
                  <a:pt x="38" y="92"/>
                </a:lnTo>
                <a:lnTo>
                  <a:pt x="39" y="92"/>
                </a:lnTo>
                <a:lnTo>
                  <a:pt x="40" y="92"/>
                </a:lnTo>
                <a:lnTo>
                  <a:pt x="41" y="92"/>
                </a:lnTo>
                <a:lnTo>
                  <a:pt x="43" y="92"/>
                </a:lnTo>
                <a:lnTo>
                  <a:pt x="44" y="91"/>
                </a:lnTo>
                <a:lnTo>
                  <a:pt x="45" y="91"/>
                </a:lnTo>
                <a:lnTo>
                  <a:pt x="46" y="91"/>
                </a:lnTo>
                <a:lnTo>
                  <a:pt x="47" y="91"/>
                </a:lnTo>
                <a:lnTo>
                  <a:pt x="47" y="90"/>
                </a:lnTo>
                <a:lnTo>
                  <a:pt x="48" y="90"/>
                </a:lnTo>
                <a:lnTo>
                  <a:pt x="49" y="90"/>
                </a:lnTo>
                <a:lnTo>
                  <a:pt x="49" y="88"/>
                </a:lnTo>
                <a:lnTo>
                  <a:pt x="51" y="88"/>
                </a:lnTo>
                <a:lnTo>
                  <a:pt x="51" y="87"/>
                </a:lnTo>
                <a:lnTo>
                  <a:pt x="52" y="87"/>
                </a:lnTo>
                <a:lnTo>
                  <a:pt x="52" y="86"/>
                </a:lnTo>
                <a:lnTo>
                  <a:pt x="52" y="85"/>
                </a:lnTo>
                <a:lnTo>
                  <a:pt x="53" y="85"/>
                </a:lnTo>
                <a:lnTo>
                  <a:pt x="53" y="84"/>
                </a:lnTo>
                <a:lnTo>
                  <a:pt x="53" y="83"/>
                </a:lnTo>
                <a:lnTo>
                  <a:pt x="53" y="82"/>
                </a:lnTo>
                <a:lnTo>
                  <a:pt x="53" y="80"/>
                </a:lnTo>
                <a:lnTo>
                  <a:pt x="53" y="79"/>
                </a:lnTo>
                <a:lnTo>
                  <a:pt x="53" y="78"/>
                </a:lnTo>
                <a:lnTo>
                  <a:pt x="53" y="77"/>
                </a:lnTo>
                <a:lnTo>
                  <a:pt x="53" y="76"/>
                </a:lnTo>
                <a:lnTo>
                  <a:pt x="53" y="64"/>
                </a:lnTo>
                <a:lnTo>
                  <a:pt x="53" y="66"/>
                </a:lnTo>
                <a:lnTo>
                  <a:pt x="52" y="67"/>
                </a:lnTo>
                <a:lnTo>
                  <a:pt x="51" y="68"/>
                </a:lnTo>
                <a:lnTo>
                  <a:pt x="49" y="69"/>
                </a:lnTo>
                <a:lnTo>
                  <a:pt x="48" y="70"/>
                </a:lnTo>
                <a:lnTo>
                  <a:pt x="47" y="71"/>
                </a:lnTo>
                <a:lnTo>
                  <a:pt x="46" y="72"/>
                </a:lnTo>
                <a:lnTo>
                  <a:pt x="45" y="72"/>
                </a:lnTo>
                <a:lnTo>
                  <a:pt x="44" y="74"/>
                </a:lnTo>
                <a:lnTo>
                  <a:pt x="43" y="74"/>
                </a:lnTo>
                <a:lnTo>
                  <a:pt x="43" y="75"/>
                </a:lnTo>
                <a:lnTo>
                  <a:pt x="41" y="75"/>
                </a:lnTo>
                <a:lnTo>
                  <a:pt x="40" y="75"/>
                </a:lnTo>
                <a:lnTo>
                  <a:pt x="39" y="76"/>
                </a:lnTo>
                <a:lnTo>
                  <a:pt x="38" y="76"/>
                </a:lnTo>
                <a:lnTo>
                  <a:pt x="37" y="76"/>
                </a:lnTo>
                <a:lnTo>
                  <a:pt x="36" y="76"/>
                </a:lnTo>
                <a:lnTo>
                  <a:pt x="35" y="77"/>
                </a:lnTo>
                <a:lnTo>
                  <a:pt x="33" y="77"/>
                </a:lnTo>
                <a:lnTo>
                  <a:pt x="32" y="77"/>
                </a:lnTo>
                <a:lnTo>
                  <a:pt x="31" y="77"/>
                </a:lnTo>
                <a:lnTo>
                  <a:pt x="30" y="77"/>
                </a:lnTo>
                <a:lnTo>
                  <a:pt x="29" y="77"/>
                </a:lnTo>
                <a:lnTo>
                  <a:pt x="28" y="77"/>
                </a:lnTo>
                <a:lnTo>
                  <a:pt x="27" y="76"/>
                </a:lnTo>
                <a:lnTo>
                  <a:pt x="25" y="76"/>
                </a:lnTo>
                <a:lnTo>
                  <a:pt x="24" y="76"/>
                </a:lnTo>
                <a:lnTo>
                  <a:pt x="23" y="76"/>
                </a:lnTo>
                <a:lnTo>
                  <a:pt x="22" y="76"/>
                </a:lnTo>
                <a:lnTo>
                  <a:pt x="22" y="75"/>
                </a:lnTo>
                <a:lnTo>
                  <a:pt x="21" y="75"/>
                </a:lnTo>
                <a:lnTo>
                  <a:pt x="20" y="75"/>
                </a:lnTo>
                <a:lnTo>
                  <a:pt x="18" y="74"/>
                </a:lnTo>
                <a:lnTo>
                  <a:pt x="17" y="74"/>
                </a:lnTo>
                <a:lnTo>
                  <a:pt x="16" y="72"/>
                </a:lnTo>
                <a:lnTo>
                  <a:pt x="15" y="72"/>
                </a:lnTo>
                <a:lnTo>
                  <a:pt x="15" y="71"/>
                </a:lnTo>
                <a:lnTo>
                  <a:pt x="14" y="71"/>
                </a:lnTo>
                <a:lnTo>
                  <a:pt x="14" y="70"/>
                </a:lnTo>
                <a:lnTo>
                  <a:pt x="13" y="70"/>
                </a:lnTo>
                <a:lnTo>
                  <a:pt x="12" y="70"/>
                </a:lnTo>
                <a:lnTo>
                  <a:pt x="12" y="69"/>
                </a:lnTo>
                <a:lnTo>
                  <a:pt x="10" y="68"/>
                </a:lnTo>
                <a:lnTo>
                  <a:pt x="9" y="67"/>
                </a:lnTo>
                <a:lnTo>
                  <a:pt x="8" y="66"/>
                </a:lnTo>
                <a:lnTo>
                  <a:pt x="8" y="64"/>
                </a:lnTo>
                <a:lnTo>
                  <a:pt x="7" y="64"/>
                </a:lnTo>
                <a:lnTo>
                  <a:pt x="7" y="63"/>
                </a:lnTo>
                <a:lnTo>
                  <a:pt x="6" y="62"/>
                </a:lnTo>
                <a:lnTo>
                  <a:pt x="6" y="61"/>
                </a:lnTo>
                <a:lnTo>
                  <a:pt x="5" y="60"/>
                </a:lnTo>
                <a:lnTo>
                  <a:pt x="5" y="59"/>
                </a:lnTo>
                <a:lnTo>
                  <a:pt x="4" y="58"/>
                </a:lnTo>
                <a:lnTo>
                  <a:pt x="4" y="56"/>
                </a:lnTo>
                <a:lnTo>
                  <a:pt x="2" y="55"/>
                </a:lnTo>
                <a:lnTo>
                  <a:pt x="2" y="54"/>
                </a:lnTo>
                <a:lnTo>
                  <a:pt x="2" y="53"/>
                </a:lnTo>
                <a:lnTo>
                  <a:pt x="2" y="52"/>
                </a:lnTo>
                <a:lnTo>
                  <a:pt x="2" y="51"/>
                </a:lnTo>
                <a:lnTo>
                  <a:pt x="1" y="51"/>
                </a:lnTo>
                <a:lnTo>
                  <a:pt x="1" y="50"/>
                </a:lnTo>
                <a:lnTo>
                  <a:pt x="1" y="48"/>
                </a:lnTo>
                <a:lnTo>
                  <a:pt x="1" y="47"/>
                </a:lnTo>
                <a:lnTo>
                  <a:pt x="1" y="46"/>
                </a:lnTo>
                <a:lnTo>
                  <a:pt x="1" y="45"/>
                </a:lnTo>
                <a:lnTo>
                  <a:pt x="1" y="44"/>
                </a:lnTo>
                <a:lnTo>
                  <a:pt x="0" y="43"/>
                </a:lnTo>
                <a:lnTo>
                  <a:pt x="0" y="41"/>
                </a:lnTo>
                <a:lnTo>
                  <a:pt x="0" y="40"/>
                </a:lnTo>
                <a:lnTo>
                  <a:pt x="0" y="39"/>
                </a:lnTo>
                <a:lnTo>
                  <a:pt x="0" y="38"/>
                </a:lnTo>
                <a:lnTo>
                  <a:pt x="0" y="37"/>
                </a:lnTo>
                <a:lnTo>
                  <a:pt x="0" y="36"/>
                </a:lnTo>
                <a:lnTo>
                  <a:pt x="0" y="35"/>
                </a:lnTo>
                <a:lnTo>
                  <a:pt x="1" y="33"/>
                </a:lnTo>
                <a:lnTo>
                  <a:pt x="1" y="32"/>
                </a:lnTo>
                <a:lnTo>
                  <a:pt x="1" y="31"/>
                </a:lnTo>
                <a:lnTo>
                  <a:pt x="1" y="30"/>
                </a:lnTo>
                <a:lnTo>
                  <a:pt x="1" y="29"/>
                </a:lnTo>
                <a:lnTo>
                  <a:pt x="1" y="28"/>
                </a:lnTo>
                <a:lnTo>
                  <a:pt x="1" y="27"/>
                </a:lnTo>
                <a:lnTo>
                  <a:pt x="2" y="25"/>
                </a:lnTo>
                <a:lnTo>
                  <a:pt x="2" y="24"/>
                </a:lnTo>
                <a:lnTo>
                  <a:pt x="2" y="23"/>
                </a:lnTo>
                <a:lnTo>
                  <a:pt x="4" y="22"/>
                </a:lnTo>
                <a:lnTo>
                  <a:pt x="4" y="21"/>
                </a:lnTo>
                <a:lnTo>
                  <a:pt x="4" y="20"/>
                </a:lnTo>
                <a:lnTo>
                  <a:pt x="5" y="19"/>
                </a:lnTo>
                <a:lnTo>
                  <a:pt x="5" y="17"/>
                </a:lnTo>
                <a:lnTo>
                  <a:pt x="5" y="16"/>
                </a:lnTo>
                <a:lnTo>
                  <a:pt x="6" y="16"/>
                </a:lnTo>
                <a:lnTo>
                  <a:pt x="6" y="15"/>
                </a:lnTo>
                <a:lnTo>
                  <a:pt x="7" y="15"/>
                </a:lnTo>
                <a:lnTo>
                  <a:pt x="7" y="14"/>
                </a:lnTo>
                <a:lnTo>
                  <a:pt x="7" y="13"/>
                </a:lnTo>
                <a:lnTo>
                  <a:pt x="8" y="13"/>
                </a:lnTo>
                <a:lnTo>
                  <a:pt x="8" y="12"/>
                </a:lnTo>
                <a:lnTo>
                  <a:pt x="9" y="12"/>
                </a:lnTo>
                <a:lnTo>
                  <a:pt x="9" y="11"/>
                </a:lnTo>
                <a:lnTo>
                  <a:pt x="10" y="11"/>
                </a:lnTo>
                <a:lnTo>
                  <a:pt x="10" y="9"/>
                </a:lnTo>
                <a:lnTo>
                  <a:pt x="12" y="8"/>
                </a:lnTo>
                <a:lnTo>
                  <a:pt x="13" y="8"/>
                </a:lnTo>
                <a:lnTo>
                  <a:pt x="13" y="7"/>
                </a:lnTo>
                <a:lnTo>
                  <a:pt x="14" y="7"/>
                </a:lnTo>
                <a:lnTo>
                  <a:pt x="14" y="6"/>
                </a:lnTo>
                <a:lnTo>
                  <a:pt x="15" y="6"/>
                </a:lnTo>
                <a:lnTo>
                  <a:pt x="15" y="5"/>
                </a:lnTo>
                <a:lnTo>
                  <a:pt x="16" y="5"/>
                </a:lnTo>
                <a:lnTo>
                  <a:pt x="17" y="5"/>
                </a:lnTo>
                <a:lnTo>
                  <a:pt x="17" y="4"/>
                </a:lnTo>
                <a:lnTo>
                  <a:pt x="18" y="4"/>
                </a:lnTo>
                <a:lnTo>
                  <a:pt x="20" y="4"/>
                </a:lnTo>
                <a:lnTo>
                  <a:pt x="21" y="3"/>
                </a:lnTo>
                <a:lnTo>
                  <a:pt x="22" y="3"/>
                </a:lnTo>
                <a:lnTo>
                  <a:pt x="23" y="1"/>
                </a:lnTo>
                <a:lnTo>
                  <a:pt x="24" y="1"/>
                </a:lnTo>
                <a:lnTo>
                  <a:pt x="25" y="1"/>
                </a:lnTo>
                <a:lnTo>
                  <a:pt x="27" y="1"/>
                </a:lnTo>
                <a:lnTo>
                  <a:pt x="28" y="1"/>
                </a:lnTo>
                <a:lnTo>
                  <a:pt x="29" y="1"/>
                </a:lnTo>
                <a:lnTo>
                  <a:pt x="30" y="0"/>
                </a:lnTo>
                <a:lnTo>
                  <a:pt x="31" y="0"/>
                </a:lnTo>
                <a:lnTo>
                  <a:pt x="32" y="0"/>
                </a:lnTo>
                <a:lnTo>
                  <a:pt x="33" y="0"/>
                </a:lnTo>
                <a:lnTo>
                  <a:pt x="35" y="1"/>
                </a:lnTo>
                <a:lnTo>
                  <a:pt x="36" y="1"/>
                </a:lnTo>
                <a:lnTo>
                  <a:pt x="37" y="1"/>
                </a:lnTo>
                <a:lnTo>
                  <a:pt x="38" y="1"/>
                </a:lnTo>
                <a:lnTo>
                  <a:pt x="39" y="1"/>
                </a:lnTo>
                <a:lnTo>
                  <a:pt x="40" y="1"/>
                </a:lnTo>
                <a:lnTo>
                  <a:pt x="40" y="3"/>
                </a:lnTo>
                <a:lnTo>
                  <a:pt x="41" y="3"/>
                </a:lnTo>
                <a:lnTo>
                  <a:pt x="43" y="3"/>
                </a:lnTo>
                <a:lnTo>
                  <a:pt x="44" y="4"/>
                </a:lnTo>
                <a:lnTo>
                  <a:pt x="45" y="4"/>
                </a:lnTo>
                <a:lnTo>
                  <a:pt x="46" y="5"/>
                </a:lnTo>
                <a:lnTo>
                  <a:pt x="47" y="5"/>
                </a:lnTo>
                <a:lnTo>
                  <a:pt x="47" y="6"/>
                </a:lnTo>
                <a:lnTo>
                  <a:pt x="48" y="6"/>
                </a:lnTo>
                <a:lnTo>
                  <a:pt x="49" y="7"/>
                </a:lnTo>
                <a:lnTo>
                  <a:pt x="51" y="8"/>
                </a:lnTo>
                <a:lnTo>
                  <a:pt x="52" y="9"/>
                </a:lnTo>
                <a:lnTo>
                  <a:pt x="53" y="9"/>
                </a:lnTo>
                <a:lnTo>
                  <a:pt x="53" y="11"/>
                </a:lnTo>
                <a:lnTo>
                  <a:pt x="54" y="12"/>
                </a:lnTo>
                <a:lnTo>
                  <a:pt x="55" y="13"/>
                </a:lnTo>
                <a:lnTo>
                  <a:pt x="55" y="3"/>
                </a:lnTo>
                <a:lnTo>
                  <a:pt x="74" y="3"/>
                </a:lnTo>
                <a:lnTo>
                  <a:pt x="74" y="69"/>
                </a:lnTo>
                <a:lnTo>
                  <a:pt x="74" y="70"/>
                </a:lnTo>
                <a:lnTo>
                  <a:pt x="74" y="71"/>
                </a:lnTo>
                <a:lnTo>
                  <a:pt x="74" y="72"/>
                </a:lnTo>
                <a:lnTo>
                  <a:pt x="74" y="74"/>
                </a:lnTo>
                <a:lnTo>
                  <a:pt x="74" y="75"/>
                </a:lnTo>
                <a:lnTo>
                  <a:pt x="72" y="76"/>
                </a:lnTo>
                <a:lnTo>
                  <a:pt x="72" y="77"/>
                </a:lnTo>
                <a:lnTo>
                  <a:pt x="72" y="78"/>
                </a:lnTo>
                <a:lnTo>
                  <a:pt x="72" y="79"/>
                </a:lnTo>
                <a:lnTo>
                  <a:pt x="72" y="80"/>
                </a:lnTo>
                <a:lnTo>
                  <a:pt x="72" y="82"/>
                </a:lnTo>
                <a:lnTo>
                  <a:pt x="72" y="83"/>
                </a:lnTo>
                <a:lnTo>
                  <a:pt x="72" y="84"/>
                </a:lnTo>
                <a:lnTo>
                  <a:pt x="72" y="85"/>
                </a:lnTo>
                <a:lnTo>
                  <a:pt x="71" y="85"/>
                </a:lnTo>
                <a:lnTo>
                  <a:pt x="71" y="86"/>
                </a:lnTo>
                <a:lnTo>
                  <a:pt x="71" y="87"/>
                </a:lnTo>
                <a:lnTo>
                  <a:pt x="71" y="88"/>
                </a:lnTo>
                <a:lnTo>
                  <a:pt x="71" y="90"/>
                </a:lnTo>
                <a:lnTo>
                  <a:pt x="70" y="90"/>
                </a:lnTo>
                <a:lnTo>
                  <a:pt x="70" y="91"/>
                </a:lnTo>
                <a:lnTo>
                  <a:pt x="70" y="92"/>
                </a:lnTo>
                <a:lnTo>
                  <a:pt x="69" y="93"/>
                </a:lnTo>
                <a:lnTo>
                  <a:pt x="69" y="94"/>
                </a:lnTo>
                <a:lnTo>
                  <a:pt x="68" y="94"/>
                </a:lnTo>
                <a:lnTo>
                  <a:pt x="68" y="95"/>
                </a:lnTo>
                <a:lnTo>
                  <a:pt x="68" y="96"/>
                </a:lnTo>
                <a:lnTo>
                  <a:pt x="67" y="96"/>
                </a:lnTo>
                <a:lnTo>
                  <a:pt x="67" y="98"/>
                </a:lnTo>
                <a:lnTo>
                  <a:pt x="65" y="98"/>
                </a:lnTo>
                <a:lnTo>
                  <a:pt x="65" y="99"/>
                </a:lnTo>
                <a:lnTo>
                  <a:pt x="64" y="99"/>
                </a:lnTo>
                <a:lnTo>
                  <a:pt x="64" y="100"/>
                </a:lnTo>
                <a:lnTo>
                  <a:pt x="63" y="100"/>
                </a:lnTo>
                <a:lnTo>
                  <a:pt x="63" y="101"/>
                </a:lnTo>
                <a:lnTo>
                  <a:pt x="62" y="101"/>
                </a:lnTo>
                <a:lnTo>
                  <a:pt x="61" y="102"/>
                </a:lnTo>
                <a:lnTo>
                  <a:pt x="60" y="102"/>
                </a:lnTo>
                <a:lnTo>
                  <a:pt x="59" y="103"/>
                </a:lnTo>
                <a:lnTo>
                  <a:pt x="57" y="103"/>
                </a:lnTo>
                <a:lnTo>
                  <a:pt x="56" y="103"/>
                </a:lnTo>
                <a:lnTo>
                  <a:pt x="56" y="105"/>
                </a:lnTo>
                <a:lnTo>
                  <a:pt x="55" y="105"/>
                </a:lnTo>
                <a:lnTo>
                  <a:pt x="54" y="105"/>
                </a:lnTo>
                <a:lnTo>
                  <a:pt x="53" y="106"/>
                </a:lnTo>
                <a:lnTo>
                  <a:pt x="52" y="106"/>
                </a:lnTo>
                <a:lnTo>
                  <a:pt x="51" y="106"/>
                </a:lnTo>
                <a:lnTo>
                  <a:pt x="49" y="106"/>
                </a:lnTo>
                <a:lnTo>
                  <a:pt x="48" y="106"/>
                </a:lnTo>
                <a:lnTo>
                  <a:pt x="47" y="107"/>
                </a:lnTo>
                <a:lnTo>
                  <a:pt x="46" y="107"/>
                </a:lnTo>
                <a:lnTo>
                  <a:pt x="45" y="107"/>
                </a:lnTo>
                <a:lnTo>
                  <a:pt x="44" y="107"/>
                </a:lnTo>
                <a:lnTo>
                  <a:pt x="43" y="107"/>
                </a:lnTo>
                <a:lnTo>
                  <a:pt x="41" y="107"/>
                </a:lnTo>
                <a:lnTo>
                  <a:pt x="40" y="107"/>
                </a:lnTo>
                <a:lnTo>
                  <a:pt x="39" y="107"/>
                </a:lnTo>
                <a:lnTo>
                  <a:pt x="38" y="107"/>
                </a:lnTo>
                <a:lnTo>
                  <a:pt x="37" y="107"/>
                </a:lnTo>
                <a:lnTo>
                  <a:pt x="36" y="107"/>
                </a:lnTo>
                <a:lnTo>
                  <a:pt x="35" y="107"/>
                </a:lnTo>
                <a:lnTo>
                  <a:pt x="33" y="107"/>
                </a:lnTo>
                <a:lnTo>
                  <a:pt x="32" y="107"/>
                </a:lnTo>
                <a:lnTo>
                  <a:pt x="31" y="107"/>
                </a:lnTo>
                <a:lnTo>
                  <a:pt x="30" y="107"/>
                </a:lnTo>
                <a:lnTo>
                  <a:pt x="29" y="107"/>
                </a:lnTo>
                <a:lnTo>
                  <a:pt x="28" y="107"/>
                </a:lnTo>
                <a:lnTo>
                  <a:pt x="27" y="106"/>
                </a:lnTo>
                <a:lnTo>
                  <a:pt x="25" y="106"/>
                </a:lnTo>
                <a:lnTo>
                  <a:pt x="24" y="106"/>
                </a:lnTo>
                <a:lnTo>
                  <a:pt x="23" y="106"/>
                </a:lnTo>
                <a:lnTo>
                  <a:pt x="22" y="106"/>
                </a:lnTo>
                <a:lnTo>
                  <a:pt x="21" y="105"/>
                </a:lnTo>
                <a:lnTo>
                  <a:pt x="20" y="105"/>
                </a:lnTo>
                <a:lnTo>
                  <a:pt x="18" y="105"/>
                </a:lnTo>
                <a:lnTo>
                  <a:pt x="17" y="105"/>
                </a:lnTo>
                <a:lnTo>
                  <a:pt x="17" y="103"/>
                </a:lnTo>
                <a:lnTo>
                  <a:pt x="16" y="103"/>
                </a:lnTo>
                <a:lnTo>
                  <a:pt x="15" y="103"/>
                </a:lnTo>
                <a:lnTo>
                  <a:pt x="14" y="102"/>
                </a:lnTo>
                <a:lnTo>
                  <a:pt x="13" y="102"/>
                </a:lnTo>
                <a:lnTo>
                  <a:pt x="13" y="101"/>
                </a:lnTo>
                <a:lnTo>
                  <a:pt x="12" y="101"/>
                </a:lnTo>
                <a:lnTo>
                  <a:pt x="10" y="100"/>
                </a:lnTo>
                <a:lnTo>
                  <a:pt x="9" y="99"/>
                </a:lnTo>
                <a:lnTo>
                  <a:pt x="8" y="99"/>
                </a:lnTo>
                <a:lnTo>
                  <a:pt x="8" y="98"/>
                </a:lnTo>
                <a:lnTo>
                  <a:pt x="7" y="96"/>
                </a:lnTo>
                <a:lnTo>
                  <a:pt x="7" y="95"/>
                </a:lnTo>
                <a:lnTo>
                  <a:pt x="6" y="95"/>
                </a:lnTo>
                <a:lnTo>
                  <a:pt x="6" y="94"/>
                </a:lnTo>
                <a:lnTo>
                  <a:pt x="5" y="93"/>
                </a:lnTo>
                <a:lnTo>
                  <a:pt x="5" y="92"/>
                </a:lnTo>
                <a:lnTo>
                  <a:pt x="5" y="91"/>
                </a:lnTo>
                <a:lnTo>
                  <a:pt x="4" y="91"/>
                </a:lnTo>
                <a:lnTo>
                  <a:pt x="4" y="90"/>
                </a:lnTo>
                <a:lnTo>
                  <a:pt x="4" y="88"/>
                </a:lnTo>
                <a:lnTo>
                  <a:pt x="4" y="87"/>
                </a:lnTo>
                <a:lnTo>
                  <a:pt x="4" y="86"/>
                </a:lnTo>
                <a:lnTo>
                  <a:pt x="4" y="85"/>
                </a:lnTo>
                <a:lnTo>
                  <a:pt x="4" y="84"/>
                </a:lnTo>
                <a:lnTo>
                  <a:pt x="4" y="83"/>
                </a:lnTo>
                <a:lnTo>
                  <a:pt x="4" y="82"/>
                </a:lnTo>
                <a:close/>
                <a:moveTo>
                  <a:pt x="21" y="38"/>
                </a:moveTo>
                <a:lnTo>
                  <a:pt x="21" y="39"/>
                </a:lnTo>
                <a:lnTo>
                  <a:pt x="21" y="40"/>
                </a:lnTo>
                <a:lnTo>
                  <a:pt x="21" y="41"/>
                </a:lnTo>
                <a:lnTo>
                  <a:pt x="21" y="43"/>
                </a:lnTo>
                <a:lnTo>
                  <a:pt x="21" y="44"/>
                </a:lnTo>
                <a:lnTo>
                  <a:pt x="21" y="45"/>
                </a:lnTo>
                <a:lnTo>
                  <a:pt x="22" y="46"/>
                </a:lnTo>
                <a:lnTo>
                  <a:pt x="22" y="47"/>
                </a:lnTo>
                <a:lnTo>
                  <a:pt x="22" y="48"/>
                </a:lnTo>
                <a:lnTo>
                  <a:pt x="22" y="50"/>
                </a:lnTo>
                <a:lnTo>
                  <a:pt x="23" y="51"/>
                </a:lnTo>
                <a:lnTo>
                  <a:pt x="23" y="52"/>
                </a:lnTo>
                <a:lnTo>
                  <a:pt x="23" y="53"/>
                </a:lnTo>
                <a:lnTo>
                  <a:pt x="24" y="53"/>
                </a:lnTo>
                <a:lnTo>
                  <a:pt x="24" y="54"/>
                </a:lnTo>
                <a:lnTo>
                  <a:pt x="25" y="55"/>
                </a:lnTo>
                <a:lnTo>
                  <a:pt x="25" y="56"/>
                </a:lnTo>
                <a:lnTo>
                  <a:pt x="27" y="56"/>
                </a:lnTo>
                <a:lnTo>
                  <a:pt x="27" y="58"/>
                </a:lnTo>
                <a:lnTo>
                  <a:pt x="28" y="58"/>
                </a:lnTo>
                <a:lnTo>
                  <a:pt x="29" y="59"/>
                </a:lnTo>
                <a:lnTo>
                  <a:pt x="30" y="59"/>
                </a:lnTo>
                <a:lnTo>
                  <a:pt x="30" y="60"/>
                </a:lnTo>
                <a:lnTo>
                  <a:pt x="31" y="60"/>
                </a:lnTo>
                <a:lnTo>
                  <a:pt x="32" y="60"/>
                </a:lnTo>
                <a:lnTo>
                  <a:pt x="33" y="60"/>
                </a:lnTo>
                <a:lnTo>
                  <a:pt x="33" y="61"/>
                </a:lnTo>
                <a:lnTo>
                  <a:pt x="35" y="61"/>
                </a:lnTo>
                <a:lnTo>
                  <a:pt x="36" y="61"/>
                </a:lnTo>
                <a:lnTo>
                  <a:pt x="37" y="61"/>
                </a:lnTo>
                <a:lnTo>
                  <a:pt x="38" y="61"/>
                </a:lnTo>
                <a:lnTo>
                  <a:pt x="39" y="61"/>
                </a:lnTo>
                <a:lnTo>
                  <a:pt x="40" y="61"/>
                </a:lnTo>
                <a:lnTo>
                  <a:pt x="40" y="60"/>
                </a:lnTo>
                <a:lnTo>
                  <a:pt x="41" y="60"/>
                </a:lnTo>
                <a:lnTo>
                  <a:pt x="43" y="60"/>
                </a:lnTo>
                <a:lnTo>
                  <a:pt x="44" y="60"/>
                </a:lnTo>
                <a:lnTo>
                  <a:pt x="44" y="59"/>
                </a:lnTo>
                <a:lnTo>
                  <a:pt x="45" y="59"/>
                </a:lnTo>
                <a:lnTo>
                  <a:pt x="46" y="59"/>
                </a:lnTo>
                <a:lnTo>
                  <a:pt x="46" y="58"/>
                </a:lnTo>
                <a:lnTo>
                  <a:pt x="47" y="58"/>
                </a:lnTo>
                <a:lnTo>
                  <a:pt x="47" y="56"/>
                </a:lnTo>
                <a:lnTo>
                  <a:pt x="48" y="56"/>
                </a:lnTo>
                <a:lnTo>
                  <a:pt x="48" y="55"/>
                </a:lnTo>
                <a:lnTo>
                  <a:pt x="49" y="55"/>
                </a:lnTo>
                <a:lnTo>
                  <a:pt x="49" y="54"/>
                </a:lnTo>
                <a:lnTo>
                  <a:pt x="51" y="53"/>
                </a:lnTo>
                <a:lnTo>
                  <a:pt x="51" y="52"/>
                </a:lnTo>
                <a:lnTo>
                  <a:pt x="52" y="52"/>
                </a:lnTo>
                <a:lnTo>
                  <a:pt x="52" y="51"/>
                </a:lnTo>
                <a:lnTo>
                  <a:pt x="52" y="50"/>
                </a:lnTo>
                <a:lnTo>
                  <a:pt x="53" y="48"/>
                </a:lnTo>
                <a:lnTo>
                  <a:pt x="53" y="47"/>
                </a:lnTo>
                <a:lnTo>
                  <a:pt x="53" y="46"/>
                </a:lnTo>
                <a:lnTo>
                  <a:pt x="53" y="45"/>
                </a:lnTo>
                <a:lnTo>
                  <a:pt x="53" y="44"/>
                </a:lnTo>
                <a:lnTo>
                  <a:pt x="54" y="43"/>
                </a:lnTo>
                <a:lnTo>
                  <a:pt x="54" y="41"/>
                </a:lnTo>
                <a:lnTo>
                  <a:pt x="54" y="40"/>
                </a:lnTo>
                <a:lnTo>
                  <a:pt x="54" y="39"/>
                </a:lnTo>
                <a:lnTo>
                  <a:pt x="54" y="38"/>
                </a:lnTo>
                <a:lnTo>
                  <a:pt x="54" y="37"/>
                </a:lnTo>
                <a:lnTo>
                  <a:pt x="54" y="36"/>
                </a:lnTo>
                <a:lnTo>
                  <a:pt x="54" y="35"/>
                </a:lnTo>
                <a:lnTo>
                  <a:pt x="54" y="33"/>
                </a:lnTo>
                <a:lnTo>
                  <a:pt x="53" y="32"/>
                </a:lnTo>
                <a:lnTo>
                  <a:pt x="53" y="31"/>
                </a:lnTo>
                <a:lnTo>
                  <a:pt x="53" y="30"/>
                </a:lnTo>
                <a:lnTo>
                  <a:pt x="53" y="29"/>
                </a:lnTo>
                <a:lnTo>
                  <a:pt x="53" y="28"/>
                </a:lnTo>
                <a:lnTo>
                  <a:pt x="52" y="28"/>
                </a:lnTo>
                <a:lnTo>
                  <a:pt x="52" y="27"/>
                </a:lnTo>
                <a:lnTo>
                  <a:pt x="52" y="25"/>
                </a:lnTo>
                <a:lnTo>
                  <a:pt x="51" y="24"/>
                </a:lnTo>
                <a:lnTo>
                  <a:pt x="51" y="23"/>
                </a:lnTo>
                <a:lnTo>
                  <a:pt x="49" y="22"/>
                </a:lnTo>
                <a:lnTo>
                  <a:pt x="49" y="21"/>
                </a:lnTo>
                <a:lnTo>
                  <a:pt x="48" y="21"/>
                </a:lnTo>
                <a:lnTo>
                  <a:pt x="48" y="20"/>
                </a:lnTo>
                <a:lnTo>
                  <a:pt x="47" y="20"/>
                </a:lnTo>
                <a:lnTo>
                  <a:pt x="46" y="19"/>
                </a:lnTo>
                <a:lnTo>
                  <a:pt x="45" y="17"/>
                </a:lnTo>
                <a:lnTo>
                  <a:pt x="44" y="17"/>
                </a:lnTo>
                <a:lnTo>
                  <a:pt x="43" y="16"/>
                </a:lnTo>
                <a:lnTo>
                  <a:pt x="41" y="16"/>
                </a:lnTo>
                <a:lnTo>
                  <a:pt x="40" y="16"/>
                </a:lnTo>
                <a:lnTo>
                  <a:pt x="39" y="16"/>
                </a:lnTo>
                <a:lnTo>
                  <a:pt x="38" y="16"/>
                </a:lnTo>
                <a:lnTo>
                  <a:pt x="37" y="16"/>
                </a:lnTo>
                <a:lnTo>
                  <a:pt x="36" y="16"/>
                </a:lnTo>
                <a:lnTo>
                  <a:pt x="35" y="16"/>
                </a:lnTo>
                <a:lnTo>
                  <a:pt x="33" y="16"/>
                </a:lnTo>
                <a:lnTo>
                  <a:pt x="32" y="16"/>
                </a:lnTo>
                <a:lnTo>
                  <a:pt x="31" y="16"/>
                </a:lnTo>
                <a:lnTo>
                  <a:pt x="31" y="17"/>
                </a:lnTo>
                <a:lnTo>
                  <a:pt x="30" y="17"/>
                </a:lnTo>
                <a:lnTo>
                  <a:pt x="29" y="17"/>
                </a:lnTo>
                <a:lnTo>
                  <a:pt x="29" y="19"/>
                </a:lnTo>
                <a:lnTo>
                  <a:pt x="28" y="19"/>
                </a:lnTo>
                <a:lnTo>
                  <a:pt x="28" y="20"/>
                </a:lnTo>
                <a:lnTo>
                  <a:pt x="27" y="20"/>
                </a:lnTo>
                <a:lnTo>
                  <a:pt x="25" y="21"/>
                </a:lnTo>
                <a:lnTo>
                  <a:pt x="25" y="22"/>
                </a:lnTo>
                <a:lnTo>
                  <a:pt x="24" y="22"/>
                </a:lnTo>
                <a:lnTo>
                  <a:pt x="24" y="23"/>
                </a:lnTo>
                <a:lnTo>
                  <a:pt x="23" y="24"/>
                </a:lnTo>
                <a:lnTo>
                  <a:pt x="23" y="25"/>
                </a:lnTo>
                <a:lnTo>
                  <a:pt x="23" y="27"/>
                </a:lnTo>
                <a:lnTo>
                  <a:pt x="22" y="27"/>
                </a:lnTo>
                <a:lnTo>
                  <a:pt x="22" y="28"/>
                </a:lnTo>
                <a:lnTo>
                  <a:pt x="22" y="29"/>
                </a:lnTo>
                <a:lnTo>
                  <a:pt x="22" y="30"/>
                </a:lnTo>
                <a:lnTo>
                  <a:pt x="21" y="31"/>
                </a:lnTo>
                <a:lnTo>
                  <a:pt x="21" y="32"/>
                </a:lnTo>
                <a:lnTo>
                  <a:pt x="21" y="33"/>
                </a:lnTo>
                <a:lnTo>
                  <a:pt x="21" y="35"/>
                </a:lnTo>
                <a:lnTo>
                  <a:pt x="21" y="36"/>
                </a:lnTo>
                <a:lnTo>
                  <a:pt x="21" y="37"/>
                </a:lnTo>
                <a:lnTo>
                  <a:pt x="21" y="38"/>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3" name="Freeform 96"/>
          <p:cNvSpPr>
            <a:spLocks/>
          </p:cNvSpPr>
          <p:nvPr/>
        </p:nvSpPr>
        <p:spPr bwMode="auto">
          <a:xfrm>
            <a:off x="7075488" y="4251325"/>
            <a:ext cx="79375" cy="165100"/>
          </a:xfrm>
          <a:custGeom>
            <a:avLst/>
            <a:gdLst>
              <a:gd name="T0" fmla="*/ 10 w 50"/>
              <a:gd name="T1" fmla="*/ 30 h 104"/>
              <a:gd name="T2" fmla="*/ 10 w 50"/>
              <a:gd name="T3" fmla="*/ 23 h 104"/>
              <a:gd name="T4" fmla="*/ 10 w 50"/>
              <a:gd name="T5" fmla="*/ 20 h 104"/>
              <a:gd name="T6" fmla="*/ 11 w 50"/>
              <a:gd name="T7" fmla="*/ 19 h 104"/>
              <a:gd name="T8" fmla="*/ 11 w 50"/>
              <a:gd name="T9" fmla="*/ 17 h 104"/>
              <a:gd name="T10" fmla="*/ 11 w 50"/>
              <a:gd name="T11" fmla="*/ 15 h 104"/>
              <a:gd name="T12" fmla="*/ 11 w 50"/>
              <a:gd name="T13" fmla="*/ 12 h 104"/>
              <a:gd name="T14" fmla="*/ 13 w 50"/>
              <a:gd name="T15" fmla="*/ 10 h 104"/>
              <a:gd name="T16" fmla="*/ 14 w 50"/>
              <a:gd name="T17" fmla="*/ 9 h 104"/>
              <a:gd name="T18" fmla="*/ 14 w 50"/>
              <a:gd name="T19" fmla="*/ 7 h 104"/>
              <a:gd name="T20" fmla="*/ 15 w 50"/>
              <a:gd name="T21" fmla="*/ 5 h 104"/>
              <a:gd name="T22" fmla="*/ 16 w 50"/>
              <a:gd name="T23" fmla="*/ 4 h 104"/>
              <a:gd name="T24" fmla="*/ 18 w 50"/>
              <a:gd name="T25" fmla="*/ 3 h 104"/>
              <a:gd name="T26" fmla="*/ 19 w 50"/>
              <a:gd name="T27" fmla="*/ 2 h 104"/>
              <a:gd name="T28" fmla="*/ 22 w 50"/>
              <a:gd name="T29" fmla="*/ 2 h 104"/>
              <a:gd name="T30" fmla="*/ 23 w 50"/>
              <a:gd name="T31" fmla="*/ 1 h 104"/>
              <a:gd name="T32" fmla="*/ 25 w 50"/>
              <a:gd name="T33" fmla="*/ 1 h 104"/>
              <a:gd name="T34" fmla="*/ 26 w 50"/>
              <a:gd name="T35" fmla="*/ 0 h 104"/>
              <a:gd name="T36" fmla="*/ 29 w 50"/>
              <a:gd name="T37" fmla="*/ 0 h 104"/>
              <a:gd name="T38" fmla="*/ 31 w 50"/>
              <a:gd name="T39" fmla="*/ 0 h 104"/>
              <a:gd name="T40" fmla="*/ 33 w 50"/>
              <a:gd name="T41" fmla="*/ 0 h 104"/>
              <a:gd name="T42" fmla="*/ 35 w 50"/>
              <a:gd name="T43" fmla="*/ 0 h 104"/>
              <a:gd name="T44" fmla="*/ 38 w 50"/>
              <a:gd name="T45" fmla="*/ 0 h 104"/>
              <a:gd name="T46" fmla="*/ 40 w 50"/>
              <a:gd name="T47" fmla="*/ 0 h 104"/>
              <a:gd name="T48" fmla="*/ 42 w 50"/>
              <a:gd name="T49" fmla="*/ 0 h 104"/>
              <a:gd name="T50" fmla="*/ 43 w 50"/>
              <a:gd name="T51" fmla="*/ 1 h 104"/>
              <a:gd name="T52" fmla="*/ 46 w 50"/>
              <a:gd name="T53" fmla="*/ 1 h 104"/>
              <a:gd name="T54" fmla="*/ 48 w 50"/>
              <a:gd name="T55" fmla="*/ 1 h 104"/>
              <a:gd name="T56" fmla="*/ 50 w 50"/>
              <a:gd name="T57" fmla="*/ 2 h 104"/>
              <a:gd name="T58" fmla="*/ 46 w 50"/>
              <a:gd name="T59" fmla="*/ 16 h 104"/>
              <a:gd name="T60" fmla="*/ 45 w 50"/>
              <a:gd name="T61" fmla="*/ 15 h 104"/>
              <a:gd name="T62" fmla="*/ 42 w 50"/>
              <a:gd name="T63" fmla="*/ 15 h 104"/>
              <a:gd name="T64" fmla="*/ 40 w 50"/>
              <a:gd name="T65" fmla="*/ 15 h 104"/>
              <a:gd name="T66" fmla="*/ 38 w 50"/>
              <a:gd name="T67" fmla="*/ 15 h 104"/>
              <a:gd name="T68" fmla="*/ 35 w 50"/>
              <a:gd name="T69" fmla="*/ 15 h 104"/>
              <a:gd name="T70" fmla="*/ 34 w 50"/>
              <a:gd name="T71" fmla="*/ 16 h 104"/>
              <a:gd name="T72" fmla="*/ 32 w 50"/>
              <a:gd name="T73" fmla="*/ 16 h 104"/>
              <a:gd name="T74" fmla="*/ 32 w 50"/>
              <a:gd name="T75" fmla="*/ 18 h 104"/>
              <a:gd name="T76" fmla="*/ 31 w 50"/>
              <a:gd name="T77" fmla="*/ 19 h 104"/>
              <a:gd name="T78" fmla="*/ 31 w 50"/>
              <a:gd name="T79" fmla="*/ 22 h 104"/>
              <a:gd name="T80" fmla="*/ 31 w 50"/>
              <a:gd name="T81" fmla="*/ 24 h 104"/>
              <a:gd name="T82" fmla="*/ 45 w 50"/>
              <a:gd name="T83" fmla="*/ 30 h 104"/>
              <a:gd name="T84" fmla="*/ 31 w 50"/>
              <a:gd name="T85" fmla="*/ 44 h 104"/>
              <a:gd name="T86" fmla="*/ 10 w 50"/>
              <a:gd name="T87" fmla="*/ 104 h 104"/>
              <a:gd name="T88" fmla="*/ 0 w 50"/>
              <a:gd name="T89" fmla="*/ 44 h 1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
              <a:gd name="T136" fmla="*/ 0 h 104"/>
              <a:gd name="T137" fmla="*/ 50 w 50"/>
              <a:gd name="T138" fmla="*/ 104 h 1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 h="104">
                <a:moveTo>
                  <a:pt x="0" y="30"/>
                </a:moveTo>
                <a:lnTo>
                  <a:pt x="10" y="30"/>
                </a:lnTo>
                <a:lnTo>
                  <a:pt x="10" y="24"/>
                </a:lnTo>
                <a:lnTo>
                  <a:pt x="10" y="23"/>
                </a:lnTo>
                <a:lnTo>
                  <a:pt x="10" y="22"/>
                </a:lnTo>
                <a:lnTo>
                  <a:pt x="10" y="20"/>
                </a:lnTo>
                <a:lnTo>
                  <a:pt x="10" y="19"/>
                </a:lnTo>
                <a:lnTo>
                  <a:pt x="11" y="19"/>
                </a:lnTo>
                <a:lnTo>
                  <a:pt x="11" y="18"/>
                </a:lnTo>
                <a:lnTo>
                  <a:pt x="11" y="17"/>
                </a:lnTo>
                <a:lnTo>
                  <a:pt x="11" y="16"/>
                </a:lnTo>
                <a:lnTo>
                  <a:pt x="11" y="15"/>
                </a:lnTo>
                <a:lnTo>
                  <a:pt x="11" y="13"/>
                </a:lnTo>
                <a:lnTo>
                  <a:pt x="11" y="12"/>
                </a:lnTo>
                <a:lnTo>
                  <a:pt x="13" y="11"/>
                </a:lnTo>
                <a:lnTo>
                  <a:pt x="13" y="10"/>
                </a:lnTo>
                <a:lnTo>
                  <a:pt x="13" y="9"/>
                </a:lnTo>
                <a:lnTo>
                  <a:pt x="14" y="9"/>
                </a:lnTo>
                <a:lnTo>
                  <a:pt x="14" y="8"/>
                </a:lnTo>
                <a:lnTo>
                  <a:pt x="14" y="7"/>
                </a:lnTo>
                <a:lnTo>
                  <a:pt x="15" y="7"/>
                </a:lnTo>
                <a:lnTo>
                  <a:pt x="15" y="5"/>
                </a:lnTo>
                <a:lnTo>
                  <a:pt x="16" y="5"/>
                </a:lnTo>
                <a:lnTo>
                  <a:pt x="16" y="4"/>
                </a:lnTo>
                <a:lnTo>
                  <a:pt x="17" y="4"/>
                </a:lnTo>
                <a:lnTo>
                  <a:pt x="18" y="3"/>
                </a:lnTo>
                <a:lnTo>
                  <a:pt x="19" y="3"/>
                </a:lnTo>
                <a:lnTo>
                  <a:pt x="19" y="2"/>
                </a:lnTo>
                <a:lnTo>
                  <a:pt x="21" y="2"/>
                </a:lnTo>
                <a:lnTo>
                  <a:pt x="22" y="2"/>
                </a:lnTo>
                <a:lnTo>
                  <a:pt x="22" y="1"/>
                </a:lnTo>
                <a:lnTo>
                  <a:pt x="23" y="1"/>
                </a:lnTo>
                <a:lnTo>
                  <a:pt x="24" y="1"/>
                </a:lnTo>
                <a:lnTo>
                  <a:pt x="25" y="1"/>
                </a:lnTo>
                <a:lnTo>
                  <a:pt x="25" y="0"/>
                </a:lnTo>
                <a:lnTo>
                  <a:pt x="26" y="0"/>
                </a:lnTo>
                <a:lnTo>
                  <a:pt x="27" y="0"/>
                </a:lnTo>
                <a:lnTo>
                  <a:pt x="29" y="0"/>
                </a:lnTo>
                <a:lnTo>
                  <a:pt x="30" y="0"/>
                </a:lnTo>
                <a:lnTo>
                  <a:pt x="31" y="0"/>
                </a:lnTo>
                <a:lnTo>
                  <a:pt x="32" y="0"/>
                </a:lnTo>
                <a:lnTo>
                  <a:pt x="33" y="0"/>
                </a:lnTo>
                <a:lnTo>
                  <a:pt x="34" y="0"/>
                </a:lnTo>
                <a:lnTo>
                  <a:pt x="35" y="0"/>
                </a:lnTo>
                <a:lnTo>
                  <a:pt x="37" y="0"/>
                </a:lnTo>
                <a:lnTo>
                  <a:pt x="38" y="0"/>
                </a:lnTo>
                <a:lnTo>
                  <a:pt x="39" y="0"/>
                </a:lnTo>
                <a:lnTo>
                  <a:pt x="40" y="0"/>
                </a:lnTo>
                <a:lnTo>
                  <a:pt x="41" y="0"/>
                </a:lnTo>
                <a:lnTo>
                  <a:pt x="42" y="0"/>
                </a:lnTo>
                <a:lnTo>
                  <a:pt x="43" y="0"/>
                </a:lnTo>
                <a:lnTo>
                  <a:pt x="43" y="1"/>
                </a:lnTo>
                <a:lnTo>
                  <a:pt x="45" y="1"/>
                </a:lnTo>
                <a:lnTo>
                  <a:pt x="46" y="1"/>
                </a:lnTo>
                <a:lnTo>
                  <a:pt x="47" y="1"/>
                </a:lnTo>
                <a:lnTo>
                  <a:pt x="48" y="1"/>
                </a:lnTo>
                <a:lnTo>
                  <a:pt x="49" y="2"/>
                </a:lnTo>
                <a:lnTo>
                  <a:pt x="50" y="2"/>
                </a:lnTo>
                <a:lnTo>
                  <a:pt x="47" y="16"/>
                </a:lnTo>
                <a:lnTo>
                  <a:pt x="46" y="16"/>
                </a:lnTo>
                <a:lnTo>
                  <a:pt x="46" y="15"/>
                </a:lnTo>
                <a:lnTo>
                  <a:pt x="45" y="15"/>
                </a:lnTo>
                <a:lnTo>
                  <a:pt x="43" y="15"/>
                </a:lnTo>
                <a:lnTo>
                  <a:pt x="42" y="15"/>
                </a:lnTo>
                <a:lnTo>
                  <a:pt x="41" y="15"/>
                </a:lnTo>
                <a:lnTo>
                  <a:pt x="40" y="15"/>
                </a:lnTo>
                <a:lnTo>
                  <a:pt x="39" y="15"/>
                </a:lnTo>
                <a:lnTo>
                  <a:pt x="38" y="15"/>
                </a:lnTo>
                <a:lnTo>
                  <a:pt x="37" y="15"/>
                </a:lnTo>
                <a:lnTo>
                  <a:pt x="35" y="15"/>
                </a:lnTo>
                <a:lnTo>
                  <a:pt x="34" y="15"/>
                </a:lnTo>
                <a:lnTo>
                  <a:pt x="34" y="16"/>
                </a:lnTo>
                <a:lnTo>
                  <a:pt x="33" y="16"/>
                </a:lnTo>
                <a:lnTo>
                  <a:pt x="32" y="16"/>
                </a:lnTo>
                <a:lnTo>
                  <a:pt x="32" y="17"/>
                </a:lnTo>
                <a:lnTo>
                  <a:pt x="32" y="18"/>
                </a:lnTo>
                <a:lnTo>
                  <a:pt x="31" y="18"/>
                </a:lnTo>
                <a:lnTo>
                  <a:pt x="31" y="19"/>
                </a:lnTo>
                <a:lnTo>
                  <a:pt x="31" y="20"/>
                </a:lnTo>
                <a:lnTo>
                  <a:pt x="31" y="22"/>
                </a:lnTo>
                <a:lnTo>
                  <a:pt x="31" y="23"/>
                </a:lnTo>
                <a:lnTo>
                  <a:pt x="31" y="24"/>
                </a:lnTo>
                <a:lnTo>
                  <a:pt x="31" y="30"/>
                </a:lnTo>
                <a:lnTo>
                  <a:pt x="45" y="30"/>
                </a:lnTo>
                <a:lnTo>
                  <a:pt x="45" y="44"/>
                </a:lnTo>
                <a:lnTo>
                  <a:pt x="31" y="44"/>
                </a:lnTo>
                <a:lnTo>
                  <a:pt x="31" y="104"/>
                </a:lnTo>
                <a:lnTo>
                  <a:pt x="10" y="104"/>
                </a:lnTo>
                <a:lnTo>
                  <a:pt x="10" y="44"/>
                </a:lnTo>
                <a:lnTo>
                  <a:pt x="0" y="44"/>
                </a:lnTo>
                <a:lnTo>
                  <a:pt x="0" y="3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4" name="Freeform 97"/>
          <p:cNvSpPr>
            <a:spLocks noEditPoints="1"/>
          </p:cNvSpPr>
          <p:nvPr/>
        </p:nvSpPr>
        <p:spPr bwMode="auto">
          <a:xfrm>
            <a:off x="7154863" y="4294188"/>
            <a:ext cx="111125" cy="123825"/>
          </a:xfrm>
          <a:custGeom>
            <a:avLst/>
            <a:gdLst>
              <a:gd name="T0" fmla="*/ 68 w 70"/>
              <a:gd name="T1" fmla="*/ 60 h 78"/>
              <a:gd name="T2" fmla="*/ 66 w 70"/>
              <a:gd name="T3" fmla="*/ 63 h 78"/>
              <a:gd name="T4" fmla="*/ 62 w 70"/>
              <a:gd name="T5" fmla="*/ 68 h 78"/>
              <a:gd name="T6" fmla="*/ 58 w 70"/>
              <a:gd name="T7" fmla="*/ 72 h 78"/>
              <a:gd name="T8" fmla="*/ 54 w 70"/>
              <a:gd name="T9" fmla="*/ 75 h 78"/>
              <a:gd name="T10" fmla="*/ 48 w 70"/>
              <a:gd name="T11" fmla="*/ 77 h 78"/>
              <a:gd name="T12" fmla="*/ 43 w 70"/>
              <a:gd name="T13" fmla="*/ 78 h 78"/>
              <a:gd name="T14" fmla="*/ 37 w 70"/>
              <a:gd name="T15" fmla="*/ 78 h 78"/>
              <a:gd name="T16" fmla="*/ 31 w 70"/>
              <a:gd name="T17" fmla="*/ 78 h 78"/>
              <a:gd name="T18" fmla="*/ 26 w 70"/>
              <a:gd name="T19" fmla="*/ 77 h 78"/>
              <a:gd name="T20" fmla="*/ 20 w 70"/>
              <a:gd name="T21" fmla="*/ 75 h 78"/>
              <a:gd name="T22" fmla="*/ 14 w 70"/>
              <a:gd name="T23" fmla="*/ 72 h 78"/>
              <a:gd name="T24" fmla="*/ 10 w 70"/>
              <a:gd name="T25" fmla="*/ 68 h 78"/>
              <a:gd name="T26" fmla="*/ 6 w 70"/>
              <a:gd name="T27" fmla="*/ 62 h 78"/>
              <a:gd name="T28" fmla="*/ 4 w 70"/>
              <a:gd name="T29" fmla="*/ 59 h 78"/>
              <a:gd name="T30" fmla="*/ 1 w 70"/>
              <a:gd name="T31" fmla="*/ 53 h 78"/>
              <a:gd name="T32" fmla="*/ 0 w 70"/>
              <a:gd name="T33" fmla="*/ 47 h 78"/>
              <a:gd name="T34" fmla="*/ 0 w 70"/>
              <a:gd name="T35" fmla="*/ 41 h 78"/>
              <a:gd name="T36" fmla="*/ 0 w 70"/>
              <a:gd name="T37" fmla="*/ 36 h 78"/>
              <a:gd name="T38" fmla="*/ 1 w 70"/>
              <a:gd name="T39" fmla="*/ 30 h 78"/>
              <a:gd name="T40" fmla="*/ 3 w 70"/>
              <a:gd name="T41" fmla="*/ 24 h 78"/>
              <a:gd name="T42" fmla="*/ 5 w 70"/>
              <a:gd name="T43" fmla="*/ 20 h 78"/>
              <a:gd name="T44" fmla="*/ 7 w 70"/>
              <a:gd name="T45" fmla="*/ 15 h 78"/>
              <a:gd name="T46" fmla="*/ 12 w 70"/>
              <a:gd name="T47" fmla="*/ 9 h 78"/>
              <a:gd name="T48" fmla="*/ 18 w 70"/>
              <a:gd name="T49" fmla="*/ 5 h 78"/>
              <a:gd name="T50" fmla="*/ 23 w 70"/>
              <a:gd name="T51" fmla="*/ 3 h 78"/>
              <a:gd name="T52" fmla="*/ 28 w 70"/>
              <a:gd name="T53" fmla="*/ 1 h 78"/>
              <a:gd name="T54" fmla="*/ 32 w 70"/>
              <a:gd name="T55" fmla="*/ 0 h 78"/>
              <a:gd name="T56" fmla="*/ 38 w 70"/>
              <a:gd name="T57" fmla="*/ 1 h 78"/>
              <a:gd name="T58" fmla="*/ 44 w 70"/>
              <a:gd name="T59" fmla="*/ 1 h 78"/>
              <a:gd name="T60" fmla="*/ 50 w 70"/>
              <a:gd name="T61" fmla="*/ 4 h 78"/>
              <a:gd name="T62" fmla="*/ 55 w 70"/>
              <a:gd name="T63" fmla="*/ 7 h 78"/>
              <a:gd name="T64" fmla="*/ 59 w 70"/>
              <a:gd name="T65" fmla="*/ 9 h 78"/>
              <a:gd name="T66" fmla="*/ 62 w 70"/>
              <a:gd name="T67" fmla="*/ 14 h 78"/>
              <a:gd name="T68" fmla="*/ 66 w 70"/>
              <a:gd name="T69" fmla="*/ 20 h 78"/>
              <a:gd name="T70" fmla="*/ 68 w 70"/>
              <a:gd name="T71" fmla="*/ 25 h 78"/>
              <a:gd name="T72" fmla="*/ 69 w 70"/>
              <a:gd name="T73" fmla="*/ 31 h 78"/>
              <a:gd name="T74" fmla="*/ 69 w 70"/>
              <a:gd name="T75" fmla="*/ 37 h 78"/>
              <a:gd name="T76" fmla="*/ 70 w 70"/>
              <a:gd name="T77" fmla="*/ 44 h 78"/>
              <a:gd name="T78" fmla="*/ 21 w 70"/>
              <a:gd name="T79" fmla="*/ 48 h 78"/>
              <a:gd name="T80" fmla="*/ 22 w 70"/>
              <a:gd name="T81" fmla="*/ 54 h 78"/>
              <a:gd name="T82" fmla="*/ 24 w 70"/>
              <a:gd name="T83" fmla="*/ 59 h 78"/>
              <a:gd name="T84" fmla="*/ 28 w 70"/>
              <a:gd name="T85" fmla="*/ 61 h 78"/>
              <a:gd name="T86" fmla="*/ 32 w 70"/>
              <a:gd name="T87" fmla="*/ 63 h 78"/>
              <a:gd name="T88" fmla="*/ 38 w 70"/>
              <a:gd name="T89" fmla="*/ 63 h 78"/>
              <a:gd name="T90" fmla="*/ 43 w 70"/>
              <a:gd name="T91" fmla="*/ 62 h 78"/>
              <a:gd name="T92" fmla="*/ 46 w 70"/>
              <a:gd name="T93" fmla="*/ 60 h 78"/>
              <a:gd name="T94" fmla="*/ 48 w 70"/>
              <a:gd name="T95" fmla="*/ 56 h 78"/>
              <a:gd name="T96" fmla="*/ 51 w 70"/>
              <a:gd name="T97" fmla="*/ 33 h 78"/>
              <a:gd name="T98" fmla="*/ 50 w 70"/>
              <a:gd name="T99" fmla="*/ 29 h 78"/>
              <a:gd name="T100" fmla="*/ 48 w 70"/>
              <a:gd name="T101" fmla="*/ 24 h 78"/>
              <a:gd name="T102" fmla="*/ 46 w 70"/>
              <a:gd name="T103" fmla="*/ 21 h 78"/>
              <a:gd name="T104" fmla="*/ 43 w 70"/>
              <a:gd name="T105" fmla="*/ 17 h 78"/>
              <a:gd name="T106" fmla="*/ 37 w 70"/>
              <a:gd name="T107" fmla="*/ 16 h 78"/>
              <a:gd name="T108" fmla="*/ 31 w 70"/>
              <a:gd name="T109" fmla="*/ 16 h 78"/>
              <a:gd name="T110" fmla="*/ 28 w 70"/>
              <a:gd name="T111" fmla="*/ 19 h 78"/>
              <a:gd name="T112" fmla="*/ 24 w 70"/>
              <a:gd name="T113" fmla="*/ 22 h 78"/>
              <a:gd name="T114" fmla="*/ 22 w 70"/>
              <a:gd name="T115" fmla="*/ 27 h 78"/>
              <a:gd name="T116" fmla="*/ 21 w 70"/>
              <a:gd name="T117" fmla="*/ 32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8"/>
              <a:gd name="T179" fmla="*/ 70 w 70"/>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8">
                <a:moveTo>
                  <a:pt x="50" y="53"/>
                </a:moveTo>
                <a:lnTo>
                  <a:pt x="69" y="56"/>
                </a:lnTo>
                <a:lnTo>
                  <a:pt x="68" y="58"/>
                </a:lnTo>
                <a:lnTo>
                  <a:pt x="68" y="59"/>
                </a:lnTo>
                <a:lnTo>
                  <a:pt x="68" y="60"/>
                </a:lnTo>
                <a:lnTo>
                  <a:pt x="67" y="60"/>
                </a:lnTo>
                <a:lnTo>
                  <a:pt x="67" y="61"/>
                </a:lnTo>
                <a:lnTo>
                  <a:pt x="67" y="62"/>
                </a:lnTo>
                <a:lnTo>
                  <a:pt x="66" y="62"/>
                </a:lnTo>
                <a:lnTo>
                  <a:pt x="66" y="63"/>
                </a:lnTo>
                <a:lnTo>
                  <a:pt x="65" y="64"/>
                </a:lnTo>
                <a:lnTo>
                  <a:pt x="65" y="66"/>
                </a:lnTo>
                <a:lnTo>
                  <a:pt x="63" y="66"/>
                </a:lnTo>
                <a:lnTo>
                  <a:pt x="63" y="67"/>
                </a:lnTo>
                <a:lnTo>
                  <a:pt x="62" y="68"/>
                </a:lnTo>
                <a:lnTo>
                  <a:pt x="61" y="69"/>
                </a:lnTo>
                <a:lnTo>
                  <a:pt x="61" y="70"/>
                </a:lnTo>
                <a:lnTo>
                  <a:pt x="60" y="70"/>
                </a:lnTo>
                <a:lnTo>
                  <a:pt x="59" y="71"/>
                </a:lnTo>
                <a:lnTo>
                  <a:pt x="58" y="72"/>
                </a:lnTo>
                <a:lnTo>
                  <a:pt x="57" y="72"/>
                </a:lnTo>
                <a:lnTo>
                  <a:pt x="57" y="74"/>
                </a:lnTo>
                <a:lnTo>
                  <a:pt x="55" y="74"/>
                </a:lnTo>
                <a:lnTo>
                  <a:pt x="54" y="74"/>
                </a:lnTo>
                <a:lnTo>
                  <a:pt x="54" y="75"/>
                </a:lnTo>
                <a:lnTo>
                  <a:pt x="53" y="75"/>
                </a:lnTo>
                <a:lnTo>
                  <a:pt x="52" y="76"/>
                </a:lnTo>
                <a:lnTo>
                  <a:pt x="51" y="76"/>
                </a:lnTo>
                <a:lnTo>
                  <a:pt x="50" y="76"/>
                </a:lnTo>
                <a:lnTo>
                  <a:pt x="48" y="77"/>
                </a:lnTo>
                <a:lnTo>
                  <a:pt x="47" y="77"/>
                </a:lnTo>
                <a:lnTo>
                  <a:pt x="46" y="77"/>
                </a:lnTo>
                <a:lnTo>
                  <a:pt x="45" y="78"/>
                </a:lnTo>
                <a:lnTo>
                  <a:pt x="44" y="78"/>
                </a:lnTo>
                <a:lnTo>
                  <a:pt x="43" y="78"/>
                </a:lnTo>
                <a:lnTo>
                  <a:pt x="42" y="78"/>
                </a:lnTo>
                <a:lnTo>
                  <a:pt x="40" y="78"/>
                </a:lnTo>
                <a:lnTo>
                  <a:pt x="39" y="78"/>
                </a:lnTo>
                <a:lnTo>
                  <a:pt x="38" y="78"/>
                </a:lnTo>
                <a:lnTo>
                  <a:pt x="37" y="78"/>
                </a:lnTo>
                <a:lnTo>
                  <a:pt x="36" y="78"/>
                </a:lnTo>
                <a:lnTo>
                  <a:pt x="35" y="78"/>
                </a:lnTo>
                <a:lnTo>
                  <a:pt x="34" y="78"/>
                </a:lnTo>
                <a:lnTo>
                  <a:pt x="32" y="78"/>
                </a:lnTo>
                <a:lnTo>
                  <a:pt x="31" y="78"/>
                </a:lnTo>
                <a:lnTo>
                  <a:pt x="30" y="78"/>
                </a:lnTo>
                <a:lnTo>
                  <a:pt x="29" y="78"/>
                </a:lnTo>
                <a:lnTo>
                  <a:pt x="28" y="78"/>
                </a:lnTo>
                <a:lnTo>
                  <a:pt x="27" y="77"/>
                </a:lnTo>
                <a:lnTo>
                  <a:pt x="26" y="77"/>
                </a:lnTo>
                <a:lnTo>
                  <a:pt x="24" y="77"/>
                </a:lnTo>
                <a:lnTo>
                  <a:pt x="23" y="77"/>
                </a:lnTo>
                <a:lnTo>
                  <a:pt x="22" y="76"/>
                </a:lnTo>
                <a:lnTo>
                  <a:pt x="21" y="76"/>
                </a:lnTo>
                <a:lnTo>
                  <a:pt x="20" y="75"/>
                </a:lnTo>
                <a:lnTo>
                  <a:pt x="19" y="75"/>
                </a:lnTo>
                <a:lnTo>
                  <a:pt x="18" y="75"/>
                </a:lnTo>
                <a:lnTo>
                  <a:pt x="16" y="74"/>
                </a:lnTo>
                <a:lnTo>
                  <a:pt x="15" y="72"/>
                </a:lnTo>
                <a:lnTo>
                  <a:pt x="14" y="72"/>
                </a:lnTo>
                <a:lnTo>
                  <a:pt x="14" y="71"/>
                </a:lnTo>
                <a:lnTo>
                  <a:pt x="13" y="71"/>
                </a:lnTo>
                <a:lnTo>
                  <a:pt x="12" y="70"/>
                </a:lnTo>
                <a:lnTo>
                  <a:pt x="11" y="69"/>
                </a:lnTo>
                <a:lnTo>
                  <a:pt x="10" y="68"/>
                </a:lnTo>
                <a:lnTo>
                  <a:pt x="8" y="67"/>
                </a:lnTo>
                <a:lnTo>
                  <a:pt x="7" y="66"/>
                </a:lnTo>
                <a:lnTo>
                  <a:pt x="7" y="64"/>
                </a:lnTo>
                <a:lnTo>
                  <a:pt x="6" y="63"/>
                </a:lnTo>
                <a:lnTo>
                  <a:pt x="6" y="62"/>
                </a:lnTo>
                <a:lnTo>
                  <a:pt x="5" y="62"/>
                </a:lnTo>
                <a:lnTo>
                  <a:pt x="5" y="61"/>
                </a:lnTo>
                <a:lnTo>
                  <a:pt x="5" y="60"/>
                </a:lnTo>
                <a:lnTo>
                  <a:pt x="4" y="60"/>
                </a:lnTo>
                <a:lnTo>
                  <a:pt x="4" y="59"/>
                </a:lnTo>
                <a:lnTo>
                  <a:pt x="4" y="58"/>
                </a:lnTo>
                <a:lnTo>
                  <a:pt x="3" y="56"/>
                </a:lnTo>
                <a:lnTo>
                  <a:pt x="3" y="55"/>
                </a:lnTo>
                <a:lnTo>
                  <a:pt x="3" y="54"/>
                </a:lnTo>
                <a:lnTo>
                  <a:pt x="1" y="53"/>
                </a:lnTo>
                <a:lnTo>
                  <a:pt x="1" y="52"/>
                </a:lnTo>
                <a:lnTo>
                  <a:pt x="1" y="51"/>
                </a:lnTo>
                <a:lnTo>
                  <a:pt x="1" y="50"/>
                </a:lnTo>
                <a:lnTo>
                  <a:pt x="1" y="48"/>
                </a:lnTo>
                <a:lnTo>
                  <a:pt x="0" y="47"/>
                </a:lnTo>
                <a:lnTo>
                  <a:pt x="0" y="46"/>
                </a:lnTo>
                <a:lnTo>
                  <a:pt x="0" y="45"/>
                </a:lnTo>
                <a:lnTo>
                  <a:pt x="0" y="44"/>
                </a:lnTo>
                <a:lnTo>
                  <a:pt x="0" y="43"/>
                </a:lnTo>
                <a:lnTo>
                  <a:pt x="0" y="41"/>
                </a:lnTo>
                <a:lnTo>
                  <a:pt x="0" y="40"/>
                </a:lnTo>
                <a:lnTo>
                  <a:pt x="0" y="39"/>
                </a:lnTo>
                <a:lnTo>
                  <a:pt x="0" y="38"/>
                </a:lnTo>
                <a:lnTo>
                  <a:pt x="0" y="37"/>
                </a:lnTo>
                <a:lnTo>
                  <a:pt x="0" y="36"/>
                </a:lnTo>
                <a:lnTo>
                  <a:pt x="0" y="35"/>
                </a:lnTo>
                <a:lnTo>
                  <a:pt x="0" y="33"/>
                </a:lnTo>
                <a:lnTo>
                  <a:pt x="0" y="32"/>
                </a:lnTo>
                <a:lnTo>
                  <a:pt x="1" y="31"/>
                </a:lnTo>
                <a:lnTo>
                  <a:pt x="1" y="30"/>
                </a:lnTo>
                <a:lnTo>
                  <a:pt x="1" y="29"/>
                </a:lnTo>
                <a:lnTo>
                  <a:pt x="1" y="28"/>
                </a:lnTo>
                <a:lnTo>
                  <a:pt x="1" y="27"/>
                </a:lnTo>
                <a:lnTo>
                  <a:pt x="3" y="25"/>
                </a:lnTo>
                <a:lnTo>
                  <a:pt x="3" y="24"/>
                </a:lnTo>
                <a:lnTo>
                  <a:pt x="3" y="23"/>
                </a:lnTo>
                <a:lnTo>
                  <a:pt x="4" y="22"/>
                </a:lnTo>
                <a:lnTo>
                  <a:pt x="4" y="21"/>
                </a:lnTo>
                <a:lnTo>
                  <a:pt x="4" y="20"/>
                </a:lnTo>
                <a:lnTo>
                  <a:pt x="5" y="20"/>
                </a:lnTo>
                <a:lnTo>
                  <a:pt x="5" y="19"/>
                </a:lnTo>
                <a:lnTo>
                  <a:pt x="5" y="17"/>
                </a:lnTo>
                <a:lnTo>
                  <a:pt x="6" y="17"/>
                </a:lnTo>
                <a:lnTo>
                  <a:pt x="6" y="16"/>
                </a:lnTo>
                <a:lnTo>
                  <a:pt x="7" y="15"/>
                </a:lnTo>
                <a:lnTo>
                  <a:pt x="7" y="14"/>
                </a:lnTo>
                <a:lnTo>
                  <a:pt x="8" y="13"/>
                </a:lnTo>
                <a:lnTo>
                  <a:pt x="10" y="12"/>
                </a:lnTo>
                <a:lnTo>
                  <a:pt x="11" y="11"/>
                </a:lnTo>
                <a:lnTo>
                  <a:pt x="12" y="9"/>
                </a:lnTo>
                <a:lnTo>
                  <a:pt x="13" y="8"/>
                </a:lnTo>
                <a:lnTo>
                  <a:pt x="14" y="7"/>
                </a:lnTo>
                <a:lnTo>
                  <a:pt x="15" y="7"/>
                </a:lnTo>
                <a:lnTo>
                  <a:pt x="16" y="6"/>
                </a:lnTo>
                <a:lnTo>
                  <a:pt x="18" y="5"/>
                </a:lnTo>
                <a:lnTo>
                  <a:pt x="19" y="5"/>
                </a:lnTo>
                <a:lnTo>
                  <a:pt x="20" y="4"/>
                </a:lnTo>
                <a:lnTo>
                  <a:pt x="21" y="4"/>
                </a:lnTo>
                <a:lnTo>
                  <a:pt x="22" y="3"/>
                </a:lnTo>
                <a:lnTo>
                  <a:pt x="23" y="3"/>
                </a:lnTo>
                <a:lnTo>
                  <a:pt x="24" y="3"/>
                </a:lnTo>
                <a:lnTo>
                  <a:pt x="24" y="1"/>
                </a:lnTo>
                <a:lnTo>
                  <a:pt x="26" y="1"/>
                </a:lnTo>
                <a:lnTo>
                  <a:pt x="27" y="1"/>
                </a:lnTo>
                <a:lnTo>
                  <a:pt x="28" y="1"/>
                </a:lnTo>
                <a:lnTo>
                  <a:pt x="29" y="1"/>
                </a:lnTo>
                <a:lnTo>
                  <a:pt x="30" y="1"/>
                </a:lnTo>
                <a:lnTo>
                  <a:pt x="31" y="1"/>
                </a:lnTo>
                <a:lnTo>
                  <a:pt x="31" y="0"/>
                </a:lnTo>
                <a:lnTo>
                  <a:pt x="32" y="0"/>
                </a:lnTo>
                <a:lnTo>
                  <a:pt x="34" y="0"/>
                </a:lnTo>
                <a:lnTo>
                  <a:pt x="35" y="0"/>
                </a:lnTo>
                <a:lnTo>
                  <a:pt x="36" y="0"/>
                </a:lnTo>
                <a:lnTo>
                  <a:pt x="37" y="0"/>
                </a:lnTo>
                <a:lnTo>
                  <a:pt x="38" y="1"/>
                </a:lnTo>
                <a:lnTo>
                  <a:pt x="39" y="1"/>
                </a:lnTo>
                <a:lnTo>
                  <a:pt x="40" y="1"/>
                </a:lnTo>
                <a:lnTo>
                  <a:pt x="42" y="1"/>
                </a:lnTo>
                <a:lnTo>
                  <a:pt x="43" y="1"/>
                </a:lnTo>
                <a:lnTo>
                  <a:pt x="44" y="1"/>
                </a:lnTo>
                <a:lnTo>
                  <a:pt x="45" y="3"/>
                </a:lnTo>
                <a:lnTo>
                  <a:pt x="46" y="3"/>
                </a:lnTo>
                <a:lnTo>
                  <a:pt x="47" y="3"/>
                </a:lnTo>
                <a:lnTo>
                  <a:pt x="48" y="4"/>
                </a:lnTo>
                <a:lnTo>
                  <a:pt x="50" y="4"/>
                </a:lnTo>
                <a:lnTo>
                  <a:pt x="51" y="4"/>
                </a:lnTo>
                <a:lnTo>
                  <a:pt x="52" y="5"/>
                </a:lnTo>
                <a:lnTo>
                  <a:pt x="53" y="6"/>
                </a:lnTo>
                <a:lnTo>
                  <a:pt x="54" y="6"/>
                </a:lnTo>
                <a:lnTo>
                  <a:pt x="55" y="7"/>
                </a:lnTo>
                <a:lnTo>
                  <a:pt x="57" y="7"/>
                </a:lnTo>
                <a:lnTo>
                  <a:pt x="57" y="8"/>
                </a:lnTo>
                <a:lnTo>
                  <a:pt x="58" y="8"/>
                </a:lnTo>
                <a:lnTo>
                  <a:pt x="58" y="9"/>
                </a:lnTo>
                <a:lnTo>
                  <a:pt x="59" y="9"/>
                </a:lnTo>
                <a:lnTo>
                  <a:pt x="60" y="11"/>
                </a:lnTo>
                <a:lnTo>
                  <a:pt x="61" y="12"/>
                </a:lnTo>
                <a:lnTo>
                  <a:pt x="61" y="13"/>
                </a:lnTo>
                <a:lnTo>
                  <a:pt x="62" y="13"/>
                </a:lnTo>
                <a:lnTo>
                  <a:pt x="62" y="14"/>
                </a:lnTo>
                <a:lnTo>
                  <a:pt x="63" y="15"/>
                </a:lnTo>
                <a:lnTo>
                  <a:pt x="63" y="16"/>
                </a:lnTo>
                <a:lnTo>
                  <a:pt x="65" y="17"/>
                </a:lnTo>
                <a:lnTo>
                  <a:pt x="66" y="19"/>
                </a:lnTo>
                <a:lnTo>
                  <a:pt x="66" y="20"/>
                </a:lnTo>
                <a:lnTo>
                  <a:pt x="66" y="21"/>
                </a:lnTo>
                <a:lnTo>
                  <a:pt x="67" y="22"/>
                </a:lnTo>
                <a:lnTo>
                  <a:pt x="67" y="23"/>
                </a:lnTo>
                <a:lnTo>
                  <a:pt x="68" y="24"/>
                </a:lnTo>
                <a:lnTo>
                  <a:pt x="68" y="25"/>
                </a:lnTo>
                <a:lnTo>
                  <a:pt x="68" y="27"/>
                </a:lnTo>
                <a:lnTo>
                  <a:pt x="68" y="28"/>
                </a:lnTo>
                <a:lnTo>
                  <a:pt x="68" y="29"/>
                </a:lnTo>
                <a:lnTo>
                  <a:pt x="69" y="30"/>
                </a:lnTo>
                <a:lnTo>
                  <a:pt x="69" y="31"/>
                </a:lnTo>
                <a:lnTo>
                  <a:pt x="69" y="32"/>
                </a:lnTo>
                <a:lnTo>
                  <a:pt x="69" y="33"/>
                </a:lnTo>
                <a:lnTo>
                  <a:pt x="69" y="35"/>
                </a:lnTo>
                <a:lnTo>
                  <a:pt x="69" y="36"/>
                </a:lnTo>
                <a:lnTo>
                  <a:pt x="69" y="37"/>
                </a:lnTo>
                <a:lnTo>
                  <a:pt x="69" y="38"/>
                </a:lnTo>
                <a:lnTo>
                  <a:pt x="70" y="39"/>
                </a:lnTo>
                <a:lnTo>
                  <a:pt x="70" y="41"/>
                </a:lnTo>
                <a:lnTo>
                  <a:pt x="70" y="43"/>
                </a:lnTo>
                <a:lnTo>
                  <a:pt x="70" y="44"/>
                </a:lnTo>
                <a:lnTo>
                  <a:pt x="70" y="45"/>
                </a:lnTo>
                <a:lnTo>
                  <a:pt x="21" y="45"/>
                </a:lnTo>
                <a:lnTo>
                  <a:pt x="21" y="46"/>
                </a:lnTo>
                <a:lnTo>
                  <a:pt x="21" y="47"/>
                </a:lnTo>
                <a:lnTo>
                  <a:pt x="21" y="48"/>
                </a:lnTo>
                <a:lnTo>
                  <a:pt x="21" y="50"/>
                </a:lnTo>
                <a:lnTo>
                  <a:pt x="21" y="51"/>
                </a:lnTo>
                <a:lnTo>
                  <a:pt x="21" y="52"/>
                </a:lnTo>
                <a:lnTo>
                  <a:pt x="22" y="53"/>
                </a:lnTo>
                <a:lnTo>
                  <a:pt x="22" y="54"/>
                </a:lnTo>
                <a:lnTo>
                  <a:pt x="22" y="55"/>
                </a:lnTo>
                <a:lnTo>
                  <a:pt x="23" y="55"/>
                </a:lnTo>
                <a:lnTo>
                  <a:pt x="23" y="56"/>
                </a:lnTo>
                <a:lnTo>
                  <a:pt x="24" y="58"/>
                </a:lnTo>
                <a:lnTo>
                  <a:pt x="24" y="59"/>
                </a:lnTo>
                <a:lnTo>
                  <a:pt x="26" y="59"/>
                </a:lnTo>
                <a:lnTo>
                  <a:pt x="26" y="60"/>
                </a:lnTo>
                <a:lnTo>
                  <a:pt x="27" y="60"/>
                </a:lnTo>
                <a:lnTo>
                  <a:pt x="27" y="61"/>
                </a:lnTo>
                <a:lnTo>
                  <a:pt x="28" y="61"/>
                </a:lnTo>
                <a:lnTo>
                  <a:pt x="29" y="62"/>
                </a:lnTo>
                <a:lnTo>
                  <a:pt x="30" y="62"/>
                </a:lnTo>
                <a:lnTo>
                  <a:pt x="31" y="62"/>
                </a:lnTo>
                <a:lnTo>
                  <a:pt x="31" y="63"/>
                </a:lnTo>
                <a:lnTo>
                  <a:pt x="32" y="63"/>
                </a:lnTo>
                <a:lnTo>
                  <a:pt x="34" y="63"/>
                </a:lnTo>
                <a:lnTo>
                  <a:pt x="35" y="63"/>
                </a:lnTo>
                <a:lnTo>
                  <a:pt x="36" y="63"/>
                </a:lnTo>
                <a:lnTo>
                  <a:pt x="37" y="63"/>
                </a:lnTo>
                <a:lnTo>
                  <a:pt x="38" y="63"/>
                </a:lnTo>
                <a:lnTo>
                  <a:pt x="39" y="63"/>
                </a:lnTo>
                <a:lnTo>
                  <a:pt x="40" y="63"/>
                </a:lnTo>
                <a:lnTo>
                  <a:pt x="42" y="63"/>
                </a:lnTo>
                <a:lnTo>
                  <a:pt x="42" y="62"/>
                </a:lnTo>
                <a:lnTo>
                  <a:pt x="43" y="62"/>
                </a:lnTo>
                <a:lnTo>
                  <a:pt x="44" y="62"/>
                </a:lnTo>
                <a:lnTo>
                  <a:pt x="44" y="61"/>
                </a:lnTo>
                <a:lnTo>
                  <a:pt x="45" y="61"/>
                </a:lnTo>
                <a:lnTo>
                  <a:pt x="45" y="60"/>
                </a:lnTo>
                <a:lnTo>
                  <a:pt x="46" y="60"/>
                </a:lnTo>
                <a:lnTo>
                  <a:pt x="46" y="59"/>
                </a:lnTo>
                <a:lnTo>
                  <a:pt x="47" y="59"/>
                </a:lnTo>
                <a:lnTo>
                  <a:pt x="47" y="58"/>
                </a:lnTo>
                <a:lnTo>
                  <a:pt x="47" y="56"/>
                </a:lnTo>
                <a:lnTo>
                  <a:pt x="48" y="56"/>
                </a:lnTo>
                <a:lnTo>
                  <a:pt x="48" y="55"/>
                </a:lnTo>
                <a:lnTo>
                  <a:pt x="48" y="54"/>
                </a:lnTo>
                <a:lnTo>
                  <a:pt x="48" y="53"/>
                </a:lnTo>
                <a:lnTo>
                  <a:pt x="50" y="53"/>
                </a:lnTo>
                <a:close/>
                <a:moveTo>
                  <a:pt x="51" y="33"/>
                </a:moveTo>
                <a:lnTo>
                  <a:pt x="51" y="32"/>
                </a:lnTo>
                <a:lnTo>
                  <a:pt x="51" y="31"/>
                </a:lnTo>
                <a:lnTo>
                  <a:pt x="50" y="31"/>
                </a:lnTo>
                <a:lnTo>
                  <a:pt x="50" y="30"/>
                </a:lnTo>
                <a:lnTo>
                  <a:pt x="50" y="29"/>
                </a:lnTo>
                <a:lnTo>
                  <a:pt x="50" y="28"/>
                </a:lnTo>
                <a:lnTo>
                  <a:pt x="50" y="27"/>
                </a:lnTo>
                <a:lnTo>
                  <a:pt x="50" y="25"/>
                </a:lnTo>
                <a:lnTo>
                  <a:pt x="48" y="25"/>
                </a:lnTo>
                <a:lnTo>
                  <a:pt x="48" y="24"/>
                </a:lnTo>
                <a:lnTo>
                  <a:pt x="48" y="23"/>
                </a:lnTo>
                <a:lnTo>
                  <a:pt x="47" y="23"/>
                </a:lnTo>
                <a:lnTo>
                  <a:pt x="47" y="22"/>
                </a:lnTo>
                <a:lnTo>
                  <a:pt x="47" y="21"/>
                </a:lnTo>
                <a:lnTo>
                  <a:pt x="46" y="21"/>
                </a:lnTo>
                <a:lnTo>
                  <a:pt x="46" y="20"/>
                </a:lnTo>
                <a:lnTo>
                  <a:pt x="45" y="20"/>
                </a:lnTo>
                <a:lnTo>
                  <a:pt x="45" y="19"/>
                </a:lnTo>
                <a:lnTo>
                  <a:pt x="44" y="19"/>
                </a:lnTo>
                <a:lnTo>
                  <a:pt x="43" y="17"/>
                </a:lnTo>
                <a:lnTo>
                  <a:pt x="42" y="17"/>
                </a:lnTo>
                <a:lnTo>
                  <a:pt x="40" y="16"/>
                </a:lnTo>
                <a:lnTo>
                  <a:pt x="39" y="16"/>
                </a:lnTo>
                <a:lnTo>
                  <a:pt x="38" y="16"/>
                </a:lnTo>
                <a:lnTo>
                  <a:pt x="37" y="16"/>
                </a:lnTo>
                <a:lnTo>
                  <a:pt x="36" y="16"/>
                </a:lnTo>
                <a:lnTo>
                  <a:pt x="35" y="16"/>
                </a:lnTo>
                <a:lnTo>
                  <a:pt x="34" y="16"/>
                </a:lnTo>
                <a:lnTo>
                  <a:pt x="32" y="16"/>
                </a:lnTo>
                <a:lnTo>
                  <a:pt x="31" y="16"/>
                </a:lnTo>
                <a:lnTo>
                  <a:pt x="30" y="16"/>
                </a:lnTo>
                <a:lnTo>
                  <a:pt x="30" y="17"/>
                </a:lnTo>
                <a:lnTo>
                  <a:pt x="29" y="17"/>
                </a:lnTo>
                <a:lnTo>
                  <a:pt x="28" y="17"/>
                </a:lnTo>
                <a:lnTo>
                  <a:pt x="28" y="19"/>
                </a:lnTo>
                <a:lnTo>
                  <a:pt x="27" y="19"/>
                </a:lnTo>
                <a:lnTo>
                  <a:pt x="26" y="20"/>
                </a:lnTo>
                <a:lnTo>
                  <a:pt x="26" y="21"/>
                </a:lnTo>
                <a:lnTo>
                  <a:pt x="24" y="21"/>
                </a:lnTo>
                <a:lnTo>
                  <a:pt x="24" y="22"/>
                </a:lnTo>
                <a:lnTo>
                  <a:pt x="23" y="22"/>
                </a:lnTo>
                <a:lnTo>
                  <a:pt x="23" y="23"/>
                </a:lnTo>
                <a:lnTo>
                  <a:pt x="22" y="24"/>
                </a:lnTo>
                <a:lnTo>
                  <a:pt x="22" y="25"/>
                </a:lnTo>
                <a:lnTo>
                  <a:pt x="22" y="27"/>
                </a:lnTo>
                <a:lnTo>
                  <a:pt x="21" y="28"/>
                </a:lnTo>
                <a:lnTo>
                  <a:pt x="21" y="29"/>
                </a:lnTo>
                <a:lnTo>
                  <a:pt x="21" y="30"/>
                </a:lnTo>
                <a:lnTo>
                  <a:pt x="21" y="31"/>
                </a:lnTo>
                <a:lnTo>
                  <a:pt x="21" y="32"/>
                </a:lnTo>
                <a:lnTo>
                  <a:pt x="21" y="33"/>
                </a:lnTo>
                <a:lnTo>
                  <a:pt x="51"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5" name="Freeform 98"/>
          <p:cNvSpPr>
            <a:spLocks noEditPoints="1"/>
          </p:cNvSpPr>
          <p:nvPr/>
        </p:nvSpPr>
        <p:spPr bwMode="auto">
          <a:xfrm>
            <a:off x="7283450" y="4294188"/>
            <a:ext cx="107950" cy="123825"/>
          </a:xfrm>
          <a:custGeom>
            <a:avLst/>
            <a:gdLst>
              <a:gd name="T0" fmla="*/ 66 w 68"/>
              <a:gd name="T1" fmla="*/ 59 h 78"/>
              <a:gd name="T2" fmla="*/ 65 w 68"/>
              <a:gd name="T3" fmla="*/ 63 h 78"/>
              <a:gd name="T4" fmla="*/ 61 w 68"/>
              <a:gd name="T5" fmla="*/ 67 h 78"/>
              <a:gd name="T6" fmla="*/ 58 w 68"/>
              <a:gd name="T7" fmla="*/ 70 h 78"/>
              <a:gd name="T8" fmla="*/ 55 w 68"/>
              <a:gd name="T9" fmla="*/ 74 h 78"/>
              <a:gd name="T10" fmla="*/ 51 w 68"/>
              <a:gd name="T11" fmla="*/ 76 h 78"/>
              <a:gd name="T12" fmla="*/ 47 w 68"/>
              <a:gd name="T13" fmla="*/ 77 h 78"/>
              <a:gd name="T14" fmla="*/ 42 w 68"/>
              <a:gd name="T15" fmla="*/ 78 h 78"/>
              <a:gd name="T16" fmla="*/ 36 w 68"/>
              <a:gd name="T17" fmla="*/ 78 h 78"/>
              <a:gd name="T18" fmla="*/ 31 w 68"/>
              <a:gd name="T19" fmla="*/ 78 h 78"/>
              <a:gd name="T20" fmla="*/ 25 w 68"/>
              <a:gd name="T21" fmla="*/ 77 h 78"/>
              <a:gd name="T22" fmla="*/ 19 w 68"/>
              <a:gd name="T23" fmla="*/ 76 h 78"/>
              <a:gd name="T24" fmla="*/ 14 w 68"/>
              <a:gd name="T25" fmla="*/ 72 h 78"/>
              <a:gd name="T26" fmla="*/ 10 w 68"/>
              <a:gd name="T27" fmla="*/ 69 h 78"/>
              <a:gd name="T28" fmla="*/ 5 w 68"/>
              <a:gd name="T29" fmla="*/ 64 h 78"/>
              <a:gd name="T30" fmla="*/ 3 w 68"/>
              <a:gd name="T31" fmla="*/ 59 h 78"/>
              <a:gd name="T32" fmla="*/ 1 w 68"/>
              <a:gd name="T33" fmla="*/ 54 h 78"/>
              <a:gd name="T34" fmla="*/ 0 w 68"/>
              <a:gd name="T35" fmla="*/ 48 h 78"/>
              <a:gd name="T36" fmla="*/ 0 w 68"/>
              <a:gd name="T37" fmla="*/ 43 h 78"/>
              <a:gd name="T38" fmla="*/ 0 w 68"/>
              <a:gd name="T39" fmla="*/ 37 h 78"/>
              <a:gd name="T40" fmla="*/ 0 w 68"/>
              <a:gd name="T41" fmla="*/ 31 h 78"/>
              <a:gd name="T42" fmla="*/ 1 w 68"/>
              <a:gd name="T43" fmla="*/ 27 h 78"/>
              <a:gd name="T44" fmla="*/ 3 w 68"/>
              <a:gd name="T45" fmla="*/ 21 h 78"/>
              <a:gd name="T46" fmla="*/ 5 w 68"/>
              <a:gd name="T47" fmla="*/ 15 h 78"/>
              <a:gd name="T48" fmla="*/ 9 w 68"/>
              <a:gd name="T49" fmla="*/ 12 h 78"/>
              <a:gd name="T50" fmla="*/ 12 w 68"/>
              <a:gd name="T51" fmla="*/ 8 h 78"/>
              <a:gd name="T52" fmla="*/ 16 w 68"/>
              <a:gd name="T53" fmla="*/ 6 h 78"/>
              <a:gd name="T54" fmla="*/ 19 w 68"/>
              <a:gd name="T55" fmla="*/ 4 h 78"/>
              <a:gd name="T56" fmla="*/ 24 w 68"/>
              <a:gd name="T57" fmla="*/ 1 h 78"/>
              <a:gd name="T58" fmla="*/ 29 w 68"/>
              <a:gd name="T59" fmla="*/ 1 h 78"/>
              <a:gd name="T60" fmla="*/ 35 w 68"/>
              <a:gd name="T61" fmla="*/ 0 h 78"/>
              <a:gd name="T62" fmla="*/ 41 w 68"/>
              <a:gd name="T63" fmla="*/ 1 h 78"/>
              <a:gd name="T64" fmla="*/ 47 w 68"/>
              <a:gd name="T65" fmla="*/ 3 h 78"/>
              <a:gd name="T66" fmla="*/ 51 w 68"/>
              <a:gd name="T67" fmla="*/ 5 h 78"/>
              <a:gd name="T68" fmla="*/ 57 w 68"/>
              <a:gd name="T69" fmla="*/ 9 h 78"/>
              <a:gd name="T70" fmla="*/ 60 w 68"/>
              <a:gd name="T71" fmla="*/ 13 h 78"/>
              <a:gd name="T72" fmla="*/ 63 w 68"/>
              <a:gd name="T73" fmla="*/ 17 h 78"/>
              <a:gd name="T74" fmla="*/ 65 w 68"/>
              <a:gd name="T75" fmla="*/ 22 h 78"/>
              <a:gd name="T76" fmla="*/ 67 w 68"/>
              <a:gd name="T77" fmla="*/ 27 h 78"/>
              <a:gd name="T78" fmla="*/ 68 w 68"/>
              <a:gd name="T79" fmla="*/ 32 h 78"/>
              <a:gd name="T80" fmla="*/ 68 w 68"/>
              <a:gd name="T81" fmla="*/ 38 h 78"/>
              <a:gd name="T82" fmla="*/ 68 w 68"/>
              <a:gd name="T83" fmla="*/ 45 h 78"/>
              <a:gd name="T84" fmla="*/ 20 w 68"/>
              <a:gd name="T85" fmla="*/ 50 h 78"/>
              <a:gd name="T86" fmla="*/ 21 w 68"/>
              <a:gd name="T87" fmla="*/ 55 h 78"/>
              <a:gd name="T88" fmla="*/ 25 w 68"/>
              <a:gd name="T89" fmla="*/ 59 h 78"/>
              <a:gd name="T90" fmla="*/ 27 w 68"/>
              <a:gd name="T91" fmla="*/ 62 h 78"/>
              <a:gd name="T92" fmla="*/ 32 w 68"/>
              <a:gd name="T93" fmla="*/ 63 h 78"/>
              <a:gd name="T94" fmla="*/ 37 w 68"/>
              <a:gd name="T95" fmla="*/ 63 h 78"/>
              <a:gd name="T96" fmla="*/ 42 w 68"/>
              <a:gd name="T97" fmla="*/ 62 h 78"/>
              <a:gd name="T98" fmla="*/ 45 w 68"/>
              <a:gd name="T99" fmla="*/ 59 h 78"/>
              <a:gd name="T100" fmla="*/ 48 w 68"/>
              <a:gd name="T101" fmla="*/ 55 h 78"/>
              <a:gd name="T102" fmla="*/ 49 w 68"/>
              <a:gd name="T103" fmla="*/ 31 h 78"/>
              <a:gd name="T104" fmla="*/ 48 w 68"/>
              <a:gd name="T105" fmla="*/ 25 h 78"/>
              <a:gd name="T106" fmla="*/ 45 w 68"/>
              <a:gd name="T107" fmla="*/ 22 h 78"/>
              <a:gd name="T108" fmla="*/ 42 w 68"/>
              <a:gd name="T109" fmla="*/ 19 h 78"/>
              <a:gd name="T110" fmla="*/ 39 w 68"/>
              <a:gd name="T111" fmla="*/ 16 h 78"/>
              <a:gd name="T112" fmla="*/ 33 w 68"/>
              <a:gd name="T113" fmla="*/ 16 h 78"/>
              <a:gd name="T114" fmla="*/ 27 w 68"/>
              <a:gd name="T115" fmla="*/ 17 h 78"/>
              <a:gd name="T116" fmla="*/ 24 w 68"/>
              <a:gd name="T117" fmla="*/ 21 h 78"/>
              <a:gd name="T118" fmla="*/ 21 w 68"/>
              <a:gd name="T119" fmla="*/ 24 h 78"/>
              <a:gd name="T120" fmla="*/ 20 w 68"/>
              <a:gd name="T121" fmla="*/ 29 h 78"/>
              <a:gd name="T122" fmla="*/ 49 w 68"/>
              <a:gd name="T123" fmla="*/ 33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
              <a:gd name="T187" fmla="*/ 0 h 78"/>
              <a:gd name="T188" fmla="*/ 68 w 68"/>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 h="78">
                <a:moveTo>
                  <a:pt x="48" y="53"/>
                </a:moveTo>
                <a:lnTo>
                  <a:pt x="67" y="56"/>
                </a:lnTo>
                <a:lnTo>
                  <a:pt x="67" y="58"/>
                </a:lnTo>
                <a:lnTo>
                  <a:pt x="67" y="59"/>
                </a:lnTo>
                <a:lnTo>
                  <a:pt x="66" y="59"/>
                </a:lnTo>
                <a:lnTo>
                  <a:pt x="66" y="60"/>
                </a:lnTo>
                <a:lnTo>
                  <a:pt x="66" y="61"/>
                </a:lnTo>
                <a:lnTo>
                  <a:pt x="65" y="61"/>
                </a:lnTo>
                <a:lnTo>
                  <a:pt x="65" y="62"/>
                </a:lnTo>
                <a:lnTo>
                  <a:pt x="65" y="63"/>
                </a:lnTo>
                <a:lnTo>
                  <a:pt x="64" y="63"/>
                </a:lnTo>
                <a:lnTo>
                  <a:pt x="64" y="64"/>
                </a:lnTo>
                <a:lnTo>
                  <a:pt x="63" y="66"/>
                </a:lnTo>
                <a:lnTo>
                  <a:pt x="63" y="67"/>
                </a:lnTo>
                <a:lnTo>
                  <a:pt x="61" y="67"/>
                </a:lnTo>
                <a:lnTo>
                  <a:pt x="61" y="68"/>
                </a:lnTo>
                <a:lnTo>
                  <a:pt x="60" y="68"/>
                </a:lnTo>
                <a:lnTo>
                  <a:pt x="60" y="69"/>
                </a:lnTo>
                <a:lnTo>
                  <a:pt x="59" y="70"/>
                </a:lnTo>
                <a:lnTo>
                  <a:pt x="58" y="70"/>
                </a:lnTo>
                <a:lnTo>
                  <a:pt x="58" y="71"/>
                </a:lnTo>
                <a:lnTo>
                  <a:pt x="57" y="71"/>
                </a:lnTo>
                <a:lnTo>
                  <a:pt x="57" y="72"/>
                </a:lnTo>
                <a:lnTo>
                  <a:pt x="56" y="72"/>
                </a:lnTo>
                <a:lnTo>
                  <a:pt x="55" y="74"/>
                </a:lnTo>
                <a:lnTo>
                  <a:pt x="53" y="74"/>
                </a:lnTo>
                <a:lnTo>
                  <a:pt x="53" y="75"/>
                </a:lnTo>
                <a:lnTo>
                  <a:pt x="52" y="75"/>
                </a:lnTo>
                <a:lnTo>
                  <a:pt x="51" y="75"/>
                </a:lnTo>
                <a:lnTo>
                  <a:pt x="51" y="76"/>
                </a:lnTo>
                <a:lnTo>
                  <a:pt x="50" y="76"/>
                </a:lnTo>
                <a:lnTo>
                  <a:pt x="49" y="76"/>
                </a:lnTo>
                <a:lnTo>
                  <a:pt x="48" y="76"/>
                </a:lnTo>
                <a:lnTo>
                  <a:pt x="48" y="77"/>
                </a:lnTo>
                <a:lnTo>
                  <a:pt x="47" y="77"/>
                </a:lnTo>
                <a:lnTo>
                  <a:pt x="45" y="77"/>
                </a:lnTo>
                <a:lnTo>
                  <a:pt x="44" y="77"/>
                </a:lnTo>
                <a:lnTo>
                  <a:pt x="44" y="78"/>
                </a:lnTo>
                <a:lnTo>
                  <a:pt x="43" y="78"/>
                </a:lnTo>
                <a:lnTo>
                  <a:pt x="42" y="78"/>
                </a:lnTo>
                <a:lnTo>
                  <a:pt x="41" y="78"/>
                </a:lnTo>
                <a:lnTo>
                  <a:pt x="40" y="78"/>
                </a:lnTo>
                <a:lnTo>
                  <a:pt x="39" y="78"/>
                </a:lnTo>
                <a:lnTo>
                  <a:pt x="37" y="78"/>
                </a:lnTo>
                <a:lnTo>
                  <a:pt x="36" y="78"/>
                </a:lnTo>
                <a:lnTo>
                  <a:pt x="35" y="78"/>
                </a:lnTo>
                <a:lnTo>
                  <a:pt x="34" y="78"/>
                </a:lnTo>
                <a:lnTo>
                  <a:pt x="33" y="78"/>
                </a:lnTo>
                <a:lnTo>
                  <a:pt x="32" y="78"/>
                </a:lnTo>
                <a:lnTo>
                  <a:pt x="31" y="78"/>
                </a:lnTo>
                <a:lnTo>
                  <a:pt x="29" y="78"/>
                </a:lnTo>
                <a:lnTo>
                  <a:pt x="28" y="78"/>
                </a:lnTo>
                <a:lnTo>
                  <a:pt x="27" y="78"/>
                </a:lnTo>
                <a:lnTo>
                  <a:pt x="26" y="78"/>
                </a:lnTo>
                <a:lnTo>
                  <a:pt x="25" y="77"/>
                </a:lnTo>
                <a:lnTo>
                  <a:pt x="24" y="77"/>
                </a:lnTo>
                <a:lnTo>
                  <a:pt x="22" y="77"/>
                </a:lnTo>
                <a:lnTo>
                  <a:pt x="21" y="76"/>
                </a:lnTo>
                <a:lnTo>
                  <a:pt x="20" y="76"/>
                </a:lnTo>
                <a:lnTo>
                  <a:pt x="19" y="76"/>
                </a:lnTo>
                <a:lnTo>
                  <a:pt x="18" y="75"/>
                </a:lnTo>
                <a:lnTo>
                  <a:pt x="17" y="75"/>
                </a:lnTo>
                <a:lnTo>
                  <a:pt x="16" y="74"/>
                </a:lnTo>
                <a:lnTo>
                  <a:pt x="14" y="74"/>
                </a:lnTo>
                <a:lnTo>
                  <a:pt x="14" y="72"/>
                </a:lnTo>
                <a:lnTo>
                  <a:pt x="13" y="72"/>
                </a:lnTo>
                <a:lnTo>
                  <a:pt x="12" y="71"/>
                </a:lnTo>
                <a:lnTo>
                  <a:pt x="11" y="70"/>
                </a:lnTo>
                <a:lnTo>
                  <a:pt x="10" y="70"/>
                </a:lnTo>
                <a:lnTo>
                  <a:pt x="10" y="69"/>
                </a:lnTo>
                <a:lnTo>
                  <a:pt x="9" y="69"/>
                </a:lnTo>
                <a:lnTo>
                  <a:pt x="9" y="68"/>
                </a:lnTo>
                <a:lnTo>
                  <a:pt x="8" y="67"/>
                </a:lnTo>
                <a:lnTo>
                  <a:pt x="6" y="66"/>
                </a:lnTo>
                <a:lnTo>
                  <a:pt x="5" y="64"/>
                </a:lnTo>
                <a:lnTo>
                  <a:pt x="5" y="63"/>
                </a:lnTo>
                <a:lnTo>
                  <a:pt x="4" y="62"/>
                </a:lnTo>
                <a:lnTo>
                  <a:pt x="4" y="61"/>
                </a:lnTo>
                <a:lnTo>
                  <a:pt x="3" y="60"/>
                </a:lnTo>
                <a:lnTo>
                  <a:pt x="3" y="59"/>
                </a:lnTo>
                <a:lnTo>
                  <a:pt x="2" y="59"/>
                </a:lnTo>
                <a:lnTo>
                  <a:pt x="2" y="58"/>
                </a:lnTo>
                <a:lnTo>
                  <a:pt x="2" y="56"/>
                </a:lnTo>
                <a:lnTo>
                  <a:pt x="1" y="55"/>
                </a:lnTo>
                <a:lnTo>
                  <a:pt x="1" y="54"/>
                </a:lnTo>
                <a:lnTo>
                  <a:pt x="1" y="53"/>
                </a:lnTo>
                <a:lnTo>
                  <a:pt x="1" y="52"/>
                </a:lnTo>
                <a:lnTo>
                  <a:pt x="0" y="51"/>
                </a:lnTo>
                <a:lnTo>
                  <a:pt x="0" y="50"/>
                </a:lnTo>
                <a:lnTo>
                  <a:pt x="0" y="48"/>
                </a:lnTo>
                <a:lnTo>
                  <a:pt x="0" y="47"/>
                </a:lnTo>
                <a:lnTo>
                  <a:pt x="0" y="46"/>
                </a:lnTo>
                <a:lnTo>
                  <a:pt x="0" y="45"/>
                </a:lnTo>
                <a:lnTo>
                  <a:pt x="0" y="44"/>
                </a:lnTo>
                <a:lnTo>
                  <a:pt x="0" y="43"/>
                </a:lnTo>
                <a:lnTo>
                  <a:pt x="0" y="41"/>
                </a:lnTo>
                <a:lnTo>
                  <a:pt x="0" y="40"/>
                </a:lnTo>
                <a:lnTo>
                  <a:pt x="0" y="39"/>
                </a:lnTo>
                <a:lnTo>
                  <a:pt x="0" y="38"/>
                </a:lnTo>
                <a:lnTo>
                  <a:pt x="0" y="37"/>
                </a:lnTo>
                <a:lnTo>
                  <a:pt x="0" y="36"/>
                </a:lnTo>
                <a:lnTo>
                  <a:pt x="0" y="35"/>
                </a:lnTo>
                <a:lnTo>
                  <a:pt x="0" y="33"/>
                </a:lnTo>
                <a:lnTo>
                  <a:pt x="0" y="32"/>
                </a:lnTo>
                <a:lnTo>
                  <a:pt x="0" y="31"/>
                </a:lnTo>
                <a:lnTo>
                  <a:pt x="0" y="30"/>
                </a:lnTo>
                <a:lnTo>
                  <a:pt x="0" y="29"/>
                </a:lnTo>
                <a:lnTo>
                  <a:pt x="1" y="29"/>
                </a:lnTo>
                <a:lnTo>
                  <a:pt x="1" y="28"/>
                </a:lnTo>
                <a:lnTo>
                  <a:pt x="1" y="27"/>
                </a:lnTo>
                <a:lnTo>
                  <a:pt x="1" y="25"/>
                </a:lnTo>
                <a:lnTo>
                  <a:pt x="1" y="24"/>
                </a:lnTo>
                <a:lnTo>
                  <a:pt x="2" y="23"/>
                </a:lnTo>
                <a:lnTo>
                  <a:pt x="2" y="22"/>
                </a:lnTo>
                <a:lnTo>
                  <a:pt x="3" y="21"/>
                </a:lnTo>
                <a:lnTo>
                  <a:pt x="3" y="20"/>
                </a:lnTo>
                <a:lnTo>
                  <a:pt x="4" y="19"/>
                </a:lnTo>
                <a:lnTo>
                  <a:pt x="4" y="17"/>
                </a:lnTo>
                <a:lnTo>
                  <a:pt x="5" y="16"/>
                </a:lnTo>
                <a:lnTo>
                  <a:pt x="5" y="15"/>
                </a:lnTo>
                <a:lnTo>
                  <a:pt x="6" y="15"/>
                </a:lnTo>
                <a:lnTo>
                  <a:pt x="6" y="14"/>
                </a:lnTo>
                <a:lnTo>
                  <a:pt x="8" y="13"/>
                </a:lnTo>
                <a:lnTo>
                  <a:pt x="8" y="12"/>
                </a:lnTo>
                <a:lnTo>
                  <a:pt x="9" y="12"/>
                </a:lnTo>
                <a:lnTo>
                  <a:pt x="10" y="11"/>
                </a:lnTo>
                <a:lnTo>
                  <a:pt x="10" y="9"/>
                </a:lnTo>
                <a:lnTo>
                  <a:pt x="11" y="9"/>
                </a:lnTo>
                <a:lnTo>
                  <a:pt x="11" y="8"/>
                </a:lnTo>
                <a:lnTo>
                  <a:pt x="12" y="8"/>
                </a:lnTo>
                <a:lnTo>
                  <a:pt x="12" y="7"/>
                </a:lnTo>
                <a:lnTo>
                  <a:pt x="13" y="7"/>
                </a:lnTo>
                <a:lnTo>
                  <a:pt x="14" y="7"/>
                </a:lnTo>
                <a:lnTo>
                  <a:pt x="14" y="6"/>
                </a:lnTo>
                <a:lnTo>
                  <a:pt x="16" y="6"/>
                </a:lnTo>
                <a:lnTo>
                  <a:pt x="16" y="5"/>
                </a:lnTo>
                <a:lnTo>
                  <a:pt x="17" y="5"/>
                </a:lnTo>
                <a:lnTo>
                  <a:pt x="18" y="5"/>
                </a:lnTo>
                <a:lnTo>
                  <a:pt x="18" y="4"/>
                </a:lnTo>
                <a:lnTo>
                  <a:pt x="19" y="4"/>
                </a:lnTo>
                <a:lnTo>
                  <a:pt x="20" y="4"/>
                </a:lnTo>
                <a:lnTo>
                  <a:pt x="20" y="3"/>
                </a:lnTo>
                <a:lnTo>
                  <a:pt x="21" y="3"/>
                </a:lnTo>
                <a:lnTo>
                  <a:pt x="22" y="3"/>
                </a:lnTo>
                <a:lnTo>
                  <a:pt x="24" y="1"/>
                </a:lnTo>
                <a:lnTo>
                  <a:pt x="25" y="1"/>
                </a:lnTo>
                <a:lnTo>
                  <a:pt x="26" y="1"/>
                </a:lnTo>
                <a:lnTo>
                  <a:pt x="27" y="1"/>
                </a:lnTo>
                <a:lnTo>
                  <a:pt x="28" y="1"/>
                </a:lnTo>
                <a:lnTo>
                  <a:pt x="29" y="1"/>
                </a:lnTo>
                <a:lnTo>
                  <a:pt x="31" y="0"/>
                </a:lnTo>
                <a:lnTo>
                  <a:pt x="32" y="0"/>
                </a:lnTo>
                <a:lnTo>
                  <a:pt x="33" y="0"/>
                </a:lnTo>
                <a:lnTo>
                  <a:pt x="34" y="0"/>
                </a:lnTo>
                <a:lnTo>
                  <a:pt x="35" y="0"/>
                </a:lnTo>
                <a:lnTo>
                  <a:pt x="36" y="0"/>
                </a:lnTo>
                <a:lnTo>
                  <a:pt x="37" y="1"/>
                </a:lnTo>
                <a:lnTo>
                  <a:pt x="39" y="1"/>
                </a:lnTo>
                <a:lnTo>
                  <a:pt x="40" y="1"/>
                </a:lnTo>
                <a:lnTo>
                  <a:pt x="41" y="1"/>
                </a:lnTo>
                <a:lnTo>
                  <a:pt x="42" y="1"/>
                </a:lnTo>
                <a:lnTo>
                  <a:pt x="43" y="1"/>
                </a:lnTo>
                <a:lnTo>
                  <a:pt x="44" y="3"/>
                </a:lnTo>
                <a:lnTo>
                  <a:pt x="45" y="3"/>
                </a:lnTo>
                <a:lnTo>
                  <a:pt x="47" y="3"/>
                </a:lnTo>
                <a:lnTo>
                  <a:pt x="48" y="4"/>
                </a:lnTo>
                <a:lnTo>
                  <a:pt x="49" y="4"/>
                </a:lnTo>
                <a:lnTo>
                  <a:pt x="50" y="4"/>
                </a:lnTo>
                <a:lnTo>
                  <a:pt x="50" y="5"/>
                </a:lnTo>
                <a:lnTo>
                  <a:pt x="51" y="5"/>
                </a:lnTo>
                <a:lnTo>
                  <a:pt x="52" y="6"/>
                </a:lnTo>
                <a:lnTo>
                  <a:pt x="53" y="6"/>
                </a:lnTo>
                <a:lnTo>
                  <a:pt x="55" y="7"/>
                </a:lnTo>
                <a:lnTo>
                  <a:pt x="56" y="8"/>
                </a:lnTo>
                <a:lnTo>
                  <a:pt x="57" y="9"/>
                </a:lnTo>
                <a:lnTo>
                  <a:pt x="58" y="9"/>
                </a:lnTo>
                <a:lnTo>
                  <a:pt x="58" y="11"/>
                </a:lnTo>
                <a:lnTo>
                  <a:pt x="59" y="11"/>
                </a:lnTo>
                <a:lnTo>
                  <a:pt x="59" y="12"/>
                </a:lnTo>
                <a:lnTo>
                  <a:pt x="60" y="13"/>
                </a:lnTo>
                <a:lnTo>
                  <a:pt x="61" y="14"/>
                </a:lnTo>
                <a:lnTo>
                  <a:pt x="61" y="15"/>
                </a:lnTo>
                <a:lnTo>
                  <a:pt x="63" y="15"/>
                </a:lnTo>
                <a:lnTo>
                  <a:pt x="63" y="16"/>
                </a:lnTo>
                <a:lnTo>
                  <a:pt x="63" y="17"/>
                </a:lnTo>
                <a:lnTo>
                  <a:pt x="64" y="17"/>
                </a:lnTo>
                <a:lnTo>
                  <a:pt x="64" y="19"/>
                </a:lnTo>
                <a:lnTo>
                  <a:pt x="65" y="20"/>
                </a:lnTo>
                <a:lnTo>
                  <a:pt x="65" y="21"/>
                </a:lnTo>
                <a:lnTo>
                  <a:pt x="65" y="22"/>
                </a:lnTo>
                <a:lnTo>
                  <a:pt x="66" y="22"/>
                </a:lnTo>
                <a:lnTo>
                  <a:pt x="66" y="23"/>
                </a:lnTo>
                <a:lnTo>
                  <a:pt x="66" y="24"/>
                </a:lnTo>
                <a:lnTo>
                  <a:pt x="66" y="25"/>
                </a:lnTo>
                <a:lnTo>
                  <a:pt x="67" y="27"/>
                </a:lnTo>
                <a:lnTo>
                  <a:pt x="67" y="28"/>
                </a:lnTo>
                <a:lnTo>
                  <a:pt x="67" y="29"/>
                </a:lnTo>
                <a:lnTo>
                  <a:pt x="67" y="30"/>
                </a:lnTo>
                <a:lnTo>
                  <a:pt x="67" y="31"/>
                </a:lnTo>
                <a:lnTo>
                  <a:pt x="68" y="32"/>
                </a:lnTo>
                <a:lnTo>
                  <a:pt x="68" y="33"/>
                </a:lnTo>
                <a:lnTo>
                  <a:pt x="68" y="35"/>
                </a:lnTo>
                <a:lnTo>
                  <a:pt x="68" y="36"/>
                </a:lnTo>
                <a:lnTo>
                  <a:pt x="68" y="37"/>
                </a:lnTo>
                <a:lnTo>
                  <a:pt x="68" y="38"/>
                </a:lnTo>
                <a:lnTo>
                  <a:pt x="68" y="39"/>
                </a:lnTo>
                <a:lnTo>
                  <a:pt x="68" y="41"/>
                </a:lnTo>
                <a:lnTo>
                  <a:pt x="68" y="43"/>
                </a:lnTo>
                <a:lnTo>
                  <a:pt x="68" y="44"/>
                </a:lnTo>
                <a:lnTo>
                  <a:pt x="68" y="45"/>
                </a:lnTo>
                <a:lnTo>
                  <a:pt x="19" y="45"/>
                </a:lnTo>
                <a:lnTo>
                  <a:pt x="19" y="46"/>
                </a:lnTo>
                <a:lnTo>
                  <a:pt x="19" y="47"/>
                </a:lnTo>
                <a:lnTo>
                  <a:pt x="19" y="48"/>
                </a:lnTo>
                <a:lnTo>
                  <a:pt x="20" y="50"/>
                </a:lnTo>
                <a:lnTo>
                  <a:pt x="20" y="51"/>
                </a:lnTo>
                <a:lnTo>
                  <a:pt x="20" y="52"/>
                </a:lnTo>
                <a:lnTo>
                  <a:pt x="20" y="53"/>
                </a:lnTo>
                <a:lnTo>
                  <a:pt x="21" y="54"/>
                </a:lnTo>
                <a:lnTo>
                  <a:pt x="21" y="55"/>
                </a:lnTo>
                <a:lnTo>
                  <a:pt x="22" y="56"/>
                </a:lnTo>
                <a:lnTo>
                  <a:pt x="22" y="58"/>
                </a:lnTo>
                <a:lnTo>
                  <a:pt x="24" y="58"/>
                </a:lnTo>
                <a:lnTo>
                  <a:pt x="24" y="59"/>
                </a:lnTo>
                <a:lnTo>
                  <a:pt x="25" y="59"/>
                </a:lnTo>
                <a:lnTo>
                  <a:pt x="25" y="60"/>
                </a:lnTo>
                <a:lnTo>
                  <a:pt x="26" y="60"/>
                </a:lnTo>
                <a:lnTo>
                  <a:pt x="26" y="61"/>
                </a:lnTo>
                <a:lnTo>
                  <a:pt x="27" y="61"/>
                </a:lnTo>
                <a:lnTo>
                  <a:pt x="27" y="62"/>
                </a:lnTo>
                <a:lnTo>
                  <a:pt x="28" y="62"/>
                </a:lnTo>
                <a:lnTo>
                  <a:pt x="29" y="62"/>
                </a:lnTo>
                <a:lnTo>
                  <a:pt x="29" y="63"/>
                </a:lnTo>
                <a:lnTo>
                  <a:pt x="31" y="63"/>
                </a:lnTo>
                <a:lnTo>
                  <a:pt x="32" y="63"/>
                </a:lnTo>
                <a:lnTo>
                  <a:pt x="33" y="63"/>
                </a:lnTo>
                <a:lnTo>
                  <a:pt x="34" y="63"/>
                </a:lnTo>
                <a:lnTo>
                  <a:pt x="35" y="63"/>
                </a:lnTo>
                <a:lnTo>
                  <a:pt x="36" y="63"/>
                </a:lnTo>
                <a:lnTo>
                  <a:pt x="37" y="63"/>
                </a:lnTo>
                <a:lnTo>
                  <a:pt x="39" y="63"/>
                </a:lnTo>
                <a:lnTo>
                  <a:pt x="40" y="63"/>
                </a:lnTo>
                <a:lnTo>
                  <a:pt x="41" y="63"/>
                </a:lnTo>
                <a:lnTo>
                  <a:pt x="41" y="62"/>
                </a:lnTo>
                <a:lnTo>
                  <a:pt x="42" y="62"/>
                </a:lnTo>
                <a:lnTo>
                  <a:pt x="43" y="61"/>
                </a:lnTo>
                <a:lnTo>
                  <a:pt x="44" y="61"/>
                </a:lnTo>
                <a:lnTo>
                  <a:pt x="44" y="60"/>
                </a:lnTo>
                <a:lnTo>
                  <a:pt x="45" y="60"/>
                </a:lnTo>
                <a:lnTo>
                  <a:pt x="45" y="59"/>
                </a:lnTo>
                <a:lnTo>
                  <a:pt x="45" y="58"/>
                </a:lnTo>
                <a:lnTo>
                  <a:pt x="47" y="58"/>
                </a:lnTo>
                <a:lnTo>
                  <a:pt x="47" y="56"/>
                </a:lnTo>
                <a:lnTo>
                  <a:pt x="47" y="55"/>
                </a:lnTo>
                <a:lnTo>
                  <a:pt x="48" y="55"/>
                </a:lnTo>
                <a:lnTo>
                  <a:pt x="48" y="54"/>
                </a:lnTo>
                <a:lnTo>
                  <a:pt x="48" y="53"/>
                </a:lnTo>
                <a:close/>
                <a:moveTo>
                  <a:pt x="49" y="33"/>
                </a:moveTo>
                <a:lnTo>
                  <a:pt x="49" y="32"/>
                </a:lnTo>
                <a:lnTo>
                  <a:pt x="49" y="31"/>
                </a:lnTo>
                <a:lnTo>
                  <a:pt x="49" y="30"/>
                </a:lnTo>
                <a:lnTo>
                  <a:pt x="49" y="29"/>
                </a:lnTo>
                <a:lnTo>
                  <a:pt x="49" y="28"/>
                </a:lnTo>
                <a:lnTo>
                  <a:pt x="48" y="27"/>
                </a:lnTo>
                <a:lnTo>
                  <a:pt x="48" y="25"/>
                </a:lnTo>
                <a:lnTo>
                  <a:pt x="48" y="24"/>
                </a:lnTo>
                <a:lnTo>
                  <a:pt x="47" y="24"/>
                </a:lnTo>
                <a:lnTo>
                  <a:pt x="47" y="23"/>
                </a:lnTo>
                <a:lnTo>
                  <a:pt x="47" y="22"/>
                </a:lnTo>
                <a:lnTo>
                  <a:pt x="45" y="22"/>
                </a:lnTo>
                <a:lnTo>
                  <a:pt x="45" y="21"/>
                </a:lnTo>
                <a:lnTo>
                  <a:pt x="44" y="20"/>
                </a:lnTo>
                <a:lnTo>
                  <a:pt x="43" y="20"/>
                </a:lnTo>
                <a:lnTo>
                  <a:pt x="43" y="19"/>
                </a:lnTo>
                <a:lnTo>
                  <a:pt x="42" y="19"/>
                </a:lnTo>
                <a:lnTo>
                  <a:pt x="42" y="17"/>
                </a:lnTo>
                <a:lnTo>
                  <a:pt x="41" y="17"/>
                </a:lnTo>
                <a:lnTo>
                  <a:pt x="40" y="17"/>
                </a:lnTo>
                <a:lnTo>
                  <a:pt x="40" y="16"/>
                </a:lnTo>
                <a:lnTo>
                  <a:pt x="39" y="16"/>
                </a:lnTo>
                <a:lnTo>
                  <a:pt x="37" y="16"/>
                </a:lnTo>
                <a:lnTo>
                  <a:pt x="36" y="16"/>
                </a:lnTo>
                <a:lnTo>
                  <a:pt x="35" y="16"/>
                </a:lnTo>
                <a:lnTo>
                  <a:pt x="34" y="16"/>
                </a:lnTo>
                <a:lnTo>
                  <a:pt x="33" y="16"/>
                </a:lnTo>
                <a:lnTo>
                  <a:pt x="32" y="16"/>
                </a:lnTo>
                <a:lnTo>
                  <a:pt x="31" y="16"/>
                </a:lnTo>
                <a:lnTo>
                  <a:pt x="29" y="16"/>
                </a:lnTo>
                <a:lnTo>
                  <a:pt x="28" y="17"/>
                </a:lnTo>
                <a:lnTo>
                  <a:pt x="27" y="17"/>
                </a:lnTo>
                <a:lnTo>
                  <a:pt x="26" y="19"/>
                </a:lnTo>
                <a:lnTo>
                  <a:pt x="25" y="19"/>
                </a:lnTo>
                <a:lnTo>
                  <a:pt x="25" y="20"/>
                </a:lnTo>
                <a:lnTo>
                  <a:pt x="24" y="20"/>
                </a:lnTo>
                <a:lnTo>
                  <a:pt x="24" y="21"/>
                </a:lnTo>
                <a:lnTo>
                  <a:pt x="22" y="21"/>
                </a:lnTo>
                <a:lnTo>
                  <a:pt x="22" y="22"/>
                </a:lnTo>
                <a:lnTo>
                  <a:pt x="22" y="23"/>
                </a:lnTo>
                <a:lnTo>
                  <a:pt x="21" y="23"/>
                </a:lnTo>
                <a:lnTo>
                  <a:pt x="21" y="24"/>
                </a:lnTo>
                <a:lnTo>
                  <a:pt x="21" y="25"/>
                </a:lnTo>
                <a:lnTo>
                  <a:pt x="20" y="25"/>
                </a:lnTo>
                <a:lnTo>
                  <a:pt x="20" y="27"/>
                </a:lnTo>
                <a:lnTo>
                  <a:pt x="20" y="28"/>
                </a:lnTo>
                <a:lnTo>
                  <a:pt x="20" y="29"/>
                </a:lnTo>
                <a:lnTo>
                  <a:pt x="20" y="30"/>
                </a:lnTo>
                <a:lnTo>
                  <a:pt x="20" y="31"/>
                </a:lnTo>
                <a:lnTo>
                  <a:pt x="19" y="32"/>
                </a:lnTo>
                <a:lnTo>
                  <a:pt x="19" y="33"/>
                </a:lnTo>
                <a:lnTo>
                  <a:pt x="49"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6" name="Rectangle 99"/>
          <p:cNvSpPr>
            <a:spLocks noChangeArrowheads="1"/>
          </p:cNvSpPr>
          <p:nvPr/>
        </p:nvSpPr>
        <p:spPr bwMode="auto">
          <a:xfrm>
            <a:off x="7416800" y="4252913"/>
            <a:ext cx="31750" cy="163512"/>
          </a:xfrm>
          <a:prstGeom prst="rect">
            <a:avLst/>
          </a:pr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7" name="Rectangle 100"/>
          <p:cNvSpPr>
            <a:spLocks noChangeArrowheads="1"/>
          </p:cNvSpPr>
          <p:nvPr/>
        </p:nvSpPr>
        <p:spPr bwMode="auto">
          <a:xfrm>
            <a:off x="7545388" y="4252913"/>
            <a:ext cx="30162" cy="163512"/>
          </a:xfrm>
          <a:prstGeom prst="rect">
            <a:avLst/>
          </a:pr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8" name="Freeform 101"/>
          <p:cNvSpPr>
            <a:spLocks noEditPoints="1"/>
          </p:cNvSpPr>
          <p:nvPr/>
        </p:nvSpPr>
        <p:spPr bwMode="auto">
          <a:xfrm>
            <a:off x="7599363" y="4294188"/>
            <a:ext cx="122237" cy="123825"/>
          </a:xfrm>
          <a:custGeom>
            <a:avLst/>
            <a:gdLst>
              <a:gd name="T0" fmla="*/ 1 w 77"/>
              <a:gd name="T1" fmla="*/ 33 h 78"/>
              <a:gd name="T2" fmla="*/ 2 w 77"/>
              <a:gd name="T3" fmla="*/ 28 h 78"/>
              <a:gd name="T4" fmla="*/ 5 w 77"/>
              <a:gd name="T5" fmla="*/ 22 h 78"/>
              <a:gd name="T6" fmla="*/ 7 w 77"/>
              <a:gd name="T7" fmla="*/ 17 h 78"/>
              <a:gd name="T8" fmla="*/ 10 w 77"/>
              <a:gd name="T9" fmla="*/ 13 h 78"/>
              <a:gd name="T10" fmla="*/ 14 w 77"/>
              <a:gd name="T11" fmla="*/ 9 h 78"/>
              <a:gd name="T12" fmla="*/ 19 w 77"/>
              <a:gd name="T13" fmla="*/ 6 h 78"/>
              <a:gd name="T14" fmla="*/ 24 w 77"/>
              <a:gd name="T15" fmla="*/ 4 h 78"/>
              <a:gd name="T16" fmla="*/ 31 w 77"/>
              <a:gd name="T17" fmla="*/ 1 h 78"/>
              <a:gd name="T18" fmla="*/ 38 w 77"/>
              <a:gd name="T19" fmla="*/ 0 h 78"/>
              <a:gd name="T20" fmla="*/ 44 w 77"/>
              <a:gd name="T21" fmla="*/ 1 h 78"/>
              <a:gd name="T22" fmla="*/ 49 w 77"/>
              <a:gd name="T23" fmla="*/ 3 h 78"/>
              <a:gd name="T24" fmla="*/ 55 w 77"/>
              <a:gd name="T25" fmla="*/ 4 h 78"/>
              <a:gd name="T26" fmla="*/ 61 w 77"/>
              <a:gd name="T27" fmla="*/ 7 h 78"/>
              <a:gd name="T28" fmla="*/ 66 w 77"/>
              <a:gd name="T29" fmla="*/ 12 h 78"/>
              <a:gd name="T30" fmla="*/ 71 w 77"/>
              <a:gd name="T31" fmla="*/ 17 h 78"/>
              <a:gd name="T32" fmla="*/ 74 w 77"/>
              <a:gd name="T33" fmla="*/ 24 h 78"/>
              <a:gd name="T34" fmla="*/ 77 w 77"/>
              <a:gd name="T35" fmla="*/ 30 h 78"/>
              <a:gd name="T36" fmla="*/ 77 w 77"/>
              <a:gd name="T37" fmla="*/ 37 h 78"/>
              <a:gd name="T38" fmla="*/ 77 w 77"/>
              <a:gd name="T39" fmla="*/ 44 h 78"/>
              <a:gd name="T40" fmla="*/ 76 w 77"/>
              <a:gd name="T41" fmla="*/ 51 h 78"/>
              <a:gd name="T42" fmla="*/ 73 w 77"/>
              <a:gd name="T43" fmla="*/ 58 h 78"/>
              <a:gd name="T44" fmla="*/ 70 w 77"/>
              <a:gd name="T45" fmla="*/ 63 h 78"/>
              <a:gd name="T46" fmla="*/ 65 w 77"/>
              <a:gd name="T47" fmla="*/ 68 h 78"/>
              <a:gd name="T48" fmla="*/ 60 w 77"/>
              <a:gd name="T49" fmla="*/ 72 h 78"/>
              <a:gd name="T50" fmla="*/ 53 w 77"/>
              <a:gd name="T51" fmla="*/ 76 h 78"/>
              <a:gd name="T52" fmla="*/ 46 w 77"/>
              <a:gd name="T53" fmla="*/ 78 h 78"/>
              <a:gd name="T54" fmla="*/ 39 w 77"/>
              <a:gd name="T55" fmla="*/ 78 h 78"/>
              <a:gd name="T56" fmla="*/ 32 w 77"/>
              <a:gd name="T57" fmla="*/ 78 h 78"/>
              <a:gd name="T58" fmla="*/ 26 w 77"/>
              <a:gd name="T59" fmla="*/ 76 h 78"/>
              <a:gd name="T60" fmla="*/ 21 w 77"/>
              <a:gd name="T61" fmla="*/ 75 h 78"/>
              <a:gd name="T62" fmla="*/ 15 w 77"/>
              <a:gd name="T63" fmla="*/ 71 h 78"/>
              <a:gd name="T64" fmla="*/ 10 w 77"/>
              <a:gd name="T65" fmla="*/ 68 h 78"/>
              <a:gd name="T66" fmla="*/ 7 w 77"/>
              <a:gd name="T67" fmla="*/ 62 h 78"/>
              <a:gd name="T68" fmla="*/ 5 w 77"/>
              <a:gd name="T69" fmla="*/ 58 h 78"/>
              <a:gd name="T70" fmla="*/ 2 w 77"/>
              <a:gd name="T71" fmla="*/ 52 h 78"/>
              <a:gd name="T72" fmla="*/ 1 w 77"/>
              <a:gd name="T73" fmla="*/ 45 h 78"/>
              <a:gd name="T74" fmla="*/ 0 w 77"/>
              <a:gd name="T75" fmla="*/ 38 h 78"/>
              <a:gd name="T76" fmla="*/ 21 w 77"/>
              <a:gd name="T77" fmla="*/ 45 h 78"/>
              <a:gd name="T78" fmla="*/ 23 w 77"/>
              <a:gd name="T79" fmla="*/ 52 h 78"/>
              <a:gd name="T80" fmla="*/ 26 w 77"/>
              <a:gd name="T81" fmla="*/ 56 h 78"/>
              <a:gd name="T82" fmla="*/ 30 w 77"/>
              <a:gd name="T83" fmla="*/ 60 h 78"/>
              <a:gd name="T84" fmla="*/ 35 w 77"/>
              <a:gd name="T85" fmla="*/ 62 h 78"/>
              <a:gd name="T86" fmla="*/ 42 w 77"/>
              <a:gd name="T87" fmla="*/ 62 h 78"/>
              <a:gd name="T88" fmla="*/ 48 w 77"/>
              <a:gd name="T89" fmla="*/ 60 h 78"/>
              <a:gd name="T90" fmla="*/ 53 w 77"/>
              <a:gd name="T91" fmla="*/ 55 h 78"/>
              <a:gd name="T92" fmla="*/ 55 w 77"/>
              <a:gd name="T93" fmla="*/ 50 h 78"/>
              <a:gd name="T94" fmla="*/ 57 w 77"/>
              <a:gd name="T95" fmla="*/ 44 h 78"/>
              <a:gd name="T96" fmla="*/ 57 w 77"/>
              <a:gd name="T97" fmla="*/ 37 h 78"/>
              <a:gd name="T98" fmla="*/ 56 w 77"/>
              <a:gd name="T99" fmla="*/ 31 h 78"/>
              <a:gd name="T100" fmla="*/ 54 w 77"/>
              <a:gd name="T101" fmla="*/ 25 h 78"/>
              <a:gd name="T102" fmla="*/ 50 w 77"/>
              <a:gd name="T103" fmla="*/ 21 h 78"/>
              <a:gd name="T104" fmla="*/ 45 w 77"/>
              <a:gd name="T105" fmla="*/ 17 h 78"/>
              <a:gd name="T106" fmla="*/ 39 w 77"/>
              <a:gd name="T107" fmla="*/ 16 h 78"/>
              <a:gd name="T108" fmla="*/ 33 w 77"/>
              <a:gd name="T109" fmla="*/ 17 h 78"/>
              <a:gd name="T110" fmla="*/ 29 w 77"/>
              <a:gd name="T111" fmla="*/ 20 h 78"/>
              <a:gd name="T112" fmla="*/ 25 w 77"/>
              <a:gd name="T113" fmla="*/ 24 h 78"/>
              <a:gd name="T114" fmla="*/ 22 w 77"/>
              <a:gd name="T115" fmla="*/ 30 h 78"/>
              <a:gd name="T116" fmla="*/ 21 w 77"/>
              <a:gd name="T117" fmla="*/ 37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78"/>
              <a:gd name="T179" fmla="*/ 77 w 77"/>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78">
                <a:moveTo>
                  <a:pt x="0" y="38"/>
                </a:moveTo>
                <a:lnTo>
                  <a:pt x="0" y="37"/>
                </a:lnTo>
                <a:lnTo>
                  <a:pt x="1" y="37"/>
                </a:lnTo>
                <a:lnTo>
                  <a:pt x="1" y="36"/>
                </a:lnTo>
                <a:lnTo>
                  <a:pt x="1" y="35"/>
                </a:lnTo>
                <a:lnTo>
                  <a:pt x="1" y="33"/>
                </a:lnTo>
                <a:lnTo>
                  <a:pt x="1" y="32"/>
                </a:lnTo>
                <a:lnTo>
                  <a:pt x="1" y="31"/>
                </a:lnTo>
                <a:lnTo>
                  <a:pt x="1" y="30"/>
                </a:lnTo>
                <a:lnTo>
                  <a:pt x="1" y="29"/>
                </a:lnTo>
                <a:lnTo>
                  <a:pt x="2" y="29"/>
                </a:lnTo>
                <a:lnTo>
                  <a:pt x="2" y="28"/>
                </a:lnTo>
                <a:lnTo>
                  <a:pt x="2" y="27"/>
                </a:lnTo>
                <a:lnTo>
                  <a:pt x="2" y="25"/>
                </a:lnTo>
                <a:lnTo>
                  <a:pt x="3" y="24"/>
                </a:lnTo>
                <a:lnTo>
                  <a:pt x="3" y="23"/>
                </a:lnTo>
                <a:lnTo>
                  <a:pt x="3" y="22"/>
                </a:lnTo>
                <a:lnTo>
                  <a:pt x="5" y="22"/>
                </a:lnTo>
                <a:lnTo>
                  <a:pt x="5" y="21"/>
                </a:lnTo>
                <a:lnTo>
                  <a:pt x="5" y="20"/>
                </a:lnTo>
                <a:lnTo>
                  <a:pt x="6" y="20"/>
                </a:lnTo>
                <a:lnTo>
                  <a:pt x="6" y="19"/>
                </a:lnTo>
                <a:lnTo>
                  <a:pt x="6" y="17"/>
                </a:lnTo>
                <a:lnTo>
                  <a:pt x="7" y="17"/>
                </a:lnTo>
                <a:lnTo>
                  <a:pt x="7" y="16"/>
                </a:lnTo>
                <a:lnTo>
                  <a:pt x="8" y="16"/>
                </a:lnTo>
                <a:lnTo>
                  <a:pt x="8" y="15"/>
                </a:lnTo>
                <a:lnTo>
                  <a:pt x="9" y="14"/>
                </a:lnTo>
                <a:lnTo>
                  <a:pt x="9" y="13"/>
                </a:lnTo>
                <a:lnTo>
                  <a:pt x="10" y="13"/>
                </a:lnTo>
                <a:lnTo>
                  <a:pt x="10" y="12"/>
                </a:lnTo>
                <a:lnTo>
                  <a:pt x="11" y="12"/>
                </a:lnTo>
                <a:lnTo>
                  <a:pt x="11" y="11"/>
                </a:lnTo>
                <a:lnTo>
                  <a:pt x="13" y="11"/>
                </a:lnTo>
                <a:lnTo>
                  <a:pt x="13" y="9"/>
                </a:lnTo>
                <a:lnTo>
                  <a:pt x="14" y="9"/>
                </a:lnTo>
                <a:lnTo>
                  <a:pt x="15" y="8"/>
                </a:lnTo>
                <a:lnTo>
                  <a:pt x="16" y="7"/>
                </a:lnTo>
                <a:lnTo>
                  <a:pt x="17" y="7"/>
                </a:lnTo>
                <a:lnTo>
                  <a:pt x="17" y="6"/>
                </a:lnTo>
                <a:lnTo>
                  <a:pt x="18" y="6"/>
                </a:lnTo>
                <a:lnTo>
                  <a:pt x="19" y="6"/>
                </a:lnTo>
                <a:lnTo>
                  <a:pt x="19" y="5"/>
                </a:lnTo>
                <a:lnTo>
                  <a:pt x="21" y="5"/>
                </a:lnTo>
                <a:lnTo>
                  <a:pt x="22" y="5"/>
                </a:lnTo>
                <a:lnTo>
                  <a:pt x="22" y="4"/>
                </a:lnTo>
                <a:lnTo>
                  <a:pt x="23" y="4"/>
                </a:lnTo>
                <a:lnTo>
                  <a:pt x="24" y="4"/>
                </a:lnTo>
                <a:lnTo>
                  <a:pt x="25" y="3"/>
                </a:lnTo>
                <a:lnTo>
                  <a:pt x="26" y="3"/>
                </a:lnTo>
                <a:lnTo>
                  <a:pt x="27" y="3"/>
                </a:lnTo>
                <a:lnTo>
                  <a:pt x="29" y="1"/>
                </a:lnTo>
                <a:lnTo>
                  <a:pt x="30" y="1"/>
                </a:lnTo>
                <a:lnTo>
                  <a:pt x="31" y="1"/>
                </a:lnTo>
                <a:lnTo>
                  <a:pt x="32" y="1"/>
                </a:lnTo>
                <a:lnTo>
                  <a:pt x="33" y="1"/>
                </a:lnTo>
                <a:lnTo>
                  <a:pt x="34" y="1"/>
                </a:lnTo>
                <a:lnTo>
                  <a:pt x="35" y="1"/>
                </a:lnTo>
                <a:lnTo>
                  <a:pt x="37" y="0"/>
                </a:lnTo>
                <a:lnTo>
                  <a:pt x="38" y="0"/>
                </a:lnTo>
                <a:lnTo>
                  <a:pt x="39" y="0"/>
                </a:lnTo>
                <a:lnTo>
                  <a:pt x="40" y="0"/>
                </a:lnTo>
                <a:lnTo>
                  <a:pt x="41" y="0"/>
                </a:lnTo>
                <a:lnTo>
                  <a:pt x="42" y="0"/>
                </a:lnTo>
                <a:lnTo>
                  <a:pt x="42" y="1"/>
                </a:lnTo>
                <a:lnTo>
                  <a:pt x="44" y="1"/>
                </a:lnTo>
                <a:lnTo>
                  <a:pt x="45" y="1"/>
                </a:lnTo>
                <a:lnTo>
                  <a:pt x="46" y="1"/>
                </a:lnTo>
                <a:lnTo>
                  <a:pt x="47" y="1"/>
                </a:lnTo>
                <a:lnTo>
                  <a:pt x="48" y="1"/>
                </a:lnTo>
                <a:lnTo>
                  <a:pt x="49" y="1"/>
                </a:lnTo>
                <a:lnTo>
                  <a:pt x="49" y="3"/>
                </a:lnTo>
                <a:lnTo>
                  <a:pt x="50" y="3"/>
                </a:lnTo>
                <a:lnTo>
                  <a:pt x="52" y="3"/>
                </a:lnTo>
                <a:lnTo>
                  <a:pt x="53" y="3"/>
                </a:lnTo>
                <a:lnTo>
                  <a:pt x="53" y="4"/>
                </a:lnTo>
                <a:lnTo>
                  <a:pt x="54" y="4"/>
                </a:lnTo>
                <a:lnTo>
                  <a:pt x="55" y="4"/>
                </a:lnTo>
                <a:lnTo>
                  <a:pt x="56" y="4"/>
                </a:lnTo>
                <a:lnTo>
                  <a:pt x="56" y="5"/>
                </a:lnTo>
                <a:lnTo>
                  <a:pt x="57" y="5"/>
                </a:lnTo>
                <a:lnTo>
                  <a:pt x="58" y="6"/>
                </a:lnTo>
                <a:lnTo>
                  <a:pt x="60" y="6"/>
                </a:lnTo>
                <a:lnTo>
                  <a:pt x="61" y="7"/>
                </a:lnTo>
                <a:lnTo>
                  <a:pt x="62" y="7"/>
                </a:lnTo>
                <a:lnTo>
                  <a:pt x="62" y="8"/>
                </a:lnTo>
                <a:lnTo>
                  <a:pt x="63" y="8"/>
                </a:lnTo>
                <a:lnTo>
                  <a:pt x="64" y="9"/>
                </a:lnTo>
                <a:lnTo>
                  <a:pt x="65" y="11"/>
                </a:lnTo>
                <a:lnTo>
                  <a:pt x="66" y="12"/>
                </a:lnTo>
                <a:lnTo>
                  <a:pt x="68" y="13"/>
                </a:lnTo>
                <a:lnTo>
                  <a:pt x="69" y="14"/>
                </a:lnTo>
                <a:lnTo>
                  <a:pt x="70" y="15"/>
                </a:lnTo>
                <a:lnTo>
                  <a:pt x="70" y="16"/>
                </a:lnTo>
                <a:lnTo>
                  <a:pt x="71" y="16"/>
                </a:lnTo>
                <a:lnTo>
                  <a:pt x="71" y="17"/>
                </a:lnTo>
                <a:lnTo>
                  <a:pt x="72" y="19"/>
                </a:lnTo>
                <a:lnTo>
                  <a:pt x="72" y="20"/>
                </a:lnTo>
                <a:lnTo>
                  <a:pt x="73" y="21"/>
                </a:lnTo>
                <a:lnTo>
                  <a:pt x="73" y="22"/>
                </a:lnTo>
                <a:lnTo>
                  <a:pt x="74" y="23"/>
                </a:lnTo>
                <a:lnTo>
                  <a:pt x="74" y="24"/>
                </a:lnTo>
                <a:lnTo>
                  <a:pt x="74" y="25"/>
                </a:lnTo>
                <a:lnTo>
                  <a:pt x="76" y="25"/>
                </a:lnTo>
                <a:lnTo>
                  <a:pt x="76" y="27"/>
                </a:lnTo>
                <a:lnTo>
                  <a:pt x="76" y="28"/>
                </a:lnTo>
                <a:lnTo>
                  <a:pt x="76" y="29"/>
                </a:lnTo>
                <a:lnTo>
                  <a:pt x="77" y="30"/>
                </a:lnTo>
                <a:lnTo>
                  <a:pt x="77" y="31"/>
                </a:lnTo>
                <a:lnTo>
                  <a:pt x="77" y="32"/>
                </a:lnTo>
                <a:lnTo>
                  <a:pt x="77" y="33"/>
                </a:lnTo>
                <a:lnTo>
                  <a:pt x="77" y="35"/>
                </a:lnTo>
                <a:lnTo>
                  <a:pt x="77" y="36"/>
                </a:lnTo>
                <a:lnTo>
                  <a:pt x="77" y="37"/>
                </a:lnTo>
                <a:lnTo>
                  <a:pt x="77" y="38"/>
                </a:lnTo>
                <a:lnTo>
                  <a:pt x="77" y="39"/>
                </a:lnTo>
                <a:lnTo>
                  <a:pt x="77" y="40"/>
                </a:lnTo>
                <a:lnTo>
                  <a:pt x="77" y="41"/>
                </a:lnTo>
                <a:lnTo>
                  <a:pt x="77" y="43"/>
                </a:lnTo>
                <a:lnTo>
                  <a:pt x="77" y="44"/>
                </a:lnTo>
                <a:lnTo>
                  <a:pt x="77" y="45"/>
                </a:lnTo>
                <a:lnTo>
                  <a:pt x="77" y="46"/>
                </a:lnTo>
                <a:lnTo>
                  <a:pt x="77" y="47"/>
                </a:lnTo>
                <a:lnTo>
                  <a:pt x="77" y="48"/>
                </a:lnTo>
                <a:lnTo>
                  <a:pt x="76" y="50"/>
                </a:lnTo>
                <a:lnTo>
                  <a:pt x="76" y="51"/>
                </a:lnTo>
                <a:lnTo>
                  <a:pt x="76" y="52"/>
                </a:lnTo>
                <a:lnTo>
                  <a:pt x="76" y="53"/>
                </a:lnTo>
                <a:lnTo>
                  <a:pt x="74" y="54"/>
                </a:lnTo>
                <a:lnTo>
                  <a:pt x="74" y="55"/>
                </a:lnTo>
                <a:lnTo>
                  <a:pt x="73" y="56"/>
                </a:lnTo>
                <a:lnTo>
                  <a:pt x="73" y="58"/>
                </a:lnTo>
                <a:lnTo>
                  <a:pt x="73" y="59"/>
                </a:lnTo>
                <a:lnTo>
                  <a:pt x="72" y="59"/>
                </a:lnTo>
                <a:lnTo>
                  <a:pt x="72" y="60"/>
                </a:lnTo>
                <a:lnTo>
                  <a:pt x="71" y="61"/>
                </a:lnTo>
                <a:lnTo>
                  <a:pt x="71" y="62"/>
                </a:lnTo>
                <a:lnTo>
                  <a:pt x="70" y="63"/>
                </a:lnTo>
                <a:lnTo>
                  <a:pt x="69" y="64"/>
                </a:lnTo>
                <a:lnTo>
                  <a:pt x="69" y="66"/>
                </a:lnTo>
                <a:lnTo>
                  <a:pt x="68" y="66"/>
                </a:lnTo>
                <a:lnTo>
                  <a:pt x="66" y="67"/>
                </a:lnTo>
                <a:lnTo>
                  <a:pt x="66" y="68"/>
                </a:lnTo>
                <a:lnTo>
                  <a:pt x="65" y="68"/>
                </a:lnTo>
                <a:lnTo>
                  <a:pt x="65" y="69"/>
                </a:lnTo>
                <a:lnTo>
                  <a:pt x="64" y="69"/>
                </a:lnTo>
                <a:lnTo>
                  <a:pt x="63" y="70"/>
                </a:lnTo>
                <a:lnTo>
                  <a:pt x="62" y="71"/>
                </a:lnTo>
                <a:lnTo>
                  <a:pt x="61" y="72"/>
                </a:lnTo>
                <a:lnTo>
                  <a:pt x="60" y="72"/>
                </a:lnTo>
                <a:lnTo>
                  <a:pt x="58" y="74"/>
                </a:lnTo>
                <a:lnTo>
                  <a:pt x="57" y="74"/>
                </a:lnTo>
                <a:lnTo>
                  <a:pt x="56" y="75"/>
                </a:lnTo>
                <a:lnTo>
                  <a:pt x="55" y="75"/>
                </a:lnTo>
                <a:lnTo>
                  <a:pt x="54" y="76"/>
                </a:lnTo>
                <a:lnTo>
                  <a:pt x="53" y="76"/>
                </a:lnTo>
                <a:lnTo>
                  <a:pt x="52" y="77"/>
                </a:lnTo>
                <a:lnTo>
                  <a:pt x="50" y="77"/>
                </a:lnTo>
                <a:lnTo>
                  <a:pt x="49" y="77"/>
                </a:lnTo>
                <a:lnTo>
                  <a:pt x="48" y="77"/>
                </a:lnTo>
                <a:lnTo>
                  <a:pt x="47" y="78"/>
                </a:lnTo>
                <a:lnTo>
                  <a:pt x="46" y="78"/>
                </a:lnTo>
                <a:lnTo>
                  <a:pt x="45" y="78"/>
                </a:lnTo>
                <a:lnTo>
                  <a:pt x="44" y="78"/>
                </a:lnTo>
                <a:lnTo>
                  <a:pt x="42" y="78"/>
                </a:lnTo>
                <a:lnTo>
                  <a:pt x="41" y="78"/>
                </a:lnTo>
                <a:lnTo>
                  <a:pt x="40" y="78"/>
                </a:lnTo>
                <a:lnTo>
                  <a:pt x="39" y="78"/>
                </a:lnTo>
                <a:lnTo>
                  <a:pt x="38" y="78"/>
                </a:lnTo>
                <a:lnTo>
                  <a:pt x="37" y="78"/>
                </a:lnTo>
                <a:lnTo>
                  <a:pt x="35" y="78"/>
                </a:lnTo>
                <a:lnTo>
                  <a:pt x="34" y="78"/>
                </a:lnTo>
                <a:lnTo>
                  <a:pt x="33" y="78"/>
                </a:lnTo>
                <a:lnTo>
                  <a:pt x="32" y="78"/>
                </a:lnTo>
                <a:lnTo>
                  <a:pt x="31" y="78"/>
                </a:lnTo>
                <a:lnTo>
                  <a:pt x="30" y="77"/>
                </a:lnTo>
                <a:lnTo>
                  <a:pt x="29" y="77"/>
                </a:lnTo>
                <a:lnTo>
                  <a:pt x="27" y="77"/>
                </a:lnTo>
                <a:lnTo>
                  <a:pt x="26" y="77"/>
                </a:lnTo>
                <a:lnTo>
                  <a:pt x="26" y="76"/>
                </a:lnTo>
                <a:lnTo>
                  <a:pt x="25" y="76"/>
                </a:lnTo>
                <a:lnTo>
                  <a:pt x="24" y="76"/>
                </a:lnTo>
                <a:lnTo>
                  <a:pt x="23" y="76"/>
                </a:lnTo>
                <a:lnTo>
                  <a:pt x="23" y="75"/>
                </a:lnTo>
                <a:lnTo>
                  <a:pt x="22" y="75"/>
                </a:lnTo>
                <a:lnTo>
                  <a:pt x="21" y="75"/>
                </a:lnTo>
                <a:lnTo>
                  <a:pt x="19" y="74"/>
                </a:lnTo>
                <a:lnTo>
                  <a:pt x="18" y="74"/>
                </a:lnTo>
                <a:lnTo>
                  <a:pt x="17" y="72"/>
                </a:lnTo>
                <a:lnTo>
                  <a:pt x="16" y="72"/>
                </a:lnTo>
                <a:lnTo>
                  <a:pt x="16" y="71"/>
                </a:lnTo>
                <a:lnTo>
                  <a:pt x="15" y="71"/>
                </a:lnTo>
                <a:lnTo>
                  <a:pt x="14" y="70"/>
                </a:lnTo>
                <a:lnTo>
                  <a:pt x="13" y="70"/>
                </a:lnTo>
                <a:lnTo>
                  <a:pt x="13" y="69"/>
                </a:lnTo>
                <a:lnTo>
                  <a:pt x="11" y="69"/>
                </a:lnTo>
                <a:lnTo>
                  <a:pt x="11" y="68"/>
                </a:lnTo>
                <a:lnTo>
                  <a:pt x="10" y="68"/>
                </a:lnTo>
                <a:lnTo>
                  <a:pt x="10" y="67"/>
                </a:lnTo>
                <a:lnTo>
                  <a:pt x="9" y="67"/>
                </a:lnTo>
                <a:lnTo>
                  <a:pt x="9" y="66"/>
                </a:lnTo>
                <a:lnTo>
                  <a:pt x="8" y="64"/>
                </a:lnTo>
                <a:lnTo>
                  <a:pt x="7" y="63"/>
                </a:lnTo>
                <a:lnTo>
                  <a:pt x="7" y="62"/>
                </a:lnTo>
                <a:lnTo>
                  <a:pt x="6" y="62"/>
                </a:lnTo>
                <a:lnTo>
                  <a:pt x="6" y="61"/>
                </a:lnTo>
                <a:lnTo>
                  <a:pt x="6" y="60"/>
                </a:lnTo>
                <a:lnTo>
                  <a:pt x="5" y="60"/>
                </a:lnTo>
                <a:lnTo>
                  <a:pt x="5" y="59"/>
                </a:lnTo>
                <a:lnTo>
                  <a:pt x="5" y="58"/>
                </a:lnTo>
                <a:lnTo>
                  <a:pt x="3" y="58"/>
                </a:lnTo>
                <a:lnTo>
                  <a:pt x="3" y="56"/>
                </a:lnTo>
                <a:lnTo>
                  <a:pt x="3" y="55"/>
                </a:lnTo>
                <a:lnTo>
                  <a:pt x="2" y="54"/>
                </a:lnTo>
                <a:lnTo>
                  <a:pt x="2" y="53"/>
                </a:lnTo>
                <a:lnTo>
                  <a:pt x="2" y="52"/>
                </a:lnTo>
                <a:lnTo>
                  <a:pt x="2" y="51"/>
                </a:lnTo>
                <a:lnTo>
                  <a:pt x="1" y="50"/>
                </a:lnTo>
                <a:lnTo>
                  <a:pt x="1" y="48"/>
                </a:lnTo>
                <a:lnTo>
                  <a:pt x="1" y="47"/>
                </a:lnTo>
                <a:lnTo>
                  <a:pt x="1" y="46"/>
                </a:lnTo>
                <a:lnTo>
                  <a:pt x="1" y="45"/>
                </a:lnTo>
                <a:lnTo>
                  <a:pt x="1" y="44"/>
                </a:lnTo>
                <a:lnTo>
                  <a:pt x="1" y="43"/>
                </a:lnTo>
                <a:lnTo>
                  <a:pt x="1" y="41"/>
                </a:lnTo>
                <a:lnTo>
                  <a:pt x="0" y="40"/>
                </a:lnTo>
                <a:lnTo>
                  <a:pt x="0" y="39"/>
                </a:lnTo>
                <a:lnTo>
                  <a:pt x="0" y="38"/>
                </a:lnTo>
                <a:close/>
                <a:moveTo>
                  <a:pt x="21" y="39"/>
                </a:moveTo>
                <a:lnTo>
                  <a:pt x="21" y="40"/>
                </a:lnTo>
                <a:lnTo>
                  <a:pt x="21" y="41"/>
                </a:lnTo>
                <a:lnTo>
                  <a:pt x="21" y="43"/>
                </a:lnTo>
                <a:lnTo>
                  <a:pt x="21" y="44"/>
                </a:lnTo>
                <a:lnTo>
                  <a:pt x="21" y="45"/>
                </a:lnTo>
                <a:lnTo>
                  <a:pt x="22" y="46"/>
                </a:lnTo>
                <a:lnTo>
                  <a:pt x="22" y="47"/>
                </a:lnTo>
                <a:lnTo>
                  <a:pt x="22" y="48"/>
                </a:lnTo>
                <a:lnTo>
                  <a:pt x="22" y="50"/>
                </a:lnTo>
                <a:lnTo>
                  <a:pt x="23" y="51"/>
                </a:lnTo>
                <a:lnTo>
                  <a:pt x="23" y="52"/>
                </a:lnTo>
                <a:lnTo>
                  <a:pt x="23" y="53"/>
                </a:lnTo>
                <a:lnTo>
                  <a:pt x="24" y="53"/>
                </a:lnTo>
                <a:lnTo>
                  <a:pt x="24" y="54"/>
                </a:lnTo>
                <a:lnTo>
                  <a:pt x="25" y="55"/>
                </a:lnTo>
                <a:lnTo>
                  <a:pt x="25" y="56"/>
                </a:lnTo>
                <a:lnTo>
                  <a:pt x="26" y="56"/>
                </a:lnTo>
                <a:lnTo>
                  <a:pt x="26" y="58"/>
                </a:lnTo>
                <a:lnTo>
                  <a:pt x="27" y="58"/>
                </a:lnTo>
                <a:lnTo>
                  <a:pt x="27" y="59"/>
                </a:lnTo>
                <a:lnTo>
                  <a:pt x="29" y="59"/>
                </a:lnTo>
                <a:lnTo>
                  <a:pt x="29" y="60"/>
                </a:lnTo>
                <a:lnTo>
                  <a:pt x="30" y="60"/>
                </a:lnTo>
                <a:lnTo>
                  <a:pt x="31" y="60"/>
                </a:lnTo>
                <a:lnTo>
                  <a:pt x="31" y="61"/>
                </a:lnTo>
                <a:lnTo>
                  <a:pt x="32" y="61"/>
                </a:lnTo>
                <a:lnTo>
                  <a:pt x="33" y="61"/>
                </a:lnTo>
                <a:lnTo>
                  <a:pt x="34" y="62"/>
                </a:lnTo>
                <a:lnTo>
                  <a:pt x="35" y="62"/>
                </a:lnTo>
                <a:lnTo>
                  <a:pt x="37" y="62"/>
                </a:lnTo>
                <a:lnTo>
                  <a:pt x="38" y="62"/>
                </a:lnTo>
                <a:lnTo>
                  <a:pt x="39" y="62"/>
                </a:lnTo>
                <a:lnTo>
                  <a:pt x="40" y="62"/>
                </a:lnTo>
                <a:lnTo>
                  <a:pt x="41" y="62"/>
                </a:lnTo>
                <a:lnTo>
                  <a:pt x="42" y="62"/>
                </a:lnTo>
                <a:lnTo>
                  <a:pt x="44" y="62"/>
                </a:lnTo>
                <a:lnTo>
                  <a:pt x="45" y="61"/>
                </a:lnTo>
                <a:lnTo>
                  <a:pt x="46" y="61"/>
                </a:lnTo>
                <a:lnTo>
                  <a:pt x="47" y="61"/>
                </a:lnTo>
                <a:lnTo>
                  <a:pt x="47" y="60"/>
                </a:lnTo>
                <a:lnTo>
                  <a:pt x="48" y="60"/>
                </a:lnTo>
                <a:lnTo>
                  <a:pt x="49" y="59"/>
                </a:lnTo>
                <a:lnTo>
                  <a:pt x="50" y="59"/>
                </a:lnTo>
                <a:lnTo>
                  <a:pt x="50" y="58"/>
                </a:lnTo>
                <a:lnTo>
                  <a:pt x="52" y="58"/>
                </a:lnTo>
                <a:lnTo>
                  <a:pt x="52" y="56"/>
                </a:lnTo>
                <a:lnTo>
                  <a:pt x="53" y="55"/>
                </a:lnTo>
                <a:lnTo>
                  <a:pt x="53" y="54"/>
                </a:lnTo>
                <a:lnTo>
                  <a:pt x="54" y="54"/>
                </a:lnTo>
                <a:lnTo>
                  <a:pt x="54" y="53"/>
                </a:lnTo>
                <a:lnTo>
                  <a:pt x="55" y="52"/>
                </a:lnTo>
                <a:lnTo>
                  <a:pt x="55" y="51"/>
                </a:lnTo>
                <a:lnTo>
                  <a:pt x="55" y="50"/>
                </a:lnTo>
                <a:lnTo>
                  <a:pt x="56" y="50"/>
                </a:lnTo>
                <a:lnTo>
                  <a:pt x="56" y="48"/>
                </a:lnTo>
                <a:lnTo>
                  <a:pt x="56" y="47"/>
                </a:lnTo>
                <a:lnTo>
                  <a:pt x="56" y="46"/>
                </a:lnTo>
                <a:lnTo>
                  <a:pt x="56" y="45"/>
                </a:lnTo>
                <a:lnTo>
                  <a:pt x="57" y="44"/>
                </a:lnTo>
                <a:lnTo>
                  <a:pt x="57" y="43"/>
                </a:lnTo>
                <a:lnTo>
                  <a:pt x="57" y="41"/>
                </a:lnTo>
                <a:lnTo>
                  <a:pt x="57" y="40"/>
                </a:lnTo>
                <a:lnTo>
                  <a:pt x="57" y="39"/>
                </a:lnTo>
                <a:lnTo>
                  <a:pt x="57" y="38"/>
                </a:lnTo>
                <a:lnTo>
                  <a:pt x="57" y="37"/>
                </a:lnTo>
                <a:lnTo>
                  <a:pt x="57" y="36"/>
                </a:lnTo>
                <a:lnTo>
                  <a:pt x="57" y="35"/>
                </a:lnTo>
                <a:lnTo>
                  <a:pt x="56" y="35"/>
                </a:lnTo>
                <a:lnTo>
                  <a:pt x="56" y="33"/>
                </a:lnTo>
                <a:lnTo>
                  <a:pt x="56" y="32"/>
                </a:lnTo>
                <a:lnTo>
                  <a:pt x="56" y="31"/>
                </a:lnTo>
                <a:lnTo>
                  <a:pt x="56" y="30"/>
                </a:lnTo>
                <a:lnTo>
                  <a:pt x="55" y="29"/>
                </a:lnTo>
                <a:lnTo>
                  <a:pt x="55" y="28"/>
                </a:lnTo>
                <a:lnTo>
                  <a:pt x="55" y="27"/>
                </a:lnTo>
                <a:lnTo>
                  <a:pt x="54" y="27"/>
                </a:lnTo>
                <a:lnTo>
                  <a:pt x="54" y="25"/>
                </a:lnTo>
                <a:lnTo>
                  <a:pt x="53" y="24"/>
                </a:lnTo>
                <a:lnTo>
                  <a:pt x="53" y="23"/>
                </a:lnTo>
                <a:lnTo>
                  <a:pt x="52" y="23"/>
                </a:lnTo>
                <a:lnTo>
                  <a:pt x="52" y="22"/>
                </a:lnTo>
                <a:lnTo>
                  <a:pt x="50" y="22"/>
                </a:lnTo>
                <a:lnTo>
                  <a:pt x="50" y="21"/>
                </a:lnTo>
                <a:lnTo>
                  <a:pt x="49" y="21"/>
                </a:lnTo>
                <a:lnTo>
                  <a:pt x="49" y="20"/>
                </a:lnTo>
                <a:lnTo>
                  <a:pt x="48" y="20"/>
                </a:lnTo>
                <a:lnTo>
                  <a:pt x="47" y="19"/>
                </a:lnTo>
                <a:lnTo>
                  <a:pt x="46" y="19"/>
                </a:lnTo>
                <a:lnTo>
                  <a:pt x="45" y="17"/>
                </a:lnTo>
                <a:lnTo>
                  <a:pt x="44" y="17"/>
                </a:lnTo>
                <a:lnTo>
                  <a:pt x="42" y="17"/>
                </a:lnTo>
                <a:lnTo>
                  <a:pt x="41" y="17"/>
                </a:lnTo>
                <a:lnTo>
                  <a:pt x="41" y="16"/>
                </a:lnTo>
                <a:lnTo>
                  <a:pt x="40" y="16"/>
                </a:lnTo>
                <a:lnTo>
                  <a:pt x="39" y="16"/>
                </a:lnTo>
                <a:lnTo>
                  <a:pt x="38" y="16"/>
                </a:lnTo>
                <a:lnTo>
                  <a:pt x="37" y="16"/>
                </a:lnTo>
                <a:lnTo>
                  <a:pt x="37" y="17"/>
                </a:lnTo>
                <a:lnTo>
                  <a:pt x="35" y="17"/>
                </a:lnTo>
                <a:lnTo>
                  <a:pt x="34" y="17"/>
                </a:lnTo>
                <a:lnTo>
                  <a:pt x="33" y="17"/>
                </a:lnTo>
                <a:lnTo>
                  <a:pt x="32" y="17"/>
                </a:lnTo>
                <a:lnTo>
                  <a:pt x="32" y="19"/>
                </a:lnTo>
                <a:lnTo>
                  <a:pt x="31" y="19"/>
                </a:lnTo>
                <a:lnTo>
                  <a:pt x="30" y="19"/>
                </a:lnTo>
                <a:lnTo>
                  <a:pt x="30" y="20"/>
                </a:lnTo>
                <a:lnTo>
                  <a:pt x="29" y="20"/>
                </a:lnTo>
                <a:lnTo>
                  <a:pt x="29" y="21"/>
                </a:lnTo>
                <a:lnTo>
                  <a:pt x="27" y="21"/>
                </a:lnTo>
                <a:lnTo>
                  <a:pt x="26" y="22"/>
                </a:lnTo>
                <a:lnTo>
                  <a:pt x="26" y="23"/>
                </a:lnTo>
                <a:lnTo>
                  <a:pt x="25" y="23"/>
                </a:lnTo>
                <a:lnTo>
                  <a:pt x="25" y="24"/>
                </a:lnTo>
                <a:lnTo>
                  <a:pt x="24" y="24"/>
                </a:lnTo>
                <a:lnTo>
                  <a:pt x="24" y="25"/>
                </a:lnTo>
                <a:lnTo>
                  <a:pt x="23" y="27"/>
                </a:lnTo>
                <a:lnTo>
                  <a:pt x="23" y="28"/>
                </a:lnTo>
                <a:lnTo>
                  <a:pt x="22" y="29"/>
                </a:lnTo>
                <a:lnTo>
                  <a:pt x="22" y="30"/>
                </a:lnTo>
                <a:lnTo>
                  <a:pt x="22" y="31"/>
                </a:lnTo>
                <a:lnTo>
                  <a:pt x="22" y="32"/>
                </a:lnTo>
                <a:lnTo>
                  <a:pt x="21" y="33"/>
                </a:lnTo>
                <a:lnTo>
                  <a:pt x="21" y="35"/>
                </a:lnTo>
                <a:lnTo>
                  <a:pt x="21" y="36"/>
                </a:lnTo>
                <a:lnTo>
                  <a:pt x="21" y="37"/>
                </a:lnTo>
                <a:lnTo>
                  <a:pt x="21" y="38"/>
                </a:lnTo>
                <a:lnTo>
                  <a:pt x="21" y="3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79" name="Freeform 102"/>
          <p:cNvSpPr>
            <a:spLocks noEditPoints="1"/>
          </p:cNvSpPr>
          <p:nvPr/>
        </p:nvSpPr>
        <p:spPr bwMode="auto">
          <a:xfrm>
            <a:off x="7739063" y="4294188"/>
            <a:ext cx="122237" cy="123825"/>
          </a:xfrm>
          <a:custGeom>
            <a:avLst/>
            <a:gdLst>
              <a:gd name="T0" fmla="*/ 0 w 77"/>
              <a:gd name="T1" fmla="*/ 32 h 78"/>
              <a:gd name="T2" fmla="*/ 1 w 77"/>
              <a:gd name="T3" fmla="*/ 27 h 78"/>
              <a:gd name="T4" fmla="*/ 4 w 77"/>
              <a:gd name="T5" fmla="*/ 22 h 78"/>
              <a:gd name="T6" fmla="*/ 6 w 77"/>
              <a:gd name="T7" fmla="*/ 17 h 78"/>
              <a:gd name="T8" fmla="*/ 9 w 77"/>
              <a:gd name="T9" fmla="*/ 13 h 78"/>
              <a:gd name="T10" fmla="*/ 15 w 77"/>
              <a:gd name="T11" fmla="*/ 8 h 78"/>
              <a:gd name="T12" fmla="*/ 21 w 77"/>
              <a:gd name="T13" fmla="*/ 5 h 78"/>
              <a:gd name="T14" fmla="*/ 25 w 77"/>
              <a:gd name="T15" fmla="*/ 3 h 78"/>
              <a:gd name="T16" fmla="*/ 31 w 77"/>
              <a:gd name="T17" fmla="*/ 1 h 78"/>
              <a:gd name="T18" fmla="*/ 38 w 77"/>
              <a:gd name="T19" fmla="*/ 0 h 78"/>
              <a:gd name="T20" fmla="*/ 45 w 77"/>
              <a:gd name="T21" fmla="*/ 1 h 78"/>
              <a:gd name="T22" fmla="*/ 52 w 77"/>
              <a:gd name="T23" fmla="*/ 3 h 78"/>
              <a:gd name="T24" fmla="*/ 58 w 77"/>
              <a:gd name="T25" fmla="*/ 6 h 78"/>
              <a:gd name="T26" fmla="*/ 63 w 77"/>
              <a:gd name="T27" fmla="*/ 9 h 78"/>
              <a:gd name="T28" fmla="*/ 68 w 77"/>
              <a:gd name="T29" fmla="*/ 13 h 78"/>
              <a:gd name="T30" fmla="*/ 71 w 77"/>
              <a:gd name="T31" fmla="*/ 19 h 78"/>
              <a:gd name="T32" fmla="*/ 74 w 77"/>
              <a:gd name="T33" fmla="*/ 24 h 78"/>
              <a:gd name="T34" fmla="*/ 76 w 77"/>
              <a:gd name="T35" fmla="*/ 31 h 78"/>
              <a:gd name="T36" fmla="*/ 77 w 77"/>
              <a:gd name="T37" fmla="*/ 38 h 78"/>
              <a:gd name="T38" fmla="*/ 77 w 77"/>
              <a:gd name="T39" fmla="*/ 45 h 78"/>
              <a:gd name="T40" fmla="*/ 76 w 77"/>
              <a:gd name="T41" fmla="*/ 51 h 78"/>
              <a:gd name="T42" fmla="*/ 74 w 77"/>
              <a:gd name="T43" fmla="*/ 56 h 78"/>
              <a:gd name="T44" fmla="*/ 70 w 77"/>
              <a:gd name="T45" fmla="*/ 62 h 78"/>
              <a:gd name="T46" fmla="*/ 67 w 77"/>
              <a:gd name="T47" fmla="*/ 67 h 78"/>
              <a:gd name="T48" fmla="*/ 62 w 77"/>
              <a:gd name="T49" fmla="*/ 71 h 78"/>
              <a:gd name="T50" fmla="*/ 56 w 77"/>
              <a:gd name="T51" fmla="*/ 75 h 78"/>
              <a:gd name="T52" fmla="*/ 51 w 77"/>
              <a:gd name="T53" fmla="*/ 77 h 78"/>
              <a:gd name="T54" fmla="*/ 44 w 77"/>
              <a:gd name="T55" fmla="*/ 78 h 78"/>
              <a:gd name="T56" fmla="*/ 37 w 77"/>
              <a:gd name="T57" fmla="*/ 78 h 78"/>
              <a:gd name="T58" fmla="*/ 30 w 77"/>
              <a:gd name="T59" fmla="*/ 78 h 78"/>
              <a:gd name="T60" fmla="*/ 24 w 77"/>
              <a:gd name="T61" fmla="*/ 76 h 78"/>
              <a:gd name="T62" fmla="*/ 20 w 77"/>
              <a:gd name="T63" fmla="*/ 74 h 78"/>
              <a:gd name="T64" fmla="*/ 15 w 77"/>
              <a:gd name="T65" fmla="*/ 71 h 78"/>
              <a:gd name="T66" fmla="*/ 11 w 77"/>
              <a:gd name="T67" fmla="*/ 67 h 78"/>
              <a:gd name="T68" fmla="*/ 6 w 77"/>
              <a:gd name="T69" fmla="*/ 63 h 78"/>
              <a:gd name="T70" fmla="*/ 4 w 77"/>
              <a:gd name="T71" fmla="*/ 59 h 78"/>
              <a:gd name="T72" fmla="*/ 3 w 77"/>
              <a:gd name="T73" fmla="*/ 53 h 78"/>
              <a:gd name="T74" fmla="*/ 0 w 77"/>
              <a:gd name="T75" fmla="*/ 46 h 78"/>
              <a:gd name="T76" fmla="*/ 0 w 77"/>
              <a:gd name="T77" fmla="*/ 39 h 78"/>
              <a:gd name="T78" fmla="*/ 21 w 77"/>
              <a:gd name="T79" fmla="*/ 44 h 78"/>
              <a:gd name="T80" fmla="*/ 22 w 77"/>
              <a:gd name="T81" fmla="*/ 51 h 78"/>
              <a:gd name="T82" fmla="*/ 24 w 77"/>
              <a:gd name="T83" fmla="*/ 55 h 78"/>
              <a:gd name="T84" fmla="*/ 30 w 77"/>
              <a:gd name="T85" fmla="*/ 61 h 78"/>
              <a:gd name="T86" fmla="*/ 36 w 77"/>
              <a:gd name="T87" fmla="*/ 62 h 78"/>
              <a:gd name="T88" fmla="*/ 43 w 77"/>
              <a:gd name="T89" fmla="*/ 62 h 78"/>
              <a:gd name="T90" fmla="*/ 48 w 77"/>
              <a:gd name="T91" fmla="*/ 60 h 78"/>
              <a:gd name="T92" fmla="*/ 52 w 77"/>
              <a:gd name="T93" fmla="*/ 56 h 78"/>
              <a:gd name="T94" fmla="*/ 55 w 77"/>
              <a:gd name="T95" fmla="*/ 51 h 78"/>
              <a:gd name="T96" fmla="*/ 56 w 77"/>
              <a:gd name="T97" fmla="*/ 45 h 78"/>
              <a:gd name="T98" fmla="*/ 56 w 77"/>
              <a:gd name="T99" fmla="*/ 38 h 78"/>
              <a:gd name="T100" fmla="*/ 55 w 77"/>
              <a:gd name="T101" fmla="*/ 31 h 78"/>
              <a:gd name="T102" fmla="*/ 54 w 77"/>
              <a:gd name="T103" fmla="*/ 25 h 78"/>
              <a:gd name="T104" fmla="*/ 49 w 77"/>
              <a:gd name="T105" fmla="*/ 21 h 78"/>
              <a:gd name="T106" fmla="*/ 45 w 77"/>
              <a:gd name="T107" fmla="*/ 17 h 78"/>
              <a:gd name="T108" fmla="*/ 39 w 77"/>
              <a:gd name="T109" fmla="*/ 16 h 78"/>
              <a:gd name="T110" fmla="*/ 32 w 77"/>
              <a:gd name="T111" fmla="*/ 17 h 78"/>
              <a:gd name="T112" fmla="*/ 28 w 77"/>
              <a:gd name="T113" fmla="*/ 21 h 78"/>
              <a:gd name="T114" fmla="*/ 24 w 77"/>
              <a:gd name="T115" fmla="*/ 24 h 78"/>
              <a:gd name="T116" fmla="*/ 21 w 77"/>
              <a:gd name="T117" fmla="*/ 30 h 78"/>
              <a:gd name="T118" fmla="*/ 21 w 77"/>
              <a:gd name="T119" fmla="*/ 37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78"/>
              <a:gd name="T182" fmla="*/ 77 w 77"/>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78">
                <a:moveTo>
                  <a:pt x="0" y="38"/>
                </a:moveTo>
                <a:lnTo>
                  <a:pt x="0" y="37"/>
                </a:lnTo>
                <a:lnTo>
                  <a:pt x="0" y="36"/>
                </a:lnTo>
                <a:lnTo>
                  <a:pt x="0" y="35"/>
                </a:lnTo>
                <a:lnTo>
                  <a:pt x="0" y="33"/>
                </a:lnTo>
                <a:lnTo>
                  <a:pt x="0" y="32"/>
                </a:lnTo>
                <a:lnTo>
                  <a:pt x="0" y="31"/>
                </a:lnTo>
                <a:lnTo>
                  <a:pt x="1" y="31"/>
                </a:lnTo>
                <a:lnTo>
                  <a:pt x="1" y="30"/>
                </a:lnTo>
                <a:lnTo>
                  <a:pt x="1" y="29"/>
                </a:lnTo>
                <a:lnTo>
                  <a:pt x="1" y="28"/>
                </a:lnTo>
                <a:lnTo>
                  <a:pt x="1" y="27"/>
                </a:lnTo>
                <a:lnTo>
                  <a:pt x="3" y="27"/>
                </a:lnTo>
                <a:lnTo>
                  <a:pt x="3" y="25"/>
                </a:lnTo>
                <a:lnTo>
                  <a:pt x="3" y="24"/>
                </a:lnTo>
                <a:lnTo>
                  <a:pt x="3" y="23"/>
                </a:lnTo>
                <a:lnTo>
                  <a:pt x="4" y="23"/>
                </a:lnTo>
                <a:lnTo>
                  <a:pt x="4" y="22"/>
                </a:lnTo>
                <a:lnTo>
                  <a:pt x="4" y="21"/>
                </a:lnTo>
                <a:lnTo>
                  <a:pt x="5" y="21"/>
                </a:lnTo>
                <a:lnTo>
                  <a:pt x="5" y="20"/>
                </a:lnTo>
                <a:lnTo>
                  <a:pt x="5" y="19"/>
                </a:lnTo>
                <a:lnTo>
                  <a:pt x="6" y="19"/>
                </a:lnTo>
                <a:lnTo>
                  <a:pt x="6" y="17"/>
                </a:lnTo>
                <a:lnTo>
                  <a:pt x="6" y="16"/>
                </a:lnTo>
                <a:lnTo>
                  <a:pt x="7" y="16"/>
                </a:lnTo>
                <a:lnTo>
                  <a:pt x="7" y="15"/>
                </a:lnTo>
                <a:lnTo>
                  <a:pt x="8" y="15"/>
                </a:lnTo>
                <a:lnTo>
                  <a:pt x="8" y="14"/>
                </a:lnTo>
                <a:lnTo>
                  <a:pt x="9" y="13"/>
                </a:lnTo>
                <a:lnTo>
                  <a:pt x="11" y="12"/>
                </a:lnTo>
                <a:lnTo>
                  <a:pt x="12" y="11"/>
                </a:lnTo>
                <a:lnTo>
                  <a:pt x="13" y="9"/>
                </a:lnTo>
                <a:lnTo>
                  <a:pt x="14" y="9"/>
                </a:lnTo>
                <a:lnTo>
                  <a:pt x="14" y="8"/>
                </a:lnTo>
                <a:lnTo>
                  <a:pt x="15" y="8"/>
                </a:lnTo>
                <a:lnTo>
                  <a:pt x="15" y="7"/>
                </a:lnTo>
                <a:lnTo>
                  <a:pt x="16" y="7"/>
                </a:lnTo>
                <a:lnTo>
                  <a:pt x="17" y="6"/>
                </a:lnTo>
                <a:lnTo>
                  <a:pt x="19" y="6"/>
                </a:lnTo>
                <a:lnTo>
                  <a:pt x="20" y="5"/>
                </a:lnTo>
                <a:lnTo>
                  <a:pt x="21" y="5"/>
                </a:lnTo>
                <a:lnTo>
                  <a:pt x="21" y="4"/>
                </a:lnTo>
                <a:lnTo>
                  <a:pt x="22" y="4"/>
                </a:lnTo>
                <a:lnTo>
                  <a:pt x="23" y="4"/>
                </a:lnTo>
                <a:lnTo>
                  <a:pt x="24" y="4"/>
                </a:lnTo>
                <a:lnTo>
                  <a:pt x="24" y="3"/>
                </a:lnTo>
                <a:lnTo>
                  <a:pt x="25" y="3"/>
                </a:lnTo>
                <a:lnTo>
                  <a:pt x="27" y="3"/>
                </a:lnTo>
                <a:lnTo>
                  <a:pt x="28" y="3"/>
                </a:lnTo>
                <a:lnTo>
                  <a:pt x="28" y="1"/>
                </a:lnTo>
                <a:lnTo>
                  <a:pt x="29" y="1"/>
                </a:lnTo>
                <a:lnTo>
                  <a:pt x="30" y="1"/>
                </a:lnTo>
                <a:lnTo>
                  <a:pt x="31" y="1"/>
                </a:lnTo>
                <a:lnTo>
                  <a:pt x="32" y="1"/>
                </a:lnTo>
                <a:lnTo>
                  <a:pt x="33" y="1"/>
                </a:lnTo>
                <a:lnTo>
                  <a:pt x="35" y="1"/>
                </a:lnTo>
                <a:lnTo>
                  <a:pt x="36" y="0"/>
                </a:lnTo>
                <a:lnTo>
                  <a:pt x="37" y="0"/>
                </a:lnTo>
                <a:lnTo>
                  <a:pt x="38" y="0"/>
                </a:lnTo>
                <a:lnTo>
                  <a:pt x="39" y="0"/>
                </a:lnTo>
                <a:lnTo>
                  <a:pt x="40" y="0"/>
                </a:lnTo>
                <a:lnTo>
                  <a:pt x="41" y="0"/>
                </a:lnTo>
                <a:lnTo>
                  <a:pt x="43" y="1"/>
                </a:lnTo>
                <a:lnTo>
                  <a:pt x="44" y="1"/>
                </a:lnTo>
                <a:lnTo>
                  <a:pt x="45" y="1"/>
                </a:lnTo>
                <a:lnTo>
                  <a:pt x="46" y="1"/>
                </a:lnTo>
                <a:lnTo>
                  <a:pt x="47" y="1"/>
                </a:lnTo>
                <a:lnTo>
                  <a:pt x="48" y="1"/>
                </a:lnTo>
                <a:lnTo>
                  <a:pt x="49" y="3"/>
                </a:lnTo>
                <a:lnTo>
                  <a:pt x="51" y="3"/>
                </a:lnTo>
                <a:lnTo>
                  <a:pt x="52" y="3"/>
                </a:lnTo>
                <a:lnTo>
                  <a:pt x="53" y="4"/>
                </a:lnTo>
                <a:lnTo>
                  <a:pt x="54" y="4"/>
                </a:lnTo>
                <a:lnTo>
                  <a:pt x="55" y="4"/>
                </a:lnTo>
                <a:lnTo>
                  <a:pt x="56" y="5"/>
                </a:lnTo>
                <a:lnTo>
                  <a:pt x="58" y="5"/>
                </a:lnTo>
                <a:lnTo>
                  <a:pt x="58" y="6"/>
                </a:lnTo>
                <a:lnTo>
                  <a:pt x="59" y="6"/>
                </a:lnTo>
                <a:lnTo>
                  <a:pt x="60" y="6"/>
                </a:lnTo>
                <a:lnTo>
                  <a:pt x="60" y="7"/>
                </a:lnTo>
                <a:lnTo>
                  <a:pt x="61" y="7"/>
                </a:lnTo>
                <a:lnTo>
                  <a:pt x="62" y="8"/>
                </a:lnTo>
                <a:lnTo>
                  <a:pt x="63" y="9"/>
                </a:lnTo>
                <a:lnTo>
                  <a:pt x="64" y="9"/>
                </a:lnTo>
                <a:lnTo>
                  <a:pt x="64" y="11"/>
                </a:lnTo>
                <a:lnTo>
                  <a:pt x="66" y="11"/>
                </a:lnTo>
                <a:lnTo>
                  <a:pt x="66" y="12"/>
                </a:lnTo>
                <a:lnTo>
                  <a:pt x="67" y="13"/>
                </a:lnTo>
                <a:lnTo>
                  <a:pt x="68" y="13"/>
                </a:lnTo>
                <a:lnTo>
                  <a:pt x="68" y="14"/>
                </a:lnTo>
                <a:lnTo>
                  <a:pt x="69" y="14"/>
                </a:lnTo>
                <a:lnTo>
                  <a:pt x="69" y="15"/>
                </a:lnTo>
                <a:lnTo>
                  <a:pt x="70" y="16"/>
                </a:lnTo>
                <a:lnTo>
                  <a:pt x="71" y="17"/>
                </a:lnTo>
                <a:lnTo>
                  <a:pt x="71" y="19"/>
                </a:lnTo>
                <a:lnTo>
                  <a:pt x="72" y="20"/>
                </a:lnTo>
                <a:lnTo>
                  <a:pt x="72" y="21"/>
                </a:lnTo>
                <a:lnTo>
                  <a:pt x="72" y="22"/>
                </a:lnTo>
                <a:lnTo>
                  <a:pt x="74" y="22"/>
                </a:lnTo>
                <a:lnTo>
                  <a:pt x="74" y="23"/>
                </a:lnTo>
                <a:lnTo>
                  <a:pt x="74" y="24"/>
                </a:lnTo>
                <a:lnTo>
                  <a:pt x="75" y="25"/>
                </a:lnTo>
                <a:lnTo>
                  <a:pt x="75" y="27"/>
                </a:lnTo>
                <a:lnTo>
                  <a:pt x="75" y="28"/>
                </a:lnTo>
                <a:lnTo>
                  <a:pt x="76" y="29"/>
                </a:lnTo>
                <a:lnTo>
                  <a:pt x="76" y="30"/>
                </a:lnTo>
                <a:lnTo>
                  <a:pt x="76" y="31"/>
                </a:lnTo>
                <a:lnTo>
                  <a:pt x="76" y="32"/>
                </a:lnTo>
                <a:lnTo>
                  <a:pt x="76" y="33"/>
                </a:lnTo>
                <a:lnTo>
                  <a:pt x="77" y="35"/>
                </a:lnTo>
                <a:lnTo>
                  <a:pt x="77" y="36"/>
                </a:lnTo>
                <a:lnTo>
                  <a:pt x="77" y="37"/>
                </a:lnTo>
                <a:lnTo>
                  <a:pt x="77" y="38"/>
                </a:lnTo>
                <a:lnTo>
                  <a:pt x="77" y="39"/>
                </a:lnTo>
                <a:lnTo>
                  <a:pt x="77" y="40"/>
                </a:lnTo>
                <a:lnTo>
                  <a:pt x="77" y="41"/>
                </a:lnTo>
                <a:lnTo>
                  <a:pt x="77" y="43"/>
                </a:lnTo>
                <a:lnTo>
                  <a:pt x="77" y="44"/>
                </a:lnTo>
                <a:lnTo>
                  <a:pt x="77" y="45"/>
                </a:lnTo>
                <a:lnTo>
                  <a:pt x="76" y="45"/>
                </a:lnTo>
                <a:lnTo>
                  <a:pt x="76" y="46"/>
                </a:lnTo>
                <a:lnTo>
                  <a:pt x="76" y="47"/>
                </a:lnTo>
                <a:lnTo>
                  <a:pt x="76" y="48"/>
                </a:lnTo>
                <a:lnTo>
                  <a:pt x="76" y="50"/>
                </a:lnTo>
                <a:lnTo>
                  <a:pt x="76" y="51"/>
                </a:lnTo>
                <a:lnTo>
                  <a:pt x="75" y="51"/>
                </a:lnTo>
                <a:lnTo>
                  <a:pt x="75" y="52"/>
                </a:lnTo>
                <a:lnTo>
                  <a:pt x="75" y="53"/>
                </a:lnTo>
                <a:lnTo>
                  <a:pt x="75" y="54"/>
                </a:lnTo>
                <a:lnTo>
                  <a:pt x="74" y="55"/>
                </a:lnTo>
                <a:lnTo>
                  <a:pt x="74" y="56"/>
                </a:lnTo>
                <a:lnTo>
                  <a:pt x="72" y="58"/>
                </a:lnTo>
                <a:lnTo>
                  <a:pt x="72" y="59"/>
                </a:lnTo>
                <a:lnTo>
                  <a:pt x="71" y="60"/>
                </a:lnTo>
                <a:lnTo>
                  <a:pt x="71" y="61"/>
                </a:lnTo>
                <a:lnTo>
                  <a:pt x="70" y="61"/>
                </a:lnTo>
                <a:lnTo>
                  <a:pt x="70" y="62"/>
                </a:lnTo>
                <a:lnTo>
                  <a:pt x="70" y="63"/>
                </a:lnTo>
                <a:lnTo>
                  <a:pt x="69" y="63"/>
                </a:lnTo>
                <a:lnTo>
                  <a:pt x="69" y="64"/>
                </a:lnTo>
                <a:lnTo>
                  <a:pt x="68" y="66"/>
                </a:lnTo>
                <a:lnTo>
                  <a:pt x="67" y="66"/>
                </a:lnTo>
                <a:lnTo>
                  <a:pt x="67" y="67"/>
                </a:lnTo>
                <a:lnTo>
                  <a:pt x="66" y="68"/>
                </a:lnTo>
                <a:lnTo>
                  <a:pt x="64" y="69"/>
                </a:lnTo>
                <a:lnTo>
                  <a:pt x="63" y="69"/>
                </a:lnTo>
                <a:lnTo>
                  <a:pt x="63" y="70"/>
                </a:lnTo>
                <a:lnTo>
                  <a:pt x="62" y="70"/>
                </a:lnTo>
                <a:lnTo>
                  <a:pt x="62" y="71"/>
                </a:lnTo>
                <a:lnTo>
                  <a:pt x="61" y="71"/>
                </a:lnTo>
                <a:lnTo>
                  <a:pt x="60" y="72"/>
                </a:lnTo>
                <a:lnTo>
                  <a:pt x="59" y="74"/>
                </a:lnTo>
                <a:lnTo>
                  <a:pt x="58" y="74"/>
                </a:lnTo>
                <a:lnTo>
                  <a:pt x="56" y="74"/>
                </a:lnTo>
                <a:lnTo>
                  <a:pt x="56" y="75"/>
                </a:lnTo>
                <a:lnTo>
                  <a:pt x="55" y="75"/>
                </a:lnTo>
                <a:lnTo>
                  <a:pt x="54" y="75"/>
                </a:lnTo>
                <a:lnTo>
                  <a:pt x="54" y="76"/>
                </a:lnTo>
                <a:lnTo>
                  <a:pt x="53" y="76"/>
                </a:lnTo>
                <a:lnTo>
                  <a:pt x="52" y="76"/>
                </a:lnTo>
                <a:lnTo>
                  <a:pt x="51" y="77"/>
                </a:lnTo>
                <a:lnTo>
                  <a:pt x="49" y="77"/>
                </a:lnTo>
                <a:lnTo>
                  <a:pt x="48" y="77"/>
                </a:lnTo>
                <a:lnTo>
                  <a:pt x="47" y="77"/>
                </a:lnTo>
                <a:lnTo>
                  <a:pt x="46" y="78"/>
                </a:lnTo>
                <a:lnTo>
                  <a:pt x="45" y="78"/>
                </a:lnTo>
                <a:lnTo>
                  <a:pt x="44" y="78"/>
                </a:lnTo>
                <a:lnTo>
                  <a:pt x="43" y="78"/>
                </a:lnTo>
                <a:lnTo>
                  <a:pt x="41" y="78"/>
                </a:lnTo>
                <a:lnTo>
                  <a:pt x="40" y="78"/>
                </a:lnTo>
                <a:lnTo>
                  <a:pt x="39" y="78"/>
                </a:lnTo>
                <a:lnTo>
                  <a:pt x="38" y="78"/>
                </a:lnTo>
                <a:lnTo>
                  <a:pt x="37" y="78"/>
                </a:lnTo>
                <a:lnTo>
                  <a:pt x="36" y="78"/>
                </a:lnTo>
                <a:lnTo>
                  <a:pt x="35" y="78"/>
                </a:lnTo>
                <a:lnTo>
                  <a:pt x="33" y="78"/>
                </a:lnTo>
                <a:lnTo>
                  <a:pt x="32" y="78"/>
                </a:lnTo>
                <a:lnTo>
                  <a:pt x="31" y="78"/>
                </a:lnTo>
                <a:lnTo>
                  <a:pt x="30" y="78"/>
                </a:lnTo>
                <a:lnTo>
                  <a:pt x="30" y="77"/>
                </a:lnTo>
                <a:lnTo>
                  <a:pt x="29" y="77"/>
                </a:lnTo>
                <a:lnTo>
                  <a:pt x="28" y="77"/>
                </a:lnTo>
                <a:lnTo>
                  <a:pt x="27" y="77"/>
                </a:lnTo>
                <a:lnTo>
                  <a:pt x="25" y="76"/>
                </a:lnTo>
                <a:lnTo>
                  <a:pt x="24" y="76"/>
                </a:lnTo>
                <a:lnTo>
                  <a:pt x="23" y="76"/>
                </a:lnTo>
                <a:lnTo>
                  <a:pt x="22" y="76"/>
                </a:lnTo>
                <a:lnTo>
                  <a:pt x="22" y="75"/>
                </a:lnTo>
                <a:lnTo>
                  <a:pt x="21" y="75"/>
                </a:lnTo>
                <a:lnTo>
                  <a:pt x="20" y="75"/>
                </a:lnTo>
                <a:lnTo>
                  <a:pt x="20" y="74"/>
                </a:lnTo>
                <a:lnTo>
                  <a:pt x="19" y="74"/>
                </a:lnTo>
                <a:lnTo>
                  <a:pt x="17" y="74"/>
                </a:lnTo>
                <a:lnTo>
                  <a:pt x="17" y="72"/>
                </a:lnTo>
                <a:lnTo>
                  <a:pt x="16" y="72"/>
                </a:lnTo>
                <a:lnTo>
                  <a:pt x="15" y="72"/>
                </a:lnTo>
                <a:lnTo>
                  <a:pt x="15" y="71"/>
                </a:lnTo>
                <a:lnTo>
                  <a:pt x="14" y="71"/>
                </a:lnTo>
                <a:lnTo>
                  <a:pt x="14" y="70"/>
                </a:lnTo>
                <a:lnTo>
                  <a:pt x="13" y="70"/>
                </a:lnTo>
                <a:lnTo>
                  <a:pt x="12" y="69"/>
                </a:lnTo>
                <a:lnTo>
                  <a:pt x="11" y="68"/>
                </a:lnTo>
                <a:lnTo>
                  <a:pt x="11" y="67"/>
                </a:lnTo>
                <a:lnTo>
                  <a:pt x="9" y="67"/>
                </a:lnTo>
                <a:lnTo>
                  <a:pt x="8" y="66"/>
                </a:lnTo>
                <a:lnTo>
                  <a:pt x="8" y="64"/>
                </a:lnTo>
                <a:lnTo>
                  <a:pt x="7" y="64"/>
                </a:lnTo>
                <a:lnTo>
                  <a:pt x="7" y="63"/>
                </a:lnTo>
                <a:lnTo>
                  <a:pt x="6" y="63"/>
                </a:lnTo>
                <a:lnTo>
                  <a:pt x="6" y="62"/>
                </a:lnTo>
                <a:lnTo>
                  <a:pt x="6" y="61"/>
                </a:lnTo>
                <a:lnTo>
                  <a:pt x="5" y="61"/>
                </a:lnTo>
                <a:lnTo>
                  <a:pt x="5" y="60"/>
                </a:lnTo>
                <a:lnTo>
                  <a:pt x="5" y="59"/>
                </a:lnTo>
                <a:lnTo>
                  <a:pt x="4" y="59"/>
                </a:lnTo>
                <a:lnTo>
                  <a:pt x="4" y="58"/>
                </a:lnTo>
                <a:lnTo>
                  <a:pt x="4" y="56"/>
                </a:lnTo>
                <a:lnTo>
                  <a:pt x="3" y="56"/>
                </a:lnTo>
                <a:lnTo>
                  <a:pt x="3" y="55"/>
                </a:lnTo>
                <a:lnTo>
                  <a:pt x="3" y="54"/>
                </a:lnTo>
                <a:lnTo>
                  <a:pt x="3" y="53"/>
                </a:lnTo>
                <a:lnTo>
                  <a:pt x="1" y="52"/>
                </a:lnTo>
                <a:lnTo>
                  <a:pt x="1" y="51"/>
                </a:lnTo>
                <a:lnTo>
                  <a:pt x="1" y="50"/>
                </a:lnTo>
                <a:lnTo>
                  <a:pt x="1" y="48"/>
                </a:lnTo>
                <a:lnTo>
                  <a:pt x="0" y="47"/>
                </a:lnTo>
                <a:lnTo>
                  <a:pt x="0" y="46"/>
                </a:lnTo>
                <a:lnTo>
                  <a:pt x="0" y="45"/>
                </a:lnTo>
                <a:lnTo>
                  <a:pt x="0" y="44"/>
                </a:lnTo>
                <a:lnTo>
                  <a:pt x="0" y="43"/>
                </a:lnTo>
                <a:lnTo>
                  <a:pt x="0" y="41"/>
                </a:lnTo>
                <a:lnTo>
                  <a:pt x="0" y="40"/>
                </a:lnTo>
                <a:lnTo>
                  <a:pt x="0" y="39"/>
                </a:lnTo>
                <a:lnTo>
                  <a:pt x="0" y="38"/>
                </a:lnTo>
                <a:close/>
                <a:moveTo>
                  <a:pt x="20" y="39"/>
                </a:moveTo>
                <a:lnTo>
                  <a:pt x="20" y="40"/>
                </a:lnTo>
                <a:lnTo>
                  <a:pt x="21" y="41"/>
                </a:lnTo>
                <a:lnTo>
                  <a:pt x="21" y="43"/>
                </a:lnTo>
                <a:lnTo>
                  <a:pt x="21" y="44"/>
                </a:lnTo>
                <a:lnTo>
                  <a:pt x="21" y="45"/>
                </a:lnTo>
                <a:lnTo>
                  <a:pt x="21" y="46"/>
                </a:lnTo>
                <a:lnTo>
                  <a:pt x="21" y="47"/>
                </a:lnTo>
                <a:lnTo>
                  <a:pt x="21" y="48"/>
                </a:lnTo>
                <a:lnTo>
                  <a:pt x="22" y="50"/>
                </a:lnTo>
                <a:lnTo>
                  <a:pt x="22" y="51"/>
                </a:lnTo>
                <a:lnTo>
                  <a:pt x="22" y="52"/>
                </a:lnTo>
                <a:lnTo>
                  <a:pt x="23" y="52"/>
                </a:lnTo>
                <a:lnTo>
                  <a:pt x="23" y="53"/>
                </a:lnTo>
                <a:lnTo>
                  <a:pt x="23" y="54"/>
                </a:lnTo>
                <a:lnTo>
                  <a:pt x="24" y="54"/>
                </a:lnTo>
                <a:lnTo>
                  <a:pt x="24" y="55"/>
                </a:lnTo>
                <a:lnTo>
                  <a:pt x="25" y="56"/>
                </a:lnTo>
                <a:lnTo>
                  <a:pt x="27" y="58"/>
                </a:lnTo>
                <a:lnTo>
                  <a:pt x="28" y="59"/>
                </a:lnTo>
                <a:lnTo>
                  <a:pt x="29" y="60"/>
                </a:lnTo>
                <a:lnTo>
                  <a:pt x="30" y="60"/>
                </a:lnTo>
                <a:lnTo>
                  <a:pt x="30" y="61"/>
                </a:lnTo>
                <a:lnTo>
                  <a:pt x="31" y="61"/>
                </a:lnTo>
                <a:lnTo>
                  <a:pt x="32" y="61"/>
                </a:lnTo>
                <a:lnTo>
                  <a:pt x="33" y="61"/>
                </a:lnTo>
                <a:lnTo>
                  <a:pt x="33" y="62"/>
                </a:lnTo>
                <a:lnTo>
                  <a:pt x="35" y="62"/>
                </a:lnTo>
                <a:lnTo>
                  <a:pt x="36" y="62"/>
                </a:lnTo>
                <a:lnTo>
                  <a:pt x="37" y="62"/>
                </a:lnTo>
                <a:lnTo>
                  <a:pt x="38" y="62"/>
                </a:lnTo>
                <a:lnTo>
                  <a:pt x="39" y="62"/>
                </a:lnTo>
                <a:lnTo>
                  <a:pt x="40" y="62"/>
                </a:lnTo>
                <a:lnTo>
                  <a:pt x="41" y="62"/>
                </a:lnTo>
                <a:lnTo>
                  <a:pt x="43" y="62"/>
                </a:lnTo>
                <a:lnTo>
                  <a:pt x="44" y="62"/>
                </a:lnTo>
                <a:lnTo>
                  <a:pt x="44" y="61"/>
                </a:lnTo>
                <a:lnTo>
                  <a:pt x="45" y="61"/>
                </a:lnTo>
                <a:lnTo>
                  <a:pt x="46" y="61"/>
                </a:lnTo>
                <a:lnTo>
                  <a:pt x="47" y="60"/>
                </a:lnTo>
                <a:lnTo>
                  <a:pt x="48" y="60"/>
                </a:lnTo>
                <a:lnTo>
                  <a:pt x="48" y="59"/>
                </a:lnTo>
                <a:lnTo>
                  <a:pt x="49" y="59"/>
                </a:lnTo>
                <a:lnTo>
                  <a:pt x="49" y="58"/>
                </a:lnTo>
                <a:lnTo>
                  <a:pt x="51" y="58"/>
                </a:lnTo>
                <a:lnTo>
                  <a:pt x="51" y="56"/>
                </a:lnTo>
                <a:lnTo>
                  <a:pt x="52" y="56"/>
                </a:lnTo>
                <a:lnTo>
                  <a:pt x="52" y="55"/>
                </a:lnTo>
                <a:lnTo>
                  <a:pt x="53" y="55"/>
                </a:lnTo>
                <a:lnTo>
                  <a:pt x="53" y="54"/>
                </a:lnTo>
                <a:lnTo>
                  <a:pt x="54" y="53"/>
                </a:lnTo>
                <a:lnTo>
                  <a:pt x="54" y="52"/>
                </a:lnTo>
                <a:lnTo>
                  <a:pt x="55" y="51"/>
                </a:lnTo>
                <a:lnTo>
                  <a:pt x="55" y="50"/>
                </a:lnTo>
                <a:lnTo>
                  <a:pt x="55" y="48"/>
                </a:lnTo>
                <a:lnTo>
                  <a:pt x="55" y="47"/>
                </a:lnTo>
                <a:lnTo>
                  <a:pt x="56" y="47"/>
                </a:lnTo>
                <a:lnTo>
                  <a:pt x="56" y="46"/>
                </a:lnTo>
                <a:lnTo>
                  <a:pt x="56" y="45"/>
                </a:lnTo>
                <a:lnTo>
                  <a:pt x="56" y="44"/>
                </a:lnTo>
                <a:lnTo>
                  <a:pt x="56" y="43"/>
                </a:lnTo>
                <a:lnTo>
                  <a:pt x="56" y="41"/>
                </a:lnTo>
                <a:lnTo>
                  <a:pt x="56" y="40"/>
                </a:lnTo>
                <a:lnTo>
                  <a:pt x="56" y="39"/>
                </a:lnTo>
                <a:lnTo>
                  <a:pt x="56" y="38"/>
                </a:lnTo>
                <a:lnTo>
                  <a:pt x="56" y="37"/>
                </a:lnTo>
                <a:lnTo>
                  <a:pt x="56" y="36"/>
                </a:lnTo>
                <a:lnTo>
                  <a:pt x="56" y="35"/>
                </a:lnTo>
                <a:lnTo>
                  <a:pt x="56" y="33"/>
                </a:lnTo>
                <a:lnTo>
                  <a:pt x="56" y="32"/>
                </a:lnTo>
                <a:lnTo>
                  <a:pt x="55" y="31"/>
                </a:lnTo>
                <a:lnTo>
                  <a:pt x="55" y="30"/>
                </a:lnTo>
                <a:lnTo>
                  <a:pt x="55" y="29"/>
                </a:lnTo>
                <a:lnTo>
                  <a:pt x="55" y="28"/>
                </a:lnTo>
                <a:lnTo>
                  <a:pt x="54" y="28"/>
                </a:lnTo>
                <a:lnTo>
                  <a:pt x="54" y="27"/>
                </a:lnTo>
                <a:lnTo>
                  <a:pt x="54" y="25"/>
                </a:lnTo>
                <a:lnTo>
                  <a:pt x="53" y="25"/>
                </a:lnTo>
                <a:lnTo>
                  <a:pt x="53" y="24"/>
                </a:lnTo>
                <a:lnTo>
                  <a:pt x="52" y="24"/>
                </a:lnTo>
                <a:lnTo>
                  <a:pt x="52" y="23"/>
                </a:lnTo>
                <a:lnTo>
                  <a:pt x="51" y="22"/>
                </a:lnTo>
                <a:lnTo>
                  <a:pt x="49" y="21"/>
                </a:lnTo>
                <a:lnTo>
                  <a:pt x="48" y="20"/>
                </a:lnTo>
                <a:lnTo>
                  <a:pt x="47" y="20"/>
                </a:lnTo>
                <a:lnTo>
                  <a:pt x="47" y="19"/>
                </a:lnTo>
                <a:lnTo>
                  <a:pt x="46" y="19"/>
                </a:lnTo>
                <a:lnTo>
                  <a:pt x="45" y="19"/>
                </a:lnTo>
                <a:lnTo>
                  <a:pt x="45" y="17"/>
                </a:lnTo>
                <a:lnTo>
                  <a:pt x="44" y="17"/>
                </a:lnTo>
                <a:lnTo>
                  <a:pt x="43" y="17"/>
                </a:lnTo>
                <a:lnTo>
                  <a:pt x="41" y="17"/>
                </a:lnTo>
                <a:lnTo>
                  <a:pt x="40" y="17"/>
                </a:lnTo>
                <a:lnTo>
                  <a:pt x="40" y="16"/>
                </a:lnTo>
                <a:lnTo>
                  <a:pt x="39" y="16"/>
                </a:lnTo>
                <a:lnTo>
                  <a:pt x="38" y="16"/>
                </a:lnTo>
                <a:lnTo>
                  <a:pt x="37" y="16"/>
                </a:lnTo>
                <a:lnTo>
                  <a:pt x="36" y="17"/>
                </a:lnTo>
                <a:lnTo>
                  <a:pt x="35" y="17"/>
                </a:lnTo>
                <a:lnTo>
                  <a:pt x="33" y="17"/>
                </a:lnTo>
                <a:lnTo>
                  <a:pt x="32" y="17"/>
                </a:lnTo>
                <a:lnTo>
                  <a:pt x="32" y="19"/>
                </a:lnTo>
                <a:lnTo>
                  <a:pt x="31" y="19"/>
                </a:lnTo>
                <a:lnTo>
                  <a:pt x="30" y="19"/>
                </a:lnTo>
                <a:lnTo>
                  <a:pt x="29" y="20"/>
                </a:lnTo>
                <a:lnTo>
                  <a:pt x="28" y="20"/>
                </a:lnTo>
                <a:lnTo>
                  <a:pt x="28" y="21"/>
                </a:lnTo>
                <a:lnTo>
                  <a:pt x="27" y="21"/>
                </a:lnTo>
                <a:lnTo>
                  <a:pt x="27" y="22"/>
                </a:lnTo>
                <a:lnTo>
                  <a:pt x="25" y="22"/>
                </a:lnTo>
                <a:lnTo>
                  <a:pt x="25" y="23"/>
                </a:lnTo>
                <a:lnTo>
                  <a:pt x="24" y="23"/>
                </a:lnTo>
                <a:lnTo>
                  <a:pt x="24" y="24"/>
                </a:lnTo>
                <a:lnTo>
                  <a:pt x="23" y="25"/>
                </a:lnTo>
                <a:lnTo>
                  <a:pt x="23" y="27"/>
                </a:lnTo>
                <a:lnTo>
                  <a:pt x="22" y="28"/>
                </a:lnTo>
                <a:lnTo>
                  <a:pt x="22" y="29"/>
                </a:lnTo>
                <a:lnTo>
                  <a:pt x="22" y="30"/>
                </a:lnTo>
                <a:lnTo>
                  <a:pt x="21" y="30"/>
                </a:lnTo>
                <a:lnTo>
                  <a:pt x="21" y="31"/>
                </a:lnTo>
                <a:lnTo>
                  <a:pt x="21" y="32"/>
                </a:lnTo>
                <a:lnTo>
                  <a:pt x="21" y="33"/>
                </a:lnTo>
                <a:lnTo>
                  <a:pt x="21" y="35"/>
                </a:lnTo>
                <a:lnTo>
                  <a:pt x="21" y="36"/>
                </a:lnTo>
                <a:lnTo>
                  <a:pt x="21" y="37"/>
                </a:lnTo>
                <a:lnTo>
                  <a:pt x="20" y="38"/>
                </a:lnTo>
                <a:lnTo>
                  <a:pt x="20" y="3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0" name="Freeform 103"/>
          <p:cNvSpPr>
            <a:spLocks/>
          </p:cNvSpPr>
          <p:nvPr/>
        </p:nvSpPr>
        <p:spPr bwMode="auto">
          <a:xfrm>
            <a:off x="7874000" y="4294188"/>
            <a:ext cx="111125" cy="123825"/>
          </a:xfrm>
          <a:custGeom>
            <a:avLst/>
            <a:gdLst>
              <a:gd name="T0" fmla="*/ 21 w 70"/>
              <a:gd name="T1" fmla="*/ 56 h 78"/>
              <a:gd name="T2" fmla="*/ 24 w 70"/>
              <a:gd name="T3" fmla="*/ 61 h 78"/>
              <a:gd name="T4" fmla="*/ 29 w 70"/>
              <a:gd name="T5" fmla="*/ 63 h 78"/>
              <a:gd name="T6" fmla="*/ 36 w 70"/>
              <a:gd name="T7" fmla="*/ 64 h 78"/>
              <a:gd name="T8" fmla="*/ 42 w 70"/>
              <a:gd name="T9" fmla="*/ 63 h 78"/>
              <a:gd name="T10" fmla="*/ 47 w 70"/>
              <a:gd name="T11" fmla="*/ 61 h 78"/>
              <a:gd name="T12" fmla="*/ 50 w 70"/>
              <a:gd name="T13" fmla="*/ 58 h 78"/>
              <a:gd name="T14" fmla="*/ 48 w 70"/>
              <a:gd name="T15" fmla="*/ 53 h 78"/>
              <a:gd name="T16" fmla="*/ 42 w 70"/>
              <a:gd name="T17" fmla="*/ 50 h 78"/>
              <a:gd name="T18" fmla="*/ 33 w 70"/>
              <a:gd name="T19" fmla="*/ 48 h 78"/>
              <a:gd name="T20" fmla="*/ 26 w 70"/>
              <a:gd name="T21" fmla="*/ 46 h 78"/>
              <a:gd name="T22" fmla="*/ 19 w 70"/>
              <a:gd name="T23" fmla="*/ 44 h 78"/>
              <a:gd name="T24" fmla="*/ 14 w 70"/>
              <a:gd name="T25" fmla="*/ 41 h 78"/>
              <a:gd name="T26" fmla="*/ 9 w 70"/>
              <a:gd name="T27" fmla="*/ 38 h 78"/>
              <a:gd name="T28" fmla="*/ 5 w 70"/>
              <a:gd name="T29" fmla="*/ 32 h 78"/>
              <a:gd name="T30" fmla="*/ 3 w 70"/>
              <a:gd name="T31" fmla="*/ 27 h 78"/>
              <a:gd name="T32" fmla="*/ 3 w 70"/>
              <a:gd name="T33" fmla="*/ 20 h 78"/>
              <a:gd name="T34" fmla="*/ 6 w 70"/>
              <a:gd name="T35" fmla="*/ 14 h 78"/>
              <a:gd name="T36" fmla="*/ 8 w 70"/>
              <a:gd name="T37" fmla="*/ 9 h 78"/>
              <a:gd name="T38" fmla="*/ 11 w 70"/>
              <a:gd name="T39" fmla="*/ 6 h 78"/>
              <a:gd name="T40" fmla="*/ 17 w 70"/>
              <a:gd name="T41" fmla="*/ 4 h 78"/>
              <a:gd name="T42" fmla="*/ 24 w 70"/>
              <a:gd name="T43" fmla="*/ 1 h 78"/>
              <a:gd name="T44" fmla="*/ 31 w 70"/>
              <a:gd name="T45" fmla="*/ 1 h 78"/>
              <a:gd name="T46" fmla="*/ 37 w 70"/>
              <a:gd name="T47" fmla="*/ 0 h 78"/>
              <a:gd name="T48" fmla="*/ 44 w 70"/>
              <a:gd name="T49" fmla="*/ 1 h 78"/>
              <a:gd name="T50" fmla="*/ 50 w 70"/>
              <a:gd name="T51" fmla="*/ 3 h 78"/>
              <a:gd name="T52" fmla="*/ 55 w 70"/>
              <a:gd name="T53" fmla="*/ 5 h 78"/>
              <a:gd name="T54" fmla="*/ 61 w 70"/>
              <a:gd name="T55" fmla="*/ 8 h 78"/>
              <a:gd name="T56" fmla="*/ 63 w 70"/>
              <a:gd name="T57" fmla="*/ 13 h 78"/>
              <a:gd name="T58" fmla="*/ 66 w 70"/>
              <a:gd name="T59" fmla="*/ 19 h 78"/>
              <a:gd name="T60" fmla="*/ 48 w 70"/>
              <a:gd name="T61" fmla="*/ 21 h 78"/>
              <a:gd name="T62" fmla="*/ 45 w 70"/>
              <a:gd name="T63" fmla="*/ 17 h 78"/>
              <a:gd name="T64" fmla="*/ 40 w 70"/>
              <a:gd name="T65" fmla="*/ 15 h 78"/>
              <a:gd name="T66" fmla="*/ 33 w 70"/>
              <a:gd name="T67" fmla="*/ 15 h 78"/>
              <a:gd name="T68" fmla="*/ 26 w 70"/>
              <a:gd name="T69" fmla="*/ 15 h 78"/>
              <a:gd name="T70" fmla="*/ 22 w 70"/>
              <a:gd name="T71" fmla="*/ 19 h 78"/>
              <a:gd name="T72" fmla="*/ 23 w 70"/>
              <a:gd name="T73" fmla="*/ 24 h 78"/>
              <a:gd name="T74" fmla="*/ 28 w 70"/>
              <a:gd name="T75" fmla="*/ 27 h 78"/>
              <a:gd name="T76" fmla="*/ 33 w 70"/>
              <a:gd name="T77" fmla="*/ 28 h 78"/>
              <a:gd name="T78" fmla="*/ 40 w 70"/>
              <a:gd name="T79" fmla="*/ 30 h 78"/>
              <a:gd name="T80" fmla="*/ 47 w 70"/>
              <a:gd name="T81" fmla="*/ 31 h 78"/>
              <a:gd name="T82" fmla="*/ 53 w 70"/>
              <a:gd name="T83" fmla="*/ 33 h 78"/>
              <a:gd name="T84" fmla="*/ 60 w 70"/>
              <a:gd name="T85" fmla="*/ 36 h 78"/>
              <a:gd name="T86" fmla="*/ 63 w 70"/>
              <a:gd name="T87" fmla="*/ 39 h 78"/>
              <a:gd name="T88" fmla="*/ 66 w 70"/>
              <a:gd name="T89" fmla="*/ 43 h 78"/>
              <a:gd name="T90" fmla="*/ 69 w 70"/>
              <a:gd name="T91" fmla="*/ 50 h 78"/>
              <a:gd name="T92" fmla="*/ 70 w 70"/>
              <a:gd name="T93" fmla="*/ 55 h 78"/>
              <a:gd name="T94" fmla="*/ 69 w 70"/>
              <a:gd name="T95" fmla="*/ 61 h 78"/>
              <a:gd name="T96" fmla="*/ 64 w 70"/>
              <a:gd name="T97" fmla="*/ 68 h 78"/>
              <a:gd name="T98" fmla="*/ 58 w 70"/>
              <a:gd name="T99" fmla="*/ 72 h 78"/>
              <a:gd name="T100" fmla="*/ 54 w 70"/>
              <a:gd name="T101" fmla="*/ 76 h 78"/>
              <a:gd name="T102" fmla="*/ 47 w 70"/>
              <a:gd name="T103" fmla="*/ 77 h 78"/>
              <a:gd name="T104" fmla="*/ 41 w 70"/>
              <a:gd name="T105" fmla="*/ 78 h 78"/>
              <a:gd name="T106" fmla="*/ 34 w 70"/>
              <a:gd name="T107" fmla="*/ 78 h 78"/>
              <a:gd name="T108" fmla="*/ 28 w 70"/>
              <a:gd name="T109" fmla="*/ 78 h 78"/>
              <a:gd name="T110" fmla="*/ 21 w 70"/>
              <a:gd name="T111" fmla="*/ 76 h 78"/>
              <a:gd name="T112" fmla="*/ 15 w 70"/>
              <a:gd name="T113" fmla="*/ 74 h 78"/>
              <a:gd name="T114" fmla="*/ 9 w 70"/>
              <a:gd name="T115" fmla="*/ 70 h 78"/>
              <a:gd name="T116" fmla="*/ 5 w 70"/>
              <a:gd name="T117" fmla="*/ 64 h 78"/>
              <a:gd name="T118" fmla="*/ 1 w 70"/>
              <a:gd name="T119" fmla="*/ 60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
              <a:gd name="T181" fmla="*/ 0 h 78"/>
              <a:gd name="T182" fmla="*/ 70 w 70"/>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 h="78">
                <a:moveTo>
                  <a:pt x="0" y="55"/>
                </a:moveTo>
                <a:lnTo>
                  <a:pt x="19" y="53"/>
                </a:lnTo>
                <a:lnTo>
                  <a:pt x="21" y="53"/>
                </a:lnTo>
                <a:lnTo>
                  <a:pt x="21" y="54"/>
                </a:lnTo>
                <a:lnTo>
                  <a:pt x="21" y="55"/>
                </a:lnTo>
                <a:lnTo>
                  <a:pt x="21" y="56"/>
                </a:lnTo>
                <a:lnTo>
                  <a:pt x="22" y="56"/>
                </a:lnTo>
                <a:lnTo>
                  <a:pt x="22" y="58"/>
                </a:lnTo>
                <a:lnTo>
                  <a:pt x="23" y="59"/>
                </a:lnTo>
                <a:lnTo>
                  <a:pt x="23" y="60"/>
                </a:lnTo>
                <a:lnTo>
                  <a:pt x="24" y="60"/>
                </a:lnTo>
                <a:lnTo>
                  <a:pt x="24" y="61"/>
                </a:lnTo>
                <a:lnTo>
                  <a:pt x="25" y="61"/>
                </a:lnTo>
                <a:lnTo>
                  <a:pt x="25" y="62"/>
                </a:lnTo>
                <a:lnTo>
                  <a:pt x="26" y="62"/>
                </a:lnTo>
                <a:lnTo>
                  <a:pt x="28" y="62"/>
                </a:lnTo>
                <a:lnTo>
                  <a:pt x="28" y="63"/>
                </a:lnTo>
                <a:lnTo>
                  <a:pt x="29" y="63"/>
                </a:lnTo>
                <a:lnTo>
                  <a:pt x="30" y="63"/>
                </a:lnTo>
                <a:lnTo>
                  <a:pt x="31" y="63"/>
                </a:lnTo>
                <a:lnTo>
                  <a:pt x="32" y="64"/>
                </a:lnTo>
                <a:lnTo>
                  <a:pt x="33" y="64"/>
                </a:lnTo>
                <a:lnTo>
                  <a:pt x="34" y="64"/>
                </a:lnTo>
                <a:lnTo>
                  <a:pt x="36" y="64"/>
                </a:lnTo>
                <a:lnTo>
                  <a:pt x="37" y="64"/>
                </a:lnTo>
                <a:lnTo>
                  <a:pt x="38" y="64"/>
                </a:lnTo>
                <a:lnTo>
                  <a:pt x="39" y="64"/>
                </a:lnTo>
                <a:lnTo>
                  <a:pt x="40" y="64"/>
                </a:lnTo>
                <a:lnTo>
                  <a:pt x="41" y="63"/>
                </a:lnTo>
                <a:lnTo>
                  <a:pt x="42" y="63"/>
                </a:lnTo>
                <a:lnTo>
                  <a:pt x="44" y="63"/>
                </a:lnTo>
                <a:lnTo>
                  <a:pt x="45" y="63"/>
                </a:lnTo>
                <a:lnTo>
                  <a:pt x="45" y="62"/>
                </a:lnTo>
                <a:lnTo>
                  <a:pt x="46" y="62"/>
                </a:lnTo>
                <a:lnTo>
                  <a:pt x="47" y="62"/>
                </a:lnTo>
                <a:lnTo>
                  <a:pt x="47" y="61"/>
                </a:lnTo>
                <a:lnTo>
                  <a:pt x="48" y="61"/>
                </a:lnTo>
                <a:lnTo>
                  <a:pt x="48" y="60"/>
                </a:lnTo>
                <a:lnTo>
                  <a:pt x="49" y="60"/>
                </a:lnTo>
                <a:lnTo>
                  <a:pt x="49" y="59"/>
                </a:lnTo>
                <a:lnTo>
                  <a:pt x="49" y="58"/>
                </a:lnTo>
                <a:lnTo>
                  <a:pt x="50" y="58"/>
                </a:lnTo>
                <a:lnTo>
                  <a:pt x="50" y="56"/>
                </a:lnTo>
                <a:lnTo>
                  <a:pt x="50" y="55"/>
                </a:lnTo>
                <a:lnTo>
                  <a:pt x="49" y="55"/>
                </a:lnTo>
                <a:lnTo>
                  <a:pt x="49" y="54"/>
                </a:lnTo>
                <a:lnTo>
                  <a:pt x="49" y="53"/>
                </a:lnTo>
                <a:lnTo>
                  <a:pt x="48" y="53"/>
                </a:lnTo>
                <a:lnTo>
                  <a:pt x="48" y="52"/>
                </a:lnTo>
                <a:lnTo>
                  <a:pt x="47" y="52"/>
                </a:lnTo>
                <a:lnTo>
                  <a:pt x="46" y="51"/>
                </a:lnTo>
                <a:lnTo>
                  <a:pt x="45" y="51"/>
                </a:lnTo>
                <a:lnTo>
                  <a:pt x="44" y="51"/>
                </a:lnTo>
                <a:lnTo>
                  <a:pt x="42" y="50"/>
                </a:lnTo>
                <a:lnTo>
                  <a:pt x="40" y="50"/>
                </a:lnTo>
                <a:lnTo>
                  <a:pt x="39" y="50"/>
                </a:lnTo>
                <a:lnTo>
                  <a:pt x="38" y="48"/>
                </a:lnTo>
                <a:lnTo>
                  <a:pt x="37" y="48"/>
                </a:lnTo>
                <a:lnTo>
                  <a:pt x="34" y="48"/>
                </a:lnTo>
                <a:lnTo>
                  <a:pt x="33" y="48"/>
                </a:lnTo>
                <a:lnTo>
                  <a:pt x="32" y="47"/>
                </a:lnTo>
                <a:lnTo>
                  <a:pt x="31" y="47"/>
                </a:lnTo>
                <a:lnTo>
                  <a:pt x="30" y="47"/>
                </a:lnTo>
                <a:lnTo>
                  <a:pt x="29" y="46"/>
                </a:lnTo>
                <a:lnTo>
                  <a:pt x="28" y="46"/>
                </a:lnTo>
                <a:lnTo>
                  <a:pt x="26" y="46"/>
                </a:lnTo>
                <a:lnTo>
                  <a:pt x="25" y="46"/>
                </a:lnTo>
                <a:lnTo>
                  <a:pt x="24" y="45"/>
                </a:lnTo>
                <a:lnTo>
                  <a:pt x="23" y="45"/>
                </a:lnTo>
                <a:lnTo>
                  <a:pt x="22" y="45"/>
                </a:lnTo>
                <a:lnTo>
                  <a:pt x="21" y="44"/>
                </a:lnTo>
                <a:lnTo>
                  <a:pt x="19" y="44"/>
                </a:lnTo>
                <a:lnTo>
                  <a:pt x="18" y="44"/>
                </a:lnTo>
                <a:lnTo>
                  <a:pt x="17" y="43"/>
                </a:lnTo>
                <a:lnTo>
                  <a:pt x="16" y="43"/>
                </a:lnTo>
                <a:lnTo>
                  <a:pt x="15" y="43"/>
                </a:lnTo>
                <a:lnTo>
                  <a:pt x="15" y="41"/>
                </a:lnTo>
                <a:lnTo>
                  <a:pt x="14" y="41"/>
                </a:lnTo>
                <a:lnTo>
                  <a:pt x="13" y="41"/>
                </a:lnTo>
                <a:lnTo>
                  <a:pt x="13" y="40"/>
                </a:lnTo>
                <a:lnTo>
                  <a:pt x="11" y="40"/>
                </a:lnTo>
                <a:lnTo>
                  <a:pt x="10" y="39"/>
                </a:lnTo>
                <a:lnTo>
                  <a:pt x="9" y="39"/>
                </a:lnTo>
                <a:lnTo>
                  <a:pt x="9" y="38"/>
                </a:lnTo>
                <a:lnTo>
                  <a:pt x="8" y="37"/>
                </a:lnTo>
                <a:lnTo>
                  <a:pt x="7" y="36"/>
                </a:lnTo>
                <a:lnTo>
                  <a:pt x="7" y="35"/>
                </a:lnTo>
                <a:lnTo>
                  <a:pt x="6" y="35"/>
                </a:lnTo>
                <a:lnTo>
                  <a:pt x="6" y="33"/>
                </a:lnTo>
                <a:lnTo>
                  <a:pt x="5" y="32"/>
                </a:lnTo>
                <a:lnTo>
                  <a:pt x="5" y="31"/>
                </a:lnTo>
                <a:lnTo>
                  <a:pt x="5" y="30"/>
                </a:lnTo>
                <a:lnTo>
                  <a:pt x="3" y="30"/>
                </a:lnTo>
                <a:lnTo>
                  <a:pt x="3" y="29"/>
                </a:lnTo>
                <a:lnTo>
                  <a:pt x="3" y="28"/>
                </a:lnTo>
                <a:lnTo>
                  <a:pt x="3" y="27"/>
                </a:lnTo>
                <a:lnTo>
                  <a:pt x="3" y="25"/>
                </a:lnTo>
                <a:lnTo>
                  <a:pt x="3" y="24"/>
                </a:lnTo>
                <a:lnTo>
                  <a:pt x="3" y="23"/>
                </a:lnTo>
                <a:lnTo>
                  <a:pt x="3" y="22"/>
                </a:lnTo>
                <a:lnTo>
                  <a:pt x="3" y="21"/>
                </a:lnTo>
                <a:lnTo>
                  <a:pt x="3" y="20"/>
                </a:lnTo>
                <a:lnTo>
                  <a:pt x="3" y="19"/>
                </a:lnTo>
                <a:lnTo>
                  <a:pt x="3" y="17"/>
                </a:lnTo>
                <a:lnTo>
                  <a:pt x="5" y="16"/>
                </a:lnTo>
                <a:lnTo>
                  <a:pt x="5" y="15"/>
                </a:lnTo>
                <a:lnTo>
                  <a:pt x="5" y="14"/>
                </a:lnTo>
                <a:lnTo>
                  <a:pt x="6" y="14"/>
                </a:lnTo>
                <a:lnTo>
                  <a:pt x="6" y="13"/>
                </a:lnTo>
                <a:lnTo>
                  <a:pt x="6" y="12"/>
                </a:lnTo>
                <a:lnTo>
                  <a:pt x="7" y="12"/>
                </a:lnTo>
                <a:lnTo>
                  <a:pt x="7" y="11"/>
                </a:lnTo>
                <a:lnTo>
                  <a:pt x="8" y="11"/>
                </a:lnTo>
                <a:lnTo>
                  <a:pt x="8" y="9"/>
                </a:lnTo>
                <a:lnTo>
                  <a:pt x="9" y="9"/>
                </a:lnTo>
                <a:lnTo>
                  <a:pt x="9" y="8"/>
                </a:lnTo>
                <a:lnTo>
                  <a:pt x="10" y="8"/>
                </a:lnTo>
                <a:lnTo>
                  <a:pt x="10" y="7"/>
                </a:lnTo>
                <a:lnTo>
                  <a:pt x="11" y="7"/>
                </a:lnTo>
                <a:lnTo>
                  <a:pt x="11" y="6"/>
                </a:lnTo>
                <a:lnTo>
                  <a:pt x="13" y="6"/>
                </a:lnTo>
                <a:lnTo>
                  <a:pt x="14" y="6"/>
                </a:lnTo>
                <a:lnTo>
                  <a:pt x="14" y="5"/>
                </a:lnTo>
                <a:lnTo>
                  <a:pt x="15" y="5"/>
                </a:lnTo>
                <a:lnTo>
                  <a:pt x="16" y="4"/>
                </a:lnTo>
                <a:lnTo>
                  <a:pt x="17" y="4"/>
                </a:lnTo>
                <a:lnTo>
                  <a:pt x="18" y="3"/>
                </a:lnTo>
                <a:lnTo>
                  <a:pt x="19" y="3"/>
                </a:lnTo>
                <a:lnTo>
                  <a:pt x="21" y="3"/>
                </a:lnTo>
                <a:lnTo>
                  <a:pt x="22" y="3"/>
                </a:lnTo>
                <a:lnTo>
                  <a:pt x="23" y="1"/>
                </a:lnTo>
                <a:lnTo>
                  <a:pt x="24" y="1"/>
                </a:lnTo>
                <a:lnTo>
                  <a:pt x="25" y="1"/>
                </a:lnTo>
                <a:lnTo>
                  <a:pt x="26" y="1"/>
                </a:lnTo>
                <a:lnTo>
                  <a:pt x="28" y="1"/>
                </a:lnTo>
                <a:lnTo>
                  <a:pt x="29" y="1"/>
                </a:lnTo>
                <a:lnTo>
                  <a:pt x="30" y="1"/>
                </a:lnTo>
                <a:lnTo>
                  <a:pt x="31" y="1"/>
                </a:lnTo>
                <a:lnTo>
                  <a:pt x="31" y="0"/>
                </a:lnTo>
                <a:lnTo>
                  <a:pt x="32" y="0"/>
                </a:lnTo>
                <a:lnTo>
                  <a:pt x="33" y="0"/>
                </a:lnTo>
                <a:lnTo>
                  <a:pt x="34" y="0"/>
                </a:lnTo>
                <a:lnTo>
                  <a:pt x="36" y="0"/>
                </a:lnTo>
                <a:lnTo>
                  <a:pt x="37" y="0"/>
                </a:lnTo>
                <a:lnTo>
                  <a:pt x="38" y="0"/>
                </a:lnTo>
                <a:lnTo>
                  <a:pt x="39" y="1"/>
                </a:lnTo>
                <a:lnTo>
                  <a:pt x="40" y="1"/>
                </a:lnTo>
                <a:lnTo>
                  <a:pt x="41" y="1"/>
                </a:lnTo>
                <a:lnTo>
                  <a:pt x="42" y="1"/>
                </a:lnTo>
                <a:lnTo>
                  <a:pt x="44" y="1"/>
                </a:lnTo>
                <a:lnTo>
                  <a:pt x="45" y="1"/>
                </a:lnTo>
                <a:lnTo>
                  <a:pt x="46" y="1"/>
                </a:lnTo>
                <a:lnTo>
                  <a:pt x="47" y="1"/>
                </a:lnTo>
                <a:lnTo>
                  <a:pt x="48" y="3"/>
                </a:lnTo>
                <a:lnTo>
                  <a:pt x="49" y="3"/>
                </a:lnTo>
                <a:lnTo>
                  <a:pt x="50" y="3"/>
                </a:lnTo>
                <a:lnTo>
                  <a:pt x="52" y="3"/>
                </a:lnTo>
                <a:lnTo>
                  <a:pt x="52" y="4"/>
                </a:lnTo>
                <a:lnTo>
                  <a:pt x="53" y="4"/>
                </a:lnTo>
                <a:lnTo>
                  <a:pt x="54" y="4"/>
                </a:lnTo>
                <a:lnTo>
                  <a:pt x="54" y="5"/>
                </a:lnTo>
                <a:lnTo>
                  <a:pt x="55" y="5"/>
                </a:lnTo>
                <a:lnTo>
                  <a:pt x="56" y="5"/>
                </a:lnTo>
                <a:lnTo>
                  <a:pt x="57" y="6"/>
                </a:lnTo>
                <a:lnTo>
                  <a:pt x="58" y="7"/>
                </a:lnTo>
                <a:lnTo>
                  <a:pt x="60" y="7"/>
                </a:lnTo>
                <a:lnTo>
                  <a:pt x="60" y="8"/>
                </a:lnTo>
                <a:lnTo>
                  <a:pt x="61" y="8"/>
                </a:lnTo>
                <a:lnTo>
                  <a:pt x="61" y="9"/>
                </a:lnTo>
                <a:lnTo>
                  <a:pt x="62" y="9"/>
                </a:lnTo>
                <a:lnTo>
                  <a:pt x="62" y="11"/>
                </a:lnTo>
                <a:lnTo>
                  <a:pt x="63" y="11"/>
                </a:lnTo>
                <a:lnTo>
                  <a:pt x="63" y="12"/>
                </a:lnTo>
                <a:lnTo>
                  <a:pt x="63" y="13"/>
                </a:lnTo>
                <a:lnTo>
                  <a:pt x="64" y="13"/>
                </a:lnTo>
                <a:lnTo>
                  <a:pt x="64" y="14"/>
                </a:lnTo>
                <a:lnTo>
                  <a:pt x="65" y="15"/>
                </a:lnTo>
                <a:lnTo>
                  <a:pt x="65" y="16"/>
                </a:lnTo>
                <a:lnTo>
                  <a:pt x="66" y="17"/>
                </a:lnTo>
                <a:lnTo>
                  <a:pt x="66" y="19"/>
                </a:lnTo>
                <a:lnTo>
                  <a:pt x="66" y="20"/>
                </a:lnTo>
                <a:lnTo>
                  <a:pt x="68" y="21"/>
                </a:lnTo>
                <a:lnTo>
                  <a:pt x="48" y="24"/>
                </a:lnTo>
                <a:lnTo>
                  <a:pt x="48" y="23"/>
                </a:lnTo>
                <a:lnTo>
                  <a:pt x="48" y="22"/>
                </a:lnTo>
                <a:lnTo>
                  <a:pt x="48" y="21"/>
                </a:lnTo>
                <a:lnTo>
                  <a:pt x="47" y="21"/>
                </a:lnTo>
                <a:lnTo>
                  <a:pt x="47" y="20"/>
                </a:lnTo>
                <a:lnTo>
                  <a:pt x="46" y="20"/>
                </a:lnTo>
                <a:lnTo>
                  <a:pt x="46" y="19"/>
                </a:lnTo>
                <a:lnTo>
                  <a:pt x="45" y="19"/>
                </a:lnTo>
                <a:lnTo>
                  <a:pt x="45" y="17"/>
                </a:lnTo>
                <a:lnTo>
                  <a:pt x="44" y="17"/>
                </a:lnTo>
                <a:lnTo>
                  <a:pt x="44" y="16"/>
                </a:lnTo>
                <a:lnTo>
                  <a:pt x="42" y="16"/>
                </a:lnTo>
                <a:lnTo>
                  <a:pt x="41" y="16"/>
                </a:lnTo>
                <a:lnTo>
                  <a:pt x="41" y="15"/>
                </a:lnTo>
                <a:lnTo>
                  <a:pt x="40" y="15"/>
                </a:lnTo>
                <a:lnTo>
                  <a:pt x="39" y="15"/>
                </a:lnTo>
                <a:lnTo>
                  <a:pt x="38" y="15"/>
                </a:lnTo>
                <a:lnTo>
                  <a:pt x="37" y="15"/>
                </a:lnTo>
                <a:lnTo>
                  <a:pt x="36" y="15"/>
                </a:lnTo>
                <a:lnTo>
                  <a:pt x="34" y="15"/>
                </a:lnTo>
                <a:lnTo>
                  <a:pt x="33" y="15"/>
                </a:lnTo>
                <a:lnTo>
                  <a:pt x="32" y="15"/>
                </a:lnTo>
                <a:lnTo>
                  <a:pt x="31" y="15"/>
                </a:lnTo>
                <a:lnTo>
                  <a:pt x="30" y="15"/>
                </a:lnTo>
                <a:lnTo>
                  <a:pt x="29" y="15"/>
                </a:lnTo>
                <a:lnTo>
                  <a:pt x="28" y="15"/>
                </a:lnTo>
                <a:lnTo>
                  <a:pt x="26" y="15"/>
                </a:lnTo>
                <a:lnTo>
                  <a:pt x="26" y="16"/>
                </a:lnTo>
                <a:lnTo>
                  <a:pt x="25" y="16"/>
                </a:lnTo>
                <a:lnTo>
                  <a:pt x="24" y="16"/>
                </a:lnTo>
                <a:lnTo>
                  <a:pt x="24" y="17"/>
                </a:lnTo>
                <a:lnTo>
                  <a:pt x="23" y="17"/>
                </a:lnTo>
                <a:lnTo>
                  <a:pt x="22" y="19"/>
                </a:lnTo>
                <a:lnTo>
                  <a:pt x="22" y="20"/>
                </a:lnTo>
                <a:lnTo>
                  <a:pt x="22" y="21"/>
                </a:lnTo>
                <a:lnTo>
                  <a:pt x="22" y="22"/>
                </a:lnTo>
                <a:lnTo>
                  <a:pt x="22" y="23"/>
                </a:lnTo>
                <a:lnTo>
                  <a:pt x="22" y="24"/>
                </a:lnTo>
                <a:lnTo>
                  <a:pt x="23" y="24"/>
                </a:lnTo>
                <a:lnTo>
                  <a:pt x="24" y="24"/>
                </a:lnTo>
                <a:lnTo>
                  <a:pt x="24" y="25"/>
                </a:lnTo>
                <a:lnTo>
                  <a:pt x="25" y="25"/>
                </a:lnTo>
                <a:lnTo>
                  <a:pt x="26" y="25"/>
                </a:lnTo>
                <a:lnTo>
                  <a:pt x="26" y="27"/>
                </a:lnTo>
                <a:lnTo>
                  <a:pt x="28" y="27"/>
                </a:lnTo>
                <a:lnTo>
                  <a:pt x="29" y="27"/>
                </a:lnTo>
                <a:lnTo>
                  <a:pt x="30" y="27"/>
                </a:lnTo>
                <a:lnTo>
                  <a:pt x="30" y="28"/>
                </a:lnTo>
                <a:lnTo>
                  <a:pt x="31" y="28"/>
                </a:lnTo>
                <a:lnTo>
                  <a:pt x="32" y="28"/>
                </a:lnTo>
                <a:lnTo>
                  <a:pt x="33" y="28"/>
                </a:lnTo>
                <a:lnTo>
                  <a:pt x="34" y="29"/>
                </a:lnTo>
                <a:lnTo>
                  <a:pt x="36" y="29"/>
                </a:lnTo>
                <a:lnTo>
                  <a:pt x="37" y="29"/>
                </a:lnTo>
                <a:lnTo>
                  <a:pt x="38" y="29"/>
                </a:lnTo>
                <a:lnTo>
                  <a:pt x="39" y="29"/>
                </a:lnTo>
                <a:lnTo>
                  <a:pt x="40" y="30"/>
                </a:lnTo>
                <a:lnTo>
                  <a:pt x="41" y="30"/>
                </a:lnTo>
                <a:lnTo>
                  <a:pt x="42" y="30"/>
                </a:lnTo>
                <a:lnTo>
                  <a:pt x="44" y="30"/>
                </a:lnTo>
                <a:lnTo>
                  <a:pt x="45" y="31"/>
                </a:lnTo>
                <a:lnTo>
                  <a:pt x="46" y="31"/>
                </a:lnTo>
                <a:lnTo>
                  <a:pt x="47" y="31"/>
                </a:lnTo>
                <a:lnTo>
                  <a:pt x="48" y="31"/>
                </a:lnTo>
                <a:lnTo>
                  <a:pt x="49" y="32"/>
                </a:lnTo>
                <a:lnTo>
                  <a:pt x="50" y="32"/>
                </a:lnTo>
                <a:lnTo>
                  <a:pt x="52" y="32"/>
                </a:lnTo>
                <a:lnTo>
                  <a:pt x="52" y="33"/>
                </a:lnTo>
                <a:lnTo>
                  <a:pt x="53" y="33"/>
                </a:lnTo>
                <a:lnTo>
                  <a:pt x="54" y="33"/>
                </a:lnTo>
                <a:lnTo>
                  <a:pt x="55" y="35"/>
                </a:lnTo>
                <a:lnTo>
                  <a:pt x="56" y="35"/>
                </a:lnTo>
                <a:lnTo>
                  <a:pt x="57" y="35"/>
                </a:lnTo>
                <a:lnTo>
                  <a:pt x="58" y="36"/>
                </a:lnTo>
                <a:lnTo>
                  <a:pt x="60" y="36"/>
                </a:lnTo>
                <a:lnTo>
                  <a:pt x="60" y="37"/>
                </a:lnTo>
                <a:lnTo>
                  <a:pt x="61" y="37"/>
                </a:lnTo>
                <a:lnTo>
                  <a:pt x="62" y="37"/>
                </a:lnTo>
                <a:lnTo>
                  <a:pt x="62" y="38"/>
                </a:lnTo>
                <a:lnTo>
                  <a:pt x="63" y="38"/>
                </a:lnTo>
                <a:lnTo>
                  <a:pt x="63" y="39"/>
                </a:lnTo>
                <a:lnTo>
                  <a:pt x="64" y="39"/>
                </a:lnTo>
                <a:lnTo>
                  <a:pt x="64" y="40"/>
                </a:lnTo>
                <a:lnTo>
                  <a:pt x="65" y="40"/>
                </a:lnTo>
                <a:lnTo>
                  <a:pt x="65" y="41"/>
                </a:lnTo>
                <a:lnTo>
                  <a:pt x="66" y="41"/>
                </a:lnTo>
                <a:lnTo>
                  <a:pt x="66" y="43"/>
                </a:lnTo>
                <a:lnTo>
                  <a:pt x="68" y="44"/>
                </a:lnTo>
                <a:lnTo>
                  <a:pt x="68" y="45"/>
                </a:lnTo>
                <a:lnTo>
                  <a:pt x="69" y="46"/>
                </a:lnTo>
                <a:lnTo>
                  <a:pt x="69" y="47"/>
                </a:lnTo>
                <a:lnTo>
                  <a:pt x="69" y="48"/>
                </a:lnTo>
                <a:lnTo>
                  <a:pt x="69" y="50"/>
                </a:lnTo>
                <a:lnTo>
                  <a:pt x="70" y="50"/>
                </a:lnTo>
                <a:lnTo>
                  <a:pt x="70" y="51"/>
                </a:lnTo>
                <a:lnTo>
                  <a:pt x="70" y="52"/>
                </a:lnTo>
                <a:lnTo>
                  <a:pt x="70" y="53"/>
                </a:lnTo>
                <a:lnTo>
                  <a:pt x="70" y="54"/>
                </a:lnTo>
                <a:lnTo>
                  <a:pt x="70" y="55"/>
                </a:lnTo>
                <a:lnTo>
                  <a:pt x="70" y="56"/>
                </a:lnTo>
                <a:lnTo>
                  <a:pt x="70" y="58"/>
                </a:lnTo>
                <a:lnTo>
                  <a:pt x="69" y="58"/>
                </a:lnTo>
                <a:lnTo>
                  <a:pt x="69" y="59"/>
                </a:lnTo>
                <a:lnTo>
                  <a:pt x="69" y="60"/>
                </a:lnTo>
                <a:lnTo>
                  <a:pt x="69" y="61"/>
                </a:lnTo>
                <a:lnTo>
                  <a:pt x="68" y="62"/>
                </a:lnTo>
                <a:lnTo>
                  <a:pt x="68" y="63"/>
                </a:lnTo>
                <a:lnTo>
                  <a:pt x="66" y="64"/>
                </a:lnTo>
                <a:lnTo>
                  <a:pt x="66" y="66"/>
                </a:lnTo>
                <a:lnTo>
                  <a:pt x="65" y="67"/>
                </a:lnTo>
                <a:lnTo>
                  <a:pt x="64" y="68"/>
                </a:lnTo>
                <a:lnTo>
                  <a:pt x="63" y="69"/>
                </a:lnTo>
                <a:lnTo>
                  <a:pt x="63" y="70"/>
                </a:lnTo>
                <a:lnTo>
                  <a:pt x="62" y="70"/>
                </a:lnTo>
                <a:lnTo>
                  <a:pt x="61" y="71"/>
                </a:lnTo>
                <a:lnTo>
                  <a:pt x="60" y="72"/>
                </a:lnTo>
                <a:lnTo>
                  <a:pt x="58" y="72"/>
                </a:lnTo>
                <a:lnTo>
                  <a:pt x="58" y="74"/>
                </a:lnTo>
                <a:lnTo>
                  <a:pt x="57" y="74"/>
                </a:lnTo>
                <a:lnTo>
                  <a:pt x="56" y="75"/>
                </a:lnTo>
                <a:lnTo>
                  <a:pt x="55" y="75"/>
                </a:lnTo>
                <a:lnTo>
                  <a:pt x="54" y="75"/>
                </a:lnTo>
                <a:lnTo>
                  <a:pt x="54" y="76"/>
                </a:lnTo>
                <a:lnTo>
                  <a:pt x="53" y="76"/>
                </a:lnTo>
                <a:lnTo>
                  <a:pt x="52" y="76"/>
                </a:lnTo>
                <a:lnTo>
                  <a:pt x="50" y="77"/>
                </a:lnTo>
                <a:lnTo>
                  <a:pt x="49" y="77"/>
                </a:lnTo>
                <a:lnTo>
                  <a:pt x="48" y="77"/>
                </a:lnTo>
                <a:lnTo>
                  <a:pt x="47" y="77"/>
                </a:lnTo>
                <a:lnTo>
                  <a:pt x="46" y="77"/>
                </a:lnTo>
                <a:lnTo>
                  <a:pt x="46" y="78"/>
                </a:lnTo>
                <a:lnTo>
                  <a:pt x="45" y="78"/>
                </a:lnTo>
                <a:lnTo>
                  <a:pt x="44" y="78"/>
                </a:lnTo>
                <a:lnTo>
                  <a:pt x="42" y="78"/>
                </a:lnTo>
                <a:lnTo>
                  <a:pt x="41" y="78"/>
                </a:lnTo>
                <a:lnTo>
                  <a:pt x="40" y="78"/>
                </a:lnTo>
                <a:lnTo>
                  <a:pt x="39" y="78"/>
                </a:lnTo>
                <a:lnTo>
                  <a:pt x="38" y="78"/>
                </a:lnTo>
                <a:lnTo>
                  <a:pt x="37" y="78"/>
                </a:lnTo>
                <a:lnTo>
                  <a:pt x="36" y="78"/>
                </a:lnTo>
                <a:lnTo>
                  <a:pt x="34" y="78"/>
                </a:lnTo>
                <a:lnTo>
                  <a:pt x="33" y="78"/>
                </a:lnTo>
                <a:lnTo>
                  <a:pt x="32" y="78"/>
                </a:lnTo>
                <a:lnTo>
                  <a:pt x="31" y="78"/>
                </a:lnTo>
                <a:lnTo>
                  <a:pt x="30" y="78"/>
                </a:lnTo>
                <a:lnTo>
                  <a:pt x="29" y="78"/>
                </a:lnTo>
                <a:lnTo>
                  <a:pt x="28" y="78"/>
                </a:lnTo>
                <a:lnTo>
                  <a:pt x="26" y="78"/>
                </a:lnTo>
                <a:lnTo>
                  <a:pt x="25" y="77"/>
                </a:lnTo>
                <a:lnTo>
                  <a:pt x="24" y="77"/>
                </a:lnTo>
                <a:lnTo>
                  <a:pt x="23" y="77"/>
                </a:lnTo>
                <a:lnTo>
                  <a:pt x="22" y="77"/>
                </a:lnTo>
                <a:lnTo>
                  <a:pt x="21" y="76"/>
                </a:lnTo>
                <a:lnTo>
                  <a:pt x="19" y="76"/>
                </a:lnTo>
                <a:lnTo>
                  <a:pt x="18" y="76"/>
                </a:lnTo>
                <a:lnTo>
                  <a:pt x="17" y="75"/>
                </a:lnTo>
                <a:lnTo>
                  <a:pt x="16" y="75"/>
                </a:lnTo>
                <a:lnTo>
                  <a:pt x="15" y="75"/>
                </a:lnTo>
                <a:lnTo>
                  <a:pt x="15" y="74"/>
                </a:lnTo>
                <a:lnTo>
                  <a:pt x="14" y="74"/>
                </a:lnTo>
                <a:lnTo>
                  <a:pt x="13" y="72"/>
                </a:lnTo>
                <a:lnTo>
                  <a:pt x="11" y="72"/>
                </a:lnTo>
                <a:lnTo>
                  <a:pt x="11" y="71"/>
                </a:lnTo>
                <a:lnTo>
                  <a:pt x="10" y="71"/>
                </a:lnTo>
                <a:lnTo>
                  <a:pt x="9" y="70"/>
                </a:lnTo>
                <a:lnTo>
                  <a:pt x="8" y="69"/>
                </a:lnTo>
                <a:lnTo>
                  <a:pt x="7" y="68"/>
                </a:lnTo>
                <a:lnTo>
                  <a:pt x="6" y="67"/>
                </a:lnTo>
                <a:lnTo>
                  <a:pt x="6" y="66"/>
                </a:lnTo>
                <a:lnTo>
                  <a:pt x="5" y="66"/>
                </a:lnTo>
                <a:lnTo>
                  <a:pt x="5" y="64"/>
                </a:lnTo>
                <a:lnTo>
                  <a:pt x="3" y="64"/>
                </a:lnTo>
                <a:lnTo>
                  <a:pt x="3" y="63"/>
                </a:lnTo>
                <a:lnTo>
                  <a:pt x="2" y="62"/>
                </a:lnTo>
                <a:lnTo>
                  <a:pt x="2" y="61"/>
                </a:lnTo>
                <a:lnTo>
                  <a:pt x="2" y="60"/>
                </a:lnTo>
                <a:lnTo>
                  <a:pt x="1" y="60"/>
                </a:lnTo>
                <a:lnTo>
                  <a:pt x="1" y="59"/>
                </a:lnTo>
                <a:lnTo>
                  <a:pt x="1" y="58"/>
                </a:lnTo>
                <a:lnTo>
                  <a:pt x="1" y="56"/>
                </a:lnTo>
                <a:lnTo>
                  <a:pt x="0" y="56"/>
                </a:lnTo>
                <a:lnTo>
                  <a:pt x="0" y="5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1" name="Freeform 104"/>
          <p:cNvSpPr>
            <a:spLocks noEditPoints="1"/>
          </p:cNvSpPr>
          <p:nvPr/>
        </p:nvSpPr>
        <p:spPr bwMode="auto">
          <a:xfrm>
            <a:off x="8002588" y="4294188"/>
            <a:ext cx="109537" cy="123825"/>
          </a:xfrm>
          <a:custGeom>
            <a:avLst/>
            <a:gdLst>
              <a:gd name="T0" fmla="*/ 67 w 69"/>
              <a:gd name="T1" fmla="*/ 60 h 78"/>
              <a:gd name="T2" fmla="*/ 65 w 69"/>
              <a:gd name="T3" fmla="*/ 64 h 78"/>
              <a:gd name="T4" fmla="*/ 61 w 69"/>
              <a:gd name="T5" fmla="*/ 69 h 78"/>
              <a:gd name="T6" fmla="*/ 57 w 69"/>
              <a:gd name="T7" fmla="*/ 72 h 78"/>
              <a:gd name="T8" fmla="*/ 53 w 69"/>
              <a:gd name="T9" fmla="*/ 75 h 78"/>
              <a:gd name="T10" fmla="*/ 49 w 69"/>
              <a:gd name="T11" fmla="*/ 77 h 78"/>
              <a:gd name="T12" fmla="*/ 44 w 69"/>
              <a:gd name="T13" fmla="*/ 78 h 78"/>
              <a:gd name="T14" fmla="*/ 38 w 69"/>
              <a:gd name="T15" fmla="*/ 78 h 78"/>
              <a:gd name="T16" fmla="*/ 32 w 69"/>
              <a:gd name="T17" fmla="*/ 78 h 78"/>
              <a:gd name="T18" fmla="*/ 27 w 69"/>
              <a:gd name="T19" fmla="*/ 78 h 78"/>
              <a:gd name="T20" fmla="*/ 21 w 69"/>
              <a:gd name="T21" fmla="*/ 76 h 78"/>
              <a:gd name="T22" fmla="*/ 16 w 69"/>
              <a:gd name="T23" fmla="*/ 74 h 78"/>
              <a:gd name="T24" fmla="*/ 11 w 69"/>
              <a:gd name="T25" fmla="*/ 69 h 78"/>
              <a:gd name="T26" fmla="*/ 6 w 69"/>
              <a:gd name="T27" fmla="*/ 64 h 78"/>
              <a:gd name="T28" fmla="*/ 4 w 69"/>
              <a:gd name="T29" fmla="*/ 59 h 78"/>
              <a:gd name="T30" fmla="*/ 2 w 69"/>
              <a:gd name="T31" fmla="*/ 53 h 78"/>
              <a:gd name="T32" fmla="*/ 0 w 69"/>
              <a:gd name="T33" fmla="*/ 47 h 78"/>
              <a:gd name="T34" fmla="*/ 0 w 69"/>
              <a:gd name="T35" fmla="*/ 41 h 78"/>
              <a:gd name="T36" fmla="*/ 0 w 69"/>
              <a:gd name="T37" fmla="*/ 36 h 78"/>
              <a:gd name="T38" fmla="*/ 0 w 69"/>
              <a:gd name="T39" fmla="*/ 30 h 78"/>
              <a:gd name="T40" fmla="*/ 3 w 69"/>
              <a:gd name="T41" fmla="*/ 24 h 78"/>
              <a:gd name="T42" fmla="*/ 5 w 69"/>
              <a:gd name="T43" fmla="*/ 19 h 78"/>
              <a:gd name="T44" fmla="*/ 7 w 69"/>
              <a:gd name="T45" fmla="*/ 15 h 78"/>
              <a:gd name="T46" fmla="*/ 11 w 69"/>
              <a:gd name="T47" fmla="*/ 9 h 78"/>
              <a:gd name="T48" fmla="*/ 15 w 69"/>
              <a:gd name="T49" fmla="*/ 7 h 78"/>
              <a:gd name="T50" fmla="*/ 19 w 69"/>
              <a:gd name="T51" fmla="*/ 4 h 78"/>
              <a:gd name="T52" fmla="*/ 23 w 69"/>
              <a:gd name="T53" fmla="*/ 3 h 78"/>
              <a:gd name="T54" fmla="*/ 28 w 69"/>
              <a:gd name="T55" fmla="*/ 1 h 78"/>
              <a:gd name="T56" fmla="*/ 34 w 69"/>
              <a:gd name="T57" fmla="*/ 0 h 78"/>
              <a:gd name="T58" fmla="*/ 39 w 69"/>
              <a:gd name="T59" fmla="*/ 1 h 78"/>
              <a:gd name="T60" fmla="*/ 45 w 69"/>
              <a:gd name="T61" fmla="*/ 3 h 78"/>
              <a:gd name="T62" fmla="*/ 51 w 69"/>
              <a:gd name="T63" fmla="*/ 4 h 78"/>
              <a:gd name="T64" fmla="*/ 57 w 69"/>
              <a:gd name="T65" fmla="*/ 8 h 78"/>
              <a:gd name="T66" fmla="*/ 60 w 69"/>
              <a:gd name="T67" fmla="*/ 11 h 78"/>
              <a:gd name="T68" fmla="*/ 63 w 69"/>
              <a:gd name="T69" fmla="*/ 15 h 78"/>
              <a:gd name="T70" fmla="*/ 66 w 69"/>
              <a:gd name="T71" fmla="*/ 21 h 78"/>
              <a:gd name="T72" fmla="*/ 68 w 69"/>
              <a:gd name="T73" fmla="*/ 25 h 78"/>
              <a:gd name="T74" fmla="*/ 69 w 69"/>
              <a:gd name="T75" fmla="*/ 31 h 78"/>
              <a:gd name="T76" fmla="*/ 69 w 69"/>
              <a:gd name="T77" fmla="*/ 37 h 78"/>
              <a:gd name="T78" fmla="*/ 69 w 69"/>
              <a:gd name="T79" fmla="*/ 44 h 78"/>
              <a:gd name="T80" fmla="*/ 21 w 69"/>
              <a:gd name="T81" fmla="*/ 47 h 78"/>
              <a:gd name="T82" fmla="*/ 21 w 69"/>
              <a:gd name="T83" fmla="*/ 53 h 78"/>
              <a:gd name="T84" fmla="*/ 23 w 69"/>
              <a:gd name="T85" fmla="*/ 56 h 78"/>
              <a:gd name="T86" fmla="*/ 26 w 69"/>
              <a:gd name="T87" fmla="*/ 60 h 78"/>
              <a:gd name="T88" fmla="*/ 30 w 69"/>
              <a:gd name="T89" fmla="*/ 62 h 78"/>
              <a:gd name="T90" fmla="*/ 36 w 69"/>
              <a:gd name="T91" fmla="*/ 63 h 78"/>
              <a:gd name="T92" fmla="*/ 42 w 69"/>
              <a:gd name="T93" fmla="*/ 63 h 78"/>
              <a:gd name="T94" fmla="*/ 45 w 69"/>
              <a:gd name="T95" fmla="*/ 61 h 78"/>
              <a:gd name="T96" fmla="*/ 47 w 69"/>
              <a:gd name="T97" fmla="*/ 58 h 78"/>
              <a:gd name="T98" fmla="*/ 50 w 69"/>
              <a:gd name="T99" fmla="*/ 33 h 78"/>
              <a:gd name="T100" fmla="*/ 50 w 69"/>
              <a:gd name="T101" fmla="*/ 28 h 78"/>
              <a:gd name="T102" fmla="*/ 47 w 69"/>
              <a:gd name="T103" fmla="*/ 23 h 78"/>
              <a:gd name="T104" fmla="*/ 44 w 69"/>
              <a:gd name="T105" fmla="*/ 19 h 78"/>
              <a:gd name="T106" fmla="*/ 40 w 69"/>
              <a:gd name="T107" fmla="*/ 16 h 78"/>
              <a:gd name="T108" fmla="*/ 35 w 69"/>
              <a:gd name="T109" fmla="*/ 16 h 78"/>
              <a:gd name="T110" fmla="*/ 29 w 69"/>
              <a:gd name="T111" fmla="*/ 17 h 78"/>
              <a:gd name="T112" fmla="*/ 24 w 69"/>
              <a:gd name="T113" fmla="*/ 21 h 78"/>
              <a:gd name="T114" fmla="*/ 22 w 69"/>
              <a:gd name="T115" fmla="*/ 25 h 78"/>
              <a:gd name="T116" fmla="*/ 21 w 69"/>
              <a:gd name="T117" fmla="*/ 31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78"/>
              <a:gd name="T179" fmla="*/ 69 w 69"/>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78">
                <a:moveTo>
                  <a:pt x="49" y="53"/>
                </a:moveTo>
                <a:lnTo>
                  <a:pt x="68" y="56"/>
                </a:lnTo>
                <a:lnTo>
                  <a:pt x="68" y="58"/>
                </a:lnTo>
                <a:lnTo>
                  <a:pt x="68" y="59"/>
                </a:lnTo>
                <a:lnTo>
                  <a:pt x="67" y="60"/>
                </a:lnTo>
                <a:lnTo>
                  <a:pt x="67" y="61"/>
                </a:lnTo>
                <a:lnTo>
                  <a:pt x="66" y="62"/>
                </a:lnTo>
                <a:lnTo>
                  <a:pt x="66" y="63"/>
                </a:lnTo>
                <a:lnTo>
                  <a:pt x="65" y="63"/>
                </a:lnTo>
                <a:lnTo>
                  <a:pt x="65" y="64"/>
                </a:lnTo>
                <a:lnTo>
                  <a:pt x="65" y="66"/>
                </a:lnTo>
                <a:lnTo>
                  <a:pt x="63" y="66"/>
                </a:lnTo>
                <a:lnTo>
                  <a:pt x="63" y="67"/>
                </a:lnTo>
                <a:lnTo>
                  <a:pt x="62" y="68"/>
                </a:lnTo>
                <a:lnTo>
                  <a:pt x="61" y="69"/>
                </a:lnTo>
                <a:lnTo>
                  <a:pt x="60" y="70"/>
                </a:lnTo>
                <a:lnTo>
                  <a:pt x="59" y="71"/>
                </a:lnTo>
                <a:lnTo>
                  <a:pt x="58" y="71"/>
                </a:lnTo>
                <a:lnTo>
                  <a:pt x="58" y="72"/>
                </a:lnTo>
                <a:lnTo>
                  <a:pt x="57" y="72"/>
                </a:lnTo>
                <a:lnTo>
                  <a:pt x="57" y="74"/>
                </a:lnTo>
                <a:lnTo>
                  <a:pt x="55" y="74"/>
                </a:lnTo>
                <a:lnTo>
                  <a:pt x="54" y="74"/>
                </a:lnTo>
                <a:lnTo>
                  <a:pt x="54" y="75"/>
                </a:lnTo>
                <a:lnTo>
                  <a:pt x="53" y="75"/>
                </a:lnTo>
                <a:lnTo>
                  <a:pt x="52" y="75"/>
                </a:lnTo>
                <a:lnTo>
                  <a:pt x="52" y="76"/>
                </a:lnTo>
                <a:lnTo>
                  <a:pt x="51" y="76"/>
                </a:lnTo>
                <a:lnTo>
                  <a:pt x="50" y="76"/>
                </a:lnTo>
                <a:lnTo>
                  <a:pt x="49" y="77"/>
                </a:lnTo>
                <a:lnTo>
                  <a:pt x="47" y="77"/>
                </a:lnTo>
                <a:lnTo>
                  <a:pt x="46" y="77"/>
                </a:lnTo>
                <a:lnTo>
                  <a:pt x="45" y="77"/>
                </a:lnTo>
                <a:lnTo>
                  <a:pt x="45" y="78"/>
                </a:lnTo>
                <a:lnTo>
                  <a:pt x="44" y="78"/>
                </a:lnTo>
                <a:lnTo>
                  <a:pt x="43" y="78"/>
                </a:lnTo>
                <a:lnTo>
                  <a:pt x="42" y="78"/>
                </a:lnTo>
                <a:lnTo>
                  <a:pt x="40" y="78"/>
                </a:lnTo>
                <a:lnTo>
                  <a:pt x="39" y="78"/>
                </a:lnTo>
                <a:lnTo>
                  <a:pt x="38" y="78"/>
                </a:lnTo>
                <a:lnTo>
                  <a:pt x="37" y="78"/>
                </a:lnTo>
                <a:lnTo>
                  <a:pt x="36" y="78"/>
                </a:lnTo>
                <a:lnTo>
                  <a:pt x="35" y="78"/>
                </a:lnTo>
                <a:lnTo>
                  <a:pt x="34" y="78"/>
                </a:lnTo>
                <a:lnTo>
                  <a:pt x="32" y="78"/>
                </a:lnTo>
                <a:lnTo>
                  <a:pt x="31" y="78"/>
                </a:lnTo>
                <a:lnTo>
                  <a:pt x="30" y="78"/>
                </a:lnTo>
                <a:lnTo>
                  <a:pt x="29" y="78"/>
                </a:lnTo>
                <a:lnTo>
                  <a:pt x="28" y="78"/>
                </a:lnTo>
                <a:lnTo>
                  <a:pt x="27" y="78"/>
                </a:lnTo>
                <a:lnTo>
                  <a:pt x="26" y="77"/>
                </a:lnTo>
                <a:lnTo>
                  <a:pt x="24" y="77"/>
                </a:lnTo>
                <a:lnTo>
                  <a:pt x="23" y="77"/>
                </a:lnTo>
                <a:lnTo>
                  <a:pt x="22" y="76"/>
                </a:lnTo>
                <a:lnTo>
                  <a:pt x="21" y="76"/>
                </a:lnTo>
                <a:lnTo>
                  <a:pt x="20" y="76"/>
                </a:lnTo>
                <a:lnTo>
                  <a:pt x="20" y="75"/>
                </a:lnTo>
                <a:lnTo>
                  <a:pt x="19" y="75"/>
                </a:lnTo>
                <a:lnTo>
                  <a:pt x="18" y="75"/>
                </a:lnTo>
                <a:lnTo>
                  <a:pt x="16" y="74"/>
                </a:lnTo>
                <a:lnTo>
                  <a:pt x="15" y="72"/>
                </a:lnTo>
                <a:lnTo>
                  <a:pt x="14" y="72"/>
                </a:lnTo>
                <a:lnTo>
                  <a:pt x="13" y="71"/>
                </a:lnTo>
                <a:lnTo>
                  <a:pt x="12" y="70"/>
                </a:lnTo>
                <a:lnTo>
                  <a:pt x="11" y="69"/>
                </a:lnTo>
                <a:lnTo>
                  <a:pt x="10" y="69"/>
                </a:lnTo>
                <a:lnTo>
                  <a:pt x="10" y="68"/>
                </a:lnTo>
                <a:lnTo>
                  <a:pt x="8" y="67"/>
                </a:lnTo>
                <a:lnTo>
                  <a:pt x="7" y="66"/>
                </a:lnTo>
                <a:lnTo>
                  <a:pt x="6" y="64"/>
                </a:lnTo>
                <a:lnTo>
                  <a:pt x="6" y="63"/>
                </a:lnTo>
                <a:lnTo>
                  <a:pt x="5" y="62"/>
                </a:lnTo>
                <a:lnTo>
                  <a:pt x="5" y="61"/>
                </a:lnTo>
                <a:lnTo>
                  <a:pt x="4" y="60"/>
                </a:lnTo>
                <a:lnTo>
                  <a:pt x="4" y="59"/>
                </a:lnTo>
                <a:lnTo>
                  <a:pt x="3" y="58"/>
                </a:lnTo>
                <a:lnTo>
                  <a:pt x="3" y="56"/>
                </a:lnTo>
                <a:lnTo>
                  <a:pt x="3" y="55"/>
                </a:lnTo>
                <a:lnTo>
                  <a:pt x="2" y="54"/>
                </a:lnTo>
                <a:lnTo>
                  <a:pt x="2" y="53"/>
                </a:lnTo>
                <a:lnTo>
                  <a:pt x="2" y="52"/>
                </a:lnTo>
                <a:lnTo>
                  <a:pt x="2" y="51"/>
                </a:lnTo>
                <a:lnTo>
                  <a:pt x="0" y="50"/>
                </a:lnTo>
                <a:lnTo>
                  <a:pt x="0" y="48"/>
                </a:lnTo>
                <a:lnTo>
                  <a:pt x="0" y="47"/>
                </a:lnTo>
                <a:lnTo>
                  <a:pt x="0" y="46"/>
                </a:lnTo>
                <a:lnTo>
                  <a:pt x="0" y="45"/>
                </a:lnTo>
                <a:lnTo>
                  <a:pt x="0" y="44"/>
                </a:lnTo>
                <a:lnTo>
                  <a:pt x="0" y="43"/>
                </a:lnTo>
                <a:lnTo>
                  <a:pt x="0" y="41"/>
                </a:lnTo>
                <a:lnTo>
                  <a:pt x="0" y="40"/>
                </a:lnTo>
                <a:lnTo>
                  <a:pt x="0" y="39"/>
                </a:lnTo>
                <a:lnTo>
                  <a:pt x="0" y="38"/>
                </a:lnTo>
                <a:lnTo>
                  <a:pt x="0" y="37"/>
                </a:lnTo>
                <a:lnTo>
                  <a:pt x="0" y="36"/>
                </a:lnTo>
                <a:lnTo>
                  <a:pt x="0" y="35"/>
                </a:lnTo>
                <a:lnTo>
                  <a:pt x="0" y="33"/>
                </a:lnTo>
                <a:lnTo>
                  <a:pt x="0" y="32"/>
                </a:lnTo>
                <a:lnTo>
                  <a:pt x="0" y="31"/>
                </a:lnTo>
                <a:lnTo>
                  <a:pt x="0" y="30"/>
                </a:lnTo>
                <a:lnTo>
                  <a:pt x="2" y="29"/>
                </a:lnTo>
                <a:lnTo>
                  <a:pt x="2" y="28"/>
                </a:lnTo>
                <a:lnTo>
                  <a:pt x="2" y="27"/>
                </a:lnTo>
                <a:lnTo>
                  <a:pt x="2" y="25"/>
                </a:lnTo>
                <a:lnTo>
                  <a:pt x="3" y="24"/>
                </a:lnTo>
                <a:lnTo>
                  <a:pt x="3" y="23"/>
                </a:lnTo>
                <a:lnTo>
                  <a:pt x="3" y="22"/>
                </a:lnTo>
                <a:lnTo>
                  <a:pt x="4" y="21"/>
                </a:lnTo>
                <a:lnTo>
                  <a:pt x="4" y="20"/>
                </a:lnTo>
                <a:lnTo>
                  <a:pt x="5" y="19"/>
                </a:lnTo>
                <a:lnTo>
                  <a:pt x="5" y="17"/>
                </a:lnTo>
                <a:lnTo>
                  <a:pt x="6" y="17"/>
                </a:lnTo>
                <a:lnTo>
                  <a:pt x="6" y="16"/>
                </a:lnTo>
                <a:lnTo>
                  <a:pt x="6" y="15"/>
                </a:lnTo>
                <a:lnTo>
                  <a:pt x="7" y="15"/>
                </a:lnTo>
                <a:lnTo>
                  <a:pt x="7" y="14"/>
                </a:lnTo>
                <a:lnTo>
                  <a:pt x="8" y="13"/>
                </a:lnTo>
                <a:lnTo>
                  <a:pt x="10" y="12"/>
                </a:lnTo>
                <a:lnTo>
                  <a:pt x="11" y="11"/>
                </a:lnTo>
                <a:lnTo>
                  <a:pt x="11" y="9"/>
                </a:lnTo>
                <a:lnTo>
                  <a:pt x="12" y="9"/>
                </a:lnTo>
                <a:lnTo>
                  <a:pt x="12" y="8"/>
                </a:lnTo>
                <a:lnTo>
                  <a:pt x="13" y="8"/>
                </a:lnTo>
                <a:lnTo>
                  <a:pt x="14" y="7"/>
                </a:lnTo>
                <a:lnTo>
                  <a:pt x="15" y="7"/>
                </a:lnTo>
                <a:lnTo>
                  <a:pt x="15" y="6"/>
                </a:lnTo>
                <a:lnTo>
                  <a:pt x="16" y="6"/>
                </a:lnTo>
                <a:lnTo>
                  <a:pt x="18" y="5"/>
                </a:lnTo>
                <a:lnTo>
                  <a:pt x="19" y="5"/>
                </a:lnTo>
                <a:lnTo>
                  <a:pt x="19" y="4"/>
                </a:lnTo>
                <a:lnTo>
                  <a:pt x="20" y="4"/>
                </a:lnTo>
                <a:lnTo>
                  <a:pt x="21" y="4"/>
                </a:lnTo>
                <a:lnTo>
                  <a:pt x="21" y="3"/>
                </a:lnTo>
                <a:lnTo>
                  <a:pt x="22" y="3"/>
                </a:lnTo>
                <a:lnTo>
                  <a:pt x="23" y="3"/>
                </a:lnTo>
                <a:lnTo>
                  <a:pt x="24" y="3"/>
                </a:lnTo>
                <a:lnTo>
                  <a:pt x="24" y="1"/>
                </a:lnTo>
                <a:lnTo>
                  <a:pt x="26" y="1"/>
                </a:lnTo>
                <a:lnTo>
                  <a:pt x="27" y="1"/>
                </a:lnTo>
                <a:lnTo>
                  <a:pt x="28" y="1"/>
                </a:lnTo>
                <a:lnTo>
                  <a:pt x="29" y="1"/>
                </a:lnTo>
                <a:lnTo>
                  <a:pt x="30" y="1"/>
                </a:lnTo>
                <a:lnTo>
                  <a:pt x="31" y="0"/>
                </a:lnTo>
                <a:lnTo>
                  <a:pt x="32" y="0"/>
                </a:lnTo>
                <a:lnTo>
                  <a:pt x="34" y="0"/>
                </a:lnTo>
                <a:lnTo>
                  <a:pt x="35" y="0"/>
                </a:lnTo>
                <a:lnTo>
                  <a:pt x="36" y="0"/>
                </a:lnTo>
                <a:lnTo>
                  <a:pt x="37" y="0"/>
                </a:lnTo>
                <a:lnTo>
                  <a:pt x="38" y="1"/>
                </a:lnTo>
                <a:lnTo>
                  <a:pt x="39" y="1"/>
                </a:lnTo>
                <a:lnTo>
                  <a:pt x="40" y="1"/>
                </a:lnTo>
                <a:lnTo>
                  <a:pt x="42" y="1"/>
                </a:lnTo>
                <a:lnTo>
                  <a:pt x="43" y="1"/>
                </a:lnTo>
                <a:lnTo>
                  <a:pt x="44" y="1"/>
                </a:lnTo>
                <a:lnTo>
                  <a:pt x="45" y="3"/>
                </a:lnTo>
                <a:lnTo>
                  <a:pt x="46" y="3"/>
                </a:lnTo>
                <a:lnTo>
                  <a:pt x="47" y="3"/>
                </a:lnTo>
                <a:lnTo>
                  <a:pt x="49" y="4"/>
                </a:lnTo>
                <a:lnTo>
                  <a:pt x="50" y="4"/>
                </a:lnTo>
                <a:lnTo>
                  <a:pt x="51" y="4"/>
                </a:lnTo>
                <a:lnTo>
                  <a:pt x="52" y="5"/>
                </a:lnTo>
                <a:lnTo>
                  <a:pt x="53" y="6"/>
                </a:lnTo>
                <a:lnTo>
                  <a:pt x="54" y="6"/>
                </a:lnTo>
                <a:lnTo>
                  <a:pt x="55" y="7"/>
                </a:lnTo>
                <a:lnTo>
                  <a:pt x="57" y="8"/>
                </a:lnTo>
                <a:lnTo>
                  <a:pt x="58" y="8"/>
                </a:lnTo>
                <a:lnTo>
                  <a:pt x="58" y="9"/>
                </a:lnTo>
                <a:lnTo>
                  <a:pt x="59" y="9"/>
                </a:lnTo>
                <a:lnTo>
                  <a:pt x="59" y="11"/>
                </a:lnTo>
                <a:lnTo>
                  <a:pt x="60" y="11"/>
                </a:lnTo>
                <a:lnTo>
                  <a:pt x="60" y="12"/>
                </a:lnTo>
                <a:lnTo>
                  <a:pt x="61" y="13"/>
                </a:lnTo>
                <a:lnTo>
                  <a:pt x="62" y="14"/>
                </a:lnTo>
                <a:lnTo>
                  <a:pt x="62" y="15"/>
                </a:lnTo>
                <a:lnTo>
                  <a:pt x="63" y="15"/>
                </a:lnTo>
                <a:lnTo>
                  <a:pt x="63" y="16"/>
                </a:lnTo>
                <a:lnTo>
                  <a:pt x="65" y="17"/>
                </a:lnTo>
                <a:lnTo>
                  <a:pt x="65" y="19"/>
                </a:lnTo>
                <a:lnTo>
                  <a:pt x="66" y="20"/>
                </a:lnTo>
                <a:lnTo>
                  <a:pt x="66" y="21"/>
                </a:lnTo>
                <a:lnTo>
                  <a:pt x="66" y="22"/>
                </a:lnTo>
                <a:lnTo>
                  <a:pt x="67" y="22"/>
                </a:lnTo>
                <a:lnTo>
                  <a:pt x="67" y="23"/>
                </a:lnTo>
                <a:lnTo>
                  <a:pt x="67" y="24"/>
                </a:lnTo>
                <a:lnTo>
                  <a:pt x="68" y="25"/>
                </a:lnTo>
                <a:lnTo>
                  <a:pt x="68" y="27"/>
                </a:lnTo>
                <a:lnTo>
                  <a:pt x="68" y="28"/>
                </a:lnTo>
                <a:lnTo>
                  <a:pt x="68" y="29"/>
                </a:lnTo>
                <a:lnTo>
                  <a:pt x="68" y="30"/>
                </a:lnTo>
                <a:lnTo>
                  <a:pt x="69" y="31"/>
                </a:lnTo>
                <a:lnTo>
                  <a:pt x="69" y="32"/>
                </a:lnTo>
                <a:lnTo>
                  <a:pt x="69" y="33"/>
                </a:lnTo>
                <a:lnTo>
                  <a:pt x="69" y="35"/>
                </a:lnTo>
                <a:lnTo>
                  <a:pt x="69" y="36"/>
                </a:lnTo>
                <a:lnTo>
                  <a:pt x="69" y="37"/>
                </a:lnTo>
                <a:lnTo>
                  <a:pt x="69" y="38"/>
                </a:lnTo>
                <a:lnTo>
                  <a:pt x="69" y="39"/>
                </a:lnTo>
                <a:lnTo>
                  <a:pt x="69" y="41"/>
                </a:lnTo>
                <a:lnTo>
                  <a:pt x="69" y="43"/>
                </a:lnTo>
                <a:lnTo>
                  <a:pt x="69" y="44"/>
                </a:lnTo>
                <a:lnTo>
                  <a:pt x="69" y="45"/>
                </a:lnTo>
                <a:lnTo>
                  <a:pt x="20" y="45"/>
                </a:lnTo>
                <a:lnTo>
                  <a:pt x="20" y="46"/>
                </a:lnTo>
                <a:lnTo>
                  <a:pt x="20" y="47"/>
                </a:lnTo>
                <a:lnTo>
                  <a:pt x="21" y="47"/>
                </a:lnTo>
                <a:lnTo>
                  <a:pt x="21" y="48"/>
                </a:lnTo>
                <a:lnTo>
                  <a:pt x="21" y="50"/>
                </a:lnTo>
                <a:lnTo>
                  <a:pt x="21" y="51"/>
                </a:lnTo>
                <a:lnTo>
                  <a:pt x="21" y="52"/>
                </a:lnTo>
                <a:lnTo>
                  <a:pt x="21" y="53"/>
                </a:lnTo>
                <a:lnTo>
                  <a:pt x="22" y="53"/>
                </a:lnTo>
                <a:lnTo>
                  <a:pt x="22" y="54"/>
                </a:lnTo>
                <a:lnTo>
                  <a:pt x="22" y="55"/>
                </a:lnTo>
                <a:lnTo>
                  <a:pt x="23" y="55"/>
                </a:lnTo>
                <a:lnTo>
                  <a:pt x="23" y="56"/>
                </a:lnTo>
                <a:lnTo>
                  <a:pt x="23" y="58"/>
                </a:lnTo>
                <a:lnTo>
                  <a:pt x="24" y="58"/>
                </a:lnTo>
                <a:lnTo>
                  <a:pt x="24" y="59"/>
                </a:lnTo>
                <a:lnTo>
                  <a:pt x="26" y="59"/>
                </a:lnTo>
                <a:lnTo>
                  <a:pt x="26" y="60"/>
                </a:lnTo>
                <a:lnTo>
                  <a:pt x="27" y="60"/>
                </a:lnTo>
                <a:lnTo>
                  <a:pt x="27" y="61"/>
                </a:lnTo>
                <a:lnTo>
                  <a:pt x="28" y="61"/>
                </a:lnTo>
                <a:lnTo>
                  <a:pt x="29" y="62"/>
                </a:lnTo>
                <a:lnTo>
                  <a:pt x="30" y="62"/>
                </a:lnTo>
                <a:lnTo>
                  <a:pt x="31" y="63"/>
                </a:lnTo>
                <a:lnTo>
                  <a:pt x="32" y="63"/>
                </a:lnTo>
                <a:lnTo>
                  <a:pt x="34" y="63"/>
                </a:lnTo>
                <a:lnTo>
                  <a:pt x="35" y="63"/>
                </a:lnTo>
                <a:lnTo>
                  <a:pt x="36" y="63"/>
                </a:lnTo>
                <a:lnTo>
                  <a:pt x="37" y="63"/>
                </a:lnTo>
                <a:lnTo>
                  <a:pt x="38" y="63"/>
                </a:lnTo>
                <a:lnTo>
                  <a:pt x="39" y="63"/>
                </a:lnTo>
                <a:lnTo>
                  <a:pt x="40" y="63"/>
                </a:lnTo>
                <a:lnTo>
                  <a:pt x="42" y="63"/>
                </a:lnTo>
                <a:lnTo>
                  <a:pt x="42" y="62"/>
                </a:lnTo>
                <a:lnTo>
                  <a:pt x="43" y="62"/>
                </a:lnTo>
                <a:lnTo>
                  <a:pt x="44" y="62"/>
                </a:lnTo>
                <a:lnTo>
                  <a:pt x="44" y="61"/>
                </a:lnTo>
                <a:lnTo>
                  <a:pt x="45" y="61"/>
                </a:lnTo>
                <a:lnTo>
                  <a:pt x="45" y="60"/>
                </a:lnTo>
                <a:lnTo>
                  <a:pt x="46" y="60"/>
                </a:lnTo>
                <a:lnTo>
                  <a:pt x="46" y="59"/>
                </a:lnTo>
                <a:lnTo>
                  <a:pt x="47" y="59"/>
                </a:lnTo>
                <a:lnTo>
                  <a:pt x="47" y="58"/>
                </a:lnTo>
                <a:lnTo>
                  <a:pt x="47" y="56"/>
                </a:lnTo>
                <a:lnTo>
                  <a:pt x="49" y="55"/>
                </a:lnTo>
                <a:lnTo>
                  <a:pt x="49" y="54"/>
                </a:lnTo>
                <a:lnTo>
                  <a:pt x="49" y="53"/>
                </a:lnTo>
                <a:close/>
                <a:moveTo>
                  <a:pt x="50" y="33"/>
                </a:moveTo>
                <a:lnTo>
                  <a:pt x="50" y="32"/>
                </a:lnTo>
                <a:lnTo>
                  <a:pt x="50" y="31"/>
                </a:lnTo>
                <a:lnTo>
                  <a:pt x="50" y="30"/>
                </a:lnTo>
                <a:lnTo>
                  <a:pt x="50" y="29"/>
                </a:lnTo>
                <a:lnTo>
                  <a:pt x="50" y="28"/>
                </a:lnTo>
                <a:lnTo>
                  <a:pt x="50" y="27"/>
                </a:lnTo>
                <a:lnTo>
                  <a:pt x="49" y="27"/>
                </a:lnTo>
                <a:lnTo>
                  <a:pt x="49" y="25"/>
                </a:lnTo>
                <a:lnTo>
                  <a:pt x="49" y="24"/>
                </a:lnTo>
                <a:lnTo>
                  <a:pt x="47" y="23"/>
                </a:lnTo>
                <a:lnTo>
                  <a:pt x="47" y="22"/>
                </a:lnTo>
                <a:lnTo>
                  <a:pt x="46" y="21"/>
                </a:lnTo>
                <a:lnTo>
                  <a:pt x="46" y="20"/>
                </a:lnTo>
                <a:lnTo>
                  <a:pt x="45" y="20"/>
                </a:lnTo>
                <a:lnTo>
                  <a:pt x="44" y="19"/>
                </a:lnTo>
                <a:lnTo>
                  <a:pt x="43" y="19"/>
                </a:lnTo>
                <a:lnTo>
                  <a:pt x="43" y="17"/>
                </a:lnTo>
                <a:lnTo>
                  <a:pt x="42" y="17"/>
                </a:lnTo>
                <a:lnTo>
                  <a:pt x="40" y="17"/>
                </a:lnTo>
                <a:lnTo>
                  <a:pt x="40" y="16"/>
                </a:lnTo>
                <a:lnTo>
                  <a:pt x="39" y="16"/>
                </a:lnTo>
                <a:lnTo>
                  <a:pt x="38" y="16"/>
                </a:lnTo>
                <a:lnTo>
                  <a:pt x="37" y="16"/>
                </a:lnTo>
                <a:lnTo>
                  <a:pt x="36" y="16"/>
                </a:lnTo>
                <a:lnTo>
                  <a:pt x="35" y="16"/>
                </a:lnTo>
                <a:lnTo>
                  <a:pt x="34" y="16"/>
                </a:lnTo>
                <a:lnTo>
                  <a:pt x="32" y="16"/>
                </a:lnTo>
                <a:lnTo>
                  <a:pt x="31" y="16"/>
                </a:lnTo>
                <a:lnTo>
                  <a:pt x="30" y="16"/>
                </a:lnTo>
                <a:lnTo>
                  <a:pt x="29" y="17"/>
                </a:lnTo>
                <a:lnTo>
                  <a:pt x="28" y="17"/>
                </a:lnTo>
                <a:lnTo>
                  <a:pt x="28" y="19"/>
                </a:lnTo>
                <a:lnTo>
                  <a:pt x="27" y="19"/>
                </a:lnTo>
                <a:lnTo>
                  <a:pt x="26" y="20"/>
                </a:lnTo>
                <a:lnTo>
                  <a:pt x="24" y="21"/>
                </a:lnTo>
                <a:lnTo>
                  <a:pt x="23" y="22"/>
                </a:lnTo>
                <a:lnTo>
                  <a:pt x="23" y="23"/>
                </a:lnTo>
                <a:lnTo>
                  <a:pt x="22" y="23"/>
                </a:lnTo>
                <a:lnTo>
                  <a:pt x="22" y="24"/>
                </a:lnTo>
                <a:lnTo>
                  <a:pt x="22" y="25"/>
                </a:lnTo>
                <a:lnTo>
                  <a:pt x="21" y="27"/>
                </a:lnTo>
                <a:lnTo>
                  <a:pt x="21" y="28"/>
                </a:lnTo>
                <a:lnTo>
                  <a:pt x="21" y="29"/>
                </a:lnTo>
                <a:lnTo>
                  <a:pt x="21" y="30"/>
                </a:lnTo>
                <a:lnTo>
                  <a:pt x="21" y="31"/>
                </a:lnTo>
                <a:lnTo>
                  <a:pt x="21" y="32"/>
                </a:lnTo>
                <a:lnTo>
                  <a:pt x="21" y="33"/>
                </a:lnTo>
                <a:lnTo>
                  <a:pt x="50"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2" name="Freeform 105"/>
          <p:cNvSpPr>
            <a:spLocks noEditPoints="1"/>
          </p:cNvSpPr>
          <p:nvPr/>
        </p:nvSpPr>
        <p:spPr bwMode="auto">
          <a:xfrm>
            <a:off x="8134350" y="4251325"/>
            <a:ext cx="115888" cy="165100"/>
          </a:xfrm>
          <a:custGeom>
            <a:avLst/>
            <a:gdLst>
              <a:gd name="T0" fmla="*/ 27 w 73"/>
              <a:gd name="T1" fmla="*/ 74 h 104"/>
              <a:gd name="T2" fmla="*/ 27 w 73"/>
              <a:gd name="T3" fmla="*/ 68 h 104"/>
              <a:gd name="T4" fmla="*/ 29 w 73"/>
              <a:gd name="T5" fmla="*/ 64 h 104"/>
              <a:gd name="T6" fmla="*/ 30 w 73"/>
              <a:gd name="T7" fmla="*/ 58 h 104"/>
              <a:gd name="T8" fmla="*/ 32 w 73"/>
              <a:gd name="T9" fmla="*/ 55 h 104"/>
              <a:gd name="T10" fmla="*/ 37 w 73"/>
              <a:gd name="T11" fmla="*/ 49 h 104"/>
              <a:gd name="T12" fmla="*/ 42 w 73"/>
              <a:gd name="T13" fmla="*/ 46 h 104"/>
              <a:gd name="T14" fmla="*/ 46 w 73"/>
              <a:gd name="T15" fmla="*/ 42 h 104"/>
              <a:gd name="T16" fmla="*/ 49 w 73"/>
              <a:gd name="T17" fmla="*/ 39 h 104"/>
              <a:gd name="T18" fmla="*/ 53 w 73"/>
              <a:gd name="T19" fmla="*/ 36 h 104"/>
              <a:gd name="T20" fmla="*/ 54 w 73"/>
              <a:gd name="T21" fmla="*/ 32 h 104"/>
              <a:gd name="T22" fmla="*/ 54 w 73"/>
              <a:gd name="T23" fmla="*/ 26 h 104"/>
              <a:gd name="T24" fmla="*/ 53 w 73"/>
              <a:gd name="T25" fmla="*/ 22 h 104"/>
              <a:gd name="T26" fmla="*/ 49 w 73"/>
              <a:gd name="T27" fmla="*/ 19 h 104"/>
              <a:gd name="T28" fmla="*/ 45 w 73"/>
              <a:gd name="T29" fmla="*/ 16 h 104"/>
              <a:gd name="T30" fmla="*/ 40 w 73"/>
              <a:gd name="T31" fmla="*/ 15 h 104"/>
              <a:gd name="T32" fmla="*/ 34 w 73"/>
              <a:gd name="T33" fmla="*/ 15 h 104"/>
              <a:gd name="T34" fmla="*/ 30 w 73"/>
              <a:gd name="T35" fmla="*/ 16 h 104"/>
              <a:gd name="T36" fmla="*/ 26 w 73"/>
              <a:gd name="T37" fmla="*/ 18 h 104"/>
              <a:gd name="T38" fmla="*/ 23 w 73"/>
              <a:gd name="T39" fmla="*/ 22 h 104"/>
              <a:gd name="T40" fmla="*/ 21 w 73"/>
              <a:gd name="T41" fmla="*/ 25 h 104"/>
              <a:gd name="T42" fmla="*/ 18 w 73"/>
              <a:gd name="T43" fmla="*/ 30 h 104"/>
              <a:gd name="T44" fmla="*/ 0 w 73"/>
              <a:gd name="T45" fmla="*/ 27 h 104"/>
              <a:gd name="T46" fmla="*/ 1 w 73"/>
              <a:gd name="T47" fmla="*/ 23 h 104"/>
              <a:gd name="T48" fmla="*/ 3 w 73"/>
              <a:gd name="T49" fmla="*/ 18 h 104"/>
              <a:gd name="T50" fmla="*/ 6 w 73"/>
              <a:gd name="T51" fmla="*/ 13 h 104"/>
              <a:gd name="T52" fmla="*/ 11 w 73"/>
              <a:gd name="T53" fmla="*/ 8 h 104"/>
              <a:gd name="T54" fmla="*/ 16 w 73"/>
              <a:gd name="T55" fmla="*/ 5 h 104"/>
              <a:gd name="T56" fmla="*/ 19 w 73"/>
              <a:gd name="T57" fmla="*/ 3 h 104"/>
              <a:gd name="T58" fmla="*/ 24 w 73"/>
              <a:gd name="T59" fmla="*/ 2 h 104"/>
              <a:gd name="T60" fmla="*/ 30 w 73"/>
              <a:gd name="T61" fmla="*/ 1 h 104"/>
              <a:gd name="T62" fmla="*/ 35 w 73"/>
              <a:gd name="T63" fmla="*/ 0 h 104"/>
              <a:gd name="T64" fmla="*/ 41 w 73"/>
              <a:gd name="T65" fmla="*/ 0 h 104"/>
              <a:gd name="T66" fmla="*/ 47 w 73"/>
              <a:gd name="T67" fmla="*/ 1 h 104"/>
              <a:gd name="T68" fmla="*/ 53 w 73"/>
              <a:gd name="T69" fmla="*/ 2 h 104"/>
              <a:gd name="T70" fmla="*/ 58 w 73"/>
              <a:gd name="T71" fmla="*/ 5 h 104"/>
              <a:gd name="T72" fmla="*/ 64 w 73"/>
              <a:gd name="T73" fmla="*/ 9 h 104"/>
              <a:gd name="T74" fmla="*/ 66 w 73"/>
              <a:gd name="T75" fmla="*/ 12 h 104"/>
              <a:gd name="T76" fmla="*/ 70 w 73"/>
              <a:gd name="T77" fmla="*/ 16 h 104"/>
              <a:gd name="T78" fmla="*/ 72 w 73"/>
              <a:gd name="T79" fmla="*/ 22 h 104"/>
              <a:gd name="T80" fmla="*/ 73 w 73"/>
              <a:gd name="T81" fmla="*/ 27 h 104"/>
              <a:gd name="T82" fmla="*/ 73 w 73"/>
              <a:gd name="T83" fmla="*/ 33 h 104"/>
              <a:gd name="T84" fmla="*/ 72 w 73"/>
              <a:gd name="T85" fmla="*/ 38 h 104"/>
              <a:gd name="T86" fmla="*/ 70 w 73"/>
              <a:gd name="T87" fmla="*/ 41 h 104"/>
              <a:gd name="T88" fmla="*/ 67 w 73"/>
              <a:gd name="T89" fmla="*/ 46 h 104"/>
              <a:gd name="T90" fmla="*/ 64 w 73"/>
              <a:gd name="T91" fmla="*/ 48 h 104"/>
              <a:gd name="T92" fmla="*/ 61 w 73"/>
              <a:gd name="T93" fmla="*/ 51 h 104"/>
              <a:gd name="T94" fmla="*/ 56 w 73"/>
              <a:gd name="T95" fmla="*/ 56 h 104"/>
              <a:gd name="T96" fmla="*/ 51 w 73"/>
              <a:gd name="T97" fmla="*/ 59 h 104"/>
              <a:gd name="T98" fmla="*/ 49 w 73"/>
              <a:gd name="T99" fmla="*/ 63 h 104"/>
              <a:gd name="T100" fmla="*/ 47 w 73"/>
              <a:gd name="T101" fmla="*/ 66 h 104"/>
              <a:gd name="T102" fmla="*/ 46 w 73"/>
              <a:gd name="T103" fmla="*/ 71 h 104"/>
              <a:gd name="T104" fmla="*/ 45 w 73"/>
              <a:gd name="T105" fmla="*/ 75 h 104"/>
              <a:gd name="T106" fmla="*/ 47 w 73"/>
              <a:gd name="T107" fmla="*/ 85 h 1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04"/>
              <a:gd name="T164" fmla="*/ 73 w 73"/>
              <a:gd name="T165" fmla="*/ 104 h 1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04">
                <a:moveTo>
                  <a:pt x="45" y="78"/>
                </a:moveTo>
                <a:lnTo>
                  <a:pt x="27" y="78"/>
                </a:lnTo>
                <a:lnTo>
                  <a:pt x="27" y="77"/>
                </a:lnTo>
                <a:lnTo>
                  <a:pt x="27" y="75"/>
                </a:lnTo>
                <a:lnTo>
                  <a:pt x="27" y="74"/>
                </a:lnTo>
                <a:lnTo>
                  <a:pt x="27" y="73"/>
                </a:lnTo>
                <a:lnTo>
                  <a:pt x="27" y="72"/>
                </a:lnTo>
                <a:lnTo>
                  <a:pt x="27" y="71"/>
                </a:lnTo>
                <a:lnTo>
                  <a:pt x="27" y="70"/>
                </a:lnTo>
                <a:lnTo>
                  <a:pt x="27" y="68"/>
                </a:lnTo>
                <a:lnTo>
                  <a:pt x="27" y="67"/>
                </a:lnTo>
                <a:lnTo>
                  <a:pt x="27" y="66"/>
                </a:lnTo>
                <a:lnTo>
                  <a:pt x="27" y="65"/>
                </a:lnTo>
                <a:lnTo>
                  <a:pt x="27" y="64"/>
                </a:lnTo>
                <a:lnTo>
                  <a:pt x="29" y="64"/>
                </a:lnTo>
                <a:lnTo>
                  <a:pt x="29" y="63"/>
                </a:lnTo>
                <a:lnTo>
                  <a:pt x="29" y="62"/>
                </a:lnTo>
                <a:lnTo>
                  <a:pt x="29" y="60"/>
                </a:lnTo>
                <a:lnTo>
                  <a:pt x="30" y="59"/>
                </a:lnTo>
                <a:lnTo>
                  <a:pt x="30" y="58"/>
                </a:lnTo>
                <a:lnTo>
                  <a:pt x="30" y="57"/>
                </a:lnTo>
                <a:lnTo>
                  <a:pt x="31" y="57"/>
                </a:lnTo>
                <a:lnTo>
                  <a:pt x="31" y="56"/>
                </a:lnTo>
                <a:lnTo>
                  <a:pt x="32" y="56"/>
                </a:lnTo>
                <a:lnTo>
                  <a:pt x="32" y="55"/>
                </a:lnTo>
                <a:lnTo>
                  <a:pt x="33" y="54"/>
                </a:lnTo>
                <a:lnTo>
                  <a:pt x="34" y="52"/>
                </a:lnTo>
                <a:lnTo>
                  <a:pt x="35" y="51"/>
                </a:lnTo>
                <a:lnTo>
                  <a:pt x="37" y="50"/>
                </a:lnTo>
                <a:lnTo>
                  <a:pt x="37" y="49"/>
                </a:lnTo>
                <a:lnTo>
                  <a:pt x="38" y="49"/>
                </a:lnTo>
                <a:lnTo>
                  <a:pt x="39" y="48"/>
                </a:lnTo>
                <a:lnTo>
                  <a:pt x="40" y="47"/>
                </a:lnTo>
                <a:lnTo>
                  <a:pt x="41" y="46"/>
                </a:lnTo>
                <a:lnTo>
                  <a:pt x="42" y="46"/>
                </a:lnTo>
                <a:lnTo>
                  <a:pt x="42" y="44"/>
                </a:lnTo>
                <a:lnTo>
                  <a:pt x="43" y="44"/>
                </a:lnTo>
                <a:lnTo>
                  <a:pt x="43" y="43"/>
                </a:lnTo>
                <a:lnTo>
                  <a:pt x="45" y="43"/>
                </a:lnTo>
                <a:lnTo>
                  <a:pt x="46" y="42"/>
                </a:lnTo>
                <a:lnTo>
                  <a:pt x="47" y="41"/>
                </a:lnTo>
                <a:lnTo>
                  <a:pt x="48" y="41"/>
                </a:lnTo>
                <a:lnTo>
                  <a:pt x="48" y="40"/>
                </a:lnTo>
                <a:lnTo>
                  <a:pt x="49" y="40"/>
                </a:lnTo>
                <a:lnTo>
                  <a:pt x="49" y="39"/>
                </a:lnTo>
                <a:lnTo>
                  <a:pt x="50" y="39"/>
                </a:lnTo>
                <a:lnTo>
                  <a:pt x="50" y="38"/>
                </a:lnTo>
                <a:lnTo>
                  <a:pt x="51" y="38"/>
                </a:lnTo>
                <a:lnTo>
                  <a:pt x="51" y="36"/>
                </a:lnTo>
                <a:lnTo>
                  <a:pt x="53" y="36"/>
                </a:lnTo>
                <a:lnTo>
                  <a:pt x="53" y="35"/>
                </a:lnTo>
                <a:lnTo>
                  <a:pt x="53" y="34"/>
                </a:lnTo>
                <a:lnTo>
                  <a:pt x="54" y="34"/>
                </a:lnTo>
                <a:lnTo>
                  <a:pt x="54" y="33"/>
                </a:lnTo>
                <a:lnTo>
                  <a:pt x="54" y="32"/>
                </a:lnTo>
                <a:lnTo>
                  <a:pt x="54" y="31"/>
                </a:lnTo>
                <a:lnTo>
                  <a:pt x="54" y="30"/>
                </a:lnTo>
                <a:lnTo>
                  <a:pt x="54" y="28"/>
                </a:lnTo>
                <a:lnTo>
                  <a:pt x="54" y="27"/>
                </a:lnTo>
                <a:lnTo>
                  <a:pt x="54" y="26"/>
                </a:lnTo>
                <a:lnTo>
                  <a:pt x="54" y="25"/>
                </a:lnTo>
                <a:lnTo>
                  <a:pt x="54" y="24"/>
                </a:lnTo>
                <a:lnTo>
                  <a:pt x="53" y="24"/>
                </a:lnTo>
                <a:lnTo>
                  <a:pt x="53" y="23"/>
                </a:lnTo>
                <a:lnTo>
                  <a:pt x="53" y="22"/>
                </a:lnTo>
                <a:lnTo>
                  <a:pt x="51" y="22"/>
                </a:lnTo>
                <a:lnTo>
                  <a:pt x="51" y="20"/>
                </a:lnTo>
                <a:lnTo>
                  <a:pt x="50" y="20"/>
                </a:lnTo>
                <a:lnTo>
                  <a:pt x="50" y="19"/>
                </a:lnTo>
                <a:lnTo>
                  <a:pt x="49" y="19"/>
                </a:lnTo>
                <a:lnTo>
                  <a:pt x="49" y="18"/>
                </a:lnTo>
                <a:lnTo>
                  <a:pt x="48" y="18"/>
                </a:lnTo>
                <a:lnTo>
                  <a:pt x="47" y="17"/>
                </a:lnTo>
                <a:lnTo>
                  <a:pt x="46" y="17"/>
                </a:lnTo>
                <a:lnTo>
                  <a:pt x="45" y="16"/>
                </a:lnTo>
                <a:lnTo>
                  <a:pt x="43" y="16"/>
                </a:lnTo>
                <a:lnTo>
                  <a:pt x="42" y="16"/>
                </a:lnTo>
                <a:lnTo>
                  <a:pt x="41" y="16"/>
                </a:lnTo>
                <a:lnTo>
                  <a:pt x="40" y="16"/>
                </a:lnTo>
                <a:lnTo>
                  <a:pt x="40" y="15"/>
                </a:lnTo>
                <a:lnTo>
                  <a:pt x="39" y="15"/>
                </a:lnTo>
                <a:lnTo>
                  <a:pt x="38" y="15"/>
                </a:lnTo>
                <a:lnTo>
                  <a:pt x="37" y="15"/>
                </a:lnTo>
                <a:lnTo>
                  <a:pt x="35" y="15"/>
                </a:lnTo>
                <a:lnTo>
                  <a:pt x="34" y="15"/>
                </a:lnTo>
                <a:lnTo>
                  <a:pt x="34" y="16"/>
                </a:lnTo>
                <a:lnTo>
                  <a:pt x="33" y="16"/>
                </a:lnTo>
                <a:lnTo>
                  <a:pt x="32" y="16"/>
                </a:lnTo>
                <a:lnTo>
                  <a:pt x="31" y="16"/>
                </a:lnTo>
                <a:lnTo>
                  <a:pt x="30" y="16"/>
                </a:lnTo>
                <a:lnTo>
                  <a:pt x="30" y="17"/>
                </a:lnTo>
                <a:lnTo>
                  <a:pt x="29" y="17"/>
                </a:lnTo>
                <a:lnTo>
                  <a:pt x="27" y="17"/>
                </a:lnTo>
                <a:lnTo>
                  <a:pt x="27" y="18"/>
                </a:lnTo>
                <a:lnTo>
                  <a:pt x="26" y="18"/>
                </a:lnTo>
                <a:lnTo>
                  <a:pt x="25" y="19"/>
                </a:lnTo>
                <a:lnTo>
                  <a:pt x="24" y="19"/>
                </a:lnTo>
                <a:lnTo>
                  <a:pt x="24" y="20"/>
                </a:lnTo>
                <a:lnTo>
                  <a:pt x="23" y="20"/>
                </a:lnTo>
                <a:lnTo>
                  <a:pt x="23" y="22"/>
                </a:lnTo>
                <a:lnTo>
                  <a:pt x="22" y="22"/>
                </a:lnTo>
                <a:lnTo>
                  <a:pt x="22" y="23"/>
                </a:lnTo>
                <a:lnTo>
                  <a:pt x="22" y="24"/>
                </a:lnTo>
                <a:lnTo>
                  <a:pt x="21" y="24"/>
                </a:lnTo>
                <a:lnTo>
                  <a:pt x="21" y="25"/>
                </a:lnTo>
                <a:lnTo>
                  <a:pt x="21" y="26"/>
                </a:lnTo>
                <a:lnTo>
                  <a:pt x="19" y="26"/>
                </a:lnTo>
                <a:lnTo>
                  <a:pt x="19" y="27"/>
                </a:lnTo>
                <a:lnTo>
                  <a:pt x="19" y="28"/>
                </a:lnTo>
                <a:lnTo>
                  <a:pt x="18" y="30"/>
                </a:lnTo>
                <a:lnTo>
                  <a:pt x="18" y="31"/>
                </a:lnTo>
                <a:lnTo>
                  <a:pt x="18" y="32"/>
                </a:lnTo>
                <a:lnTo>
                  <a:pt x="0" y="30"/>
                </a:lnTo>
                <a:lnTo>
                  <a:pt x="0" y="28"/>
                </a:lnTo>
                <a:lnTo>
                  <a:pt x="0" y="27"/>
                </a:lnTo>
                <a:lnTo>
                  <a:pt x="0" y="26"/>
                </a:lnTo>
                <a:lnTo>
                  <a:pt x="0" y="25"/>
                </a:lnTo>
                <a:lnTo>
                  <a:pt x="1" y="25"/>
                </a:lnTo>
                <a:lnTo>
                  <a:pt x="1" y="24"/>
                </a:lnTo>
                <a:lnTo>
                  <a:pt x="1" y="23"/>
                </a:lnTo>
                <a:lnTo>
                  <a:pt x="1" y="22"/>
                </a:lnTo>
                <a:lnTo>
                  <a:pt x="2" y="22"/>
                </a:lnTo>
                <a:lnTo>
                  <a:pt x="2" y="20"/>
                </a:lnTo>
                <a:lnTo>
                  <a:pt x="2" y="19"/>
                </a:lnTo>
                <a:lnTo>
                  <a:pt x="3" y="18"/>
                </a:lnTo>
                <a:lnTo>
                  <a:pt x="3" y="17"/>
                </a:lnTo>
                <a:lnTo>
                  <a:pt x="4" y="17"/>
                </a:lnTo>
                <a:lnTo>
                  <a:pt x="4" y="16"/>
                </a:lnTo>
                <a:lnTo>
                  <a:pt x="6" y="15"/>
                </a:lnTo>
                <a:lnTo>
                  <a:pt x="6" y="13"/>
                </a:lnTo>
                <a:lnTo>
                  <a:pt x="7" y="12"/>
                </a:lnTo>
                <a:lnTo>
                  <a:pt x="8" y="11"/>
                </a:lnTo>
                <a:lnTo>
                  <a:pt x="9" y="10"/>
                </a:lnTo>
                <a:lnTo>
                  <a:pt x="10" y="9"/>
                </a:lnTo>
                <a:lnTo>
                  <a:pt x="11" y="8"/>
                </a:lnTo>
                <a:lnTo>
                  <a:pt x="12" y="8"/>
                </a:lnTo>
                <a:lnTo>
                  <a:pt x="12" y="7"/>
                </a:lnTo>
                <a:lnTo>
                  <a:pt x="14" y="7"/>
                </a:lnTo>
                <a:lnTo>
                  <a:pt x="15" y="5"/>
                </a:lnTo>
                <a:lnTo>
                  <a:pt x="16" y="5"/>
                </a:lnTo>
                <a:lnTo>
                  <a:pt x="16" y="4"/>
                </a:lnTo>
                <a:lnTo>
                  <a:pt x="17" y="4"/>
                </a:lnTo>
                <a:lnTo>
                  <a:pt x="18" y="4"/>
                </a:lnTo>
                <a:lnTo>
                  <a:pt x="18" y="3"/>
                </a:lnTo>
                <a:lnTo>
                  <a:pt x="19" y="3"/>
                </a:lnTo>
                <a:lnTo>
                  <a:pt x="21" y="3"/>
                </a:lnTo>
                <a:lnTo>
                  <a:pt x="21" y="2"/>
                </a:lnTo>
                <a:lnTo>
                  <a:pt x="22" y="2"/>
                </a:lnTo>
                <a:lnTo>
                  <a:pt x="23" y="2"/>
                </a:lnTo>
                <a:lnTo>
                  <a:pt x="24" y="2"/>
                </a:lnTo>
                <a:lnTo>
                  <a:pt x="25" y="1"/>
                </a:lnTo>
                <a:lnTo>
                  <a:pt x="26" y="1"/>
                </a:lnTo>
                <a:lnTo>
                  <a:pt x="27" y="1"/>
                </a:lnTo>
                <a:lnTo>
                  <a:pt x="29" y="1"/>
                </a:lnTo>
                <a:lnTo>
                  <a:pt x="30" y="1"/>
                </a:lnTo>
                <a:lnTo>
                  <a:pt x="31" y="1"/>
                </a:lnTo>
                <a:lnTo>
                  <a:pt x="32" y="0"/>
                </a:lnTo>
                <a:lnTo>
                  <a:pt x="33" y="0"/>
                </a:lnTo>
                <a:lnTo>
                  <a:pt x="34" y="0"/>
                </a:lnTo>
                <a:lnTo>
                  <a:pt x="35" y="0"/>
                </a:lnTo>
                <a:lnTo>
                  <a:pt x="37" y="0"/>
                </a:lnTo>
                <a:lnTo>
                  <a:pt x="38" y="0"/>
                </a:lnTo>
                <a:lnTo>
                  <a:pt x="39" y="0"/>
                </a:lnTo>
                <a:lnTo>
                  <a:pt x="40" y="0"/>
                </a:lnTo>
                <a:lnTo>
                  <a:pt x="41" y="0"/>
                </a:lnTo>
                <a:lnTo>
                  <a:pt x="42" y="1"/>
                </a:lnTo>
                <a:lnTo>
                  <a:pt x="43" y="1"/>
                </a:lnTo>
                <a:lnTo>
                  <a:pt x="45" y="1"/>
                </a:lnTo>
                <a:lnTo>
                  <a:pt x="46" y="1"/>
                </a:lnTo>
                <a:lnTo>
                  <a:pt x="47" y="1"/>
                </a:lnTo>
                <a:lnTo>
                  <a:pt x="48" y="1"/>
                </a:lnTo>
                <a:lnTo>
                  <a:pt x="49" y="2"/>
                </a:lnTo>
                <a:lnTo>
                  <a:pt x="50" y="2"/>
                </a:lnTo>
                <a:lnTo>
                  <a:pt x="51" y="2"/>
                </a:lnTo>
                <a:lnTo>
                  <a:pt x="53" y="2"/>
                </a:lnTo>
                <a:lnTo>
                  <a:pt x="54" y="3"/>
                </a:lnTo>
                <a:lnTo>
                  <a:pt x="55" y="3"/>
                </a:lnTo>
                <a:lnTo>
                  <a:pt x="56" y="4"/>
                </a:lnTo>
                <a:lnTo>
                  <a:pt x="57" y="4"/>
                </a:lnTo>
                <a:lnTo>
                  <a:pt x="58" y="5"/>
                </a:lnTo>
                <a:lnTo>
                  <a:pt x="59" y="5"/>
                </a:lnTo>
                <a:lnTo>
                  <a:pt x="61" y="7"/>
                </a:lnTo>
                <a:lnTo>
                  <a:pt x="62" y="8"/>
                </a:lnTo>
                <a:lnTo>
                  <a:pt x="63" y="9"/>
                </a:lnTo>
                <a:lnTo>
                  <a:pt x="64" y="9"/>
                </a:lnTo>
                <a:lnTo>
                  <a:pt x="64" y="10"/>
                </a:lnTo>
                <a:lnTo>
                  <a:pt x="65" y="10"/>
                </a:lnTo>
                <a:lnTo>
                  <a:pt x="65" y="11"/>
                </a:lnTo>
                <a:lnTo>
                  <a:pt x="66" y="11"/>
                </a:lnTo>
                <a:lnTo>
                  <a:pt x="66" y="12"/>
                </a:lnTo>
                <a:lnTo>
                  <a:pt x="67" y="12"/>
                </a:lnTo>
                <a:lnTo>
                  <a:pt x="67" y="13"/>
                </a:lnTo>
                <a:lnTo>
                  <a:pt x="69" y="15"/>
                </a:lnTo>
                <a:lnTo>
                  <a:pt x="69" y="16"/>
                </a:lnTo>
                <a:lnTo>
                  <a:pt x="70" y="16"/>
                </a:lnTo>
                <a:lnTo>
                  <a:pt x="70" y="17"/>
                </a:lnTo>
                <a:lnTo>
                  <a:pt x="71" y="18"/>
                </a:lnTo>
                <a:lnTo>
                  <a:pt x="71" y="19"/>
                </a:lnTo>
                <a:lnTo>
                  <a:pt x="72" y="20"/>
                </a:lnTo>
                <a:lnTo>
                  <a:pt x="72" y="22"/>
                </a:lnTo>
                <a:lnTo>
                  <a:pt x="72" y="23"/>
                </a:lnTo>
                <a:lnTo>
                  <a:pt x="73" y="24"/>
                </a:lnTo>
                <a:lnTo>
                  <a:pt x="73" y="25"/>
                </a:lnTo>
                <a:lnTo>
                  <a:pt x="73" y="26"/>
                </a:lnTo>
                <a:lnTo>
                  <a:pt x="73" y="27"/>
                </a:lnTo>
                <a:lnTo>
                  <a:pt x="73" y="28"/>
                </a:lnTo>
                <a:lnTo>
                  <a:pt x="73" y="30"/>
                </a:lnTo>
                <a:lnTo>
                  <a:pt x="73" y="31"/>
                </a:lnTo>
                <a:lnTo>
                  <a:pt x="73" y="32"/>
                </a:lnTo>
                <a:lnTo>
                  <a:pt x="73" y="33"/>
                </a:lnTo>
                <a:lnTo>
                  <a:pt x="73" y="34"/>
                </a:lnTo>
                <a:lnTo>
                  <a:pt x="73" y="35"/>
                </a:lnTo>
                <a:lnTo>
                  <a:pt x="72" y="35"/>
                </a:lnTo>
                <a:lnTo>
                  <a:pt x="72" y="36"/>
                </a:lnTo>
                <a:lnTo>
                  <a:pt x="72" y="38"/>
                </a:lnTo>
                <a:lnTo>
                  <a:pt x="72" y="39"/>
                </a:lnTo>
                <a:lnTo>
                  <a:pt x="71" y="39"/>
                </a:lnTo>
                <a:lnTo>
                  <a:pt x="71" y="40"/>
                </a:lnTo>
                <a:lnTo>
                  <a:pt x="71" y="41"/>
                </a:lnTo>
                <a:lnTo>
                  <a:pt x="70" y="41"/>
                </a:lnTo>
                <a:lnTo>
                  <a:pt x="70" y="42"/>
                </a:lnTo>
                <a:lnTo>
                  <a:pt x="69" y="43"/>
                </a:lnTo>
                <a:lnTo>
                  <a:pt x="69" y="44"/>
                </a:lnTo>
                <a:lnTo>
                  <a:pt x="67" y="44"/>
                </a:lnTo>
                <a:lnTo>
                  <a:pt x="67" y="46"/>
                </a:lnTo>
                <a:lnTo>
                  <a:pt x="66" y="46"/>
                </a:lnTo>
                <a:lnTo>
                  <a:pt x="66" y="47"/>
                </a:lnTo>
                <a:lnTo>
                  <a:pt x="65" y="47"/>
                </a:lnTo>
                <a:lnTo>
                  <a:pt x="65" y="48"/>
                </a:lnTo>
                <a:lnTo>
                  <a:pt x="64" y="48"/>
                </a:lnTo>
                <a:lnTo>
                  <a:pt x="64" y="49"/>
                </a:lnTo>
                <a:lnTo>
                  <a:pt x="63" y="49"/>
                </a:lnTo>
                <a:lnTo>
                  <a:pt x="63" y="50"/>
                </a:lnTo>
                <a:lnTo>
                  <a:pt x="62" y="51"/>
                </a:lnTo>
                <a:lnTo>
                  <a:pt x="61" y="51"/>
                </a:lnTo>
                <a:lnTo>
                  <a:pt x="61" y="52"/>
                </a:lnTo>
                <a:lnTo>
                  <a:pt x="59" y="52"/>
                </a:lnTo>
                <a:lnTo>
                  <a:pt x="58" y="54"/>
                </a:lnTo>
                <a:lnTo>
                  <a:pt x="57" y="55"/>
                </a:lnTo>
                <a:lnTo>
                  <a:pt x="56" y="56"/>
                </a:lnTo>
                <a:lnTo>
                  <a:pt x="55" y="57"/>
                </a:lnTo>
                <a:lnTo>
                  <a:pt x="54" y="58"/>
                </a:lnTo>
                <a:lnTo>
                  <a:pt x="53" y="58"/>
                </a:lnTo>
                <a:lnTo>
                  <a:pt x="53" y="59"/>
                </a:lnTo>
                <a:lnTo>
                  <a:pt x="51" y="59"/>
                </a:lnTo>
                <a:lnTo>
                  <a:pt x="51" y="60"/>
                </a:lnTo>
                <a:lnTo>
                  <a:pt x="50" y="60"/>
                </a:lnTo>
                <a:lnTo>
                  <a:pt x="50" y="62"/>
                </a:lnTo>
                <a:lnTo>
                  <a:pt x="49" y="62"/>
                </a:lnTo>
                <a:lnTo>
                  <a:pt x="49" y="63"/>
                </a:lnTo>
                <a:lnTo>
                  <a:pt x="48" y="63"/>
                </a:lnTo>
                <a:lnTo>
                  <a:pt x="48" y="64"/>
                </a:lnTo>
                <a:lnTo>
                  <a:pt x="47" y="64"/>
                </a:lnTo>
                <a:lnTo>
                  <a:pt x="47" y="65"/>
                </a:lnTo>
                <a:lnTo>
                  <a:pt x="47" y="66"/>
                </a:lnTo>
                <a:lnTo>
                  <a:pt x="46" y="66"/>
                </a:lnTo>
                <a:lnTo>
                  <a:pt x="46" y="67"/>
                </a:lnTo>
                <a:lnTo>
                  <a:pt x="46" y="68"/>
                </a:lnTo>
                <a:lnTo>
                  <a:pt x="46" y="70"/>
                </a:lnTo>
                <a:lnTo>
                  <a:pt x="46" y="71"/>
                </a:lnTo>
                <a:lnTo>
                  <a:pt x="45" y="71"/>
                </a:lnTo>
                <a:lnTo>
                  <a:pt x="45" y="72"/>
                </a:lnTo>
                <a:lnTo>
                  <a:pt x="45" y="73"/>
                </a:lnTo>
                <a:lnTo>
                  <a:pt x="45" y="74"/>
                </a:lnTo>
                <a:lnTo>
                  <a:pt x="45" y="75"/>
                </a:lnTo>
                <a:lnTo>
                  <a:pt x="45" y="77"/>
                </a:lnTo>
                <a:lnTo>
                  <a:pt x="45" y="78"/>
                </a:lnTo>
                <a:close/>
                <a:moveTo>
                  <a:pt x="27" y="104"/>
                </a:moveTo>
                <a:lnTo>
                  <a:pt x="27" y="85"/>
                </a:lnTo>
                <a:lnTo>
                  <a:pt x="47" y="85"/>
                </a:lnTo>
                <a:lnTo>
                  <a:pt x="47" y="104"/>
                </a:lnTo>
                <a:lnTo>
                  <a:pt x="27" y="10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3" name="Freeform 106"/>
          <p:cNvSpPr>
            <a:spLocks noEditPoints="1"/>
          </p:cNvSpPr>
          <p:nvPr/>
        </p:nvSpPr>
        <p:spPr bwMode="auto">
          <a:xfrm>
            <a:off x="6143625" y="5249863"/>
            <a:ext cx="136525" cy="161925"/>
          </a:xfrm>
          <a:custGeom>
            <a:avLst/>
            <a:gdLst>
              <a:gd name="T0" fmla="*/ 41 w 86"/>
              <a:gd name="T1" fmla="*/ 0 h 102"/>
              <a:gd name="T2" fmla="*/ 47 w 86"/>
              <a:gd name="T3" fmla="*/ 0 h 102"/>
              <a:gd name="T4" fmla="*/ 53 w 86"/>
              <a:gd name="T5" fmla="*/ 1 h 102"/>
              <a:gd name="T6" fmla="*/ 57 w 86"/>
              <a:gd name="T7" fmla="*/ 2 h 102"/>
              <a:gd name="T8" fmla="*/ 62 w 86"/>
              <a:gd name="T9" fmla="*/ 3 h 102"/>
              <a:gd name="T10" fmla="*/ 66 w 86"/>
              <a:gd name="T11" fmla="*/ 5 h 102"/>
              <a:gd name="T12" fmla="*/ 70 w 86"/>
              <a:gd name="T13" fmla="*/ 8 h 102"/>
              <a:gd name="T14" fmla="*/ 74 w 86"/>
              <a:gd name="T15" fmla="*/ 12 h 102"/>
              <a:gd name="T16" fmla="*/ 77 w 86"/>
              <a:gd name="T17" fmla="*/ 15 h 102"/>
              <a:gd name="T18" fmla="*/ 79 w 86"/>
              <a:gd name="T19" fmla="*/ 19 h 102"/>
              <a:gd name="T20" fmla="*/ 82 w 86"/>
              <a:gd name="T21" fmla="*/ 23 h 102"/>
              <a:gd name="T22" fmla="*/ 83 w 86"/>
              <a:gd name="T23" fmla="*/ 28 h 102"/>
              <a:gd name="T24" fmla="*/ 85 w 86"/>
              <a:gd name="T25" fmla="*/ 33 h 102"/>
              <a:gd name="T26" fmla="*/ 85 w 86"/>
              <a:gd name="T27" fmla="*/ 39 h 102"/>
              <a:gd name="T28" fmla="*/ 86 w 86"/>
              <a:gd name="T29" fmla="*/ 44 h 102"/>
              <a:gd name="T30" fmla="*/ 86 w 86"/>
              <a:gd name="T31" fmla="*/ 50 h 102"/>
              <a:gd name="T32" fmla="*/ 86 w 86"/>
              <a:gd name="T33" fmla="*/ 56 h 102"/>
              <a:gd name="T34" fmla="*/ 86 w 86"/>
              <a:gd name="T35" fmla="*/ 62 h 102"/>
              <a:gd name="T36" fmla="*/ 85 w 86"/>
              <a:gd name="T37" fmla="*/ 67 h 102"/>
              <a:gd name="T38" fmla="*/ 84 w 86"/>
              <a:gd name="T39" fmla="*/ 73 h 102"/>
              <a:gd name="T40" fmla="*/ 82 w 86"/>
              <a:gd name="T41" fmla="*/ 77 h 102"/>
              <a:gd name="T42" fmla="*/ 79 w 86"/>
              <a:gd name="T43" fmla="*/ 81 h 102"/>
              <a:gd name="T44" fmla="*/ 77 w 86"/>
              <a:gd name="T45" fmla="*/ 86 h 102"/>
              <a:gd name="T46" fmla="*/ 75 w 86"/>
              <a:gd name="T47" fmla="*/ 89 h 102"/>
              <a:gd name="T48" fmla="*/ 71 w 86"/>
              <a:gd name="T49" fmla="*/ 93 h 102"/>
              <a:gd name="T50" fmla="*/ 67 w 86"/>
              <a:gd name="T51" fmla="*/ 96 h 102"/>
              <a:gd name="T52" fmla="*/ 63 w 86"/>
              <a:gd name="T53" fmla="*/ 98 h 102"/>
              <a:gd name="T54" fmla="*/ 59 w 86"/>
              <a:gd name="T55" fmla="*/ 99 h 102"/>
              <a:gd name="T56" fmla="*/ 54 w 86"/>
              <a:gd name="T57" fmla="*/ 101 h 102"/>
              <a:gd name="T58" fmla="*/ 49 w 86"/>
              <a:gd name="T59" fmla="*/ 102 h 102"/>
              <a:gd name="T60" fmla="*/ 44 w 86"/>
              <a:gd name="T61" fmla="*/ 102 h 102"/>
              <a:gd name="T62" fmla="*/ 0 w 86"/>
              <a:gd name="T63" fmla="*/ 102 h 102"/>
              <a:gd name="T64" fmla="*/ 38 w 86"/>
              <a:gd name="T65" fmla="*/ 85 h 102"/>
              <a:gd name="T66" fmla="*/ 44 w 86"/>
              <a:gd name="T67" fmla="*/ 85 h 102"/>
              <a:gd name="T68" fmla="*/ 48 w 86"/>
              <a:gd name="T69" fmla="*/ 83 h 102"/>
              <a:gd name="T70" fmla="*/ 53 w 86"/>
              <a:gd name="T71" fmla="*/ 82 h 102"/>
              <a:gd name="T72" fmla="*/ 57 w 86"/>
              <a:gd name="T73" fmla="*/ 80 h 102"/>
              <a:gd name="T74" fmla="*/ 60 w 86"/>
              <a:gd name="T75" fmla="*/ 77 h 102"/>
              <a:gd name="T76" fmla="*/ 62 w 86"/>
              <a:gd name="T77" fmla="*/ 73 h 102"/>
              <a:gd name="T78" fmla="*/ 63 w 86"/>
              <a:gd name="T79" fmla="*/ 67 h 102"/>
              <a:gd name="T80" fmla="*/ 64 w 86"/>
              <a:gd name="T81" fmla="*/ 62 h 102"/>
              <a:gd name="T82" fmla="*/ 64 w 86"/>
              <a:gd name="T83" fmla="*/ 56 h 102"/>
              <a:gd name="T84" fmla="*/ 64 w 86"/>
              <a:gd name="T85" fmla="*/ 50 h 102"/>
              <a:gd name="T86" fmla="*/ 64 w 86"/>
              <a:gd name="T87" fmla="*/ 44 h 102"/>
              <a:gd name="T88" fmla="*/ 64 w 86"/>
              <a:gd name="T89" fmla="*/ 39 h 102"/>
              <a:gd name="T90" fmla="*/ 63 w 86"/>
              <a:gd name="T91" fmla="*/ 34 h 102"/>
              <a:gd name="T92" fmla="*/ 62 w 86"/>
              <a:gd name="T93" fmla="*/ 30 h 102"/>
              <a:gd name="T94" fmla="*/ 60 w 86"/>
              <a:gd name="T95" fmla="*/ 25 h 102"/>
              <a:gd name="T96" fmla="*/ 56 w 86"/>
              <a:gd name="T97" fmla="*/ 23 h 102"/>
              <a:gd name="T98" fmla="*/ 53 w 86"/>
              <a:gd name="T99" fmla="*/ 20 h 102"/>
              <a:gd name="T100" fmla="*/ 49 w 86"/>
              <a:gd name="T101" fmla="*/ 18 h 102"/>
              <a:gd name="T102" fmla="*/ 45 w 86"/>
              <a:gd name="T103" fmla="*/ 17 h 102"/>
              <a:gd name="T104" fmla="*/ 39 w 86"/>
              <a:gd name="T105" fmla="*/ 17 h 102"/>
              <a:gd name="T106" fmla="*/ 33 w 86"/>
              <a:gd name="T107" fmla="*/ 17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102"/>
              <a:gd name="T164" fmla="*/ 86 w 86"/>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102">
                <a:moveTo>
                  <a:pt x="0" y="0"/>
                </a:moveTo>
                <a:lnTo>
                  <a:pt x="38" y="0"/>
                </a:lnTo>
                <a:lnTo>
                  <a:pt x="39" y="0"/>
                </a:lnTo>
                <a:lnTo>
                  <a:pt x="40" y="0"/>
                </a:lnTo>
                <a:lnTo>
                  <a:pt x="41" y="0"/>
                </a:lnTo>
                <a:lnTo>
                  <a:pt x="43" y="0"/>
                </a:lnTo>
                <a:lnTo>
                  <a:pt x="44" y="0"/>
                </a:lnTo>
                <a:lnTo>
                  <a:pt x="45" y="0"/>
                </a:lnTo>
                <a:lnTo>
                  <a:pt x="46" y="0"/>
                </a:lnTo>
                <a:lnTo>
                  <a:pt x="47" y="0"/>
                </a:lnTo>
                <a:lnTo>
                  <a:pt x="48" y="0"/>
                </a:lnTo>
                <a:lnTo>
                  <a:pt x="49" y="0"/>
                </a:lnTo>
                <a:lnTo>
                  <a:pt x="51" y="0"/>
                </a:lnTo>
                <a:lnTo>
                  <a:pt x="52" y="0"/>
                </a:lnTo>
                <a:lnTo>
                  <a:pt x="53" y="1"/>
                </a:lnTo>
                <a:lnTo>
                  <a:pt x="54" y="1"/>
                </a:lnTo>
                <a:lnTo>
                  <a:pt x="55" y="1"/>
                </a:lnTo>
                <a:lnTo>
                  <a:pt x="56" y="1"/>
                </a:lnTo>
                <a:lnTo>
                  <a:pt x="57" y="1"/>
                </a:lnTo>
                <a:lnTo>
                  <a:pt x="57" y="2"/>
                </a:lnTo>
                <a:lnTo>
                  <a:pt x="59" y="2"/>
                </a:lnTo>
                <a:lnTo>
                  <a:pt x="60" y="2"/>
                </a:lnTo>
                <a:lnTo>
                  <a:pt x="61" y="2"/>
                </a:lnTo>
                <a:lnTo>
                  <a:pt x="61" y="3"/>
                </a:lnTo>
                <a:lnTo>
                  <a:pt x="62" y="3"/>
                </a:lnTo>
                <a:lnTo>
                  <a:pt x="63" y="3"/>
                </a:lnTo>
                <a:lnTo>
                  <a:pt x="63" y="4"/>
                </a:lnTo>
                <a:lnTo>
                  <a:pt x="64" y="4"/>
                </a:lnTo>
                <a:lnTo>
                  <a:pt x="66" y="4"/>
                </a:lnTo>
                <a:lnTo>
                  <a:pt x="66" y="5"/>
                </a:lnTo>
                <a:lnTo>
                  <a:pt x="67" y="5"/>
                </a:lnTo>
                <a:lnTo>
                  <a:pt x="68" y="7"/>
                </a:lnTo>
                <a:lnTo>
                  <a:pt x="69" y="7"/>
                </a:lnTo>
                <a:lnTo>
                  <a:pt x="69" y="8"/>
                </a:lnTo>
                <a:lnTo>
                  <a:pt x="70" y="8"/>
                </a:lnTo>
                <a:lnTo>
                  <a:pt x="70" y="9"/>
                </a:lnTo>
                <a:lnTo>
                  <a:pt x="71" y="9"/>
                </a:lnTo>
                <a:lnTo>
                  <a:pt x="72" y="10"/>
                </a:lnTo>
                <a:lnTo>
                  <a:pt x="74" y="11"/>
                </a:lnTo>
                <a:lnTo>
                  <a:pt x="74" y="12"/>
                </a:lnTo>
                <a:lnTo>
                  <a:pt x="75" y="12"/>
                </a:lnTo>
                <a:lnTo>
                  <a:pt x="75" y="14"/>
                </a:lnTo>
                <a:lnTo>
                  <a:pt x="76" y="14"/>
                </a:lnTo>
                <a:lnTo>
                  <a:pt x="76" y="15"/>
                </a:lnTo>
                <a:lnTo>
                  <a:pt x="77" y="15"/>
                </a:lnTo>
                <a:lnTo>
                  <a:pt x="77" y="16"/>
                </a:lnTo>
                <a:lnTo>
                  <a:pt x="78" y="17"/>
                </a:lnTo>
                <a:lnTo>
                  <a:pt x="78" y="18"/>
                </a:lnTo>
                <a:lnTo>
                  <a:pt x="79" y="18"/>
                </a:lnTo>
                <a:lnTo>
                  <a:pt x="79" y="19"/>
                </a:lnTo>
                <a:lnTo>
                  <a:pt x="79" y="20"/>
                </a:lnTo>
                <a:lnTo>
                  <a:pt x="80" y="20"/>
                </a:lnTo>
                <a:lnTo>
                  <a:pt x="80" y="22"/>
                </a:lnTo>
                <a:lnTo>
                  <a:pt x="80" y="23"/>
                </a:lnTo>
                <a:lnTo>
                  <a:pt x="82" y="23"/>
                </a:lnTo>
                <a:lnTo>
                  <a:pt x="82" y="24"/>
                </a:lnTo>
                <a:lnTo>
                  <a:pt x="82" y="25"/>
                </a:lnTo>
                <a:lnTo>
                  <a:pt x="83" y="26"/>
                </a:lnTo>
                <a:lnTo>
                  <a:pt x="83" y="27"/>
                </a:lnTo>
                <a:lnTo>
                  <a:pt x="83" y="28"/>
                </a:lnTo>
                <a:lnTo>
                  <a:pt x="84" y="28"/>
                </a:lnTo>
                <a:lnTo>
                  <a:pt x="84" y="30"/>
                </a:lnTo>
                <a:lnTo>
                  <a:pt x="84" y="31"/>
                </a:lnTo>
                <a:lnTo>
                  <a:pt x="84" y="32"/>
                </a:lnTo>
                <a:lnTo>
                  <a:pt x="85" y="33"/>
                </a:lnTo>
                <a:lnTo>
                  <a:pt x="85" y="34"/>
                </a:lnTo>
                <a:lnTo>
                  <a:pt x="85" y="35"/>
                </a:lnTo>
                <a:lnTo>
                  <a:pt x="85" y="36"/>
                </a:lnTo>
                <a:lnTo>
                  <a:pt x="85" y="38"/>
                </a:lnTo>
                <a:lnTo>
                  <a:pt x="85" y="39"/>
                </a:lnTo>
                <a:lnTo>
                  <a:pt x="86" y="40"/>
                </a:lnTo>
                <a:lnTo>
                  <a:pt x="86" y="41"/>
                </a:lnTo>
                <a:lnTo>
                  <a:pt x="86" y="42"/>
                </a:lnTo>
                <a:lnTo>
                  <a:pt x="86" y="43"/>
                </a:lnTo>
                <a:lnTo>
                  <a:pt x="86" y="44"/>
                </a:lnTo>
                <a:lnTo>
                  <a:pt x="86" y="46"/>
                </a:lnTo>
                <a:lnTo>
                  <a:pt x="86" y="47"/>
                </a:lnTo>
                <a:lnTo>
                  <a:pt x="86" y="48"/>
                </a:lnTo>
                <a:lnTo>
                  <a:pt x="86" y="49"/>
                </a:lnTo>
                <a:lnTo>
                  <a:pt x="86" y="50"/>
                </a:lnTo>
                <a:lnTo>
                  <a:pt x="86" y="51"/>
                </a:lnTo>
                <a:lnTo>
                  <a:pt x="86" y="52"/>
                </a:lnTo>
                <a:lnTo>
                  <a:pt x="86" y="54"/>
                </a:lnTo>
                <a:lnTo>
                  <a:pt x="86" y="55"/>
                </a:lnTo>
                <a:lnTo>
                  <a:pt x="86" y="56"/>
                </a:lnTo>
                <a:lnTo>
                  <a:pt x="86" y="57"/>
                </a:lnTo>
                <a:lnTo>
                  <a:pt x="86" y="58"/>
                </a:lnTo>
                <a:lnTo>
                  <a:pt x="86" y="59"/>
                </a:lnTo>
                <a:lnTo>
                  <a:pt x="86" y="60"/>
                </a:lnTo>
                <a:lnTo>
                  <a:pt x="86" y="62"/>
                </a:lnTo>
                <a:lnTo>
                  <a:pt x="86" y="63"/>
                </a:lnTo>
                <a:lnTo>
                  <a:pt x="85" y="64"/>
                </a:lnTo>
                <a:lnTo>
                  <a:pt x="85" y="65"/>
                </a:lnTo>
                <a:lnTo>
                  <a:pt x="85" y="66"/>
                </a:lnTo>
                <a:lnTo>
                  <a:pt x="85" y="67"/>
                </a:lnTo>
                <a:lnTo>
                  <a:pt x="85" y="68"/>
                </a:lnTo>
                <a:lnTo>
                  <a:pt x="84" y="70"/>
                </a:lnTo>
                <a:lnTo>
                  <a:pt x="84" y="71"/>
                </a:lnTo>
                <a:lnTo>
                  <a:pt x="84" y="72"/>
                </a:lnTo>
                <a:lnTo>
                  <a:pt x="84" y="73"/>
                </a:lnTo>
                <a:lnTo>
                  <a:pt x="83" y="73"/>
                </a:lnTo>
                <a:lnTo>
                  <a:pt x="83" y="74"/>
                </a:lnTo>
                <a:lnTo>
                  <a:pt x="83" y="75"/>
                </a:lnTo>
                <a:lnTo>
                  <a:pt x="83" y="77"/>
                </a:lnTo>
                <a:lnTo>
                  <a:pt x="82" y="77"/>
                </a:lnTo>
                <a:lnTo>
                  <a:pt x="82" y="78"/>
                </a:lnTo>
                <a:lnTo>
                  <a:pt x="82" y="79"/>
                </a:lnTo>
                <a:lnTo>
                  <a:pt x="80" y="80"/>
                </a:lnTo>
                <a:lnTo>
                  <a:pt x="80" y="81"/>
                </a:lnTo>
                <a:lnTo>
                  <a:pt x="79" y="81"/>
                </a:lnTo>
                <a:lnTo>
                  <a:pt x="79" y="82"/>
                </a:lnTo>
                <a:lnTo>
                  <a:pt x="79" y="83"/>
                </a:lnTo>
                <a:lnTo>
                  <a:pt x="78" y="83"/>
                </a:lnTo>
                <a:lnTo>
                  <a:pt x="78" y="85"/>
                </a:lnTo>
                <a:lnTo>
                  <a:pt x="77" y="86"/>
                </a:lnTo>
                <a:lnTo>
                  <a:pt x="77" y="87"/>
                </a:lnTo>
                <a:lnTo>
                  <a:pt x="76" y="87"/>
                </a:lnTo>
                <a:lnTo>
                  <a:pt x="76" y="88"/>
                </a:lnTo>
                <a:lnTo>
                  <a:pt x="75" y="88"/>
                </a:lnTo>
                <a:lnTo>
                  <a:pt x="75" y="89"/>
                </a:lnTo>
                <a:lnTo>
                  <a:pt x="74" y="90"/>
                </a:lnTo>
                <a:lnTo>
                  <a:pt x="74" y="91"/>
                </a:lnTo>
                <a:lnTo>
                  <a:pt x="72" y="91"/>
                </a:lnTo>
                <a:lnTo>
                  <a:pt x="72" y="93"/>
                </a:lnTo>
                <a:lnTo>
                  <a:pt x="71" y="93"/>
                </a:lnTo>
                <a:lnTo>
                  <a:pt x="70" y="94"/>
                </a:lnTo>
                <a:lnTo>
                  <a:pt x="69" y="94"/>
                </a:lnTo>
                <a:lnTo>
                  <a:pt x="69" y="95"/>
                </a:lnTo>
                <a:lnTo>
                  <a:pt x="68" y="95"/>
                </a:lnTo>
                <a:lnTo>
                  <a:pt x="67" y="96"/>
                </a:lnTo>
                <a:lnTo>
                  <a:pt x="66" y="96"/>
                </a:lnTo>
                <a:lnTo>
                  <a:pt x="66" y="97"/>
                </a:lnTo>
                <a:lnTo>
                  <a:pt x="64" y="97"/>
                </a:lnTo>
                <a:lnTo>
                  <a:pt x="63" y="97"/>
                </a:lnTo>
                <a:lnTo>
                  <a:pt x="63" y="98"/>
                </a:lnTo>
                <a:lnTo>
                  <a:pt x="62" y="98"/>
                </a:lnTo>
                <a:lnTo>
                  <a:pt x="61" y="98"/>
                </a:lnTo>
                <a:lnTo>
                  <a:pt x="61" y="99"/>
                </a:lnTo>
                <a:lnTo>
                  <a:pt x="60" y="99"/>
                </a:lnTo>
                <a:lnTo>
                  <a:pt x="59" y="99"/>
                </a:lnTo>
                <a:lnTo>
                  <a:pt x="57" y="99"/>
                </a:lnTo>
                <a:lnTo>
                  <a:pt x="57" y="101"/>
                </a:lnTo>
                <a:lnTo>
                  <a:pt x="56" y="101"/>
                </a:lnTo>
                <a:lnTo>
                  <a:pt x="55" y="101"/>
                </a:lnTo>
                <a:lnTo>
                  <a:pt x="54" y="101"/>
                </a:lnTo>
                <a:lnTo>
                  <a:pt x="53" y="101"/>
                </a:lnTo>
                <a:lnTo>
                  <a:pt x="53" y="102"/>
                </a:lnTo>
                <a:lnTo>
                  <a:pt x="52" y="102"/>
                </a:lnTo>
                <a:lnTo>
                  <a:pt x="51" y="102"/>
                </a:lnTo>
                <a:lnTo>
                  <a:pt x="49" y="102"/>
                </a:lnTo>
                <a:lnTo>
                  <a:pt x="48" y="102"/>
                </a:lnTo>
                <a:lnTo>
                  <a:pt x="47" y="102"/>
                </a:lnTo>
                <a:lnTo>
                  <a:pt x="46" y="102"/>
                </a:lnTo>
                <a:lnTo>
                  <a:pt x="45" y="102"/>
                </a:lnTo>
                <a:lnTo>
                  <a:pt x="44" y="102"/>
                </a:lnTo>
                <a:lnTo>
                  <a:pt x="43" y="102"/>
                </a:lnTo>
                <a:lnTo>
                  <a:pt x="41" y="102"/>
                </a:lnTo>
                <a:lnTo>
                  <a:pt x="40" y="102"/>
                </a:lnTo>
                <a:lnTo>
                  <a:pt x="39" y="102"/>
                </a:lnTo>
                <a:lnTo>
                  <a:pt x="0" y="102"/>
                </a:lnTo>
                <a:lnTo>
                  <a:pt x="0" y="0"/>
                </a:lnTo>
                <a:close/>
                <a:moveTo>
                  <a:pt x="21" y="17"/>
                </a:moveTo>
                <a:lnTo>
                  <a:pt x="21" y="85"/>
                </a:lnTo>
                <a:lnTo>
                  <a:pt x="37" y="85"/>
                </a:lnTo>
                <a:lnTo>
                  <a:pt x="38" y="85"/>
                </a:lnTo>
                <a:lnTo>
                  <a:pt x="39" y="85"/>
                </a:lnTo>
                <a:lnTo>
                  <a:pt x="40" y="85"/>
                </a:lnTo>
                <a:lnTo>
                  <a:pt x="41" y="85"/>
                </a:lnTo>
                <a:lnTo>
                  <a:pt x="43" y="85"/>
                </a:lnTo>
                <a:lnTo>
                  <a:pt x="44" y="85"/>
                </a:lnTo>
                <a:lnTo>
                  <a:pt x="45" y="85"/>
                </a:lnTo>
                <a:lnTo>
                  <a:pt x="46" y="85"/>
                </a:lnTo>
                <a:lnTo>
                  <a:pt x="47" y="85"/>
                </a:lnTo>
                <a:lnTo>
                  <a:pt x="48" y="85"/>
                </a:lnTo>
                <a:lnTo>
                  <a:pt x="48" y="83"/>
                </a:lnTo>
                <a:lnTo>
                  <a:pt x="49" y="83"/>
                </a:lnTo>
                <a:lnTo>
                  <a:pt x="51" y="83"/>
                </a:lnTo>
                <a:lnTo>
                  <a:pt x="52" y="83"/>
                </a:lnTo>
                <a:lnTo>
                  <a:pt x="52" y="82"/>
                </a:lnTo>
                <a:lnTo>
                  <a:pt x="53" y="82"/>
                </a:lnTo>
                <a:lnTo>
                  <a:pt x="54" y="82"/>
                </a:lnTo>
                <a:lnTo>
                  <a:pt x="55" y="81"/>
                </a:lnTo>
                <a:lnTo>
                  <a:pt x="56" y="81"/>
                </a:lnTo>
                <a:lnTo>
                  <a:pt x="56" y="80"/>
                </a:lnTo>
                <a:lnTo>
                  <a:pt x="57" y="80"/>
                </a:lnTo>
                <a:lnTo>
                  <a:pt x="57" y="79"/>
                </a:lnTo>
                <a:lnTo>
                  <a:pt x="59" y="79"/>
                </a:lnTo>
                <a:lnTo>
                  <a:pt x="59" y="78"/>
                </a:lnTo>
                <a:lnTo>
                  <a:pt x="60" y="78"/>
                </a:lnTo>
                <a:lnTo>
                  <a:pt x="60" y="77"/>
                </a:lnTo>
                <a:lnTo>
                  <a:pt x="60" y="75"/>
                </a:lnTo>
                <a:lnTo>
                  <a:pt x="61" y="75"/>
                </a:lnTo>
                <a:lnTo>
                  <a:pt x="61" y="74"/>
                </a:lnTo>
                <a:lnTo>
                  <a:pt x="61" y="73"/>
                </a:lnTo>
                <a:lnTo>
                  <a:pt x="62" y="73"/>
                </a:lnTo>
                <a:lnTo>
                  <a:pt x="62" y="72"/>
                </a:lnTo>
                <a:lnTo>
                  <a:pt x="62" y="71"/>
                </a:lnTo>
                <a:lnTo>
                  <a:pt x="63" y="70"/>
                </a:lnTo>
                <a:lnTo>
                  <a:pt x="63" y="68"/>
                </a:lnTo>
                <a:lnTo>
                  <a:pt x="63" y="67"/>
                </a:lnTo>
                <a:lnTo>
                  <a:pt x="63" y="66"/>
                </a:lnTo>
                <a:lnTo>
                  <a:pt x="64" y="65"/>
                </a:lnTo>
                <a:lnTo>
                  <a:pt x="64" y="64"/>
                </a:lnTo>
                <a:lnTo>
                  <a:pt x="64" y="63"/>
                </a:lnTo>
                <a:lnTo>
                  <a:pt x="64" y="62"/>
                </a:lnTo>
                <a:lnTo>
                  <a:pt x="64" y="60"/>
                </a:lnTo>
                <a:lnTo>
                  <a:pt x="64" y="59"/>
                </a:lnTo>
                <a:lnTo>
                  <a:pt x="64" y="58"/>
                </a:lnTo>
                <a:lnTo>
                  <a:pt x="64" y="57"/>
                </a:lnTo>
                <a:lnTo>
                  <a:pt x="64" y="56"/>
                </a:lnTo>
                <a:lnTo>
                  <a:pt x="64" y="55"/>
                </a:lnTo>
                <a:lnTo>
                  <a:pt x="64" y="54"/>
                </a:lnTo>
                <a:lnTo>
                  <a:pt x="64" y="52"/>
                </a:lnTo>
                <a:lnTo>
                  <a:pt x="64" y="51"/>
                </a:lnTo>
                <a:lnTo>
                  <a:pt x="64" y="50"/>
                </a:lnTo>
                <a:lnTo>
                  <a:pt x="64" y="49"/>
                </a:lnTo>
                <a:lnTo>
                  <a:pt x="64" y="48"/>
                </a:lnTo>
                <a:lnTo>
                  <a:pt x="64" y="47"/>
                </a:lnTo>
                <a:lnTo>
                  <a:pt x="64" y="46"/>
                </a:lnTo>
                <a:lnTo>
                  <a:pt x="64" y="44"/>
                </a:lnTo>
                <a:lnTo>
                  <a:pt x="64" y="43"/>
                </a:lnTo>
                <a:lnTo>
                  <a:pt x="64" y="42"/>
                </a:lnTo>
                <a:lnTo>
                  <a:pt x="64" y="41"/>
                </a:lnTo>
                <a:lnTo>
                  <a:pt x="64" y="40"/>
                </a:lnTo>
                <a:lnTo>
                  <a:pt x="64" y="39"/>
                </a:lnTo>
                <a:lnTo>
                  <a:pt x="64" y="38"/>
                </a:lnTo>
                <a:lnTo>
                  <a:pt x="64" y="36"/>
                </a:lnTo>
                <a:lnTo>
                  <a:pt x="63" y="36"/>
                </a:lnTo>
                <a:lnTo>
                  <a:pt x="63" y="35"/>
                </a:lnTo>
                <a:lnTo>
                  <a:pt x="63" y="34"/>
                </a:lnTo>
                <a:lnTo>
                  <a:pt x="63" y="33"/>
                </a:lnTo>
                <a:lnTo>
                  <a:pt x="63" y="32"/>
                </a:lnTo>
                <a:lnTo>
                  <a:pt x="62" y="32"/>
                </a:lnTo>
                <a:lnTo>
                  <a:pt x="62" y="31"/>
                </a:lnTo>
                <a:lnTo>
                  <a:pt x="62" y="30"/>
                </a:lnTo>
                <a:lnTo>
                  <a:pt x="61" y="28"/>
                </a:lnTo>
                <a:lnTo>
                  <a:pt x="61" y="27"/>
                </a:lnTo>
                <a:lnTo>
                  <a:pt x="60" y="27"/>
                </a:lnTo>
                <a:lnTo>
                  <a:pt x="60" y="26"/>
                </a:lnTo>
                <a:lnTo>
                  <a:pt x="60" y="25"/>
                </a:lnTo>
                <a:lnTo>
                  <a:pt x="59" y="25"/>
                </a:lnTo>
                <a:lnTo>
                  <a:pt x="59" y="24"/>
                </a:lnTo>
                <a:lnTo>
                  <a:pt x="57" y="24"/>
                </a:lnTo>
                <a:lnTo>
                  <a:pt x="57" y="23"/>
                </a:lnTo>
                <a:lnTo>
                  <a:pt x="56" y="23"/>
                </a:lnTo>
                <a:lnTo>
                  <a:pt x="56" y="22"/>
                </a:lnTo>
                <a:lnTo>
                  <a:pt x="55" y="22"/>
                </a:lnTo>
                <a:lnTo>
                  <a:pt x="55" y="20"/>
                </a:lnTo>
                <a:lnTo>
                  <a:pt x="54" y="20"/>
                </a:lnTo>
                <a:lnTo>
                  <a:pt x="53" y="20"/>
                </a:lnTo>
                <a:lnTo>
                  <a:pt x="53" y="19"/>
                </a:lnTo>
                <a:lnTo>
                  <a:pt x="52" y="19"/>
                </a:lnTo>
                <a:lnTo>
                  <a:pt x="51" y="19"/>
                </a:lnTo>
                <a:lnTo>
                  <a:pt x="51" y="18"/>
                </a:lnTo>
                <a:lnTo>
                  <a:pt x="49" y="18"/>
                </a:lnTo>
                <a:lnTo>
                  <a:pt x="48" y="18"/>
                </a:lnTo>
                <a:lnTo>
                  <a:pt x="47" y="18"/>
                </a:lnTo>
                <a:lnTo>
                  <a:pt x="46" y="18"/>
                </a:lnTo>
                <a:lnTo>
                  <a:pt x="45" y="18"/>
                </a:lnTo>
                <a:lnTo>
                  <a:pt x="45" y="17"/>
                </a:lnTo>
                <a:lnTo>
                  <a:pt x="44" y="17"/>
                </a:lnTo>
                <a:lnTo>
                  <a:pt x="43" y="17"/>
                </a:lnTo>
                <a:lnTo>
                  <a:pt x="41" y="17"/>
                </a:lnTo>
                <a:lnTo>
                  <a:pt x="40" y="17"/>
                </a:lnTo>
                <a:lnTo>
                  <a:pt x="39" y="17"/>
                </a:lnTo>
                <a:lnTo>
                  <a:pt x="38" y="17"/>
                </a:lnTo>
                <a:lnTo>
                  <a:pt x="37" y="17"/>
                </a:lnTo>
                <a:lnTo>
                  <a:pt x="36" y="17"/>
                </a:lnTo>
                <a:lnTo>
                  <a:pt x="35" y="17"/>
                </a:lnTo>
                <a:lnTo>
                  <a:pt x="33" y="17"/>
                </a:lnTo>
                <a:lnTo>
                  <a:pt x="32" y="17"/>
                </a:lnTo>
                <a:lnTo>
                  <a:pt x="31" y="17"/>
                </a:lnTo>
                <a:lnTo>
                  <a:pt x="30" y="17"/>
                </a:lnTo>
                <a:lnTo>
                  <a:pt x="21" y="1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4" name="Freeform 107"/>
          <p:cNvSpPr>
            <a:spLocks noEditPoints="1"/>
          </p:cNvSpPr>
          <p:nvPr/>
        </p:nvSpPr>
        <p:spPr bwMode="auto">
          <a:xfrm>
            <a:off x="6300788" y="5291138"/>
            <a:ext cx="122237" cy="123825"/>
          </a:xfrm>
          <a:custGeom>
            <a:avLst/>
            <a:gdLst>
              <a:gd name="T0" fmla="*/ 1 w 77"/>
              <a:gd name="T1" fmla="*/ 32 h 78"/>
              <a:gd name="T2" fmla="*/ 2 w 77"/>
              <a:gd name="T3" fmla="*/ 25 h 78"/>
              <a:gd name="T4" fmla="*/ 4 w 77"/>
              <a:gd name="T5" fmla="*/ 20 h 78"/>
              <a:gd name="T6" fmla="*/ 8 w 77"/>
              <a:gd name="T7" fmla="*/ 14 h 78"/>
              <a:gd name="T8" fmla="*/ 12 w 77"/>
              <a:gd name="T9" fmla="*/ 9 h 78"/>
              <a:gd name="T10" fmla="*/ 17 w 77"/>
              <a:gd name="T11" fmla="*/ 6 h 78"/>
              <a:gd name="T12" fmla="*/ 22 w 77"/>
              <a:gd name="T13" fmla="*/ 4 h 78"/>
              <a:gd name="T14" fmla="*/ 28 w 77"/>
              <a:gd name="T15" fmla="*/ 1 h 78"/>
              <a:gd name="T16" fmla="*/ 35 w 77"/>
              <a:gd name="T17" fmla="*/ 0 h 78"/>
              <a:gd name="T18" fmla="*/ 42 w 77"/>
              <a:gd name="T19" fmla="*/ 0 h 78"/>
              <a:gd name="T20" fmla="*/ 49 w 77"/>
              <a:gd name="T21" fmla="*/ 1 h 78"/>
              <a:gd name="T22" fmla="*/ 56 w 77"/>
              <a:gd name="T23" fmla="*/ 4 h 78"/>
              <a:gd name="T24" fmla="*/ 63 w 77"/>
              <a:gd name="T25" fmla="*/ 8 h 78"/>
              <a:gd name="T26" fmla="*/ 67 w 77"/>
              <a:gd name="T27" fmla="*/ 12 h 78"/>
              <a:gd name="T28" fmla="*/ 71 w 77"/>
              <a:gd name="T29" fmla="*/ 17 h 78"/>
              <a:gd name="T30" fmla="*/ 74 w 77"/>
              <a:gd name="T31" fmla="*/ 23 h 78"/>
              <a:gd name="T32" fmla="*/ 77 w 77"/>
              <a:gd name="T33" fmla="*/ 30 h 78"/>
              <a:gd name="T34" fmla="*/ 77 w 77"/>
              <a:gd name="T35" fmla="*/ 37 h 78"/>
              <a:gd name="T36" fmla="*/ 77 w 77"/>
              <a:gd name="T37" fmla="*/ 44 h 78"/>
              <a:gd name="T38" fmla="*/ 75 w 77"/>
              <a:gd name="T39" fmla="*/ 49 h 78"/>
              <a:gd name="T40" fmla="*/ 74 w 77"/>
              <a:gd name="T41" fmla="*/ 55 h 78"/>
              <a:gd name="T42" fmla="*/ 71 w 77"/>
              <a:gd name="T43" fmla="*/ 61 h 78"/>
              <a:gd name="T44" fmla="*/ 66 w 77"/>
              <a:gd name="T45" fmla="*/ 67 h 78"/>
              <a:gd name="T46" fmla="*/ 60 w 77"/>
              <a:gd name="T47" fmla="*/ 71 h 78"/>
              <a:gd name="T48" fmla="*/ 56 w 77"/>
              <a:gd name="T49" fmla="*/ 75 h 78"/>
              <a:gd name="T50" fmla="*/ 49 w 77"/>
              <a:gd name="T51" fmla="*/ 77 h 78"/>
              <a:gd name="T52" fmla="*/ 42 w 77"/>
              <a:gd name="T53" fmla="*/ 78 h 78"/>
              <a:gd name="T54" fmla="*/ 35 w 77"/>
              <a:gd name="T55" fmla="*/ 78 h 78"/>
              <a:gd name="T56" fmla="*/ 28 w 77"/>
              <a:gd name="T57" fmla="*/ 77 h 78"/>
              <a:gd name="T58" fmla="*/ 24 w 77"/>
              <a:gd name="T59" fmla="*/ 75 h 78"/>
              <a:gd name="T60" fmla="*/ 18 w 77"/>
              <a:gd name="T61" fmla="*/ 72 h 78"/>
              <a:gd name="T62" fmla="*/ 13 w 77"/>
              <a:gd name="T63" fmla="*/ 70 h 78"/>
              <a:gd name="T64" fmla="*/ 8 w 77"/>
              <a:gd name="T65" fmla="*/ 64 h 78"/>
              <a:gd name="T66" fmla="*/ 4 w 77"/>
              <a:gd name="T67" fmla="*/ 59 h 78"/>
              <a:gd name="T68" fmla="*/ 2 w 77"/>
              <a:gd name="T69" fmla="*/ 53 h 78"/>
              <a:gd name="T70" fmla="*/ 1 w 77"/>
              <a:gd name="T71" fmla="*/ 46 h 78"/>
              <a:gd name="T72" fmla="*/ 0 w 77"/>
              <a:gd name="T73" fmla="*/ 40 h 78"/>
              <a:gd name="T74" fmla="*/ 20 w 77"/>
              <a:gd name="T75" fmla="*/ 42 h 78"/>
              <a:gd name="T76" fmla="*/ 22 w 77"/>
              <a:gd name="T77" fmla="*/ 49 h 78"/>
              <a:gd name="T78" fmla="*/ 25 w 77"/>
              <a:gd name="T79" fmla="*/ 55 h 78"/>
              <a:gd name="T80" fmla="*/ 30 w 77"/>
              <a:gd name="T81" fmla="*/ 60 h 78"/>
              <a:gd name="T82" fmla="*/ 35 w 77"/>
              <a:gd name="T83" fmla="*/ 62 h 78"/>
              <a:gd name="T84" fmla="*/ 42 w 77"/>
              <a:gd name="T85" fmla="*/ 62 h 78"/>
              <a:gd name="T86" fmla="*/ 47 w 77"/>
              <a:gd name="T87" fmla="*/ 60 h 78"/>
              <a:gd name="T88" fmla="*/ 51 w 77"/>
              <a:gd name="T89" fmla="*/ 56 h 78"/>
              <a:gd name="T90" fmla="*/ 54 w 77"/>
              <a:gd name="T91" fmla="*/ 52 h 78"/>
              <a:gd name="T92" fmla="*/ 56 w 77"/>
              <a:gd name="T93" fmla="*/ 46 h 78"/>
              <a:gd name="T94" fmla="*/ 57 w 77"/>
              <a:gd name="T95" fmla="*/ 39 h 78"/>
              <a:gd name="T96" fmla="*/ 56 w 77"/>
              <a:gd name="T97" fmla="*/ 33 h 78"/>
              <a:gd name="T98" fmla="*/ 55 w 77"/>
              <a:gd name="T99" fmla="*/ 28 h 78"/>
              <a:gd name="T100" fmla="*/ 51 w 77"/>
              <a:gd name="T101" fmla="*/ 22 h 78"/>
              <a:gd name="T102" fmla="*/ 46 w 77"/>
              <a:gd name="T103" fmla="*/ 17 h 78"/>
              <a:gd name="T104" fmla="*/ 40 w 77"/>
              <a:gd name="T105" fmla="*/ 16 h 78"/>
              <a:gd name="T106" fmla="*/ 34 w 77"/>
              <a:gd name="T107" fmla="*/ 17 h 78"/>
              <a:gd name="T108" fmla="*/ 28 w 77"/>
              <a:gd name="T109" fmla="*/ 20 h 78"/>
              <a:gd name="T110" fmla="*/ 25 w 77"/>
              <a:gd name="T111" fmla="*/ 23 h 78"/>
              <a:gd name="T112" fmla="*/ 22 w 77"/>
              <a:gd name="T113" fmla="*/ 28 h 78"/>
              <a:gd name="T114" fmla="*/ 20 w 77"/>
              <a:gd name="T115" fmla="*/ 33 h 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
              <a:gd name="T175" fmla="*/ 0 h 78"/>
              <a:gd name="T176" fmla="*/ 77 w 77"/>
              <a:gd name="T177" fmla="*/ 78 h 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 h="78">
                <a:moveTo>
                  <a:pt x="0" y="38"/>
                </a:moveTo>
                <a:lnTo>
                  <a:pt x="0" y="37"/>
                </a:lnTo>
                <a:lnTo>
                  <a:pt x="0" y="36"/>
                </a:lnTo>
                <a:lnTo>
                  <a:pt x="1" y="34"/>
                </a:lnTo>
                <a:lnTo>
                  <a:pt x="1" y="33"/>
                </a:lnTo>
                <a:lnTo>
                  <a:pt x="1" y="32"/>
                </a:lnTo>
                <a:lnTo>
                  <a:pt x="1" y="31"/>
                </a:lnTo>
                <a:lnTo>
                  <a:pt x="1" y="30"/>
                </a:lnTo>
                <a:lnTo>
                  <a:pt x="1" y="29"/>
                </a:lnTo>
                <a:lnTo>
                  <a:pt x="2" y="28"/>
                </a:lnTo>
                <a:lnTo>
                  <a:pt x="2" y="26"/>
                </a:lnTo>
                <a:lnTo>
                  <a:pt x="2" y="25"/>
                </a:lnTo>
                <a:lnTo>
                  <a:pt x="2" y="24"/>
                </a:lnTo>
                <a:lnTo>
                  <a:pt x="3" y="24"/>
                </a:lnTo>
                <a:lnTo>
                  <a:pt x="3" y="23"/>
                </a:lnTo>
                <a:lnTo>
                  <a:pt x="3" y="22"/>
                </a:lnTo>
                <a:lnTo>
                  <a:pt x="4" y="21"/>
                </a:lnTo>
                <a:lnTo>
                  <a:pt x="4" y="20"/>
                </a:lnTo>
                <a:lnTo>
                  <a:pt x="5" y="18"/>
                </a:lnTo>
                <a:lnTo>
                  <a:pt x="5" y="17"/>
                </a:lnTo>
                <a:lnTo>
                  <a:pt x="7" y="17"/>
                </a:lnTo>
                <a:lnTo>
                  <a:pt x="7" y="16"/>
                </a:lnTo>
                <a:lnTo>
                  <a:pt x="8" y="15"/>
                </a:lnTo>
                <a:lnTo>
                  <a:pt x="8" y="14"/>
                </a:lnTo>
                <a:lnTo>
                  <a:pt x="9" y="14"/>
                </a:lnTo>
                <a:lnTo>
                  <a:pt x="9" y="13"/>
                </a:lnTo>
                <a:lnTo>
                  <a:pt x="10" y="13"/>
                </a:lnTo>
                <a:lnTo>
                  <a:pt x="10" y="12"/>
                </a:lnTo>
                <a:lnTo>
                  <a:pt x="11" y="10"/>
                </a:lnTo>
                <a:lnTo>
                  <a:pt x="12" y="9"/>
                </a:lnTo>
                <a:lnTo>
                  <a:pt x="13" y="9"/>
                </a:lnTo>
                <a:lnTo>
                  <a:pt x="13" y="8"/>
                </a:lnTo>
                <a:lnTo>
                  <a:pt x="15" y="8"/>
                </a:lnTo>
                <a:lnTo>
                  <a:pt x="15" y="7"/>
                </a:lnTo>
                <a:lnTo>
                  <a:pt x="16" y="7"/>
                </a:lnTo>
                <a:lnTo>
                  <a:pt x="17" y="6"/>
                </a:lnTo>
                <a:lnTo>
                  <a:pt x="18" y="6"/>
                </a:lnTo>
                <a:lnTo>
                  <a:pt x="18" y="5"/>
                </a:lnTo>
                <a:lnTo>
                  <a:pt x="19" y="5"/>
                </a:lnTo>
                <a:lnTo>
                  <a:pt x="20" y="5"/>
                </a:lnTo>
                <a:lnTo>
                  <a:pt x="20" y="4"/>
                </a:lnTo>
                <a:lnTo>
                  <a:pt x="22" y="4"/>
                </a:lnTo>
                <a:lnTo>
                  <a:pt x="23" y="4"/>
                </a:lnTo>
                <a:lnTo>
                  <a:pt x="24" y="2"/>
                </a:lnTo>
                <a:lnTo>
                  <a:pt x="25" y="2"/>
                </a:lnTo>
                <a:lnTo>
                  <a:pt x="26" y="2"/>
                </a:lnTo>
                <a:lnTo>
                  <a:pt x="27" y="1"/>
                </a:lnTo>
                <a:lnTo>
                  <a:pt x="28" y="1"/>
                </a:lnTo>
                <a:lnTo>
                  <a:pt x="30" y="1"/>
                </a:lnTo>
                <a:lnTo>
                  <a:pt x="31" y="1"/>
                </a:lnTo>
                <a:lnTo>
                  <a:pt x="32" y="0"/>
                </a:lnTo>
                <a:lnTo>
                  <a:pt x="33" y="0"/>
                </a:lnTo>
                <a:lnTo>
                  <a:pt x="34" y="0"/>
                </a:lnTo>
                <a:lnTo>
                  <a:pt x="35" y="0"/>
                </a:lnTo>
                <a:lnTo>
                  <a:pt x="36" y="0"/>
                </a:lnTo>
                <a:lnTo>
                  <a:pt x="38" y="0"/>
                </a:lnTo>
                <a:lnTo>
                  <a:pt x="39" y="0"/>
                </a:lnTo>
                <a:lnTo>
                  <a:pt x="40" y="0"/>
                </a:lnTo>
                <a:lnTo>
                  <a:pt x="41" y="0"/>
                </a:lnTo>
                <a:lnTo>
                  <a:pt x="42" y="0"/>
                </a:lnTo>
                <a:lnTo>
                  <a:pt x="43" y="0"/>
                </a:lnTo>
                <a:lnTo>
                  <a:pt x="44" y="0"/>
                </a:lnTo>
                <a:lnTo>
                  <a:pt x="46" y="0"/>
                </a:lnTo>
                <a:lnTo>
                  <a:pt x="47" y="1"/>
                </a:lnTo>
                <a:lnTo>
                  <a:pt x="48" y="1"/>
                </a:lnTo>
                <a:lnTo>
                  <a:pt x="49" y="1"/>
                </a:lnTo>
                <a:lnTo>
                  <a:pt x="50" y="1"/>
                </a:lnTo>
                <a:lnTo>
                  <a:pt x="51" y="2"/>
                </a:lnTo>
                <a:lnTo>
                  <a:pt x="52" y="2"/>
                </a:lnTo>
                <a:lnTo>
                  <a:pt x="54" y="2"/>
                </a:lnTo>
                <a:lnTo>
                  <a:pt x="55" y="4"/>
                </a:lnTo>
                <a:lnTo>
                  <a:pt x="56" y="4"/>
                </a:lnTo>
                <a:lnTo>
                  <a:pt x="57" y="5"/>
                </a:lnTo>
                <a:lnTo>
                  <a:pt x="58" y="5"/>
                </a:lnTo>
                <a:lnTo>
                  <a:pt x="59" y="6"/>
                </a:lnTo>
                <a:lnTo>
                  <a:pt x="60" y="6"/>
                </a:lnTo>
                <a:lnTo>
                  <a:pt x="62" y="7"/>
                </a:lnTo>
                <a:lnTo>
                  <a:pt x="63" y="8"/>
                </a:lnTo>
                <a:lnTo>
                  <a:pt x="64" y="8"/>
                </a:lnTo>
                <a:lnTo>
                  <a:pt x="64" y="9"/>
                </a:lnTo>
                <a:lnTo>
                  <a:pt x="65" y="9"/>
                </a:lnTo>
                <a:lnTo>
                  <a:pt x="65" y="10"/>
                </a:lnTo>
                <a:lnTo>
                  <a:pt x="66" y="12"/>
                </a:lnTo>
                <a:lnTo>
                  <a:pt x="67" y="12"/>
                </a:lnTo>
                <a:lnTo>
                  <a:pt x="67" y="13"/>
                </a:lnTo>
                <a:lnTo>
                  <a:pt x="69" y="13"/>
                </a:lnTo>
                <a:lnTo>
                  <a:pt x="69" y="14"/>
                </a:lnTo>
                <a:lnTo>
                  <a:pt x="70" y="15"/>
                </a:lnTo>
                <a:lnTo>
                  <a:pt x="71" y="16"/>
                </a:lnTo>
                <a:lnTo>
                  <a:pt x="71" y="17"/>
                </a:lnTo>
                <a:lnTo>
                  <a:pt x="72" y="18"/>
                </a:lnTo>
                <a:lnTo>
                  <a:pt x="72" y="20"/>
                </a:lnTo>
                <a:lnTo>
                  <a:pt x="73" y="20"/>
                </a:lnTo>
                <a:lnTo>
                  <a:pt x="73" y="21"/>
                </a:lnTo>
                <a:lnTo>
                  <a:pt x="73" y="22"/>
                </a:lnTo>
                <a:lnTo>
                  <a:pt x="74" y="23"/>
                </a:lnTo>
                <a:lnTo>
                  <a:pt x="74" y="24"/>
                </a:lnTo>
                <a:lnTo>
                  <a:pt x="75" y="25"/>
                </a:lnTo>
                <a:lnTo>
                  <a:pt x="75" y="26"/>
                </a:lnTo>
                <a:lnTo>
                  <a:pt x="75" y="28"/>
                </a:lnTo>
                <a:lnTo>
                  <a:pt x="75" y="29"/>
                </a:lnTo>
                <a:lnTo>
                  <a:pt x="77" y="30"/>
                </a:lnTo>
                <a:lnTo>
                  <a:pt x="77" y="31"/>
                </a:lnTo>
                <a:lnTo>
                  <a:pt x="77" y="32"/>
                </a:lnTo>
                <a:lnTo>
                  <a:pt x="77" y="33"/>
                </a:lnTo>
                <a:lnTo>
                  <a:pt x="77" y="34"/>
                </a:lnTo>
                <a:lnTo>
                  <a:pt x="77" y="36"/>
                </a:lnTo>
                <a:lnTo>
                  <a:pt x="77" y="37"/>
                </a:lnTo>
                <a:lnTo>
                  <a:pt x="77" y="38"/>
                </a:lnTo>
                <a:lnTo>
                  <a:pt x="77" y="39"/>
                </a:lnTo>
                <a:lnTo>
                  <a:pt x="77" y="40"/>
                </a:lnTo>
                <a:lnTo>
                  <a:pt x="77" y="41"/>
                </a:lnTo>
                <a:lnTo>
                  <a:pt x="77" y="42"/>
                </a:lnTo>
                <a:lnTo>
                  <a:pt x="77" y="44"/>
                </a:lnTo>
                <a:lnTo>
                  <a:pt x="77" y="45"/>
                </a:lnTo>
                <a:lnTo>
                  <a:pt x="77" y="46"/>
                </a:lnTo>
                <a:lnTo>
                  <a:pt x="77" y="47"/>
                </a:lnTo>
                <a:lnTo>
                  <a:pt x="77" y="48"/>
                </a:lnTo>
                <a:lnTo>
                  <a:pt x="75" y="48"/>
                </a:lnTo>
                <a:lnTo>
                  <a:pt x="75" y="49"/>
                </a:lnTo>
                <a:lnTo>
                  <a:pt x="75" y="51"/>
                </a:lnTo>
                <a:lnTo>
                  <a:pt x="75" y="52"/>
                </a:lnTo>
                <a:lnTo>
                  <a:pt x="75" y="53"/>
                </a:lnTo>
                <a:lnTo>
                  <a:pt x="74" y="53"/>
                </a:lnTo>
                <a:lnTo>
                  <a:pt x="74" y="54"/>
                </a:lnTo>
                <a:lnTo>
                  <a:pt x="74" y="55"/>
                </a:lnTo>
                <a:lnTo>
                  <a:pt x="73" y="56"/>
                </a:lnTo>
                <a:lnTo>
                  <a:pt x="73" y="57"/>
                </a:lnTo>
                <a:lnTo>
                  <a:pt x="72" y="59"/>
                </a:lnTo>
                <a:lnTo>
                  <a:pt x="72" y="60"/>
                </a:lnTo>
                <a:lnTo>
                  <a:pt x="71" y="60"/>
                </a:lnTo>
                <a:lnTo>
                  <a:pt x="71" y="61"/>
                </a:lnTo>
                <a:lnTo>
                  <a:pt x="71" y="62"/>
                </a:lnTo>
                <a:lnTo>
                  <a:pt x="70" y="62"/>
                </a:lnTo>
                <a:lnTo>
                  <a:pt x="70" y="63"/>
                </a:lnTo>
                <a:lnTo>
                  <a:pt x="69" y="64"/>
                </a:lnTo>
                <a:lnTo>
                  <a:pt x="67" y="65"/>
                </a:lnTo>
                <a:lnTo>
                  <a:pt x="66" y="67"/>
                </a:lnTo>
                <a:lnTo>
                  <a:pt x="65" y="68"/>
                </a:lnTo>
                <a:lnTo>
                  <a:pt x="64" y="69"/>
                </a:lnTo>
                <a:lnTo>
                  <a:pt x="63" y="69"/>
                </a:lnTo>
                <a:lnTo>
                  <a:pt x="63" y="70"/>
                </a:lnTo>
                <a:lnTo>
                  <a:pt x="62" y="70"/>
                </a:lnTo>
                <a:lnTo>
                  <a:pt x="60" y="71"/>
                </a:lnTo>
                <a:lnTo>
                  <a:pt x="59" y="72"/>
                </a:lnTo>
                <a:lnTo>
                  <a:pt x="58" y="72"/>
                </a:lnTo>
                <a:lnTo>
                  <a:pt x="58" y="73"/>
                </a:lnTo>
                <a:lnTo>
                  <a:pt x="57" y="73"/>
                </a:lnTo>
                <a:lnTo>
                  <a:pt x="56" y="73"/>
                </a:lnTo>
                <a:lnTo>
                  <a:pt x="56" y="75"/>
                </a:lnTo>
                <a:lnTo>
                  <a:pt x="55" y="75"/>
                </a:lnTo>
                <a:lnTo>
                  <a:pt x="54" y="75"/>
                </a:lnTo>
                <a:lnTo>
                  <a:pt x="52" y="76"/>
                </a:lnTo>
                <a:lnTo>
                  <a:pt x="51" y="76"/>
                </a:lnTo>
                <a:lnTo>
                  <a:pt x="50" y="76"/>
                </a:lnTo>
                <a:lnTo>
                  <a:pt x="49" y="77"/>
                </a:lnTo>
                <a:lnTo>
                  <a:pt x="48" y="77"/>
                </a:lnTo>
                <a:lnTo>
                  <a:pt x="47" y="77"/>
                </a:lnTo>
                <a:lnTo>
                  <a:pt x="46" y="77"/>
                </a:lnTo>
                <a:lnTo>
                  <a:pt x="44" y="77"/>
                </a:lnTo>
                <a:lnTo>
                  <a:pt x="43" y="78"/>
                </a:lnTo>
                <a:lnTo>
                  <a:pt x="42" y="78"/>
                </a:lnTo>
                <a:lnTo>
                  <a:pt x="41" y="78"/>
                </a:lnTo>
                <a:lnTo>
                  <a:pt x="40" y="78"/>
                </a:lnTo>
                <a:lnTo>
                  <a:pt x="39" y="78"/>
                </a:lnTo>
                <a:lnTo>
                  <a:pt x="38" y="78"/>
                </a:lnTo>
                <a:lnTo>
                  <a:pt x="36" y="78"/>
                </a:lnTo>
                <a:lnTo>
                  <a:pt x="35" y="78"/>
                </a:lnTo>
                <a:lnTo>
                  <a:pt x="34" y="78"/>
                </a:lnTo>
                <a:lnTo>
                  <a:pt x="33" y="77"/>
                </a:lnTo>
                <a:lnTo>
                  <a:pt x="32" y="77"/>
                </a:lnTo>
                <a:lnTo>
                  <a:pt x="31" y="77"/>
                </a:lnTo>
                <a:lnTo>
                  <a:pt x="30" y="77"/>
                </a:lnTo>
                <a:lnTo>
                  <a:pt x="28" y="77"/>
                </a:lnTo>
                <a:lnTo>
                  <a:pt x="27" y="77"/>
                </a:lnTo>
                <a:lnTo>
                  <a:pt x="27" y="76"/>
                </a:lnTo>
                <a:lnTo>
                  <a:pt x="26" y="76"/>
                </a:lnTo>
                <a:lnTo>
                  <a:pt x="25" y="76"/>
                </a:lnTo>
                <a:lnTo>
                  <a:pt x="24" y="76"/>
                </a:lnTo>
                <a:lnTo>
                  <a:pt x="24" y="75"/>
                </a:lnTo>
                <a:lnTo>
                  <a:pt x="23" y="75"/>
                </a:lnTo>
                <a:lnTo>
                  <a:pt x="22" y="75"/>
                </a:lnTo>
                <a:lnTo>
                  <a:pt x="20" y="73"/>
                </a:lnTo>
                <a:lnTo>
                  <a:pt x="19" y="73"/>
                </a:lnTo>
                <a:lnTo>
                  <a:pt x="18" y="73"/>
                </a:lnTo>
                <a:lnTo>
                  <a:pt x="18" y="72"/>
                </a:lnTo>
                <a:lnTo>
                  <a:pt x="17" y="72"/>
                </a:lnTo>
                <a:lnTo>
                  <a:pt x="17" y="71"/>
                </a:lnTo>
                <a:lnTo>
                  <a:pt x="16" y="71"/>
                </a:lnTo>
                <a:lnTo>
                  <a:pt x="15" y="71"/>
                </a:lnTo>
                <a:lnTo>
                  <a:pt x="15" y="70"/>
                </a:lnTo>
                <a:lnTo>
                  <a:pt x="13" y="70"/>
                </a:lnTo>
                <a:lnTo>
                  <a:pt x="12" y="69"/>
                </a:lnTo>
                <a:lnTo>
                  <a:pt x="11" y="68"/>
                </a:lnTo>
                <a:lnTo>
                  <a:pt x="10" y="67"/>
                </a:lnTo>
                <a:lnTo>
                  <a:pt x="9" y="65"/>
                </a:lnTo>
                <a:lnTo>
                  <a:pt x="9" y="64"/>
                </a:lnTo>
                <a:lnTo>
                  <a:pt x="8" y="64"/>
                </a:lnTo>
                <a:lnTo>
                  <a:pt x="8" y="63"/>
                </a:lnTo>
                <a:lnTo>
                  <a:pt x="7" y="63"/>
                </a:lnTo>
                <a:lnTo>
                  <a:pt x="7" y="62"/>
                </a:lnTo>
                <a:lnTo>
                  <a:pt x="5" y="61"/>
                </a:lnTo>
                <a:lnTo>
                  <a:pt x="5" y="60"/>
                </a:lnTo>
                <a:lnTo>
                  <a:pt x="4" y="59"/>
                </a:lnTo>
                <a:lnTo>
                  <a:pt x="4" y="57"/>
                </a:lnTo>
                <a:lnTo>
                  <a:pt x="3" y="56"/>
                </a:lnTo>
                <a:lnTo>
                  <a:pt x="3" y="55"/>
                </a:lnTo>
                <a:lnTo>
                  <a:pt x="3" y="54"/>
                </a:lnTo>
                <a:lnTo>
                  <a:pt x="2" y="54"/>
                </a:lnTo>
                <a:lnTo>
                  <a:pt x="2" y="53"/>
                </a:lnTo>
                <a:lnTo>
                  <a:pt x="2" y="52"/>
                </a:lnTo>
                <a:lnTo>
                  <a:pt x="2" y="51"/>
                </a:lnTo>
                <a:lnTo>
                  <a:pt x="1" y="49"/>
                </a:lnTo>
                <a:lnTo>
                  <a:pt x="1" y="48"/>
                </a:lnTo>
                <a:lnTo>
                  <a:pt x="1" y="47"/>
                </a:lnTo>
                <a:lnTo>
                  <a:pt x="1" y="46"/>
                </a:lnTo>
                <a:lnTo>
                  <a:pt x="1" y="45"/>
                </a:lnTo>
                <a:lnTo>
                  <a:pt x="1" y="44"/>
                </a:lnTo>
                <a:lnTo>
                  <a:pt x="1" y="42"/>
                </a:lnTo>
                <a:lnTo>
                  <a:pt x="1" y="41"/>
                </a:lnTo>
                <a:lnTo>
                  <a:pt x="0" y="41"/>
                </a:lnTo>
                <a:lnTo>
                  <a:pt x="0" y="40"/>
                </a:lnTo>
                <a:lnTo>
                  <a:pt x="0" y="39"/>
                </a:lnTo>
                <a:lnTo>
                  <a:pt x="0" y="38"/>
                </a:lnTo>
                <a:close/>
                <a:moveTo>
                  <a:pt x="20" y="39"/>
                </a:moveTo>
                <a:lnTo>
                  <a:pt x="20" y="40"/>
                </a:lnTo>
                <a:lnTo>
                  <a:pt x="20" y="41"/>
                </a:lnTo>
                <a:lnTo>
                  <a:pt x="20" y="42"/>
                </a:lnTo>
                <a:lnTo>
                  <a:pt x="20" y="44"/>
                </a:lnTo>
                <a:lnTo>
                  <a:pt x="20" y="45"/>
                </a:lnTo>
                <a:lnTo>
                  <a:pt x="22" y="46"/>
                </a:lnTo>
                <a:lnTo>
                  <a:pt x="22" y="47"/>
                </a:lnTo>
                <a:lnTo>
                  <a:pt x="22" y="48"/>
                </a:lnTo>
                <a:lnTo>
                  <a:pt x="22" y="49"/>
                </a:lnTo>
                <a:lnTo>
                  <a:pt x="23" y="51"/>
                </a:lnTo>
                <a:lnTo>
                  <a:pt x="23" y="52"/>
                </a:lnTo>
                <a:lnTo>
                  <a:pt x="24" y="53"/>
                </a:lnTo>
                <a:lnTo>
                  <a:pt x="24" y="54"/>
                </a:lnTo>
                <a:lnTo>
                  <a:pt x="25" y="54"/>
                </a:lnTo>
                <a:lnTo>
                  <a:pt x="25" y="55"/>
                </a:lnTo>
                <a:lnTo>
                  <a:pt x="26" y="56"/>
                </a:lnTo>
                <a:lnTo>
                  <a:pt x="26" y="57"/>
                </a:lnTo>
                <a:lnTo>
                  <a:pt x="27" y="57"/>
                </a:lnTo>
                <a:lnTo>
                  <a:pt x="28" y="59"/>
                </a:lnTo>
                <a:lnTo>
                  <a:pt x="30" y="59"/>
                </a:lnTo>
                <a:lnTo>
                  <a:pt x="30" y="60"/>
                </a:lnTo>
                <a:lnTo>
                  <a:pt x="31" y="60"/>
                </a:lnTo>
                <a:lnTo>
                  <a:pt x="32" y="61"/>
                </a:lnTo>
                <a:lnTo>
                  <a:pt x="33" y="61"/>
                </a:lnTo>
                <a:lnTo>
                  <a:pt x="34" y="61"/>
                </a:lnTo>
                <a:lnTo>
                  <a:pt x="35" y="61"/>
                </a:lnTo>
                <a:lnTo>
                  <a:pt x="35" y="62"/>
                </a:lnTo>
                <a:lnTo>
                  <a:pt x="36" y="62"/>
                </a:lnTo>
                <a:lnTo>
                  <a:pt x="38" y="62"/>
                </a:lnTo>
                <a:lnTo>
                  <a:pt x="39" y="62"/>
                </a:lnTo>
                <a:lnTo>
                  <a:pt x="40" y="62"/>
                </a:lnTo>
                <a:lnTo>
                  <a:pt x="41" y="62"/>
                </a:lnTo>
                <a:lnTo>
                  <a:pt x="42" y="62"/>
                </a:lnTo>
                <a:lnTo>
                  <a:pt x="42" y="61"/>
                </a:lnTo>
                <a:lnTo>
                  <a:pt x="43" y="61"/>
                </a:lnTo>
                <a:lnTo>
                  <a:pt x="44" y="61"/>
                </a:lnTo>
                <a:lnTo>
                  <a:pt x="46" y="61"/>
                </a:lnTo>
                <a:lnTo>
                  <a:pt x="46" y="60"/>
                </a:lnTo>
                <a:lnTo>
                  <a:pt x="47" y="60"/>
                </a:lnTo>
                <a:lnTo>
                  <a:pt x="48" y="60"/>
                </a:lnTo>
                <a:lnTo>
                  <a:pt x="48" y="59"/>
                </a:lnTo>
                <a:lnTo>
                  <a:pt x="49" y="59"/>
                </a:lnTo>
                <a:lnTo>
                  <a:pt x="49" y="57"/>
                </a:lnTo>
                <a:lnTo>
                  <a:pt x="50" y="57"/>
                </a:lnTo>
                <a:lnTo>
                  <a:pt x="51" y="56"/>
                </a:lnTo>
                <a:lnTo>
                  <a:pt x="51" y="55"/>
                </a:lnTo>
                <a:lnTo>
                  <a:pt x="52" y="55"/>
                </a:lnTo>
                <a:lnTo>
                  <a:pt x="52" y="54"/>
                </a:lnTo>
                <a:lnTo>
                  <a:pt x="54" y="54"/>
                </a:lnTo>
                <a:lnTo>
                  <a:pt x="54" y="53"/>
                </a:lnTo>
                <a:lnTo>
                  <a:pt x="54" y="52"/>
                </a:lnTo>
                <a:lnTo>
                  <a:pt x="55" y="52"/>
                </a:lnTo>
                <a:lnTo>
                  <a:pt x="55" y="51"/>
                </a:lnTo>
                <a:lnTo>
                  <a:pt x="55" y="49"/>
                </a:lnTo>
                <a:lnTo>
                  <a:pt x="56" y="48"/>
                </a:lnTo>
                <a:lnTo>
                  <a:pt x="56" y="47"/>
                </a:lnTo>
                <a:lnTo>
                  <a:pt x="56" y="46"/>
                </a:lnTo>
                <a:lnTo>
                  <a:pt x="56" y="45"/>
                </a:lnTo>
                <a:lnTo>
                  <a:pt x="56" y="44"/>
                </a:lnTo>
                <a:lnTo>
                  <a:pt x="57" y="42"/>
                </a:lnTo>
                <a:lnTo>
                  <a:pt x="57" y="41"/>
                </a:lnTo>
                <a:lnTo>
                  <a:pt x="57" y="40"/>
                </a:lnTo>
                <a:lnTo>
                  <a:pt x="57" y="39"/>
                </a:lnTo>
                <a:lnTo>
                  <a:pt x="57" y="38"/>
                </a:lnTo>
                <a:lnTo>
                  <a:pt x="57" y="37"/>
                </a:lnTo>
                <a:lnTo>
                  <a:pt x="57" y="36"/>
                </a:lnTo>
                <a:lnTo>
                  <a:pt x="57" y="34"/>
                </a:lnTo>
                <a:lnTo>
                  <a:pt x="56" y="34"/>
                </a:lnTo>
                <a:lnTo>
                  <a:pt x="56" y="33"/>
                </a:lnTo>
                <a:lnTo>
                  <a:pt x="56" y="32"/>
                </a:lnTo>
                <a:lnTo>
                  <a:pt x="56" y="31"/>
                </a:lnTo>
                <a:lnTo>
                  <a:pt x="56" y="30"/>
                </a:lnTo>
                <a:lnTo>
                  <a:pt x="56" y="29"/>
                </a:lnTo>
                <a:lnTo>
                  <a:pt x="55" y="29"/>
                </a:lnTo>
                <a:lnTo>
                  <a:pt x="55" y="28"/>
                </a:lnTo>
                <a:lnTo>
                  <a:pt x="55" y="26"/>
                </a:lnTo>
                <a:lnTo>
                  <a:pt x="54" y="25"/>
                </a:lnTo>
                <a:lnTo>
                  <a:pt x="54" y="24"/>
                </a:lnTo>
                <a:lnTo>
                  <a:pt x="52" y="24"/>
                </a:lnTo>
                <a:lnTo>
                  <a:pt x="52" y="23"/>
                </a:lnTo>
                <a:lnTo>
                  <a:pt x="51" y="22"/>
                </a:lnTo>
                <a:lnTo>
                  <a:pt x="50" y="21"/>
                </a:lnTo>
                <a:lnTo>
                  <a:pt x="49" y="20"/>
                </a:lnTo>
                <a:lnTo>
                  <a:pt x="48" y="20"/>
                </a:lnTo>
                <a:lnTo>
                  <a:pt x="48" y="18"/>
                </a:lnTo>
                <a:lnTo>
                  <a:pt x="47" y="18"/>
                </a:lnTo>
                <a:lnTo>
                  <a:pt x="46" y="17"/>
                </a:lnTo>
                <a:lnTo>
                  <a:pt x="44" y="17"/>
                </a:lnTo>
                <a:lnTo>
                  <a:pt x="43" y="17"/>
                </a:lnTo>
                <a:lnTo>
                  <a:pt x="43" y="16"/>
                </a:lnTo>
                <a:lnTo>
                  <a:pt x="42" y="16"/>
                </a:lnTo>
                <a:lnTo>
                  <a:pt x="41" y="16"/>
                </a:lnTo>
                <a:lnTo>
                  <a:pt x="40" y="16"/>
                </a:lnTo>
                <a:lnTo>
                  <a:pt x="39" y="16"/>
                </a:lnTo>
                <a:lnTo>
                  <a:pt x="38" y="16"/>
                </a:lnTo>
                <a:lnTo>
                  <a:pt x="36" y="16"/>
                </a:lnTo>
                <a:lnTo>
                  <a:pt x="35" y="16"/>
                </a:lnTo>
                <a:lnTo>
                  <a:pt x="34" y="16"/>
                </a:lnTo>
                <a:lnTo>
                  <a:pt x="34" y="17"/>
                </a:lnTo>
                <a:lnTo>
                  <a:pt x="33" y="17"/>
                </a:lnTo>
                <a:lnTo>
                  <a:pt x="32" y="17"/>
                </a:lnTo>
                <a:lnTo>
                  <a:pt x="31" y="17"/>
                </a:lnTo>
                <a:lnTo>
                  <a:pt x="31" y="18"/>
                </a:lnTo>
                <a:lnTo>
                  <a:pt x="30" y="18"/>
                </a:lnTo>
                <a:lnTo>
                  <a:pt x="28" y="20"/>
                </a:lnTo>
                <a:lnTo>
                  <a:pt x="27" y="20"/>
                </a:lnTo>
                <a:lnTo>
                  <a:pt x="27" y="21"/>
                </a:lnTo>
                <a:lnTo>
                  <a:pt x="26" y="21"/>
                </a:lnTo>
                <a:lnTo>
                  <a:pt x="26" y="22"/>
                </a:lnTo>
                <a:lnTo>
                  <a:pt x="25" y="22"/>
                </a:lnTo>
                <a:lnTo>
                  <a:pt x="25" y="23"/>
                </a:lnTo>
                <a:lnTo>
                  <a:pt x="24" y="24"/>
                </a:lnTo>
                <a:lnTo>
                  <a:pt x="24" y="25"/>
                </a:lnTo>
                <a:lnTo>
                  <a:pt x="23" y="25"/>
                </a:lnTo>
                <a:lnTo>
                  <a:pt x="23" y="26"/>
                </a:lnTo>
                <a:lnTo>
                  <a:pt x="23" y="28"/>
                </a:lnTo>
                <a:lnTo>
                  <a:pt x="22" y="28"/>
                </a:lnTo>
                <a:lnTo>
                  <a:pt x="22" y="29"/>
                </a:lnTo>
                <a:lnTo>
                  <a:pt x="22" y="30"/>
                </a:lnTo>
                <a:lnTo>
                  <a:pt x="22" y="31"/>
                </a:lnTo>
                <a:lnTo>
                  <a:pt x="22" y="32"/>
                </a:lnTo>
                <a:lnTo>
                  <a:pt x="20" y="32"/>
                </a:lnTo>
                <a:lnTo>
                  <a:pt x="20" y="33"/>
                </a:lnTo>
                <a:lnTo>
                  <a:pt x="20" y="34"/>
                </a:lnTo>
                <a:lnTo>
                  <a:pt x="20" y="36"/>
                </a:lnTo>
                <a:lnTo>
                  <a:pt x="20" y="37"/>
                </a:lnTo>
                <a:lnTo>
                  <a:pt x="20" y="38"/>
                </a:lnTo>
                <a:lnTo>
                  <a:pt x="20" y="39"/>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5" name="Freeform 108"/>
          <p:cNvSpPr>
            <a:spLocks noEditPoints="1"/>
          </p:cNvSpPr>
          <p:nvPr/>
        </p:nvSpPr>
        <p:spPr bwMode="auto">
          <a:xfrm>
            <a:off x="6438900" y="5291138"/>
            <a:ext cx="109538" cy="123825"/>
          </a:xfrm>
          <a:custGeom>
            <a:avLst/>
            <a:gdLst>
              <a:gd name="T0" fmla="*/ 66 w 69"/>
              <a:gd name="T1" fmla="*/ 59 h 78"/>
              <a:gd name="T2" fmla="*/ 64 w 69"/>
              <a:gd name="T3" fmla="*/ 63 h 78"/>
              <a:gd name="T4" fmla="*/ 62 w 69"/>
              <a:gd name="T5" fmla="*/ 68 h 78"/>
              <a:gd name="T6" fmla="*/ 58 w 69"/>
              <a:gd name="T7" fmla="*/ 70 h 78"/>
              <a:gd name="T8" fmla="*/ 55 w 69"/>
              <a:gd name="T9" fmla="*/ 73 h 78"/>
              <a:gd name="T10" fmla="*/ 50 w 69"/>
              <a:gd name="T11" fmla="*/ 76 h 78"/>
              <a:gd name="T12" fmla="*/ 45 w 69"/>
              <a:gd name="T13" fmla="*/ 77 h 78"/>
              <a:gd name="T14" fmla="*/ 40 w 69"/>
              <a:gd name="T15" fmla="*/ 78 h 78"/>
              <a:gd name="T16" fmla="*/ 34 w 69"/>
              <a:gd name="T17" fmla="*/ 78 h 78"/>
              <a:gd name="T18" fmla="*/ 28 w 69"/>
              <a:gd name="T19" fmla="*/ 77 h 78"/>
              <a:gd name="T20" fmla="*/ 23 w 69"/>
              <a:gd name="T21" fmla="*/ 76 h 78"/>
              <a:gd name="T22" fmla="*/ 17 w 69"/>
              <a:gd name="T23" fmla="*/ 73 h 78"/>
              <a:gd name="T24" fmla="*/ 12 w 69"/>
              <a:gd name="T25" fmla="*/ 71 h 78"/>
              <a:gd name="T26" fmla="*/ 8 w 69"/>
              <a:gd name="T27" fmla="*/ 65 h 78"/>
              <a:gd name="T28" fmla="*/ 6 w 69"/>
              <a:gd name="T29" fmla="*/ 62 h 78"/>
              <a:gd name="T30" fmla="*/ 3 w 69"/>
              <a:gd name="T31" fmla="*/ 57 h 78"/>
              <a:gd name="T32" fmla="*/ 1 w 69"/>
              <a:gd name="T33" fmla="*/ 53 h 78"/>
              <a:gd name="T34" fmla="*/ 0 w 69"/>
              <a:gd name="T35" fmla="*/ 47 h 78"/>
              <a:gd name="T36" fmla="*/ 0 w 69"/>
              <a:gd name="T37" fmla="*/ 41 h 78"/>
              <a:gd name="T38" fmla="*/ 0 w 69"/>
              <a:gd name="T39" fmla="*/ 36 h 78"/>
              <a:gd name="T40" fmla="*/ 0 w 69"/>
              <a:gd name="T41" fmla="*/ 30 h 78"/>
              <a:gd name="T42" fmla="*/ 2 w 69"/>
              <a:gd name="T43" fmla="*/ 24 h 78"/>
              <a:gd name="T44" fmla="*/ 3 w 69"/>
              <a:gd name="T45" fmla="*/ 20 h 78"/>
              <a:gd name="T46" fmla="*/ 6 w 69"/>
              <a:gd name="T47" fmla="*/ 15 h 78"/>
              <a:gd name="T48" fmla="*/ 9 w 69"/>
              <a:gd name="T49" fmla="*/ 10 h 78"/>
              <a:gd name="T50" fmla="*/ 12 w 69"/>
              <a:gd name="T51" fmla="*/ 8 h 78"/>
              <a:gd name="T52" fmla="*/ 18 w 69"/>
              <a:gd name="T53" fmla="*/ 4 h 78"/>
              <a:gd name="T54" fmla="*/ 23 w 69"/>
              <a:gd name="T55" fmla="*/ 1 h 78"/>
              <a:gd name="T56" fmla="*/ 28 w 69"/>
              <a:gd name="T57" fmla="*/ 0 h 78"/>
              <a:gd name="T58" fmla="*/ 34 w 69"/>
              <a:gd name="T59" fmla="*/ 0 h 78"/>
              <a:gd name="T60" fmla="*/ 40 w 69"/>
              <a:gd name="T61" fmla="*/ 0 h 78"/>
              <a:gd name="T62" fmla="*/ 45 w 69"/>
              <a:gd name="T63" fmla="*/ 1 h 78"/>
              <a:gd name="T64" fmla="*/ 49 w 69"/>
              <a:gd name="T65" fmla="*/ 4 h 78"/>
              <a:gd name="T66" fmla="*/ 54 w 69"/>
              <a:gd name="T67" fmla="*/ 6 h 78"/>
              <a:gd name="T68" fmla="*/ 58 w 69"/>
              <a:gd name="T69" fmla="*/ 9 h 78"/>
              <a:gd name="T70" fmla="*/ 62 w 69"/>
              <a:gd name="T71" fmla="*/ 13 h 78"/>
              <a:gd name="T72" fmla="*/ 64 w 69"/>
              <a:gd name="T73" fmla="*/ 17 h 78"/>
              <a:gd name="T74" fmla="*/ 66 w 69"/>
              <a:gd name="T75" fmla="*/ 23 h 78"/>
              <a:gd name="T76" fmla="*/ 67 w 69"/>
              <a:gd name="T77" fmla="*/ 29 h 78"/>
              <a:gd name="T78" fmla="*/ 69 w 69"/>
              <a:gd name="T79" fmla="*/ 36 h 78"/>
              <a:gd name="T80" fmla="*/ 69 w 69"/>
              <a:gd name="T81" fmla="*/ 41 h 78"/>
              <a:gd name="T82" fmla="*/ 19 w 69"/>
              <a:gd name="T83" fmla="*/ 47 h 78"/>
              <a:gd name="T84" fmla="*/ 20 w 69"/>
              <a:gd name="T85" fmla="*/ 52 h 78"/>
              <a:gd name="T86" fmla="*/ 23 w 69"/>
              <a:gd name="T87" fmla="*/ 56 h 78"/>
              <a:gd name="T88" fmla="*/ 28 w 69"/>
              <a:gd name="T89" fmla="*/ 61 h 78"/>
              <a:gd name="T90" fmla="*/ 32 w 69"/>
              <a:gd name="T91" fmla="*/ 63 h 78"/>
              <a:gd name="T92" fmla="*/ 38 w 69"/>
              <a:gd name="T93" fmla="*/ 63 h 78"/>
              <a:gd name="T94" fmla="*/ 42 w 69"/>
              <a:gd name="T95" fmla="*/ 62 h 78"/>
              <a:gd name="T96" fmla="*/ 46 w 69"/>
              <a:gd name="T97" fmla="*/ 57 h 78"/>
              <a:gd name="T98" fmla="*/ 48 w 69"/>
              <a:gd name="T99" fmla="*/ 54 h 78"/>
              <a:gd name="T100" fmla="*/ 49 w 69"/>
              <a:gd name="T101" fmla="*/ 29 h 78"/>
              <a:gd name="T102" fmla="*/ 48 w 69"/>
              <a:gd name="T103" fmla="*/ 23 h 78"/>
              <a:gd name="T104" fmla="*/ 46 w 69"/>
              <a:gd name="T105" fmla="*/ 20 h 78"/>
              <a:gd name="T106" fmla="*/ 42 w 69"/>
              <a:gd name="T107" fmla="*/ 17 h 78"/>
              <a:gd name="T108" fmla="*/ 38 w 69"/>
              <a:gd name="T109" fmla="*/ 15 h 78"/>
              <a:gd name="T110" fmla="*/ 32 w 69"/>
              <a:gd name="T111" fmla="*/ 15 h 78"/>
              <a:gd name="T112" fmla="*/ 27 w 69"/>
              <a:gd name="T113" fmla="*/ 17 h 78"/>
              <a:gd name="T114" fmla="*/ 24 w 69"/>
              <a:gd name="T115" fmla="*/ 20 h 78"/>
              <a:gd name="T116" fmla="*/ 22 w 69"/>
              <a:gd name="T117" fmla="*/ 23 h 78"/>
              <a:gd name="T118" fmla="*/ 20 w 69"/>
              <a:gd name="T119" fmla="*/ 28 h 78"/>
              <a:gd name="T120" fmla="*/ 49 w 69"/>
              <a:gd name="T121" fmla="*/ 32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78"/>
              <a:gd name="T185" fmla="*/ 69 w 69"/>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78">
                <a:moveTo>
                  <a:pt x="48" y="53"/>
                </a:moveTo>
                <a:lnTo>
                  <a:pt x="67" y="56"/>
                </a:lnTo>
                <a:lnTo>
                  <a:pt x="67" y="57"/>
                </a:lnTo>
                <a:lnTo>
                  <a:pt x="67" y="59"/>
                </a:lnTo>
                <a:lnTo>
                  <a:pt x="66" y="59"/>
                </a:lnTo>
                <a:lnTo>
                  <a:pt x="66" y="60"/>
                </a:lnTo>
                <a:lnTo>
                  <a:pt x="66" y="61"/>
                </a:lnTo>
                <a:lnTo>
                  <a:pt x="65" y="61"/>
                </a:lnTo>
                <a:lnTo>
                  <a:pt x="65" y="62"/>
                </a:lnTo>
                <a:lnTo>
                  <a:pt x="64" y="63"/>
                </a:lnTo>
                <a:lnTo>
                  <a:pt x="64" y="64"/>
                </a:lnTo>
                <a:lnTo>
                  <a:pt x="63" y="65"/>
                </a:lnTo>
                <a:lnTo>
                  <a:pt x="63" y="67"/>
                </a:lnTo>
                <a:lnTo>
                  <a:pt x="62" y="67"/>
                </a:lnTo>
                <a:lnTo>
                  <a:pt x="62" y="68"/>
                </a:lnTo>
                <a:lnTo>
                  <a:pt x="61" y="68"/>
                </a:lnTo>
                <a:lnTo>
                  <a:pt x="61" y="69"/>
                </a:lnTo>
                <a:lnTo>
                  <a:pt x="59" y="69"/>
                </a:lnTo>
                <a:lnTo>
                  <a:pt x="59" y="70"/>
                </a:lnTo>
                <a:lnTo>
                  <a:pt x="58" y="70"/>
                </a:lnTo>
                <a:lnTo>
                  <a:pt x="58" y="71"/>
                </a:lnTo>
                <a:lnTo>
                  <a:pt x="57" y="71"/>
                </a:lnTo>
                <a:lnTo>
                  <a:pt x="56" y="72"/>
                </a:lnTo>
                <a:lnTo>
                  <a:pt x="55" y="72"/>
                </a:lnTo>
                <a:lnTo>
                  <a:pt x="55" y="73"/>
                </a:lnTo>
                <a:lnTo>
                  <a:pt x="54" y="73"/>
                </a:lnTo>
                <a:lnTo>
                  <a:pt x="53" y="75"/>
                </a:lnTo>
                <a:lnTo>
                  <a:pt x="51" y="75"/>
                </a:lnTo>
                <a:lnTo>
                  <a:pt x="50" y="75"/>
                </a:lnTo>
                <a:lnTo>
                  <a:pt x="50" y="76"/>
                </a:lnTo>
                <a:lnTo>
                  <a:pt x="49" y="76"/>
                </a:lnTo>
                <a:lnTo>
                  <a:pt x="48" y="76"/>
                </a:lnTo>
                <a:lnTo>
                  <a:pt x="47" y="77"/>
                </a:lnTo>
                <a:lnTo>
                  <a:pt x="46" y="77"/>
                </a:lnTo>
                <a:lnTo>
                  <a:pt x="45" y="77"/>
                </a:lnTo>
                <a:lnTo>
                  <a:pt x="43" y="77"/>
                </a:lnTo>
                <a:lnTo>
                  <a:pt x="42" y="77"/>
                </a:lnTo>
                <a:lnTo>
                  <a:pt x="41" y="77"/>
                </a:lnTo>
                <a:lnTo>
                  <a:pt x="41" y="78"/>
                </a:lnTo>
                <a:lnTo>
                  <a:pt x="40" y="78"/>
                </a:lnTo>
                <a:lnTo>
                  <a:pt x="39" y="78"/>
                </a:lnTo>
                <a:lnTo>
                  <a:pt x="38" y="78"/>
                </a:lnTo>
                <a:lnTo>
                  <a:pt x="37" y="78"/>
                </a:lnTo>
                <a:lnTo>
                  <a:pt x="35" y="78"/>
                </a:lnTo>
                <a:lnTo>
                  <a:pt x="34" y="78"/>
                </a:lnTo>
                <a:lnTo>
                  <a:pt x="33" y="78"/>
                </a:lnTo>
                <a:lnTo>
                  <a:pt x="32" y="78"/>
                </a:lnTo>
                <a:lnTo>
                  <a:pt x="31" y="78"/>
                </a:lnTo>
                <a:lnTo>
                  <a:pt x="30" y="78"/>
                </a:lnTo>
                <a:lnTo>
                  <a:pt x="28" y="77"/>
                </a:lnTo>
                <a:lnTo>
                  <a:pt x="27" y="77"/>
                </a:lnTo>
                <a:lnTo>
                  <a:pt x="26" y="77"/>
                </a:lnTo>
                <a:lnTo>
                  <a:pt x="25" y="77"/>
                </a:lnTo>
                <a:lnTo>
                  <a:pt x="24" y="76"/>
                </a:lnTo>
                <a:lnTo>
                  <a:pt x="23" y="76"/>
                </a:lnTo>
                <a:lnTo>
                  <a:pt x="22" y="76"/>
                </a:lnTo>
                <a:lnTo>
                  <a:pt x="20" y="76"/>
                </a:lnTo>
                <a:lnTo>
                  <a:pt x="19" y="75"/>
                </a:lnTo>
                <a:lnTo>
                  <a:pt x="18" y="75"/>
                </a:lnTo>
                <a:lnTo>
                  <a:pt x="17" y="73"/>
                </a:lnTo>
                <a:lnTo>
                  <a:pt x="16" y="73"/>
                </a:lnTo>
                <a:lnTo>
                  <a:pt x="16" y="72"/>
                </a:lnTo>
                <a:lnTo>
                  <a:pt x="15" y="72"/>
                </a:lnTo>
                <a:lnTo>
                  <a:pt x="14" y="72"/>
                </a:lnTo>
                <a:lnTo>
                  <a:pt x="12" y="71"/>
                </a:lnTo>
                <a:lnTo>
                  <a:pt x="11" y="70"/>
                </a:lnTo>
                <a:lnTo>
                  <a:pt x="10" y="69"/>
                </a:lnTo>
                <a:lnTo>
                  <a:pt x="9" y="68"/>
                </a:lnTo>
                <a:lnTo>
                  <a:pt x="8" y="67"/>
                </a:lnTo>
                <a:lnTo>
                  <a:pt x="8" y="65"/>
                </a:lnTo>
                <a:lnTo>
                  <a:pt x="7" y="65"/>
                </a:lnTo>
                <a:lnTo>
                  <a:pt x="7" y="64"/>
                </a:lnTo>
                <a:lnTo>
                  <a:pt x="6" y="64"/>
                </a:lnTo>
                <a:lnTo>
                  <a:pt x="6" y="63"/>
                </a:lnTo>
                <a:lnTo>
                  <a:pt x="6" y="62"/>
                </a:lnTo>
                <a:lnTo>
                  <a:pt x="4" y="62"/>
                </a:lnTo>
                <a:lnTo>
                  <a:pt x="4" y="61"/>
                </a:lnTo>
                <a:lnTo>
                  <a:pt x="3" y="60"/>
                </a:lnTo>
                <a:lnTo>
                  <a:pt x="3" y="59"/>
                </a:lnTo>
                <a:lnTo>
                  <a:pt x="3" y="57"/>
                </a:lnTo>
                <a:lnTo>
                  <a:pt x="2" y="56"/>
                </a:lnTo>
                <a:lnTo>
                  <a:pt x="2" y="55"/>
                </a:lnTo>
                <a:lnTo>
                  <a:pt x="2" y="54"/>
                </a:lnTo>
                <a:lnTo>
                  <a:pt x="1" y="54"/>
                </a:lnTo>
                <a:lnTo>
                  <a:pt x="1" y="53"/>
                </a:lnTo>
                <a:lnTo>
                  <a:pt x="1" y="52"/>
                </a:lnTo>
                <a:lnTo>
                  <a:pt x="1" y="51"/>
                </a:lnTo>
                <a:lnTo>
                  <a:pt x="1" y="49"/>
                </a:lnTo>
                <a:lnTo>
                  <a:pt x="0" y="48"/>
                </a:lnTo>
                <a:lnTo>
                  <a:pt x="0" y="47"/>
                </a:lnTo>
                <a:lnTo>
                  <a:pt x="0" y="46"/>
                </a:lnTo>
                <a:lnTo>
                  <a:pt x="0" y="45"/>
                </a:lnTo>
                <a:lnTo>
                  <a:pt x="0" y="44"/>
                </a:lnTo>
                <a:lnTo>
                  <a:pt x="0" y="42"/>
                </a:lnTo>
                <a:lnTo>
                  <a:pt x="0" y="41"/>
                </a:lnTo>
                <a:lnTo>
                  <a:pt x="0" y="40"/>
                </a:lnTo>
                <a:lnTo>
                  <a:pt x="0" y="39"/>
                </a:lnTo>
                <a:lnTo>
                  <a:pt x="0" y="38"/>
                </a:lnTo>
                <a:lnTo>
                  <a:pt x="0" y="37"/>
                </a:lnTo>
                <a:lnTo>
                  <a:pt x="0" y="36"/>
                </a:lnTo>
                <a:lnTo>
                  <a:pt x="0" y="34"/>
                </a:lnTo>
                <a:lnTo>
                  <a:pt x="0" y="33"/>
                </a:lnTo>
                <a:lnTo>
                  <a:pt x="0" y="32"/>
                </a:lnTo>
                <a:lnTo>
                  <a:pt x="0" y="31"/>
                </a:lnTo>
                <a:lnTo>
                  <a:pt x="0" y="30"/>
                </a:lnTo>
                <a:lnTo>
                  <a:pt x="1" y="29"/>
                </a:lnTo>
                <a:lnTo>
                  <a:pt x="1" y="28"/>
                </a:lnTo>
                <a:lnTo>
                  <a:pt x="1" y="26"/>
                </a:lnTo>
                <a:lnTo>
                  <a:pt x="1" y="25"/>
                </a:lnTo>
                <a:lnTo>
                  <a:pt x="2" y="24"/>
                </a:lnTo>
                <a:lnTo>
                  <a:pt x="2" y="23"/>
                </a:lnTo>
                <a:lnTo>
                  <a:pt x="2" y="22"/>
                </a:lnTo>
                <a:lnTo>
                  <a:pt x="2" y="21"/>
                </a:lnTo>
                <a:lnTo>
                  <a:pt x="3" y="21"/>
                </a:lnTo>
                <a:lnTo>
                  <a:pt x="3" y="20"/>
                </a:lnTo>
                <a:lnTo>
                  <a:pt x="3" y="18"/>
                </a:lnTo>
                <a:lnTo>
                  <a:pt x="4" y="18"/>
                </a:lnTo>
                <a:lnTo>
                  <a:pt x="4" y="17"/>
                </a:lnTo>
                <a:lnTo>
                  <a:pt x="6" y="16"/>
                </a:lnTo>
                <a:lnTo>
                  <a:pt x="6" y="15"/>
                </a:lnTo>
                <a:lnTo>
                  <a:pt x="7" y="14"/>
                </a:lnTo>
                <a:lnTo>
                  <a:pt x="8" y="13"/>
                </a:lnTo>
                <a:lnTo>
                  <a:pt x="8" y="12"/>
                </a:lnTo>
                <a:lnTo>
                  <a:pt x="9" y="12"/>
                </a:lnTo>
                <a:lnTo>
                  <a:pt x="9" y="10"/>
                </a:lnTo>
                <a:lnTo>
                  <a:pt x="10" y="10"/>
                </a:lnTo>
                <a:lnTo>
                  <a:pt x="10" y="9"/>
                </a:lnTo>
                <a:lnTo>
                  <a:pt x="11" y="9"/>
                </a:lnTo>
                <a:lnTo>
                  <a:pt x="11" y="8"/>
                </a:lnTo>
                <a:lnTo>
                  <a:pt x="12" y="8"/>
                </a:lnTo>
                <a:lnTo>
                  <a:pt x="14" y="7"/>
                </a:lnTo>
                <a:lnTo>
                  <a:pt x="15" y="6"/>
                </a:lnTo>
                <a:lnTo>
                  <a:pt x="16" y="5"/>
                </a:lnTo>
                <a:lnTo>
                  <a:pt x="17" y="5"/>
                </a:lnTo>
                <a:lnTo>
                  <a:pt x="18" y="4"/>
                </a:lnTo>
                <a:lnTo>
                  <a:pt x="19" y="4"/>
                </a:lnTo>
                <a:lnTo>
                  <a:pt x="20" y="2"/>
                </a:lnTo>
                <a:lnTo>
                  <a:pt x="22" y="2"/>
                </a:lnTo>
                <a:lnTo>
                  <a:pt x="23" y="2"/>
                </a:lnTo>
                <a:lnTo>
                  <a:pt x="23" y="1"/>
                </a:lnTo>
                <a:lnTo>
                  <a:pt x="24" y="1"/>
                </a:lnTo>
                <a:lnTo>
                  <a:pt x="25" y="1"/>
                </a:lnTo>
                <a:lnTo>
                  <a:pt x="26" y="1"/>
                </a:lnTo>
                <a:lnTo>
                  <a:pt x="27" y="0"/>
                </a:lnTo>
                <a:lnTo>
                  <a:pt x="28" y="0"/>
                </a:lnTo>
                <a:lnTo>
                  <a:pt x="30" y="0"/>
                </a:lnTo>
                <a:lnTo>
                  <a:pt x="31" y="0"/>
                </a:lnTo>
                <a:lnTo>
                  <a:pt x="32" y="0"/>
                </a:lnTo>
                <a:lnTo>
                  <a:pt x="33" y="0"/>
                </a:lnTo>
                <a:lnTo>
                  <a:pt x="34" y="0"/>
                </a:lnTo>
                <a:lnTo>
                  <a:pt x="35" y="0"/>
                </a:lnTo>
                <a:lnTo>
                  <a:pt x="37" y="0"/>
                </a:lnTo>
                <a:lnTo>
                  <a:pt x="38" y="0"/>
                </a:lnTo>
                <a:lnTo>
                  <a:pt x="39" y="0"/>
                </a:lnTo>
                <a:lnTo>
                  <a:pt x="40" y="0"/>
                </a:lnTo>
                <a:lnTo>
                  <a:pt x="41" y="0"/>
                </a:lnTo>
                <a:lnTo>
                  <a:pt x="41" y="1"/>
                </a:lnTo>
                <a:lnTo>
                  <a:pt x="42" y="1"/>
                </a:lnTo>
                <a:lnTo>
                  <a:pt x="43" y="1"/>
                </a:lnTo>
                <a:lnTo>
                  <a:pt x="45" y="1"/>
                </a:lnTo>
                <a:lnTo>
                  <a:pt x="46" y="1"/>
                </a:lnTo>
                <a:lnTo>
                  <a:pt x="46" y="2"/>
                </a:lnTo>
                <a:lnTo>
                  <a:pt x="47" y="2"/>
                </a:lnTo>
                <a:lnTo>
                  <a:pt x="48" y="2"/>
                </a:lnTo>
                <a:lnTo>
                  <a:pt x="49" y="4"/>
                </a:lnTo>
                <a:lnTo>
                  <a:pt x="50" y="4"/>
                </a:lnTo>
                <a:lnTo>
                  <a:pt x="51" y="4"/>
                </a:lnTo>
                <a:lnTo>
                  <a:pt x="51" y="5"/>
                </a:lnTo>
                <a:lnTo>
                  <a:pt x="53" y="5"/>
                </a:lnTo>
                <a:lnTo>
                  <a:pt x="54" y="6"/>
                </a:lnTo>
                <a:lnTo>
                  <a:pt x="55" y="6"/>
                </a:lnTo>
                <a:lnTo>
                  <a:pt x="55" y="7"/>
                </a:lnTo>
                <a:lnTo>
                  <a:pt x="56" y="7"/>
                </a:lnTo>
                <a:lnTo>
                  <a:pt x="57" y="8"/>
                </a:lnTo>
                <a:lnTo>
                  <a:pt x="58" y="9"/>
                </a:lnTo>
                <a:lnTo>
                  <a:pt x="59" y="10"/>
                </a:lnTo>
                <a:lnTo>
                  <a:pt x="59" y="12"/>
                </a:lnTo>
                <a:lnTo>
                  <a:pt x="61" y="12"/>
                </a:lnTo>
                <a:lnTo>
                  <a:pt x="61" y="13"/>
                </a:lnTo>
                <a:lnTo>
                  <a:pt x="62" y="13"/>
                </a:lnTo>
                <a:lnTo>
                  <a:pt x="62" y="14"/>
                </a:lnTo>
                <a:lnTo>
                  <a:pt x="63" y="15"/>
                </a:lnTo>
                <a:lnTo>
                  <a:pt x="63" y="16"/>
                </a:lnTo>
                <a:lnTo>
                  <a:pt x="64" y="16"/>
                </a:lnTo>
                <a:lnTo>
                  <a:pt x="64" y="17"/>
                </a:lnTo>
                <a:lnTo>
                  <a:pt x="64" y="18"/>
                </a:lnTo>
                <a:lnTo>
                  <a:pt x="65" y="20"/>
                </a:lnTo>
                <a:lnTo>
                  <a:pt x="65" y="21"/>
                </a:lnTo>
                <a:lnTo>
                  <a:pt x="66" y="22"/>
                </a:lnTo>
                <a:lnTo>
                  <a:pt x="66" y="23"/>
                </a:lnTo>
                <a:lnTo>
                  <a:pt x="66" y="24"/>
                </a:lnTo>
                <a:lnTo>
                  <a:pt x="67" y="25"/>
                </a:lnTo>
                <a:lnTo>
                  <a:pt x="67" y="26"/>
                </a:lnTo>
                <a:lnTo>
                  <a:pt x="67" y="28"/>
                </a:lnTo>
                <a:lnTo>
                  <a:pt x="67" y="29"/>
                </a:lnTo>
                <a:lnTo>
                  <a:pt x="69" y="30"/>
                </a:lnTo>
                <a:lnTo>
                  <a:pt x="69" y="32"/>
                </a:lnTo>
                <a:lnTo>
                  <a:pt x="69" y="33"/>
                </a:lnTo>
                <a:lnTo>
                  <a:pt x="69" y="34"/>
                </a:lnTo>
                <a:lnTo>
                  <a:pt x="69" y="36"/>
                </a:lnTo>
                <a:lnTo>
                  <a:pt x="69" y="37"/>
                </a:lnTo>
                <a:lnTo>
                  <a:pt x="69" y="38"/>
                </a:lnTo>
                <a:lnTo>
                  <a:pt x="69" y="39"/>
                </a:lnTo>
                <a:lnTo>
                  <a:pt x="69" y="40"/>
                </a:lnTo>
                <a:lnTo>
                  <a:pt x="69" y="41"/>
                </a:lnTo>
                <a:lnTo>
                  <a:pt x="69" y="44"/>
                </a:lnTo>
                <a:lnTo>
                  <a:pt x="69" y="45"/>
                </a:lnTo>
                <a:lnTo>
                  <a:pt x="19" y="45"/>
                </a:lnTo>
                <a:lnTo>
                  <a:pt x="19" y="46"/>
                </a:lnTo>
                <a:lnTo>
                  <a:pt x="19" y="47"/>
                </a:lnTo>
                <a:lnTo>
                  <a:pt x="20" y="47"/>
                </a:lnTo>
                <a:lnTo>
                  <a:pt x="20" y="48"/>
                </a:lnTo>
                <a:lnTo>
                  <a:pt x="20" y="49"/>
                </a:lnTo>
                <a:lnTo>
                  <a:pt x="20" y="51"/>
                </a:lnTo>
                <a:lnTo>
                  <a:pt x="20" y="52"/>
                </a:lnTo>
                <a:lnTo>
                  <a:pt x="22" y="53"/>
                </a:lnTo>
                <a:lnTo>
                  <a:pt x="22" y="54"/>
                </a:lnTo>
                <a:lnTo>
                  <a:pt x="22" y="55"/>
                </a:lnTo>
                <a:lnTo>
                  <a:pt x="23" y="55"/>
                </a:lnTo>
                <a:lnTo>
                  <a:pt x="23" y="56"/>
                </a:lnTo>
                <a:lnTo>
                  <a:pt x="24" y="57"/>
                </a:lnTo>
                <a:lnTo>
                  <a:pt x="25" y="59"/>
                </a:lnTo>
                <a:lnTo>
                  <a:pt x="26" y="60"/>
                </a:lnTo>
                <a:lnTo>
                  <a:pt x="27" y="61"/>
                </a:lnTo>
                <a:lnTo>
                  <a:pt x="28" y="61"/>
                </a:lnTo>
                <a:lnTo>
                  <a:pt x="28" y="62"/>
                </a:lnTo>
                <a:lnTo>
                  <a:pt x="30" y="62"/>
                </a:lnTo>
                <a:lnTo>
                  <a:pt x="31" y="62"/>
                </a:lnTo>
                <a:lnTo>
                  <a:pt x="32" y="62"/>
                </a:lnTo>
                <a:lnTo>
                  <a:pt x="32" y="63"/>
                </a:lnTo>
                <a:lnTo>
                  <a:pt x="33" y="63"/>
                </a:lnTo>
                <a:lnTo>
                  <a:pt x="34" y="63"/>
                </a:lnTo>
                <a:lnTo>
                  <a:pt x="35" y="63"/>
                </a:lnTo>
                <a:lnTo>
                  <a:pt x="37" y="63"/>
                </a:lnTo>
                <a:lnTo>
                  <a:pt x="38" y="63"/>
                </a:lnTo>
                <a:lnTo>
                  <a:pt x="39" y="63"/>
                </a:lnTo>
                <a:lnTo>
                  <a:pt x="40" y="63"/>
                </a:lnTo>
                <a:lnTo>
                  <a:pt x="40" y="62"/>
                </a:lnTo>
                <a:lnTo>
                  <a:pt x="41" y="62"/>
                </a:lnTo>
                <a:lnTo>
                  <a:pt x="42" y="62"/>
                </a:lnTo>
                <a:lnTo>
                  <a:pt x="42" y="61"/>
                </a:lnTo>
                <a:lnTo>
                  <a:pt x="43" y="61"/>
                </a:lnTo>
                <a:lnTo>
                  <a:pt x="45" y="60"/>
                </a:lnTo>
                <a:lnTo>
                  <a:pt x="46" y="59"/>
                </a:lnTo>
                <a:lnTo>
                  <a:pt x="46" y="57"/>
                </a:lnTo>
                <a:lnTo>
                  <a:pt x="47" y="57"/>
                </a:lnTo>
                <a:lnTo>
                  <a:pt x="47" y="56"/>
                </a:lnTo>
                <a:lnTo>
                  <a:pt x="47" y="55"/>
                </a:lnTo>
                <a:lnTo>
                  <a:pt x="48" y="55"/>
                </a:lnTo>
                <a:lnTo>
                  <a:pt x="48" y="54"/>
                </a:lnTo>
                <a:lnTo>
                  <a:pt x="48" y="53"/>
                </a:lnTo>
                <a:close/>
                <a:moveTo>
                  <a:pt x="49" y="32"/>
                </a:moveTo>
                <a:lnTo>
                  <a:pt x="49" y="31"/>
                </a:lnTo>
                <a:lnTo>
                  <a:pt x="49" y="30"/>
                </a:lnTo>
                <a:lnTo>
                  <a:pt x="49" y="29"/>
                </a:lnTo>
                <a:lnTo>
                  <a:pt x="49" y="28"/>
                </a:lnTo>
                <a:lnTo>
                  <a:pt x="49" y="26"/>
                </a:lnTo>
                <a:lnTo>
                  <a:pt x="48" y="25"/>
                </a:lnTo>
                <a:lnTo>
                  <a:pt x="48" y="24"/>
                </a:lnTo>
                <a:lnTo>
                  <a:pt x="48" y="23"/>
                </a:lnTo>
                <a:lnTo>
                  <a:pt x="47" y="23"/>
                </a:lnTo>
                <a:lnTo>
                  <a:pt x="47" y="22"/>
                </a:lnTo>
                <a:lnTo>
                  <a:pt x="47" y="21"/>
                </a:lnTo>
                <a:lnTo>
                  <a:pt x="46" y="21"/>
                </a:lnTo>
                <a:lnTo>
                  <a:pt x="46" y="20"/>
                </a:lnTo>
                <a:lnTo>
                  <a:pt x="45" y="20"/>
                </a:lnTo>
                <a:lnTo>
                  <a:pt x="45" y="18"/>
                </a:lnTo>
                <a:lnTo>
                  <a:pt x="43" y="18"/>
                </a:lnTo>
                <a:lnTo>
                  <a:pt x="43" y="17"/>
                </a:lnTo>
                <a:lnTo>
                  <a:pt x="42" y="17"/>
                </a:lnTo>
                <a:lnTo>
                  <a:pt x="41" y="17"/>
                </a:lnTo>
                <a:lnTo>
                  <a:pt x="41" y="16"/>
                </a:lnTo>
                <a:lnTo>
                  <a:pt x="40" y="16"/>
                </a:lnTo>
                <a:lnTo>
                  <a:pt x="39" y="16"/>
                </a:lnTo>
                <a:lnTo>
                  <a:pt x="38" y="15"/>
                </a:lnTo>
                <a:lnTo>
                  <a:pt x="37" y="15"/>
                </a:lnTo>
                <a:lnTo>
                  <a:pt x="35" y="15"/>
                </a:lnTo>
                <a:lnTo>
                  <a:pt x="34" y="15"/>
                </a:lnTo>
                <a:lnTo>
                  <a:pt x="33" y="15"/>
                </a:lnTo>
                <a:lnTo>
                  <a:pt x="32" y="15"/>
                </a:lnTo>
                <a:lnTo>
                  <a:pt x="31" y="16"/>
                </a:lnTo>
                <a:lnTo>
                  <a:pt x="30" y="16"/>
                </a:lnTo>
                <a:lnTo>
                  <a:pt x="28" y="16"/>
                </a:lnTo>
                <a:lnTo>
                  <a:pt x="28" y="17"/>
                </a:lnTo>
                <a:lnTo>
                  <a:pt x="27" y="17"/>
                </a:lnTo>
                <a:lnTo>
                  <a:pt x="26" y="17"/>
                </a:lnTo>
                <a:lnTo>
                  <a:pt x="26" y="18"/>
                </a:lnTo>
                <a:lnTo>
                  <a:pt x="25" y="18"/>
                </a:lnTo>
                <a:lnTo>
                  <a:pt x="25" y="20"/>
                </a:lnTo>
                <a:lnTo>
                  <a:pt x="24" y="20"/>
                </a:lnTo>
                <a:lnTo>
                  <a:pt x="24" y="21"/>
                </a:lnTo>
                <a:lnTo>
                  <a:pt x="23" y="21"/>
                </a:lnTo>
                <a:lnTo>
                  <a:pt x="23" y="22"/>
                </a:lnTo>
                <a:lnTo>
                  <a:pt x="23" y="23"/>
                </a:lnTo>
                <a:lnTo>
                  <a:pt x="22" y="23"/>
                </a:lnTo>
                <a:lnTo>
                  <a:pt x="22" y="24"/>
                </a:lnTo>
                <a:lnTo>
                  <a:pt x="22" y="25"/>
                </a:lnTo>
                <a:lnTo>
                  <a:pt x="20" y="25"/>
                </a:lnTo>
                <a:lnTo>
                  <a:pt x="20" y="26"/>
                </a:lnTo>
                <a:lnTo>
                  <a:pt x="20" y="28"/>
                </a:lnTo>
                <a:lnTo>
                  <a:pt x="20" y="29"/>
                </a:lnTo>
                <a:lnTo>
                  <a:pt x="20" y="30"/>
                </a:lnTo>
                <a:lnTo>
                  <a:pt x="20" y="31"/>
                </a:lnTo>
                <a:lnTo>
                  <a:pt x="20" y="32"/>
                </a:lnTo>
                <a:lnTo>
                  <a:pt x="49"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6" name="Freeform 109"/>
          <p:cNvSpPr>
            <a:spLocks/>
          </p:cNvSpPr>
          <p:nvPr/>
        </p:nvSpPr>
        <p:spPr bwMode="auto">
          <a:xfrm>
            <a:off x="6562725" y="5291138"/>
            <a:ext cx="111125" cy="123825"/>
          </a:xfrm>
          <a:custGeom>
            <a:avLst/>
            <a:gdLst>
              <a:gd name="T0" fmla="*/ 22 w 70"/>
              <a:gd name="T1" fmla="*/ 55 h 78"/>
              <a:gd name="T2" fmla="*/ 25 w 70"/>
              <a:gd name="T3" fmla="*/ 60 h 78"/>
              <a:gd name="T4" fmla="*/ 28 w 70"/>
              <a:gd name="T5" fmla="*/ 63 h 78"/>
              <a:gd name="T6" fmla="*/ 35 w 70"/>
              <a:gd name="T7" fmla="*/ 63 h 78"/>
              <a:gd name="T8" fmla="*/ 42 w 70"/>
              <a:gd name="T9" fmla="*/ 63 h 78"/>
              <a:gd name="T10" fmla="*/ 47 w 70"/>
              <a:gd name="T11" fmla="*/ 61 h 78"/>
              <a:gd name="T12" fmla="*/ 50 w 70"/>
              <a:gd name="T13" fmla="*/ 57 h 78"/>
              <a:gd name="T14" fmla="*/ 49 w 70"/>
              <a:gd name="T15" fmla="*/ 52 h 78"/>
              <a:gd name="T16" fmla="*/ 43 w 70"/>
              <a:gd name="T17" fmla="*/ 49 h 78"/>
              <a:gd name="T18" fmla="*/ 35 w 70"/>
              <a:gd name="T19" fmla="*/ 47 h 78"/>
              <a:gd name="T20" fmla="*/ 27 w 70"/>
              <a:gd name="T21" fmla="*/ 46 h 78"/>
              <a:gd name="T22" fmla="*/ 20 w 70"/>
              <a:gd name="T23" fmla="*/ 44 h 78"/>
              <a:gd name="T24" fmla="*/ 15 w 70"/>
              <a:gd name="T25" fmla="*/ 41 h 78"/>
              <a:gd name="T26" fmla="*/ 10 w 70"/>
              <a:gd name="T27" fmla="*/ 38 h 78"/>
              <a:gd name="T28" fmla="*/ 7 w 70"/>
              <a:gd name="T29" fmla="*/ 34 h 78"/>
              <a:gd name="T30" fmla="*/ 4 w 70"/>
              <a:gd name="T31" fmla="*/ 30 h 78"/>
              <a:gd name="T32" fmla="*/ 3 w 70"/>
              <a:gd name="T33" fmla="*/ 23 h 78"/>
              <a:gd name="T34" fmla="*/ 3 w 70"/>
              <a:gd name="T35" fmla="*/ 16 h 78"/>
              <a:gd name="T36" fmla="*/ 5 w 70"/>
              <a:gd name="T37" fmla="*/ 12 h 78"/>
              <a:gd name="T38" fmla="*/ 11 w 70"/>
              <a:gd name="T39" fmla="*/ 6 h 78"/>
              <a:gd name="T40" fmla="*/ 16 w 70"/>
              <a:gd name="T41" fmla="*/ 4 h 78"/>
              <a:gd name="T42" fmla="*/ 23 w 70"/>
              <a:gd name="T43" fmla="*/ 1 h 78"/>
              <a:gd name="T44" fmla="*/ 30 w 70"/>
              <a:gd name="T45" fmla="*/ 0 h 78"/>
              <a:gd name="T46" fmla="*/ 36 w 70"/>
              <a:gd name="T47" fmla="*/ 0 h 78"/>
              <a:gd name="T48" fmla="*/ 43 w 70"/>
              <a:gd name="T49" fmla="*/ 0 h 78"/>
              <a:gd name="T50" fmla="*/ 49 w 70"/>
              <a:gd name="T51" fmla="*/ 1 h 78"/>
              <a:gd name="T52" fmla="*/ 55 w 70"/>
              <a:gd name="T53" fmla="*/ 4 h 78"/>
              <a:gd name="T54" fmla="*/ 60 w 70"/>
              <a:gd name="T55" fmla="*/ 8 h 78"/>
              <a:gd name="T56" fmla="*/ 64 w 70"/>
              <a:gd name="T57" fmla="*/ 13 h 78"/>
              <a:gd name="T58" fmla="*/ 66 w 70"/>
              <a:gd name="T59" fmla="*/ 18 h 78"/>
              <a:gd name="T60" fmla="*/ 47 w 70"/>
              <a:gd name="T61" fmla="*/ 21 h 78"/>
              <a:gd name="T62" fmla="*/ 44 w 70"/>
              <a:gd name="T63" fmla="*/ 16 h 78"/>
              <a:gd name="T64" fmla="*/ 39 w 70"/>
              <a:gd name="T65" fmla="*/ 15 h 78"/>
              <a:gd name="T66" fmla="*/ 33 w 70"/>
              <a:gd name="T67" fmla="*/ 14 h 78"/>
              <a:gd name="T68" fmla="*/ 26 w 70"/>
              <a:gd name="T69" fmla="*/ 15 h 78"/>
              <a:gd name="T70" fmla="*/ 22 w 70"/>
              <a:gd name="T71" fmla="*/ 17 h 78"/>
              <a:gd name="T72" fmla="*/ 23 w 70"/>
              <a:gd name="T73" fmla="*/ 23 h 78"/>
              <a:gd name="T74" fmla="*/ 28 w 70"/>
              <a:gd name="T75" fmla="*/ 26 h 78"/>
              <a:gd name="T76" fmla="*/ 35 w 70"/>
              <a:gd name="T77" fmla="*/ 28 h 78"/>
              <a:gd name="T78" fmla="*/ 41 w 70"/>
              <a:gd name="T79" fmla="*/ 30 h 78"/>
              <a:gd name="T80" fmla="*/ 47 w 70"/>
              <a:gd name="T81" fmla="*/ 31 h 78"/>
              <a:gd name="T82" fmla="*/ 52 w 70"/>
              <a:gd name="T83" fmla="*/ 32 h 78"/>
              <a:gd name="T84" fmla="*/ 58 w 70"/>
              <a:gd name="T85" fmla="*/ 34 h 78"/>
              <a:gd name="T86" fmla="*/ 63 w 70"/>
              <a:gd name="T87" fmla="*/ 38 h 78"/>
              <a:gd name="T88" fmla="*/ 66 w 70"/>
              <a:gd name="T89" fmla="*/ 41 h 78"/>
              <a:gd name="T90" fmla="*/ 69 w 70"/>
              <a:gd name="T91" fmla="*/ 48 h 78"/>
              <a:gd name="T92" fmla="*/ 70 w 70"/>
              <a:gd name="T93" fmla="*/ 54 h 78"/>
              <a:gd name="T94" fmla="*/ 69 w 70"/>
              <a:gd name="T95" fmla="*/ 60 h 78"/>
              <a:gd name="T96" fmla="*/ 66 w 70"/>
              <a:gd name="T97" fmla="*/ 65 h 78"/>
              <a:gd name="T98" fmla="*/ 62 w 70"/>
              <a:gd name="T99" fmla="*/ 70 h 78"/>
              <a:gd name="T100" fmla="*/ 56 w 70"/>
              <a:gd name="T101" fmla="*/ 73 h 78"/>
              <a:gd name="T102" fmla="*/ 49 w 70"/>
              <a:gd name="T103" fmla="*/ 77 h 78"/>
              <a:gd name="T104" fmla="*/ 42 w 70"/>
              <a:gd name="T105" fmla="*/ 77 h 78"/>
              <a:gd name="T106" fmla="*/ 36 w 70"/>
              <a:gd name="T107" fmla="*/ 78 h 78"/>
              <a:gd name="T108" fmla="*/ 30 w 70"/>
              <a:gd name="T109" fmla="*/ 78 h 78"/>
              <a:gd name="T110" fmla="*/ 23 w 70"/>
              <a:gd name="T111" fmla="*/ 77 h 78"/>
              <a:gd name="T112" fmla="*/ 17 w 70"/>
              <a:gd name="T113" fmla="*/ 75 h 78"/>
              <a:gd name="T114" fmla="*/ 12 w 70"/>
              <a:gd name="T115" fmla="*/ 72 h 78"/>
              <a:gd name="T116" fmla="*/ 8 w 70"/>
              <a:gd name="T117" fmla="*/ 69 h 78"/>
              <a:gd name="T118" fmla="*/ 4 w 70"/>
              <a:gd name="T119" fmla="*/ 65 h 78"/>
              <a:gd name="T120" fmla="*/ 1 w 70"/>
              <a:gd name="T121" fmla="*/ 59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
              <a:gd name="T184" fmla="*/ 0 h 78"/>
              <a:gd name="T185" fmla="*/ 70 w 70"/>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 h="78">
                <a:moveTo>
                  <a:pt x="0" y="55"/>
                </a:moveTo>
                <a:lnTo>
                  <a:pt x="20" y="52"/>
                </a:lnTo>
                <a:lnTo>
                  <a:pt x="20" y="53"/>
                </a:lnTo>
                <a:lnTo>
                  <a:pt x="20" y="54"/>
                </a:lnTo>
                <a:lnTo>
                  <a:pt x="20" y="55"/>
                </a:lnTo>
                <a:lnTo>
                  <a:pt x="22" y="55"/>
                </a:lnTo>
                <a:lnTo>
                  <a:pt x="22" y="56"/>
                </a:lnTo>
                <a:lnTo>
                  <a:pt x="22" y="57"/>
                </a:lnTo>
                <a:lnTo>
                  <a:pt x="23" y="57"/>
                </a:lnTo>
                <a:lnTo>
                  <a:pt x="23" y="59"/>
                </a:lnTo>
                <a:lnTo>
                  <a:pt x="24" y="60"/>
                </a:lnTo>
                <a:lnTo>
                  <a:pt x="25" y="60"/>
                </a:lnTo>
                <a:lnTo>
                  <a:pt x="25" y="61"/>
                </a:lnTo>
                <a:lnTo>
                  <a:pt x="26" y="61"/>
                </a:lnTo>
                <a:lnTo>
                  <a:pt x="26" y="62"/>
                </a:lnTo>
                <a:lnTo>
                  <a:pt x="27" y="62"/>
                </a:lnTo>
                <a:lnTo>
                  <a:pt x="28" y="62"/>
                </a:lnTo>
                <a:lnTo>
                  <a:pt x="28" y="63"/>
                </a:lnTo>
                <a:lnTo>
                  <a:pt x="30" y="63"/>
                </a:lnTo>
                <a:lnTo>
                  <a:pt x="31" y="63"/>
                </a:lnTo>
                <a:lnTo>
                  <a:pt x="32" y="63"/>
                </a:lnTo>
                <a:lnTo>
                  <a:pt x="33" y="63"/>
                </a:lnTo>
                <a:lnTo>
                  <a:pt x="34" y="63"/>
                </a:lnTo>
                <a:lnTo>
                  <a:pt x="35" y="63"/>
                </a:lnTo>
                <a:lnTo>
                  <a:pt x="36" y="63"/>
                </a:lnTo>
                <a:lnTo>
                  <a:pt x="38" y="63"/>
                </a:lnTo>
                <a:lnTo>
                  <a:pt x="39" y="63"/>
                </a:lnTo>
                <a:lnTo>
                  <a:pt x="40" y="63"/>
                </a:lnTo>
                <a:lnTo>
                  <a:pt x="41" y="63"/>
                </a:lnTo>
                <a:lnTo>
                  <a:pt x="42" y="63"/>
                </a:lnTo>
                <a:lnTo>
                  <a:pt x="43" y="63"/>
                </a:lnTo>
                <a:lnTo>
                  <a:pt x="43" y="62"/>
                </a:lnTo>
                <a:lnTo>
                  <a:pt x="44" y="62"/>
                </a:lnTo>
                <a:lnTo>
                  <a:pt x="46" y="62"/>
                </a:lnTo>
                <a:lnTo>
                  <a:pt x="47" y="62"/>
                </a:lnTo>
                <a:lnTo>
                  <a:pt x="47" y="61"/>
                </a:lnTo>
                <a:lnTo>
                  <a:pt x="48" y="61"/>
                </a:lnTo>
                <a:lnTo>
                  <a:pt x="48" y="60"/>
                </a:lnTo>
                <a:lnTo>
                  <a:pt x="49" y="60"/>
                </a:lnTo>
                <a:lnTo>
                  <a:pt x="49" y="59"/>
                </a:lnTo>
                <a:lnTo>
                  <a:pt x="49" y="57"/>
                </a:lnTo>
                <a:lnTo>
                  <a:pt x="50" y="57"/>
                </a:lnTo>
                <a:lnTo>
                  <a:pt x="50" y="56"/>
                </a:lnTo>
                <a:lnTo>
                  <a:pt x="50" y="55"/>
                </a:lnTo>
                <a:lnTo>
                  <a:pt x="50" y="54"/>
                </a:lnTo>
                <a:lnTo>
                  <a:pt x="49" y="54"/>
                </a:lnTo>
                <a:lnTo>
                  <a:pt x="49" y="53"/>
                </a:lnTo>
                <a:lnTo>
                  <a:pt x="49" y="52"/>
                </a:lnTo>
                <a:lnTo>
                  <a:pt x="48" y="52"/>
                </a:lnTo>
                <a:lnTo>
                  <a:pt x="47" y="51"/>
                </a:lnTo>
                <a:lnTo>
                  <a:pt x="46" y="51"/>
                </a:lnTo>
                <a:lnTo>
                  <a:pt x="44" y="51"/>
                </a:lnTo>
                <a:lnTo>
                  <a:pt x="44" y="49"/>
                </a:lnTo>
                <a:lnTo>
                  <a:pt x="43" y="49"/>
                </a:lnTo>
                <a:lnTo>
                  <a:pt x="42" y="49"/>
                </a:lnTo>
                <a:lnTo>
                  <a:pt x="40" y="49"/>
                </a:lnTo>
                <a:lnTo>
                  <a:pt x="39" y="48"/>
                </a:lnTo>
                <a:lnTo>
                  <a:pt x="38" y="48"/>
                </a:lnTo>
                <a:lnTo>
                  <a:pt x="36" y="48"/>
                </a:lnTo>
                <a:lnTo>
                  <a:pt x="35" y="47"/>
                </a:lnTo>
                <a:lnTo>
                  <a:pt x="33" y="47"/>
                </a:lnTo>
                <a:lnTo>
                  <a:pt x="32" y="47"/>
                </a:lnTo>
                <a:lnTo>
                  <a:pt x="31" y="47"/>
                </a:lnTo>
                <a:lnTo>
                  <a:pt x="30" y="46"/>
                </a:lnTo>
                <a:lnTo>
                  <a:pt x="28" y="46"/>
                </a:lnTo>
                <a:lnTo>
                  <a:pt x="27" y="46"/>
                </a:lnTo>
                <a:lnTo>
                  <a:pt x="26" y="46"/>
                </a:lnTo>
                <a:lnTo>
                  <a:pt x="25" y="45"/>
                </a:lnTo>
                <a:lnTo>
                  <a:pt x="24" y="45"/>
                </a:lnTo>
                <a:lnTo>
                  <a:pt x="23" y="44"/>
                </a:lnTo>
                <a:lnTo>
                  <a:pt x="22" y="44"/>
                </a:lnTo>
                <a:lnTo>
                  <a:pt x="20" y="44"/>
                </a:lnTo>
                <a:lnTo>
                  <a:pt x="19" y="44"/>
                </a:lnTo>
                <a:lnTo>
                  <a:pt x="19" y="42"/>
                </a:lnTo>
                <a:lnTo>
                  <a:pt x="18" y="42"/>
                </a:lnTo>
                <a:lnTo>
                  <a:pt x="17" y="42"/>
                </a:lnTo>
                <a:lnTo>
                  <a:pt x="16" y="41"/>
                </a:lnTo>
                <a:lnTo>
                  <a:pt x="15" y="41"/>
                </a:lnTo>
                <a:lnTo>
                  <a:pt x="14" y="40"/>
                </a:lnTo>
                <a:lnTo>
                  <a:pt x="12" y="40"/>
                </a:lnTo>
                <a:lnTo>
                  <a:pt x="11" y="40"/>
                </a:lnTo>
                <a:lnTo>
                  <a:pt x="11" y="39"/>
                </a:lnTo>
                <a:lnTo>
                  <a:pt x="10" y="39"/>
                </a:lnTo>
                <a:lnTo>
                  <a:pt x="10" y="38"/>
                </a:lnTo>
                <a:lnTo>
                  <a:pt x="9" y="38"/>
                </a:lnTo>
                <a:lnTo>
                  <a:pt x="9" y="37"/>
                </a:lnTo>
                <a:lnTo>
                  <a:pt x="8" y="37"/>
                </a:lnTo>
                <a:lnTo>
                  <a:pt x="8" y="36"/>
                </a:lnTo>
                <a:lnTo>
                  <a:pt x="7" y="36"/>
                </a:lnTo>
                <a:lnTo>
                  <a:pt x="7" y="34"/>
                </a:lnTo>
                <a:lnTo>
                  <a:pt x="5" y="34"/>
                </a:lnTo>
                <a:lnTo>
                  <a:pt x="5" y="33"/>
                </a:lnTo>
                <a:lnTo>
                  <a:pt x="5" y="32"/>
                </a:lnTo>
                <a:lnTo>
                  <a:pt x="4" y="32"/>
                </a:lnTo>
                <a:lnTo>
                  <a:pt x="4" y="31"/>
                </a:lnTo>
                <a:lnTo>
                  <a:pt x="4" y="30"/>
                </a:lnTo>
                <a:lnTo>
                  <a:pt x="3" y="29"/>
                </a:lnTo>
                <a:lnTo>
                  <a:pt x="3" y="28"/>
                </a:lnTo>
                <a:lnTo>
                  <a:pt x="3" y="26"/>
                </a:lnTo>
                <a:lnTo>
                  <a:pt x="3" y="25"/>
                </a:lnTo>
                <a:lnTo>
                  <a:pt x="3" y="24"/>
                </a:lnTo>
                <a:lnTo>
                  <a:pt x="3" y="23"/>
                </a:lnTo>
                <a:lnTo>
                  <a:pt x="3" y="22"/>
                </a:lnTo>
                <a:lnTo>
                  <a:pt x="3" y="21"/>
                </a:lnTo>
                <a:lnTo>
                  <a:pt x="3" y="20"/>
                </a:lnTo>
                <a:lnTo>
                  <a:pt x="3" y="18"/>
                </a:lnTo>
                <a:lnTo>
                  <a:pt x="3" y="17"/>
                </a:lnTo>
                <a:lnTo>
                  <a:pt x="3" y="16"/>
                </a:lnTo>
                <a:lnTo>
                  <a:pt x="4" y="16"/>
                </a:lnTo>
                <a:lnTo>
                  <a:pt x="4" y="15"/>
                </a:lnTo>
                <a:lnTo>
                  <a:pt x="4" y="14"/>
                </a:lnTo>
                <a:lnTo>
                  <a:pt x="5" y="14"/>
                </a:lnTo>
                <a:lnTo>
                  <a:pt x="5" y="13"/>
                </a:lnTo>
                <a:lnTo>
                  <a:pt x="5" y="12"/>
                </a:lnTo>
                <a:lnTo>
                  <a:pt x="7" y="12"/>
                </a:lnTo>
                <a:lnTo>
                  <a:pt x="7" y="10"/>
                </a:lnTo>
                <a:lnTo>
                  <a:pt x="8" y="9"/>
                </a:lnTo>
                <a:lnTo>
                  <a:pt x="9" y="8"/>
                </a:lnTo>
                <a:lnTo>
                  <a:pt x="10" y="7"/>
                </a:lnTo>
                <a:lnTo>
                  <a:pt x="11" y="6"/>
                </a:lnTo>
                <a:lnTo>
                  <a:pt x="12" y="6"/>
                </a:lnTo>
                <a:lnTo>
                  <a:pt x="12" y="5"/>
                </a:lnTo>
                <a:lnTo>
                  <a:pt x="14" y="5"/>
                </a:lnTo>
                <a:lnTo>
                  <a:pt x="15" y="5"/>
                </a:lnTo>
                <a:lnTo>
                  <a:pt x="15" y="4"/>
                </a:lnTo>
                <a:lnTo>
                  <a:pt x="16" y="4"/>
                </a:lnTo>
                <a:lnTo>
                  <a:pt x="17" y="2"/>
                </a:lnTo>
                <a:lnTo>
                  <a:pt x="18" y="2"/>
                </a:lnTo>
                <a:lnTo>
                  <a:pt x="19" y="2"/>
                </a:lnTo>
                <a:lnTo>
                  <a:pt x="20" y="1"/>
                </a:lnTo>
                <a:lnTo>
                  <a:pt x="22" y="1"/>
                </a:lnTo>
                <a:lnTo>
                  <a:pt x="23" y="1"/>
                </a:lnTo>
                <a:lnTo>
                  <a:pt x="24" y="1"/>
                </a:lnTo>
                <a:lnTo>
                  <a:pt x="25" y="1"/>
                </a:lnTo>
                <a:lnTo>
                  <a:pt x="26" y="0"/>
                </a:lnTo>
                <a:lnTo>
                  <a:pt x="27" y="0"/>
                </a:lnTo>
                <a:lnTo>
                  <a:pt x="28" y="0"/>
                </a:lnTo>
                <a:lnTo>
                  <a:pt x="30" y="0"/>
                </a:lnTo>
                <a:lnTo>
                  <a:pt x="31" y="0"/>
                </a:lnTo>
                <a:lnTo>
                  <a:pt x="32" y="0"/>
                </a:lnTo>
                <a:lnTo>
                  <a:pt x="33" y="0"/>
                </a:lnTo>
                <a:lnTo>
                  <a:pt x="34" y="0"/>
                </a:lnTo>
                <a:lnTo>
                  <a:pt x="35" y="0"/>
                </a:lnTo>
                <a:lnTo>
                  <a:pt x="36" y="0"/>
                </a:lnTo>
                <a:lnTo>
                  <a:pt x="38" y="0"/>
                </a:lnTo>
                <a:lnTo>
                  <a:pt x="39" y="0"/>
                </a:lnTo>
                <a:lnTo>
                  <a:pt x="40" y="0"/>
                </a:lnTo>
                <a:lnTo>
                  <a:pt x="41" y="0"/>
                </a:lnTo>
                <a:lnTo>
                  <a:pt x="42" y="0"/>
                </a:lnTo>
                <a:lnTo>
                  <a:pt x="43" y="0"/>
                </a:lnTo>
                <a:lnTo>
                  <a:pt x="43" y="1"/>
                </a:lnTo>
                <a:lnTo>
                  <a:pt x="44" y="1"/>
                </a:lnTo>
                <a:lnTo>
                  <a:pt x="46" y="1"/>
                </a:lnTo>
                <a:lnTo>
                  <a:pt x="47" y="1"/>
                </a:lnTo>
                <a:lnTo>
                  <a:pt x="48" y="1"/>
                </a:lnTo>
                <a:lnTo>
                  <a:pt x="49" y="1"/>
                </a:lnTo>
                <a:lnTo>
                  <a:pt x="49" y="2"/>
                </a:lnTo>
                <a:lnTo>
                  <a:pt x="50" y="2"/>
                </a:lnTo>
                <a:lnTo>
                  <a:pt x="51" y="2"/>
                </a:lnTo>
                <a:lnTo>
                  <a:pt x="52" y="2"/>
                </a:lnTo>
                <a:lnTo>
                  <a:pt x="54" y="4"/>
                </a:lnTo>
                <a:lnTo>
                  <a:pt x="55" y="4"/>
                </a:lnTo>
                <a:lnTo>
                  <a:pt x="56" y="5"/>
                </a:lnTo>
                <a:lnTo>
                  <a:pt x="57" y="5"/>
                </a:lnTo>
                <a:lnTo>
                  <a:pt x="57" y="6"/>
                </a:lnTo>
                <a:lnTo>
                  <a:pt x="58" y="6"/>
                </a:lnTo>
                <a:lnTo>
                  <a:pt x="59" y="7"/>
                </a:lnTo>
                <a:lnTo>
                  <a:pt x="60" y="8"/>
                </a:lnTo>
                <a:lnTo>
                  <a:pt x="62" y="9"/>
                </a:lnTo>
                <a:lnTo>
                  <a:pt x="62" y="10"/>
                </a:lnTo>
                <a:lnTo>
                  <a:pt x="63" y="10"/>
                </a:lnTo>
                <a:lnTo>
                  <a:pt x="63" y="12"/>
                </a:lnTo>
                <a:lnTo>
                  <a:pt x="64" y="12"/>
                </a:lnTo>
                <a:lnTo>
                  <a:pt x="64" y="13"/>
                </a:lnTo>
                <a:lnTo>
                  <a:pt x="65" y="14"/>
                </a:lnTo>
                <a:lnTo>
                  <a:pt x="65" y="15"/>
                </a:lnTo>
                <a:lnTo>
                  <a:pt x="65" y="16"/>
                </a:lnTo>
                <a:lnTo>
                  <a:pt x="66" y="16"/>
                </a:lnTo>
                <a:lnTo>
                  <a:pt x="66" y="17"/>
                </a:lnTo>
                <a:lnTo>
                  <a:pt x="66" y="18"/>
                </a:lnTo>
                <a:lnTo>
                  <a:pt x="67" y="20"/>
                </a:lnTo>
                <a:lnTo>
                  <a:pt x="49" y="23"/>
                </a:lnTo>
                <a:lnTo>
                  <a:pt x="48" y="23"/>
                </a:lnTo>
                <a:lnTo>
                  <a:pt x="48" y="22"/>
                </a:lnTo>
                <a:lnTo>
                  <a:pt x="48" y="21"/>
                </a:lnTo>
                <a:lnTo>
                  <a:pt x="47" y="21"/>
                </a:lnTo>
                <a:lnTo>
                  <a:pt x="47" y="20"/>
                </a:lnTo>
                <a:lnTo>
                  <a:pt x="47" y="18"/>
                </a:lnTo>
                <a:lnTo>
                  <a:pt x="46" y="18"/>
                </a:lnTo>
                <a:lnTo>
                  <a:pt x="46" y="17"/>
                </a:lnTo>
                <a:lnTo>
                  <a:pt x="44" y="17"/>
                </a:lnTo>
                <a:lnTo>
                  <a:pt x="44" y="16"/>
                </a:lnTo>
                <a:lnTo>
                  <a:pt x="43" y="16"/>
                </a:lnTo>
                <a:lnTo>
                  <a:pt x="42" y="16"/>
                </a:lnTo>
                <a:lnTo>
                  <a:pt x="42" y="15"/>
                </a:lnTo>
                <a:lnTo>
                  <a:pt x="41" y="15"/>
                </a:lnTo>
                <a:lnTo>
                  <a:pt x="40" y="15"/>
                </a:lnTo>
                <a:lnTo>
                  <a:pt x="39" y="15"/>
                </a:lnTo>
                <a:lnTo>
                  <a:pt x="38" y="15"/>
                </a:lnTo>
                <a:lnTo>
                  <a:pt x="38" y="14"/>
                </a:lnTo>
                <a:lnTo>
                  <a:pt x="36" y="14"/>
                </a:lnTo>
                <a:lnTo>
                  <a:pt x="35" y="14"/>
                </a:lnTo>
                <a:lnTo>
                  <a:pt x="34" y="14"/>
                </a:lnTo>
                <a:lnTo>
                  <a:pt x="33" y="14"/>
                </a:lnTo>
                <a:lnTo>
                  <a:pt x="32" y="14"/>
                </a:lnTo>
                <a:lnTo>
                  <a:pt x="31" y="14"/>
                </a:lnTo>
                <a:lnTo>
                  <a:pt x="30" y="15"/>
                </a:lnTo>
                <a:lnTo>
                  <a:pt x="28" y="15"/>
                </a:lnTo>
                <a:lnTo>
                  <a:pt x="27" y="15"/>
                </a:lnTo>
                <a:lnTo>
                  <a:pt x="26" y="15"/>
                </a:lnTo>
                <a:lnTo>
                  <a:pt x="25" y="15"/>
                </a:lnTo>
                <a:lnTo>
                  <a:pt x="25" y="16"/>
                </a:lnTo>
                <a:lnTo>
                  <a:pt x="24" y="16"/>
                </a:lnTo>
                <a:lnTo>
                  <a:pt x="23" y="16"/>
                </a:lnTo>
                <a:lnTo>
                  <a:pt x="23" y="17"/>
                </a:lnTo>
                <a:lnTo>
                  <a:pt x="22" y="17"/>
                </a:lnTo>
                <a:lnTo>
                  <a:pt x="22" y="18"/>
                </a:lnTo>
                <a:lnTo>
                  <a:pt x="22" y="20"/>
                </a:lnTo>
                <a:lnTo>
                  <a:pt x="22" y="21"/>
                </a:lnTo>
                <a:lnTo>
                  <a:pt x="22" y="22"/>
                </a:lnTo>
                <a:lnTo>
                  <a:pt x="22" y="23"/>
                </a:lnTo>
                <a:lnTo>
                  <a:pt x="23" y="23"/>
                </a:lnTo>
                <a:lnTo>
                  <a:pt x="23" y="24"/>
                </a:lnTo>
                <a:lnTo>
                  <a:pt x="24" y="24"/>
                </a:lnTo>
                <a:lnTo>
                  <a:pt x="25" y="25"/>
                </a:lnTo>
                <a:lnTo>
                  <a:pt x="26" y="25"/>
                </a:lnTo>
                <a:lnTo>
                  <a:pt x="27" y="25"/>
                </a:lnTo>
                <a:lnTo>
                  <a:pt x="28" y="26"/>
                </a:lnTo>
                <a:lnTo>
                  <a:pt x="30" y="26"/>
                </a:lnTo>
                <a:lnTo>
                  <a:pt x="31" y="26"/>
                </a:lnTo>
                <a:lnTo>
                  <a:pt x="32" y="28"/>
                </a:lnTo>
                <a:lnTo>
                  <a:pt x="33" y="28"/>
                </a:lnTo>
                <a:lnTo>
                  <a:pt x="34" y="28"/>
                </a:lnTo>
                <a:lnTo>
                  <a:pt x="35" y="28"/>
                </a:lnTo>
                <a:lnTo>
                  <a:pt x="36" y="29"/>
                </a:lnTo>
                <a:lnTo>
                  <a:pt x="38" y="29"/>
                </a:lnTo>
                <a:lnTo>
                  <a:pt x="39" y="29"/>
                </a:lnTo>
                <a:lnTo>
                  <a:pt x="40" y="29"/>
                </a:lnTo>
                <a:lnTo>
                  <a:pt x="41" y="29"/>
                </a:lnTo>
                <a:lnTo>
                  <a:pt x="41" y="30"/>
                </a:lnTo>
                <a:lnTo>
                  <a:pt x="42" y="30"/>
                </a:lnTo>
                <a:lnTo>
                  <a:pt x="43" y="30"/>
                </a:lnTo>
                <a:lnTo>
                  <a:pt x="44" y="30"/>
                </a:lnTo>
                <a:lnTo>
                  <a:pt x="46" y="30"/>
                </a:lnTo>
                <a:lnTo>
                  <a:pt x="46" y="31"/>
                </a:lnTo>
                <a:lnTo>
                  <a:pt x="47" y="31"/>
                </a:lnTo>
                <a:lnTo>
                  <a:pt x="48" y="31"/>
                </a:lnTo>
                <a:lnTo>
                  <a:pt x="49" y="31"/>
                </a:lnTo>
                <a:lnTo>
                  <a:pt x="49" y="32"/>
                </a:lnTo>
                <a:lnTo>
                  <a:pt x="50" y="32"/>
                </a:lnTo>
                <a:lnTo>
                  <a:pt x="51" y="32"/>
                </a:lnTo>
                <a:lnTo>
                  <a:pt x="52" y="32"/>
                </a:lnTo>
                <a:lnTo>
                  <a:pt x="54" y="33"/>
                </a:lnTo>
                <a:lnTo>
                  <a:pt x="55" y="33"/>
                </a:lnTo>
                <a:lnTo>
                  <a:pt x="56" y="33"/>
                </a:lnTo>
                <a:lnTo>
                  <a:pt x="56" y="34"/>
                </a:lnTo>
                <a:lnTo>
                  <a:pt x="57" y="34"/>
                </a:lnTo>
                <a:lnTo>
                  <a:pt x="58" y="34"/>
                </a:lnTo>
                <a:lnTo>
                  <a:pt x="58" y="36"/>
                </a:lnTo>
                <a:lnTo>
                  <a:pt x="59" y="36"/>
                </a:lnTo>
                <a:lnTo>
                  <a:pt x="60" y="36"/>
                </a:lnTo>
                <a:lnTo>
                  <a:pt x="60" y="37"/>
                </a:lnTo>
                <a:lnTo>
                  <a:pt x="62" y="37"/>
                </a:lnTo>
                <a:lnTo>
                  <a:pt x="63" y="38"/>
                </a:lnTo>
                <a:lnTo>
                  <a:pt x="64" y="38"/>
                </a:lnTo>
                <a:lnTo>
                  <a:pt x="64" y="39"/>
                </a:lnTo>
                <a:lnTo>
                  <a:pt x="65" y="39"/>
                </a:lnTo>
                <a:lnTo>
                  <a:pt x="65" y="40"/>
                </a:lnTo>
                <a:lnTo>
                  <a:pt x="66" y="40"/>
                </a:lnTo>
                <a:lnTo>
                  <a:pt x="66" y="41"/>
                </a:lnTo>
                <a:lnTo>
                  <a:pt x="67" y="42"/>
                </a:lnTo>
                <a:lnTo>
                  <a:pt x="67" y="44"/>
                </a:lnTo>
                <a:lnTo>
                  <a:pt x="69" y="45"/>
                </a:lnTo>
                <a:lnTo>
                  <a:pt x="69" y="46"/>
                </a:lnTo>
                <a:lnTo>
                  <a:pt x="69" y="47"/>
                </a:lnTo>
                <a:lnTo>
                  <a:pt x="69" y="48"/>
                </a:lnTo>
                <a:lnTo>
                  <a:pt x="70" y="48"/>
                </a:lnTo>
                <a:lnTo>
                  <a:pt x="70" y="49"/>
                </a:lnTo>
                <a:lnTo>
                  <a:pt x="70" y="51"/>
                </a:lnTo>
                <a:lnTo>
                  <a:pt x="70" y="52"/>
                </a:lnTo>
                <a:lnTo>
                  <a:pt x="70" y="53"/>
                </a:lnTo>
                <a:lnTo>
                  <a:pt x="70" y="54"/>
                </a:lnTo>
                <a:lnTo>
                  <a:pt x="70" y="55"/>
                </a:lnTo>
                <a:lnTo>
                  <a:pt x="70" y="56"/>
                </a:lnTo>
                <a:lnTo>
                  <a:pt x="70" y="57"/>
                </a:lnTo>
                <a:lnTo>
                  <a:pt x="69" y="57"/>
                </a:lnTo>
                <a:lnTo>
                  <a:pt x="69" y="59"/>
                </a:lnTo>
                <a:lnTo>
                  <a:pt x="69" y="60"/>
                </a:lnTo>
                <a:lnTo>
                  <a:pt x="69" y="61"/>
                </a:lnTo>
                <a:lnTo>
                  <a:pt x="67" y="61"/>
                </a:lnTo>
                <a:lnTo>
                  <a:pt x="67" y="62"/>
                </a:lnTo>
                <a:lnTo>
                  <a:pt x="67" y="63"/>
                </a:lnTo>
                <a:lnTo>
                  <a:pt x="66" y="64"/>
                </a:lnTo>
                <a:lnTo>
                  <a:pt x="66" y="65"/>
                </a:lnTo>
                <a:lnTo>
                  <a:pt x="65" y="65"/>
                </a:lnTo>
                <a:lnTo>
                  <a:pt x="65" y="67"/>
                </a:lnTo>
                <a:lnTo>
                  <a:pt x="64" y="67"/>
                </a:lnTo>
                <a:lnTo>
                  <a:pt x="64" y="68"/>
                </a:lnTo>
                <a:lnTo>
                  <a:pt x="63" y="69"/>
                </a:lnTo>
                <a:lnTo>
                  <a:pt x="62" y="70"/>
                </a:lnTo>
                <a:lnTo>
                  <a:pt x="60" y="70"/>
                </a:lnTo>
                <a:lnTo>
                  <a:pt x="60" y="71"/>
                </a:lnTo>
                <a:lnTo>
                  <a:pt x="59" y="72"/>
                </a:lnTo>
                <a:lnTo>
                  <a:pt x="58" y="72"/>
                </a:lnTo>
                <a:lnTo>
                  <a:pt x="57" y="73"/>
                </a:lnTo>
                <a:lnTo>
                  <a:pt x="56" y="73"/>
                </a:lnTo>
                <a:lnTo>
                  <a:pt x="55" y="75"/>
                </a:lnTo>
                <a:lnTo>
                  <a:pt x="54" y="75"/>
                </a:lnTo>
                <a:lnTo>
                  <a:pt x="52" y="76"/>
                </a:lnTo>
                <a:lnTo>
                  <a:pt x="51" y="76"/>
                </a:lnTo>
                <a:lnTo>
                  <a:pt x="50" y="76"/>
                </a:lnTo>
                <a:lnTo>
                  <a:pt x="49" y="77"/>
                </a:lnTo>
                <a:lnTo>
                  <a:pt x="48" y="77"/>
                </a:lnTo>
                <a:lnTo>
                  <a:pt x="47" y="77"/>
                </a:lnTo>
                <a:lnTo>
                  <a:pt x="46" y="77"/>
                </a:lnTo>
                <a:lnTo>
                  <a:pt x="44" y="77"/>
                </a:lnTo>
                <a:lnTo>
                  <a:pt x="43" y="77"/>
                </a:lnTo>
                <a:lnTo>
                  <a:pt x="42" y="77"/>
                </a:lnTo>
                <a:lnTo>
                  <a:pt x="42" y="78"/>
                </a:lnTo>
                <a:lnTo>
                  <a:pt x="41" y="78"/>
                </a:lnTo>
                <a:lnTo>
                  <a:pt x="40" y="78"/>
                </a:lnTo>
                <a:lnTo>
                  <a:pt x="39" y="78"/>
                </a:lnTo>
                <a:lnTo>
                  <a:pt x="38" y="78"/>
                </a:lnTo>
                <a:lnTo>
                  <a:pt x="36" y="78"/>
                </a:lnTo>
                <a:lnTo>
                  <a:pt x="35" y="78"/>
                </a:lnTo>
                <a:lnTo>
                  <a:pt x="34" y="78"/>
                </a:lnTo>
                <a:lnTo>
                  <a:pt x="33" y="78"/>
                </a:lnTo>
                <a:lnTo>
                  <a:pt x="32" y="78"/>
                </a:lnTo>
                <a:lnTo>
                  <a:pt x="31" y="78"/>
                </a:lnTo>
                <a:lnTo>
                  <a:pt x="30" y="78"/>
                </a:lnTo>
                <a:lnTo>
                  <a:pt x="28" y="77"/>
                </a:lnTo>
                <a:lnTo>
                  <a:pt x="27" y="77"/>
                </a:lnTo>
                <a:lnTo>
                  <a:pt x="26" y="77"/>
                </a:lnTo>
                <a:lnTo>
                  <a:pt x="25" y="77"/>
                </a:lnTo>
                <a:lnTo>
                  <a:pt x="24" y="77"/>
                </a:lnTo>
                <a:lnTo>
                  <a:pt x="23" y="77"/>
                </a:lnTo>
                <a:lnTo>
                  <a:pt x="23" y="76"/>
                </a:lnTo>
                <a:lnTo>
                  <a:pt x="22" y="76"/>
                </a:lnTo>
                <a:lnTo>
                  <a:pt x="20" y="76"/>
                </a:lnTo>
                <a:lnTo>
                  <a:pt x="19" y="76"/>
                </a:lnTo>
                <a:lnTo>
                  <a:pt x="18" y="75"/>
                </a:lnTo>
                <a:lnTo>
                  <a:pt x="17" y="75"/>
                </a:lnTo>
                <a:lnTo>
                  <a:pt x="16" y="75"/>
                </a:lnTo>
                <a:lnTo>
                  <a:pt x="16" y="73"/>
                </a:lnTo>
                <a:lnTo>
                  <a:pt x="15" y="73"/>
                </a:lnTo>
                <a:lnTo>
                  <a:pt x="14" y="73"/>
                </a:lnTo>
                <a:lnTo>
                  <a:pt x="14" y="72"/>
                </a:lnTo>
                <a:lnTo>
                  <a:pt x="12" y="72"/>
                </a:lnTo>
                <a:lnTo>
                  <a:pt x="11" y="71"/>
                </a:lnTo>
                <a:lnTo>
                  <a:pt x="10" y="71"/>
                </a:lnTo>
                <a:lnTo>
                  <a:pt x="10" y="70"/>
                </a:lnTo>
                <a:lnTo>
                  <a:pt x="9" y="70"/>
                </a:lnTo>
                <a:lnTo>
                  <a:pt x="9" y="69"/>
                </a:lnTo>
                <a:lnTo>
                  <a:pt x="8" y="69"/>
                </a:lnTo>
                <a:lnTo>
                  <a:pt x="8" y="68"/>
                </a:lnTo>
                <a:lnTo>
                  <a:pt x="7" y="68"/>
                </a:lnTo>
                <a:lnTo>
                  <a:pt x="7" y="67"/>
                </a:lnTo>
                <a:lnTo>
                  <a:pt x="5" y="67"/>
                </a:lnTo>
                <a:lnTo>
                  <a:pt x="5" y="65"/>
                </a:lnTo>
                <a:lnTo>
                  <a:pt x="4" y="65"/>
                </a:lnTo>
                <a:lnTo>
                  <a:pt x="4" y="64"/>
                </a:lnTo>
                <a:lnTo>
                  <a:pt x="3" y="63"/>
                </a:lnTo>
                <a:lnTo>
                  <a:pt x="3" y="62"/>
                </a:lnTo>
                <a:lnTo>
                  <a:pt x="2" y="61"/>
                </a:lnTo>
                <a:lnTo>
                  <a:pt x="2" y="60"/>
                </a:lnTo>
                <a:lnTo>
                  <a:pt x="1" y="59"/>
                </a:lnTo>
                <a:lnTo>
                  <a:pt x="1" y="57"/>
                </a:lnTo>
                <a:lnTo>
                  <a:pt x="1" y="56"/>
                </a:lnTo>
                <a:lnTo>
                  <a:pt x="0" y="5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7" name="Freeform 110"/>
          <p:cNvSpPr>
            <a:spLocks/>
          </p:cNvSpPr>
          <p:nvPr/>
        </p:nvSpPr>
        <p:spPr bwMode="auto">
          <a:xfrm>
            <a:off x="6751638" y="5253038"/>
            <a:ext cx="68262" cy="161925"/>
          </a:xfrm>
          <a:custGeom>
            <a:avLst/>
            <a:gdLst>
              <a:gd name="T0" fmla="*/ 41 w 43"/>
              <a:gd name="T1" fmla="*/ 41 h 102"/>
              <a:gd name="T2" fmla="*/ 29 w 43"/>
              <a:gd name="T3" fmla="*/ 71 h 102"/>
              <a:gd name="T4" fmla="*/ 29 w 43"/>
              <a:gd name="T5" fmla="*/ 73 h 102"/>
              <a:gd name="T6" fmla="*/ 29 w 43"/>
              <a:gd name="T7" fmla="*/ 76 h 102"/>
              <a:gd name="T8" fmla="*/ 29 w 43"/>
              <a:gd name="T9" fmla="*/ 78 h 102"/>
              <a:gd name="T10" fmla="*/ 29 w 43"/>
              <a:gd name="T11" fmla="*/ 80 h 102"/>
              <a:gd name="T12" fmla="*/ 29 w 43"/>
              <a:gd name="T13" fmla="*/ 83 h 102"/>
              <a:gd name="T14" fmla="*/ 30 w 43"/>
              <a:gd name="T15" fmla="*/ 84 h 102"/>
              <a:gd name="T16" fmla="*/ 31 w 43"/>
              <a:gd name="T17" fmla="*/ 85 h 102"/>
              <a:gd name="T18" fmla="*/ 33 w 43"/>
              <a:gd name="T19" fmla="*/ 86 h 102"/>
              <a:gd name="T20" fmla="*/ 35 w 43"/>
              <a:gd name="T21" fmla="*/ 85 h 102"/>
              <a:gd name="T22" fmla="*/ 38 w 43"/>
              <a:gd name="T23" fmla="*/ 85 h 102"/>
              <a:gd name="T24" fmla="*/ 40 w 43"/>
              <a:gd name="T25" fmla="*/ 85 h 102"/>
              <a:gd name="T26" fmla="*/ 41 w 43"/>
              <a:gd name="T27" fmla="*/ 84 h 102"/>
              <a:gd name="T28" fmla="*/ 42 w 43"/>
              <a:gd name="T29" fmla="*/ 99 h 102"/>
              <a:gd name="T30" fmla="*/ 41 w 43"/>
              <a:gd name="T31" fmla="*/ 100 h 102"/>
              <a:gd name="T32" fmla="*/ 39 w 43"/>
              <a:gd name="T33" fmla="*/ 100 h 102"/>
              <a:gd name="T34" fmla="*/ 38 w 43"/>
              <a:gd name="T35" fmla="*/ 101 h 102"/>
              <a:gd name="T36" fmla="*/ 35 w 43"/>
              <a:gd name="T37" fmla="*/ 101 h 102"/>
              <a:gd name="T38" fmla="*/ 33 w 43"/>
              <a:gd name="T39" fmla="*/ 101 h 102"/>
              <a:gd name="T40" fmla="*/ 32 w 43"/>
              <a:gd name="T41" fmla="*/ 102 h 102"/>
              <a:gd name="T42" fmla="*/ 30 w 43"/>
              <a:gd name="T43" fmla="*/ 102 h 102"/>
              <a:gd name="T44" fmla="*/ 27 w 43"/>
              <a:gd name="T45" fmla="*/ 102 h 102"/>
              <a:gd name="T46" fmla="*/ 25 w 43"/>
              <a:gd name="T47" fmla="*/ 102 h 102"/>
              <a:gd name="T48" fmla="*/ 23 w 43"/>
              <a:gd name="T49" fmla="*/ 101 h 102"/>
              <a:gd name="T50" fmla="*/ 21 w 43"/>
              <a:gd name="T51" fmla="*/ 101 h 102"/>
              <a:gd name="T52" fmla="*/ 18 w 43"/>
              <a:gd name="T53" fmla="*/ 100 h 102"/>
              <a:gd name="T54" fmla="*/ 16 w 43"/>
              <a:gd name="T55" fmla="*/ 100 h 102"/>
              <a:gd name="T56" fmla="*/ 15 w 43"/>
              <a:gd name="T57" fmla="*/ 99 h 102"/>
              <a:gd name="T58" fmla="*/ 14 w 43"/>
              <a:gd name="T59" fmla="*/ 97 h 102"/>
              <a:gd name="T60" fmla="*/ 13 w 43"/>
              <a:gd name="T61" fmla="*/ 95 h 102"/>
              <a:gd name="T62" fmla="*/ 11 w 43"/>
              <a:gd name="T63" fmla="*/ 94 h 102"/>
              <a:gd name="T64" fmla="*/ 10 w 43"/>
              <a:gd name="T65" fmla="*/ 93 h 102"/>
              <a:gd name="T66" fmla="*/ 10 w 43"/>
              <a:gd name="T67" fmla="*/ 91 h 102"/>
              <a:gd name="T68" fmla="*/ 9 w 43"/>
              <a:gd name="T69" fmla="*/ 89 h 102"/>
              <a:gd name="T70" fmla="*/ 9 w 43"/>
              <a:gd name="T71" fmla="*/ 87 h 102"/>
              <a:gd name="T72" fmla="*/ 9 w 43"/>
              <a:gd name="T73" fmla="*/ 85 h 102"/>
              <a:gd name="T74" fmla="*/ 9 w 43"/>
              <a:gd name="T75" fmla="*/ 83 h 102"/>
              <a:gd name="T76" fmla="*/ 9 w 43"/>
              <a:gd name="T77" fmla="*/ 80 h 102"/>
              <a:gd name="T78" fmla="*/ 9 w 43"/>
              <a:gd name="T79" fmla="*/ 78 h 102"/>
              <a:gd name="T80" fmla="*/ 8 w 43"/>
              <a:gd name="T81" fmla="*/ 76 h 102"/>
              <a:gd name="T82" fmla="*/ 8 w 43"/>
              <a:gd name="T83" fmla="*/ 73 h 102"/>
              <a:gd name="T84" fmla="*/ 0 w 43"/>
              <a:gd name="T85" fmla="*/ 41 h 102"/>
              <a:gd name="T86" fmla="*/ 8 w 43"/>
              <a:gd name="T87" fmla="*/ 25 h 102"/>
              <a:gd name="T88" fmla="*/ 29 w 43"/>
              <a:gd name="T89" fmla="*/ 0 h 102"/>
              <a:gd name="T90" fmla="*/ 41 w 43"/>
              <a:gd name="T91" fmla="*/ 25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
              <a:gd name="T139" fmla="*/ 0 h 102"/>
              <a:gd name="T140" fmla="*/ 43 w 4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 h="102">
                <a:moveTo>
                  <a:pt x="41" y="25"/>
                </a:moveTo>
                <a:lnTo>
                  <a:pt x="41" y="41"/>
                </a:lnTo>
                <a:lnTo>
                  <a:pt x="29" y="41"/>
                </a:lnTo>
                <a:lnTo>
                  <a:pt x="29" y="71"/>
                </a:lnTo>
                <a:lnTo>
                  <a:pt x="29" y="72"/>
                </a:lnTo>
                <a:lnTo>
                  <a:pt x="29" y="73"/>
                </a:lnTo>
                <a:lnTo>
                  <a:pt x="29" y="75"/>
                </a:lnTo>
                <a:lnTo>
                  <a:pt x="29" y="76"/>
                </a:lnTo>
                <a:lnTo>
                  <a:pt x="29" y="77"/>
                </a:lnTo>
                <a:lnTo>
                  <a:pt x="29" y="78"/>
                </a:lnTo>
                <a:lnTo>
                  <a:pt x="29" y="79"/>
                </a:lnTo>
                <a:lnTo>
                  <a:pt x="29" y="80"/>
                </a:lnTo>
                <a:lnTo>
                  <a:pt x="29" y="81"/>
                </a:lnTo>
                <a:lnTo>
                  <a:pt x="29" y="83"/>
                </a:lnTo>
                <a:lnTo>
                  <a:pt x="29" y="84"/>
                </a:lnTo>
                <a:lnTo>
                  <a:pt x="30" y="84"/>
                </a:lnTo>
                <a:lnTo>
                  <a:pt x="30" y="85"/>
                </a:lnTo>
                <a:lnTo>
                  <a:pt x="31" y="85"/>
                </a:lnTo>
                <a:lnTo>
                  <a:pt x="32" y="85"/>
                </a:lnTo>
                <a:lnTo>
                  <a:pt x="33" y="86"/>
                </a:lnTo>
                <a:lnTo>
                  <a:pt x="34" y="86"/>
                </a:lnTo>
                <a:lnTo>
                  <a:pt x="35" y="85"/>
                </a:lnTo>
                <a:lnTo>
                  <a:pt x="37" y="85"/>
                </a:lnTo>
                <a:lnTo>
                  <a:pt x="38" y="85"/>
                </a:lnTo>
                <a:lnTo>
                  <a:pt x="39" y="85"/>
                </a:lnTo>
                <a:lnTo>
                  <a:pt x="40" y="85"/>
                </a:lnTo>
                <a:lnTo>
                  <a:pt x="40" y="84"/>
                </a:lnTo>
                <a:lnTo>
                  <a:pt x="41" y="84"/>
                </a:lnTo>
                <a:lnTo>
                  <a:pt x="43" y="99"/>
                </a:lnTo>
                <a:lnTo>
                  <a:pt x="42" y="99"/>
                </a:lnTo>
                <a:lnTo>
                  <a:pt x="42" y="100"/>
                </a:lnTo>
                <a:lnTo>
                  <a:pt x="41" y="100"/>
                </a:lnTo>
                <a:lnTo>
                  <a:pt x="40" y="100"/>
                </a:lnTo>
                <a:lnTo>
                  <a:pt x="39" y="100"/>
                </a:lnTo>
                <a:lnTo>
                  <a:pt x="39" y="101"/>
                </a:lnTo>
                <a:lnTo>
                  <a:pt x="38" y="101"/>
                </a:lnTo>
                <a:lnTo>
                  <a:pt x="37" y="101"/>
                </a:lnTo>
                <a:lnTo>
                  <a:pt x="35" y="101"/>
                </a:lnTo>
                <a:lnTo>
                  <a:pt x="34" y="101"/>
                </a:lnTo>
                <a:lnTo>
                  <a:pt x="33" y="101"/>
                </a:lnTo>
                <a:lnTo>
                  <a:pt x="33" y="102"/>
                </a:lnTo>
                <a:lnTo>
                  <a:pt x="32" y="102"/>
                </a:lnTo>
                <a:lnTo>
                  <a:pt x="31" y="102"/>
                </a:lnTo>
                <a:lnTo>
                  <a:pt x="30" y="102"/>
                </a:lnTo>
                <a:lnTo>
                  <a:pt x="29" y="102"/>
                </a:lnTo>
                <a:lnTo>
                  <a:pt x="27" y="102"/>
                </a:lnTo>
                <a:lnTo>
                  <a:pt x="26" y="102"/>
                </a:lnTo>
                <a:lnTo>
                  <a:pt x="25" y="102"/>
                </a:lnTo>
                <a:lnTo>
                  <a:pt x="24" y="102"/>
                </a:lnTo>
                <a:lnTo>
                  <a:pt x="23" y="101"/>
                </a:lnTo>
                <a:lnTo>
                  <a:pt x="22" y="101"/>
                </a:lnTo>
                <a:lnTo>
                  <a:pt x="21" y="101"/>
                </a:lnTo>
                <a:lnTo>
                  <a:pt x="19" y="101"/>
                </a:lnTo>
                <a:lnTo>
                  <a:pt x="18" y="100"/>
                </a:lnTo>
                <a:lnTo>
                  <a:pt x="17" y="100"/>
                </a:lnTo>
                <a:lnTo>
                  <a:pt x="16" y="100"/>
                </a:lnTo>
                <a:lnTo>
                  <a:pt x="16" y="99"/>
                </a:lnTo>
                <a:lnTo>
                  <a:pt x="15" y="99"/>
                </a:lnTo>
                <a:lnTo>
                  <a:pt x="15" y="97"/>
                </a:lnTo>
                <a:lnTo>
                  <a:pt x="14" y="97"/>
                </a:lnTo>
                <a:lnTo>
                  <a:pt x="13" y="96"/>
                </a:lnTo>
                <a:lnTo>
                  <a:pt x="13" y="95"/>
                </a:lnTo>
                <a:lnTo>
                  <a:pt x="11" y="95"/>
                </a:lnTo>
                <a:lnTo>
                  <a:pt x="11" y="94"/>
                </a:lnTo>
                <a:lnTo>
                  <a:pt x="10" y="94"/>
                </a:lnTo>
                <a:lnTo>
                  <a:pt x="10" y="93"/>
                </a:lnTo>
                <a:lnTo>
                  <a:pt x="10" y="92"/>
                </a:lnTo>
                <a:lnTo>
                  <a:pt x="10" y="91"/>
                </a:lnTo>
                <a:lnTo>
                  <a:pt x="9" y="91"/>
                </a:lnTo>
                <a:lnTo>
                  <a:pt x="9" y="89"/>
                </a:lnTo>
                <a:lnTo>
                  <a:pt x="9" y="88"/>
                </a:lnTo>
                <a:lnTo>
                  <a:pt x="9" y="87"/>
                </a:lnTo>
                <a:lnTo>
                  <a:pt x="9" y="86"/>
                </a:lnTo>
                <a:lnTo>
                  <a:pt x="9" y="85"/>
                </a:lnTo>
                <a:lnTo>
                  <a:pt x="9" y="84"/>
                </a:lnTo>
                <a:lnTo>
                  <a:pt x="9" y="83"/>
                </a:lnTo>
                <a:lnTo>
                  <a:pt x="9" y="81"/>
                </a:lnTo>
                <a:lnTo>
                  <a:pt x="9" y="80"/>
                </a:lnTo>
                <a:lnTo>
                  <a:pt x="9" y="79"/>
                </a:lnTo>
                <a:lnTo>
                  <a:pt x="9" y="78"/>
                </a:lnTo>
                <a:lnTo>
                  <a:pt x="9" y="77"/>
                </a:lnTo>
                <a:lnTo>
                  <a:pt x="8" y="76"/>
                </a:lnTo>
                <a:lnTo>
                  <a:pt x="8" y="75"/>
                </a:lnTo>
                <a:lnTo>
                  <a:pt x="8" y="73"/>
                </a:lnTo>
                <a:lnTo>
                  <a:pt x="8" y="41"/>
                </a:lnTo>
                <a:lnTo>
                  <a:pt x="0" y="41"/>
                </a:lnTo>
                <a:lnTo>
                  <a:pt x="0" y="25"/>
                </a:lnTo>
                <a:lnTo>
                  <a:pt x="8" y="25"/>
                </a:lnTo>
                <a:lnTo>
                  <a:pt x="8" y="12"/>
                </a:lnTo>
                <a:lnTo>
                  <a:pt x="29" y="0"/>
                </a:lnTo>
                <a:lnTo>
                  <a:pt x="29" y="25"/>
                </a:lnTo>
                <a:lnTo>
                  <a:pt x="41" y="2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8" name="Freeform 111"/>
          <p:cNvSpPr>
            <a:spLocks/>
          </p:cNvSpPr>
          <p:nvPr/>
        </p:nvSpPr>
        <p:spPr bwMode="auto">
          <a:xfrm>
            <a:off x="6838950" y="5249863"/>
            <a:ext cx="107950" cy="161925"/>
          </a:xfrm>
          <a:custGeom>
            <a:avLst/>
            <a:gdLst>
              <a:gd name="T0" fmla="*/ 21 w 68"/>
              <a:gd name="T1" fmla="*/ 36 h 102"/>
              <a:gd name="T2" fmla="*/ 23 w 68"/>
              <a:gd name="T3" fmla="*/ 34 h 102"/>
              <a:gd name="T4" fmla="*/ 26 w 68"/>
              <a:gd name="T5" fmla="*/ 32 h 102"/>
              <a:gd name="T6" fmla="*/ 30 w 68"/>
              <a:gd name="T7" fmla="*/ 30 h 102"/>
              <a:gd name="T8" fmla="*/ 33 w 68"/>
              <a:gd name="T9" fmla="*/ 27 h 102"/>
              <a:gd name="T10" fmla="*/ 37 w 68"/>
              <a:gd name="T11" fmla="*/ 27 h 102"/>
              <a:gd name="T12" fmla="*/ 39 w 68"/>
              <a:gd name="T13" fmla="*/ 26 h 102"/>
              <a:gd name="T14" fmla="*/ 42 w 68"/>
              <a:gd name="T15" fmla="*/ 26 h 102"/>
              <a:gd name="T16" fmla="*/ 46 w 68"/>
              <a:gd name="T17" fmla="*/ 26 h 102"/>
              <a:gd name="T18" fmla="*/ 49 w 68"/>
              <a:gd name="T19" fmla="*/ 26 h 102"/>
              <a:gd name="T20" fmla="*/ 52 w 68"/>
              <a:gd name="T21" fmla="*/ 27 h 102"/>
              <a:gd name="T22" fmla="*/ 54 w 68"/>
              <a:gd name="T23" fmla="*/ 28 h 102"/>
              <a:gd name="T24" fmla="*/ 56 w 68"/>
              <a:gd name="T25" fmla="*/ 30 h 102"/>
              <a:gd name="T26" fmla="*/ 58 w 68"/>
              <a:gd name="T27" fmla="*/ 31 h 102"/>
              <a:gd name="T28" fmla="*/ 61 w 68"/>
              <a:gd name="T29" fmla="*/ 32 h 102"/>
              <a:gd name="T30" fmla="*/ 62 w 68"/>
              <a:gd name="T31" fmla="*/ 34 h 102"/>
              <a:gd name="T32" fmla="*/ 64 w 68"/>
              <a:gd name="T33" fmla="*/ 35 h 102"/>
              <a:gd name="T34" fmla="*/ 65 w 68"/>
              <a:gd name="T35" fmla="*/ 38 h 102"/>
              <a:gd name="T36" fmla="*/ 66 w 68"/>
              <a:gd name="T37" fmla="*/ 40 h 102"/>
              <a:gd name="T38" fmla="*/ 66 w 68"/>
              <a:gd name="T39" fmla="*/ 43 h 102"/>
              <a:gd name="T40" fmla="*/ 68 w 68"/>
              <a:gd name="T41" fmla="*/ 47 h 102"/>
              <a:gd name="T42" fmla="*/ 68 w 68"/>
              <a:gd name="T43" fmla="*/ 50 h 102"/>
              <a:gd name="T44" fmla="*/ 68 w 68"/>
              <a:gd name="T45" fmla="*/ 54 h 102"/>
              <a:gd name="T46" fmla="*/ 68 w 68"/>
              <a:gd name="T47" fmla="*/ 57 h 102"/>
              <a:gd name="T48" fmla="*/ 48 w 68"/>
              <a:gd name="T49" fmla="*/ 102 h 102"/>
              <a:gd name="T50" fmla="*/ 48 w 68"/>
              <a:gd name="T51" fmla="*/ 60 h 102"/>
              <a:gd name="T52" fmla="*/ 48 w 68"/>
              <a:gd name="T53" fmla="*/ 57 h 102"/>
              <a:gd name="T54" fmla="*/ 48 w 68"/>
              <a:gd name="T55" fmla="*/ 54 h 102"/>
              <a:gd name="T56" fmla="*/ 48 w 68"/>
              <a:gd name="T57" fmla="*/ 50 h 102"/>
              <a:gd name="T58" fmla="*/ 47 w 68"/>
              <a:gd name="T59" fmla="*/ 48 h 102"/>
              <a:gd name="T60" fmla="*/ 46 w 68"/>
              <a:gd name="T61" fmla="*/ 46 h 102"/>
              <a:gd name="T62" fmla="*/ 45 w 68"/>
              <a:gd name="T63" fmla="*/ 43 h 102"/>
              <a:gd name="T64" fmla="*/ 42 w 68"/>
              <a:gd name="T65" fmla="*/ 42 h 102"/>
              <a:gd name="T66" fmla="*/ 40 w 68"/>
              <a:gd name="T67" fmla="*/ 41 h 102"/>
              <a:gd name="T68" fmla="*/ 37 w 68"/>
              <a:gd name="T69" fmla="*/ 41 h 102"/>
              <a:gd name="T70" fmla="*/ 33 w 68"/>
              <a:gd name="T71" fmla="*/ 41 h 102"/>
              <a:gd name="T72" fmla="*/ 31 w 68"/>
              <a:gd name="T73" fmla="*/ 42 h 102"/>
              <a:gd name="T74" fmla="*/ 29 w 68"/>
              <a:gd name="T75" fmla="*/ 43 h 102"/>
              <a:gd name="T76" fmla="*/ 25 w 68"/>
              <a:gd name="T77" fmla="*/ 44 h 102"/>
              <a:gd name="T78" fmla="*/ 24 w 68"/>
              <a:gd name="T79" fmla="*/ 47 h 102"/>
              <a:gd name="T80" fmla="*/ 22 w 68"/>
              <a:gd name="T81" fmla="*/ 49 h 102"/>
              <a:gd name="T82" fmla="*/ 22 w 68"/>
              <a:gd name="T83" fmla="*/ 52 h 102"/>
              <a:gd name="T84" fmla="*/ 21 w 68"/>
              <a:gd name="T85" fmla="*/ 55 h 102"/>
              <a:gd name="T86" fmla="*/ 21 w 68"/>
              <a:gd name="T87" fmla="*/ 58 h 102"/>
              <a:gd name="T88" fmla="*/ 21 w 68"/>
              <a:gd name="T89" fmla="*/ 62 h 102"/>
              <a:gd name="T90" fmla="*/ 19 w 68"/>
              <a:gd name="T91" fmla="*/ 65 h 102"/>
              <a:gd name="T92" fmla="*/ 0 w 68"/>
              <a:gd name="T93" fmla="*/ 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02"/>
              <a:gd name="T143" fmla="*/ 68 w 6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02">
                <a:moveTo>
                  <a:pt x="19" y="0"/>
                </a:moveTo>
                <a:lnTo>
                  <a:pt x="19" y="38"/>
                </a:lnTo>
                <a:lnTo>
                  <a:pt x="21" y="36"/>
                </a:lnTo>
                <a:lnTo>
                  <a:pt x="22" y="36"/>
                </a:lnTo>
                <a:lnTo>
                  <a:pt x="22" y="35"/>
                </a:lnTo>
                <a:lnTo>
                  <a:pt x="23" y="34"/>
                </a:lnTo>
                <a:lnTo>
                  <a:pt x="24" y="33"/>
                </a:lnTo>
                <a:lnTo>
                  <a:pt x="25" y="32"/>
                </a:lnTo>
                <a:lnTo>
                  <a:pt x="26" y="32"/>
                </a:lnTo>
                <a:lnTo>
                  <a:pt x="27" y="31"/>
                </a:lnTo>
                <a:lnTo>
                  <a:pt x="29" y="30"/>
                </a:lnTo>
                <a:lnTo>
                  <a:pt x="30" y="30"/>
                </a:lnTo>
                <a:lnTo>
                  <a:pt x="31" y="28"/>
                </a:lnTo>
                <a:lnTo>
                  <a:pt x="32" y="28"/>
                </a:lnTo>
                <a:lnTo>
                  <a:pt x="33" y="27"/>
                </a:lnTo>
                <a:lnTo>
                  <a:pt x="34" y="27"/>
                </a:lnTo>
                <a:lnTo>
                  <a:pt x="35" y="27"/>
                </a:lnTo>
                <a:lnTo>
                  <a:pt x="37" y="27"/>
                </a:lnTo>
                <a:lnTo>
                  <a:pt x="37" y="26"/>
                </a:lnTo>
                <a:lnTo>
                  <a:pt x="38" y="26"/>
                </a:lnTo>
                <a:lnTo>
                  <a:pt x="39" y="26"/>
                </a:lnTo>
                <a:lnTo>
                  <a:pt x="40" y="26"/>
                </a:lnTo>
                <a:lnTo>
                  <a:pt x="41" y="26"/>
                </a:lnTo>
                <a:lnTo>
                  <a:pt x="42" y="26"/>
                </a:lnTo>
                <a:lnTo>
                  <a:pt x="43" y="26"/>
                </a:lnTo>
                <a:lnTo>
                  <a:pt x="45" y="26"/>
                </a:lnTo>
                <a:lnTo>
                  <a:pt x="46" y="26"/>
                </a:lnTo>
                <a:lnTo>
                  <a:pt x="47" y="26"/>
                </a:lnTo>
                <a:lnTo>
                  <a:pt x="48" y="26"/>
                </a:lnTo>
                <a:lnTo>
                  <a:pt x="49" y="26"/>
                </a:lnTo>
                <a:lnTo>
                  <a:pt x="49" y="27"/>
                </a:lnTo>
                <a:lnTo>
                  <a:pt x="50" y="27"/>
                </a:lnTo>
                <a:lnTo>
                  <a:pt x="52" y="27"/>
                </a:lnTo>
                <a:lnTo>
                  <a:pt x="53" y="27"/>
                </a:lnTo>
                <a:lnTo>
                  <a:pt x="53" y="28"/>
                </a:lnTo>
                <a:lnTo>
                  <a:pt x="54" y="28"/>
                </a:lnTo>
                <a:lnTo>
                  <a:pt x="55" y="28"/>
                </a:lnTo>
                <a:lnTo>
                  <a:pt x="56" y="28"/>
                </a:lnTo>
                <a:lnTo>
                  <a:pt x="56" y="30"/>
                </a:lnTo>
                <a:lnTo>
                  <a:pt x="57" y="30"/>
                </a:lnTo>
                <a:lnTo>
                  <a:pt x="57" y="31"/>
                </a:lnTo>
                <a:lnTo>
                  <a:pt x="58" y="31"/>
                </a:lnTo>
                <a:lnTo>
                  <a:pt x="60" y="31"/>
                </a:lnTo>
                <a:lnTo>
                  <a:pt x="60" y="32"/>
                </a:lnTo>
                <a:lnTo>
                  <a:pt x="61" y="32"/>
                </a:lnTo>
                <a:lnTo>
                  <a:pt x="61" y="33"/>
                </a:lnTo>
                <a:lnTo>
                  <a:pt x="62" y="33"/>
                </a:lnTo>
                <a:lnTo>
                  <a:pt x="62" y="34"/>
                </a:lnTo>
                <a:lnTo>
                  <a:pt x="63" y="34"/>
                </a:lnTo>
                <a:lnTo>
                  <a:pt x="63" y="35"/>
                </a:lnTo>
                <a:lnTo>
                  <a:pt x="64" y="35"/>
                </a:lnTo>
                <a:lnTo>
                  <a:pt x="64" y="36"/>
                </a:lnTo>
                <a:lnTo>
                  <a:pt x="64" y="38"/>
                </a:lnTo>
                <a:lnTo>
                  <a:pt x="65" y="38"/>
                </a:lnTo>
                <a:lnTo>
                  <a:pt x="65" y="39"/>
                </a:lnTo>
                <a:lnTo>
                  <a:pt x="65" y="40"/>
                </a:lnTo>
                <a:lnTo>
                  <a:pt x="66" y="40"/>
                </a:lnTo>
                <a:lnTo>
                  <a:pt x="66" y="41"/>
                </a:lnTo>
                <a:lnTo>
                  <a:pt x="66" y="42"/>
                </a:lnTo>
                <a:lnTo>
                  <a:pt x="66" y="43"/>
                </a:lnTo>
                <a:lnTo>
                  <a:pt x="68" y="44"/>
                </a:lnTo>
                <a:lnTo>
                  <a:pt x="68" y="46"/>
                </a:lnTo>
                <a:lnTo>
                  <a:pt x="68" y="47"/>
                </a:lnTo>
                <a:lnTo>
                  <a:pt x="68" y="48"/>
                </a:lnTo>
                <a:lnTo>
                  <a:pt x="68" y="49"/>
                </a:lnTo>
                <a:lnTo>
                  <a:pt x="68" y="50"/>
                </a:lnTo>
                <a:lnTo>
                  <a:pt x="68" y="51"/>
                </a:lnTo>
                <a:lnTo>
                  <a:pt x="68" y="52"/>
                </a:lnTo>
                <a:lnTo>
                  <a:pt x="68" y="54"/>
                </a:lnTo>
                <a:lnTo>
                  <a:pt x="68" y="55"/>
                </a:lnTo>
                <a:lnTo>
                  <a:pt x="68" y="56"/>
                </a:lnTo>
                <a:lnTo>
                  <a:pt x="68" y="57"/>
                </a:lnTo>
                <a:lnTo>
                  <a:pt x="68" y="58"/>
                </a:lnTo>
                <a:lnTo>
                  <a:pt x="68" y="102"/>
                </a:lnTo>
                <a:lnTo>
                  <a:pt x="48" y="102"/>
                </a:lnTo>
                <a:lnTo>
                  <a:pt x="48" y="63"/>
                </a:lnTo>
                <a:lnTo>
                  <a:pt x="48" y="62"/>
                </a:lnTo>
                <a:lnTo>
                  <a:pt x="48" y="60"/>
                </a:lnTo>
                <a:lnTo>
                  <a:pt x="48" y="59"/>
                </a:lnTo>
                <a:lnTo>
                  <a:pt x="48" y="58"/>
                </a:lnTo>
                <a:lnTo>
                  <a:pt x="48" y="57"/>
                </a:lnTo>
                <a:lnTo>
                  <a:pt x="48" y="56"/>
                </a:lnTo>
                <a:lnTo>
                  <a:pt x="48" y="55"/>
                </a:lnTo>
                <a:lnTo>
                  <a:pt x="48" y="54"/>
                </a:lnTo>
                <a:lnTo>
                  <a:pt x="48" y="52"/>
                </a:lnTo>
                <a:lnTo>
                  <a:pt x="48" y="51"/>
                </a:lnTo>
                <a:lnTo>
                  <a:pt x="48" y="50"/>
                </a:lnTo>
                <a:lnTo>
                  <a:pt x="48" y="49"/>
                </a:lnTo>
                <a:lnTo>
                  <a:pt x="47" y="49"/>
                </a:lnTo>
                <a:lnTo>
                  <a:pt x="47" y="48"/>
                </a:lnTo>
                <a:lnTo>
                  <a:pt x="47" y="47"/>
                </a:lnTo>
                <a:lnTo>
                  <a:pt x="46" y="47"/>
                </a:lnTo>
                <a:lnTo>
                  <a:pt x="46" y="46"/>
                </a:lnTo>
                <a:lnTo>
                  <a:pt x="46" y="44"/>
                </a:lnTo>
                <a:lnTo>
                  <a:pt x="45" y="44"/>
                </a:lnTo>
                <a:lnTo>
                  <a:pt x="45" y="43"/>
                </a:lnTo>
                <a:lnTo>
                  <a:pt x="43" y="43"/>
                </a:lnTo>
                <a:lnTo>
                  <a:pt x="42" y="43"/>
                </a:lnTo>
                <a:lnTo>
                  <a:pt x="42" y="42"/>
                </a:lnTo>
                <a:lnTo>
                  <a:pt x="41" y="42"/>
                </a:lnTo>
                <a:lnTo>
                  <a:pt x="40" y="42"/>
                </a:lnTo>
                <a:lnTo>
                  <a:pt x="40" y="41"/>
                </a:lnTo>
                <a:lnTo>
                  <a:pt x="39" y="41"/>
                </a:lnTo>
                <a:lnTo>
                  <a:pt x="38" y="41"/>
                </a:lnTo>
                <a:lnTo>
                  <a:pt x="37" y="41"/>
                </a:lnTo>
                <a:lnTo>
                  <a:pt x="35" y="41"/>
                </a:lnTo>
                <a:lnTo>
                  <a:pt x="34" y="41"/>
                </a:lnTo>
                <a:lnTo>
                  <a:pt x="33" y="41"/>
                </a:lnTo>
                <a:lnTo>
                  <a:pt x="32" y="41"/>
                </a:lnTo>
                <a:lnTo>
                  <a:pt x="32" y="42"/>
                </a:lnTo>
                <a:lnTo>
                  <a:pt x="31" y="42"/>
                </a:lnTo>
                <a:lnTo>
                  <a:pt x="30" y="42"/>
                </a:lnTo>
                <a:lnTo>
                  <a:pt x="29" y="42"/>
                </a:lnTo>
                <a:lnTo>
                  <a:pt x="29" y="43"/>
                </a:lnTo>
                <a:lnTo>
                  <a:pt x="27" y="43"/>
                </a:lnTo>
                <a:lnTo>
                  <a:pt x="26" y="44"/>
                </a:lnTo>
                <a:lnTo>
                  <a:pt x="25" y="44"/>
                </a:lnTo>
                <a:lnTo>
                  <a:pt x="25" y="46"/>
                </a:lnTo>
                <a:lnTo>
                  <a:pt x="24" y="46"/>
                </a:lnTo>
                <a:lnTo>
                  <a:pt x="24" y="47"/>
                </a:lnTo>
                <a:lnTo>
                  <a:pt x="23" y="48"/>
                </a:lnTo>
                <a:lnTo>
                  <a:pt x="23" y="49"/>
                </a:lnTo>
                <a:lnTo>
                  <a:pt x="22" y="49"/>
                </a:lnTo>
                <a:lnTo>
                  <a:pt x="22" y="50"/>
                </a:lnTo>
                <a:lnTo>
                  <a:pt x="22" y="51"/>
                </a:lnTo>
                <a:lnTo>
                  <a:pt x="22" y="52"/>
                </a:lnTo>
                <a:lnTo>
                  <a:pt x="21" y="52"/>
                </a:lnTo>
                <a:lnTo>
                  <a:pt x="21" y="54"/>
                </a:lnTo>
                <a:lnTo>
                  <a:pt x="21" y="55"/>
                </a:lnTo>
                <a:lnTo>
                  <a:pt x="21" y="56"/>
                </a:lnTo>
                <a:lnTo>
                  <a:pt x="21" y="57"/>
                </a:lnTo>
                <a:lnTo>
                  <a:pt x="21" y="58"/>
                </a:lnTo>
                <a:lnTo>
                  <a:pt x="21" y="59"/>
                </a:lnTo>
                <a:lnTo>
                  <a:pt x="21" y="60"/>
                </a:lnTo>
                <a:lnTo>
                  <a:pt x="21" y="62"/>
                </a:lnTo>
                <a:lnTo>
                  <a:pt x="19" y="63"/>
                </a:lnTo>
                <a:lnTo>
                  <a:pt x="19" y="64"/>
                </a:lnTo>
                <a:lnTo>
                  <a:pt x="19" y="65"/>
                </a:lnTo>
                <a:lnTo>
                  <a:pt x="19" y="102"/>
                </a:lnTo>
                <a:lnTo>
                  <a:pt x="0" y="102"/>
                </a:lnTo>
                <a:lnTo>
                  <a:pt x="0" y="0"/>
                </a:lnTo>
                <a:lnTo>
                  <a:pt x="19"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89" name="Freeform 112"/>
          <p:cNvSpPr>
            <a:spLocks noEditPoints="1"/>
          </p:cNvSpPr>
          <p:nvPr/>
        </p:nvSpPr>
        <p:spPr bwMode="auto">
          <a:xfrm>
            <a:off x="6969125" y="5291138"/>
            <a:ext cx="109538" cy="123825"/>
          </a:xfrm>
          <a:custGeom>
            <a:avLst/>
            <a:gdLst>
              <a:gd name="T0" fmla="*/ 67 w 69"/>
              <a:gd name="T1" fmla="*/ 59 h 78"/>
              <a:gd name="T2" fmla="*/ 65 w 69"/>
              <a:gd name="T3" fmla="*/ 63 h 78"/>
              <a:gd name="T4" fmla="*/ 62 w 69"/>
              <a:gd name="T5" fmla="*/ 68 h 78"/>
              <a:gd name="T6" fmla="*/ 59 w 69"/>
              <a:gd name="T7" fmla="*/ 70 h 78"/>
              <a:gd name="T8" fmla="*/ 55 w 69"/>
              <a:gd name="T9" fmla="*/ 73 h 78"/>
              <a:gd name="T10" fmla="*/ 51 w 69"/>
              <a:gd name="T11" fmla="*/ 76 h 78"/>
              <a:gd name="T12" fmla="*/ 45 w 69"/>
              <a:gd name="T13" fmla="*/ 77 h 78"/>
              <a:gd name="T14" fmla="*/ 41 w 69"/>
              <a:gd name="T15" fmla="*/ 78 h 78"/>
              <a:gd name="T16" fmla="*/ 35 w 69"/>
              <a:gd name="T17" fmla="*/ 78 h 78"/>
              <a:gd name="T18" fmla="*/ 29 w 69"/>
              <a:gd name="T19" fmla="*/ 77 h 78"/>
              <a:gd name="T20" fmla="*/ 23 w 69"/>
              <a:gd name="T21" fmla="*/ 76 h 78"/>
              <a:gd name="T22" fmla="*/ 18 w 69"/>
              <a:gd name="T23" fmla="*/ 73 h 78"/>
              <a:gd name="T24" fmla="*/ 13 w 69"/>
              <a:gd name="T25" fmla="*/ 71 h 78"/>
              <a:gd name="T26" fmla="*/ 8 w 69"/>
              <a:gd name="T27" fmla="*/ 65 h 78"/>
              <a:gd name="T28" fmla="*/ 6 w 69"/>
              <a:gd name="T29" fmla="*/ 62 h 78"/>
              <a:gd name="T30" fmla="*/ 4 w 69"/>
              <a:gd name="T31" fmla="*/ 57 h 78"/>
              <a:gd name="T32" fmla="*/ 2 w 69"/>
              <a:gd name="T33" fmla="*/ 53 h 78"/>
              <a:gd name="T34" fmla="*/ 0 w 69"/>
              <a:gd name="T35" fmla="*/ 47 h 78"/>
              <a:gd name="T36" fmla="*/ 0 w 69"/>
              <a:gd name="T37" fmla="*/ 41 h 78"/>
              <a:gd name="T38" fmla="*/ 0 w 69"/>
              <a:gd name="T39" fmla="*/ 36 h 78"/>
              <a:gd name="T40" fmla="*/ 0 w 69"/>
              <a:gd name="T41" fmla="*/ 30 h 78"/>
              <a:gd name="T42" fmla="*/ 3 w 69"/>
              <a:gd name="T43" fmla="*/ 24 h 78"/>
              <a:gd name="T44" fmla="*/ 4 w 69"/>
              <a:gd name="T45" fmla="*/ 20 h 78"/>
              <a:gd name="T46" fmla="*/ 6 w 69"/>
              <a:gd name="T47" fmla="*/ 15 h 78"/>
              <a:gd name="T48" fmla="*/ 10 w 69"/>
              <a:gd name="T49" fmla="*/ 10 h 78"/>
              <a:gd name="T50" fmla="*/ 13 w 69"/>
              <a:gd name="T51" fmla="*/ 8 h 78"/>
              <a:gd name="T52" fmla="*/ 19 w 69"/>
              <a:gd name="T53" fmla="*/ 4 h 78"/>
              <a:gd name="T54" fmla="*/ 23 w 69"/>
              <a:gd name="T55" fmla="*/ 1 h 78"/>
              <a:gd name="T56" fmla="*/ 29 w 69"/>
              <a:gd name="T57" fmla="*/ 0 h 78"/>
              <a:gd name="T58" fmla="*/ 35 w 69"/>
              <a:gd name="T59" fmla="*/ 0 h 78"/>
              <a:gd name="T60" fmla="*/ 41 w 69"/>
              <a:gd name="T61" fmla="*/ 0 h 78"/>
              <a:gd name="T62" fmla="*/ 45 w 69"/>
              <a:gd name="T63" fmla="*/ 1 h 78"/>
              <a:gd name="T64" fmla="*/ 50 w 69"/>
              <a:gd name="T65" fmla="*/ 4 h 78"/>
              <a:gd name="T66" fmla="*/ 54 w 69"/>
              <a:gd name="T67" fmla="*/ 6 h 78"/>
              <a:gd name="T68" fmla="*/ 59 w 69"/>
              <a:gd name="T69" fmla="*/ 9 h 78"/>
              <a:gd name="T70" fmla="*/ 62 w 69"/>
              <a:gd name="T71" fmla="*/ 13 h 78"/>
              <a:gd name="T72" fmla="*/ 65 w 69"/>
              <a:gd name="T73" fmla="*/ 17 h 78"/>
              <a:gd name="T74" fmla="*/ 67 w 69"/>
              <a:gd name="T75" fmla="*/ 23 h 78"/>
              <a:gd name="T76" fmla="*/ 68 w 69"/>
              <a:gd name="T77" fmla="*/ 29 h 78"/>
              <a:gd name="T78" fmla="*/ 69 w 69"/>
              <a:gd name="T79" fmla="*/ 36 h 78"/>
              <a:gd name="T80" fmla="*/ 69 w 69"/>
              <a:gd name="T81" fmla="*/ 41 h 78"/>
              <a:gd name="T82" fmla="*/ 20 w 69"/>
              <a:gd name="T83" fmla="*/ 47 h 78"/>
              <a:gd name="T84" fmla="*/ 21 w 69"/>
              <a:gd name="T85" fmla="*/ 52 h 78"/>
              <a:gd name="T86" fmla="*/ 23 w 69"/>
              <a:gd name="T87" fmla="*/ 55 h 78"/>
              <a:gd name="T88" fmla="*/ 28 w 69"/>
              <a:gd name="T89" fmla="*/ 61 h 78"/>
              <a:gd name="T90" fmla="*/ 33 w 69"/>
              <a:gd name="T91" fmla="*/ 62 h 78"/>
              <a:gd name="T92" fmla="*/ 37 w 69"/>
              <a:gd name="T93" fmla="*/ 63 h 78"/>
              <a:gd name="T94" fmla="*/ 42 w 69"/>
              <a:gd name="T95" fmla="*/ 62 h 78"/>
              <a:gd name="T96" fmla="*/ 46 w 69"/>
              <a:gd name="T97" fmla="*/ 59 h 78"/>
              <a:gd name="T98" fmla="*/ 49 w 69"/>
              <a:gd name="T99" fmla="*/ 55 h 78"/>
              <a:gd name="T100" fmla="*/ 50 w 69"/>
              <a:gd name="T101" fmla="*/ 30 h 78"/>
              <a:gd name="T102" fmla="*/ 49 w 69"/>
              <a:gd name="T103" fmla="*/ 25 h 78"/>
              <a:gd name="T104" fmla="*/ 47 w 69"/>
              <a:gd name="T105" fmla="*/ 21 h 78"/>
              <a:gd name="T106" fmla="*/ 44 w 69"/>
              <a:gd name="T107" fmla="*/ 18 h 78"/>
              <a:gd name="T108" fmla="*/ 41 w 69"/>
              <a:gd name="T109" fmla="*/ 16 h 78"/>
              <a:gd name="T110" fmla="*/ 35 w 69"/>
              <a:gd name="T111" fmla="*/ 15 h 78"/>
              <a:gd name="T112" fmla="*/ 29 w 69"/>
              <a:gd name="T113" fmla="*/ 16 h 78"/>
              <a:gd name="T114" fmla="*/ 26 w 69"/>
              <a:gd name="T115" fmla="*/ 18 h 78"/>
              <a:gd name="T116" fmla="*/ 23 w 69"/>
              <a:gd name="T117" fmla="*/ 22 h 78"/>
              <a:gd name="T118" fmla="*/ 21 w 69"/>
              <a:gd name="T119" fmla="*/ 25 h 78"/>
              <a:gd name="T120" fmla="*/ 21 w 69"/>
              <a:gd name="T121" fmla="*/ 31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78"/>
              <a:gd name="T185" fmla="*/ 69 w 69"/>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78">
                <a:moveTo>
                  <a:pt x="49" y="53"/>
                </a:moveTo>
                <a:lnTo>
                  <a:pt x="68" y="56"/>
                </a:lnTo>
                <a:lnTo>
                  <a:pt x="68" y="57"/>
                </a:lnTo>
                <a:lnTo>
                  <a:pt x="68" y="59"/>
                </a:lnTo>
                <a:lnTo>
                  <a:pt x="67" y="59"/>
                </a:lnTo>
                <a:lnTo>
                  <a:pt x="67" y="60"/>
                </a:lnTo>
                <a:lnTo>
                  <a:pt x="67" y="61"/>
                </a:lnTo>
                <a:lnTo>
                  <a:pt x="66" y="61"/>
                </a:lnTo>
                <a:lnTo>
                  <a:pt x="66" y="62"/>
                </a:lnTo>
                <a:lnTo>
                  <a:pt x="65" y="63"/>
                </a:lnTo>
                <a:lnTo>
                  <a:pt x="65" y="64"/>
                </a:lnTo>
                <a:lnTo>
                  <a:pt x="63" y="65"/>
                </a:lnTo>
                <a:lnTo>
                  <a:pt x="63" y="67"/>
                </a:lnTo>
                <a:lnTo>
                  <a:pt x="62" y="67"/>
                </a:lnTo>
                <a:lnTo>
                  <a:pt x="62" y="68"/>
                </a:lnTo>
                <a:lnTo>
                  <a:pt x="61" y="68"/>
                </a:lnTo>
                <a:lnTo>
                  <a:pt x="61" y="69"/>
                </a:lnTo>
                <a:lnTo>
                  <a:pt x="60" y="69"/>
                </a:lnTo>
                <a:lnTo>
                  <a:pt x="60" y="70"/>
                </a:lnTo>
                <a:lnTo>
                  <a:pt x="59" y="70"/>
                </a:lnTo>
                <a:lnTo>
                  <a:pt x="59" y="71"/>
                </a:lnTo>
                <a:lnTo>
                  <a:pt x="58" y="71"/>
                </a:lnTo>
                <a:lnTo>
                  <a:pt x="57" y="72"/>
                </a:lnTo>
                <a:lnTo>
                  <a:pt x="55" y="72"/>
                </a:lnTo>
                <a:lnTo>
                  <a:pt x="55" y="73"/>
                </a:lnTo>
                <a:lnTo>
                  <a:pt x="54" y="73"/>
                </a:lnTo>
                <a:lnTo>
                  <a:pt x="53" y="75"/>
                </a:lnTo>
                <a:lnTo>
                  <a:pt x="52" y="75"/>
                </a:lnTo>
                <a:lnTo>
                  <a:pt x="51" y="75"/>
                </a:lnTo>
                <a:lnTo>
                  <a:pt x="51" y="76"/>
                </a:lnTo>
                <a:lnTo>
                  <a:pt x="50" y="76"/>
                </a:lnTo>
                <a:lnTo>
                  <a:pt x="49" y="76"/>
                </a:lnTo>
                <a:lnTo>
                  <a:pt x="47" y="77"/>
                </a:lnTo>
                <a:lnTo>
                  <a:pt x="46" y="77"/>
                </a:lnTo>
                <a:lnTo>
                  <a:pt x="45" y="77"/>
                </a:lnTo>
                <a:lnTo>
                  <a:pt x="44" y="77"/>
                </a:lnTo>
                <a:lnTo>
                  <a:pt x="43" y="77"/>
                </a:lnTo>
                <a:lnTo>
                  <a:pt x="42" y="77"/>
                </a:lnTo>
                <a:lnTo>
                  <a:pt x="42" y="78"/>
                </a:lnTo>
                <a:lnTo>
                  <a:pt x="41" y="78"/>
                </a:lnTo>
                <a:lnTo>
                  <a:pt x="39" y="78"/>
                </a:lnTo>
                <a:lnTo>
                  <a:pt x="38" y="78"/>
                </a:lnTo>
                <a:lnTo>
                  <a:pt x="37" y="78"/>
                </a:lnTo>
                <a:lnTo>
                  <a:pt x="36" y="78"/>
                </a:lnTo>
                <a:lnTo>
                  <a:pt x="35" y="78"/>
                </a:lnTo>
                <a:lnTo>
                  <a:pt x="34" y="78"/>
                </a:lnTo>
                <a:lnTo>
                  <a:pt x="33" y="78"/>
                </a:lnTo>
                <a:lnTo>
                  <a:pt x="31" y="78"/>
                </a:lnTo>
                <a:lnTo>
                  <a:pt x="30" y="78"/>
                </a:lnTo>
                <a:lnTo>
                  <a:pt x="29" y="77"/>
                </a:lnTo>
                <a:lnTo>
                  <a:pt x="28" y="77"/>
                </a:lnTo>
                <a:lnTo>
                  <a:pt x="27" y="77"/>
                </a:lnTo>
                <a:lnTo>
                  <a:pt x="26" y="77"/>
                </a:lnTo>
                <a:lnTo>
                  <a:pt x="25" y="76"/>
                </a:lnTo>
                <a:lnTo>
                  <a:pt x="23" y="76"/>
                </a:lnTo>
                <a:lnTo>
                  <a:pt x="22" y="76"/>
                </a:lnTo>
                <a:lnTo>
                  <a:pt x="21" y="76"/>
                </a:lnTo>
                <a:lnTo>
                  <a:pt x="20" y="75"/>
                </a:lnTo>
                <a:lnTo>
                  <a:pt x="19" y="75"/>
                </a:lnTo>
                <a:lnTo>
                  <a:pt x="18" y="73"/>
                </a:lnTo>
                <a:lnTo>
                  <a:pt x="17" y="73"/>
                </a:lnTo>
                <a:lnTo>
                  <a:pt x="17" y="72"/>
                </a:lnTo>
                <a:lnTo>
                  <a:pt x="15" y="72"/>
                </a:lnTo>
                <a:lnTo>
                  <a:pt x="14" y="72"/>
                </a:lnTo>
                <a:lnTo>
                  <a:pt x="13" y="71"/>
                </a:lnTo>
                <a:lnTo>
                  <a:pt x="12" y="70"/>
                </a:lnTo>
                <a:lnTo>
                  <a:pt x="11" y="69"/>
                </a:lnTo>
                <a:lnTo>
                  <a:pt x="10" y="68"/>
                </a:lnTo>
                <a:lnTo>
                  <a:pt x="8" y="67"/>
                </a:lnTo>
                <a:lnTo>
                  <a:pt x="8" y="65"/>
                </a:lnTo>
                <a:lnTo>
                  <a:pt x="7" y="65"/>
                </a:lnTo>
                <a:lnTo>
                  <a:pt x="7" y="64"/>
                </a:lnTo>
                <a:lnTo>
                  <a:pt x="6" y="64"/>
                </a:lnTo>
                <a:lnTo>
                  <a:pt x="6" y="63"/>
                </a:lnTo>
                <a:lnTo>
                  <a:pt x="6" y="62"/>
                </a:lnTo>
                <a:lnTo>
                  <a:pt x="5" y="62"/>
                </a:lnTo>
                <a:lnTo>
                  <a:pt x="5" y="61"/>
                </a:lnTo>
                <a:lnTo>
                  <a:pt x="4" y="60"/>
                </a:lnTo>
                <a:lnTo>
                  <a:pt x="4" y="59"/>
                </a:lnTo>
                <a:lnTo>
                  <a:pt x="4" y="57"/>
                </a:lnTo>
                <a:lnTo>
                  <a:pt x="3" y="56"/>
                </a:lnTo>
                <a:lnTo>
                  <a:pt x="3" y="55"/>
                </a:lnTo>
                <a:lnTo>
                  <a:pt x="3" y="54"/>
                </a:lnTo>
                <a:lnTo>
                  <a:pt x="2" y="54"/>
                </a:lnTo>
                <a:lnTo>
                  <a:pt x="2" y="53"/>
                </a:lnTo>
                <a:lnTo>
                  <a:pt x="2" y="52"/>
                </a:lnTo>
                <a:lnTo>
                  <a:pt x="2" y="51"/>
                </a:lnTo>
                <a:lnTo>
                  <a:pt x="2" y="49"/>
                </a:lnTo>
                <a:lnTo>
                  <a:pt x="0" y="48"/>
                </a:lnTo>
                <a:lnTo>
                  <a:pt x="0" y="47"/>
                </a:lnTo>
                <a:lnTo>
                  <a:pt x="0" y="46"/>
                </a:lnTo>
                <a:lnTo>
                  <a:pt x="0" y="45"/>
                </a:lnTo>
                <a:lnTo>
                  <a:pt x="0" y="44"/>
                </a:lnTo>
                <a:lnTo>
                  <a:pt x="0" y="42"/>
                </a:lnTo>
                <a:lnTo>
                  <a:pt x="0" y="41"/>
                </a:lnTo>
                <a:lnTo>
                  <a:pt x="0" y="40"/>
                </a:lnTo>
                <a:lnTo>
                  <a:pt x="0" y="39"/>
                </a:lnTo>
                <a:lnTo>
                  <a:pt x="0" y="38"/>
                </a:lnTo>
                <a:lnTo>
                  <a:pt x="0" y="37"/>
                </a:lnTo>
                <a:lnTo>
                  <a:pt x="0" y="36"/>
                </a:lnTo>
                <a:lnTo>
                  <a:pt x="0" y="34"/>
                </a:lnTo>
                <a:lnTo>
                  <a:pt x="0" y="33"/>
                </a:lnTo>
                <a:lnTo>
                  <a:pt x="0" y="32"/>
                </a:lnTo>
                <a:lnTo>
                  <a:pt x="0" y="31"/>
                </a:lnTo>
                <a:lnTo>
                  <a:pt x="0" y="30"/>
                </a:lnTo>
                <a:lnTo>
                  <a:pt x="2" y="29"/>
                </a:lnTo>
                <a:lnTo>
                  <a:pt x="2" y="28"/>
                </a:lnTo>
                <a:lnTo>
                  <a:pt x="2" y="26"/>
                </a:lnTo>
                <a:lnTo>
                  <a:pt x="2" y="25"/>
                </a:lnTo>
                <a:lnTo>
                  <a:pt x="3" y="24"/>
                </a:lnTo>
                <a:lnTo>
                  <a:pt x="3" y="23"/>
                </a:lnTo>
                <a:lnTo>
                  <a:pt x="3" y="22"/>
                </a:lnTo>
                <a:lnTo>
                  <a:pt x="3" y="21"/>
                </a:lnTo>
                <a:lnTo>
                  <a:pt x="4" y="21"/>
                </a:lnTo>
                <a:lnTo>
                  <a:pt x="4" y="20"/>
                </a:lnTo>
                <a:lnTo>
                  <a:pt x="4" y="18"/>
                </a:lnTo>
                <a:lnTo>
                  <a:pt x="5" y="18"/>
                </a:lnTo>
                <a:lnTo>
                  <a:pt x="5" y="17"/>
                </a:lnTo>
                <a:lnTo>
                  <a:pt x="6" y="16"/>
                </a:lnTo>
                <a:lnTo>
                  <a:pt x="6" y="15"/>
                </a:lnTo>
                <a:lnTo>
                  <a:pt x="7" y="14"/>
                </a:lnTo>
                <a:lnTo>
                  <a:pt x="8" y="13"/>
                </a:lnTo>
                <a:lnTo>
                  <a:pt x="8" y="12"/>
                </a:lnTo>
                <a:lnTo>
                  <a:pt x="10" y="12"/>
                </a:lnTo>
                <a:lnTo>
                  <a:pt x="10" y="10"/>
                </a:lnTo>
                <a:lnTo>
                  <a:pt x="11" y="10"/>
                </a:lnTo>
                <a:lnTo>
                  <a:pt x="11" y="9"/>
                </a:lnTo>
                <a:lnTo>
                  <a:pt x="12" y="9"/>
                </a:lnTo>
                <a:lnTo>
                  <a:pt x="12" y="8"/>
                </a:lnTo>
                <a:lnTo>
                  <a:pt x="13" y="8"/>
                </a:lnTo>
                <a:lnTo>
                  <a:pt x="14" y="7"/>
                </a:lnTo>
                <a:lnTo>
                  <a:pt x="15" y="6"/>
                </a:lnTo>
                <a:lnTo>
                  <a:pt x="17" y="5"/>
                </a:lnTo>
                <a:lnTo>
                  <a:pt x="18" y="5"/>
                </a:lnTo>
                <a:lnTo>
                  <a:pt x="19" y="4"/>
                </a:lnTo>
                <a:lnTo>
                  <a:pt x="20" y="4"/>
                </a:lnTo>
                <a:lnTo>
                  <a:pt x="21" y="2"/>
                </a:lnTo>
                <a:lnTo>
                  <a:pt x="22" y="2"/>
                </a:lnTo>
                <a:lnTo>
                  <a:pt x="23" y="2"/>
                </a:lnTo>
                <a:lnTo>
                  <a:pt x="23" y="1"/>
                </a:lnTo>
                <a:lnTo>
                  <a:pt x="25" y="1"/>
                </a:lnTo>
                <a:lnTo>
                  <a:pt x="26" y="1"/>
                </a:lnTo>
                <a:lnTo>
                  <a:pt x="27" y="1"/>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2" y="0"/>
                </a:lnTo>
                <a:lnTo>
                  <a:pt x="42" y="1"/>
                </a:lnTo>
                <a:lnTo>
                  <a:pt x="43" y="1"/>
                </a:lnTo>
                <a:lnTo>
                  <a:pt x="44" y="1"/>
                </a:lnTo>
                <a:lnTo>
                  <a:pt x="45" y="1"/>
                </a:lnTo>
                <a:lnTo>
                  <a:pt x="46" y="1"/>
                </a:lnTo>
                <a:lnTo>
                  <a:pt x="46" y="2"/>
                </a:lnTo>
                <a:lnTo>
                  <a:pt x="47" y="2"/>
                </a:lnTo>
                <a:lnTo>
                  <a:pt x="49" y="2"/>
                </a:lnTo>
                <a:lnTo>
                  <a:pt x="50" y="4"/>
                </a:lnTo>
                <a:lnTo>
                  <a:pt x="51" y="4"/>
                </a:lnTo>
                <a:lnTo>
                  <a:pt x="52" y="4"/>
                </a:lnTo>
                <a:lnTo>
                  <a:pt x="52" y="5"/>
                </a:lnTo>
                <a:lnTo>
                  <a:pt x="53" y="5"/>
                </a:lnTo>
                <a:lnTo>
                  <a:pt x="54" y="6"/>
                </a:lnTo>
                <a:lnTo>
                  <a:pt x="55" y="6"/>
                </a:lnTo>
                <a:lnTo>
                  <a:pt x="55" y="7"/>
                </a:lnTo>
                <a:lnTo>
                  <a:pt x="57" y="7"/>
                </a:lnTo>
                <a:lnTo>
                  <a:pt x="58" y="8"/>
                </a:lnTo>
                <a:lnTo>
                  <a:pt x="59" y="9"/>
                </a:lnTo>
                <a:lnTo>
                  <a:pt x="60" y="10"/>
                </a:lnTo>
                <a:lnTo>
                  <a:pt x="60" y="12"/>
                </a:lnTo>
                <a:lnTo>
                  <a:pt x="61" y="12"/>
                </a:lnTo>
                <a:lnTo>
                  <a:pt x="61" y="13"/>
                </a:lnTo>
                <a:lnTo>
                  <a:pt x="62" y="13"/>
                </a:lnTo>
                <a:lnTo>
                  <a:pt x="62" y="14"/>
                </a:lnTo>
                <a:lnTo>
                  <a:pt x="63" y="15"/>
                </a:lnTo>
                <a:lnTo>
                  <a:pt x="63" y="16"/>
                </a:lnTo>
                <a:lnTo>
                  <a:pt x="65" y="16"/>
                </a:lnTo>
                <a:lnTo>
                  <a:pt x="65" y="17"/>
                </a:lnTo>
                <a:lnTo>
                  <a:pt x="65" y="18"/>
                </a:lnTo>
                <a:lnTo>
                  <a:pt x="66" y="20"/>
                </a:lnTo>
                <a:lnTo>
                  <a:pt x="66" y="21"/>
                </a:lnTo>
                <a:lnTo>
                  <a:pt x="67" y="22"/>
                </a:lnTo>
                <a:lnTo>
                  <a:pt x="67" y="23"/>
                </a:lnTo>
                <a:lnTo>
                  <a:pt x="67" y="24"/>
                </a:lnTo>
                <a:lnTo>
                  <a:pt x="68" y="25"/>
                </a:lnTo>
                <a:lnTo>
                  <a:pt x="68" y="26"/>
                </a:lnTo>
                <a:lnTo>
                  <a:pt x="68" y="28"/>
                </a:lnTo>
                <a:lnTo>
                  <a:pt x="68" y="29"/>
                </a:lnTo>
                <a:lnTo>
                  <a:pt x="69" y="30"/>
                </a:lnTo>
                <a:lnTo>
                  <a:pt x="69" y="32"/>
                </a:lnTo>
                <a:lnTo>
                  <a:pt x="69" y="33"/>
                </a:lnTo>
                <a:lnTo>
                  <a:pt x="69" y="34"/>
                </a:lnTo>
                <a:lnTo>
                  <a:pt x="69" y="36"/>
                </a:lnTo>
                <a:lnTo>
                  <a:pt x="69" y="37"/>
                </a:lnTo>
                <a:lnTo>
                  <a:pt x="69" y="38"/>
                </a:lnTo>
                <a:lnTo>
                  <a:pt x="69" y="39"/>
                </a:lnTo>
                <a:lnTo>
                  <a:pt x="69" y="40"/>
                </a:lnTo>
                <a:lnTo>
                  <a:pt x="69" y="41"/>
                </a:lnTo>
                <a:lnTo>
                  <a:pt x="69" y="44"/>
                </a:lnTo>
                <a:lnTo>
                  <a:pt x="69" y="45"/>
                </a:lnTo>
                <a:lnTo>
                  <a:pt x="20" y="45"/>
                </a:lnTo>
                <a:lnTo>
                  <a:pt x="20" y="46"/>
                </a:lnTo>
                <a:lnTo>
                  <a:pt x="20" y="47"/>
                </a:lnTo>
                <a:lnTo>
                  <a:pt x="21" y="47"/>
                </a:lnTo>
                <a:lnTo>
                  <a:pt x="21" y="48"/>
                </a:lnTo>
                <a:lnTo>
                  <a:pt x="21" y="49"/>
                </a:lnTo>
                <a:lnTo>
                  <a:pt x="21" y="51"/>
                </a:lnTo>
                <a:lnTo>
                  <a:pt x="21" y="52"/>
                </a:lnTo>
                <a:lnTo>
                  <a:pt x="21" y="53"/>
                </a:lnTo>
                <a:lnTo>
                  <a:pt x="22" y="53"/>
                </a:lnTo>
                <a:lnTo>
                  <a:pt x="22" y="54"/>
                </a:lnTo>
                <a:lnTo>
                  <a:pt x="22" y="55"/>
                </a:lnTo>
                <a:lnTo>
                  <a:pt x="23" y="55"/>
                </a:lnTo>
                <a:lnTo>
                  <a:pt x="23" y="56"/>
                </a:lnTo>
                <a:lnTo>
                  <a:pt x="25" y="57"/>
                </a:lnTo>
                <a:lnTo>
                  <a:pt x="26" y="59"/>
                </a:lnTo>
                <a:lnTo>
                  <a:pt x="27" y="60"/>
                </a:lnTo>
                <a:lnTo>
                  <a:pt x="28" y="61"/>
                </a:lnTo>
                <a:lnTo>
                  <a:pt x="29" y="61"/>
                </a:lnTo>
                <a:lnTo>
                  <a:pt x="29" y="62"/>
                </a:lnTo>
                <a:lnTo>
                  <a:pt x="30" y="62"/>
                </a:lnTo>
                <a:lnTo>
                  <a:pt x="31" y="62"/>
                </a:lnTo>
                <a:lnTo>
                  <a:pt x="33" y="62"/>
                </a:lnTo>
                <a:lnTo>
                  <a:pt x="33" y="63"/>
                </a:lnTo>
                <a:lnTo>
                  <a:pt x="34" y="63"/>
                </a:lnTo>
                <a:lnTo>
                  <a:pt x="35" y="63"/>
                </a:lnTo>
                <a:lnTo>
                  <a:pt x="36" y="63"/>
                </a:lnTo>
                <a:lnTo>
                  <a:pt x="37" y="63"/>
                </a:lnTo>
                <a:lnTo>
                  <a:pt x="38" y="63"/>
                </a:lnTo>
                <a:lnTo>
                  <a:pt x="39" y="63"/>
                </a:lnTo>
                <a:lnTo>
                  <a:pt x="41" y="63"/>
                </a:lnTo>
                <a:lnTo>
                  <a:pt x="41" y="62"/>
                </a:lnTo>
                <a:lnTo>
                  <a:pt x="42" y="62"/>
                </a:lnTo>
                <a:lnTo>
                  <a:pt x="43" y="62"/>
                </a:lnTo>
                <a:lnTo>
                  <a:pt x="43" y="61"/>
                </a:lnTo>
                <a:lnTo>
                  <a:pt x="44" y="61"/>
                </a:lnTo>
                <a:lnTo>
                  <a:pt x="45" y="60"/>
                </a:lnTo>
                <a:lnTo>
                  <a:pt x="46" y="59"/>
                </a:lnTo>
                <a:lnTo>
                  <a:pt x="46" y="57"/>
                </a:lnTo>
                <a:lnTo>
                  <a:pt x="47" y="57"/>
                </a:lnTo>
                <a:lnTo>
                  <a:pt x="47" y="56"/>
                </a:lnTo>
                <a:lnTo>
                  <a:pt x="47" y="55"/>
                </a:lnTo>
                <a:lnTo>
                  <a:pt x="49" y="55"/>
                </a:lnTo>
                <a:lnTo>
                  <a:pt x="49" y="54"/>
                </a:lnTo>
                <a:lnTo>
                  <a:pt x="49" y="53"/>
                </a:lnTo>
                <a:close/>
                <a:moveTo>
                  <a:pt x="50" y="32"/>
                </a:moveTo>
                <a:lnTo>
                  <a:pt x="50" y="31"/>
                </a:lnTo>
                <a:lnTo>
                  <a:pt x="50" y="30"/>
                </a:lnTo>
                <a:lnTo>
                  <a:pt x="50" y="29"/>
                </a:lnTo>
                <a:lnTo>
                  <a:pt x="50" y="28"/>
                </a:lnTo>
                <a:lnTo>
                  <a:pt x="50" y="26"/>
                </a:lnTo>
                <a:lnTo>
                  <a:pt x="49" y="26"/>
                </a:lnTo>
                <a:lnTo>
                  <a:pt x="49" y="25"/>
                </a:lnTo>
                <a:lnTo>
                  <a:pt x="49" y="24"/>
                </a:lnTo>
                <a:lnTo>
                  <a:pt x="49" y="23"/>
                </a:lnTo>
                <a:lnTo>
                  <a:pt x="47" y="23"/>
                </a:lnTo>
                <a:lnTo>
                  <a:pt x="47" y="22"/>
                </a:lnTo>
                <a:lnTo>
                  <a:pt x="47" y="21"/>
                </a:lnTo>
                <a:lnTo>
                  <a:pt x="46" y="21"/>
                </a:lnTo>
                <a:lnTo>
                  <a:pt x="46" y="20"/>
                </a:lnTo>
                <a:lnTo>
                  <a:pt x="45" y="20"/>
                </a:lnTo>
                <a:lnTo>
                  <a:pt x="45" y="18"/>
                </a:lnTo>
                <a:lnTo>
                  <a:pt x="44" y="18"/>
                </a:lnTo>
                <a:lnTo>
                  <a:pt x="44" y="17"/>
                </a:lnTo>
                <a:lnTo>
                  <a:pt x="43" y="17"/>
                </a:lnTo>
                <a:lnTo>
                  <a:pt x="42" y="17"/>
                </a:lnTo>
                <a:lnTo>
                  <a:pt x="42" y="16"/>
                </a:lnTo>
                <a:lnTo>
                  <a:pt x="41" y="16"/>
                </a:lnTo>
                <a:lnTo>
                  <a:pt x="39" y="16"/>
                </a:lnTo>
                <a:lnTo>
                  <a:pt x="38" y="15"/>
                </a:lnTo>
                <a:lnTo>
                  <a:pt x="37" y="15"/>
                </a:lnTo>
                <a:lnTo>
                  <a:pt x="36" y="15"/>
                </a:lnTo>
                <a:lnTo>
                  <a:pt x="35" y="15"/>
                </a:lnTo>
                <a:lnTo>
                  <a:pt x="34" y="15"/>
                </a:lnTo>
                <a:lnTo>
                  <a:pt x="33" y="15"/>
                </a:lnTo>
                <a:lnTo>
                  <a:pt x="31" y="16"/>
                </a:lnTo>
                <a:lnTo>
                  <a:pt x="30" y="16"/>
                </a:lnTo>
                <a:lnTo>
                  <a:pt x="29" y="16"/>
                </a:lnTo>
                <a:lnTo>
                  <a:pt x="29" y="17"/>
                </a:lnTo>
                <a:lnTo>
                  <a:pt x="28" y="17"/>
                </a:lnTo>
                <a:lnTo>
                  <a:pt x="27" y="17"/>
                </a:lnTo>
                <a:lnTo>
                  <a:pt x="27" y="18"/>
                </a:lnTo>
                <a:lnTo>
                  <a:pt x="26" y="18"/>
                </a:lnTo>
                <a:lnTo>
                  <a:pt x="26" y="20"/>
                </a:lnTo>
                <a:lnTo>
                  <a:pt x="25" y="20"/>
                </a:lnTo>
                <a:lnTo>
                  <a:pt x="25" y="21"/>
                </a:lnTo>
                <a:lnTo>
                  <a:pt x="23" y="21"/>
                </a:lnTo>
                <a:lnTo>
                  <a:pt x="23" y="22"/>
                </a:lnTo>
                <a:lnTo>
                  <a:pt x="23" y="23"/>
                </a:lnTo>
                <a:lnTo>
                  <a:pt x="22" y="23"/>
                </a:lnTo>
                <a:lnTo>
                  <a:pt x="22" y="24"/>
                </a:lnTo>
                <a:lnTo>
                  <a:pt x="22" y="25"/>
                </a:lnTo>
                <a:lnTo>
                  <a:pt x="21" y="25"/>
                </a:lnTo>
                <a:lnTo>
                  <a:pt x="21" y="26"/>
                </a:lnTo>
                <a:lnTo>
                  <a:pt x="21" y="28"/>
                </a:lnTo>
                <a:lnTo>
                  <a:pt x="21" y="29"/>
                </a:lnTo>
                <a:lnTo>
                  <a:pt x="21" y="30"/>
                </a:lnTo>
                <a:lnTo>
                  <a:pt x="21" y="31"/>
                </a:lnTo>
                <a:lnTo>
                  <a:pt x="21" y="32"/>
                </a:lnTo>
                <a:lnTo>
                  <a:pt x="50"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0" name="Freeform 113"/>
          <p:cNvSpPr>
            <a:spLocks noEditPoints="1"/>
          </p:cNvSpPr>
          <p:nvPr/>
        </p:nvSpPr>
        <p:spPr bwMode="auto">
          <a:xfrm>
            <a:off x="7167563" y="5291138"/>
            <a:ext cx="115887" cy="165100"/>
          </a:xfrm>
          <a:custGeom>
            <a:avLst/>
            <a:gdLst>
              <a:gd name="T0" fmla="*/ 20 w 73"/>
              <a:gd name="T1" fmla="*/ 12 h 104"/>
              <a:gd name="T2" fmla="*/ 24 w 73"/>
              <a:gd name="T3" fmla="*/ 6 h 104"/>
              <a:gd name="T4" fmla="*/ 28 w 73"/>
              <a:gd name="T5" fmla="*/ 4 h 104"/>
              <a:gd name="T6" fmla="*/ 31 w 73"/>
              <a:gd name="T7" fmla="*/ 1 h 104"/>
              <a:gd name="T8" fmla="*/ 36 w 73"/>
              <a:gd name="T9" fmla="*/ 0 h 104"/>
              <a:gd name="T10" fmla="*/ 42 w 73"/>
              <a:gd name="T11" fmla="*/ 0 h 104"/>
              <a:gd name="T12" fmla="*/ 47 w 73"/>
              <a:gd name="T13" fmla="*/ 0 h 104"/>
              <a:gd name="T14" fmla="*/ 52 w 73"/>
              <a:gd name="T15" fmla="*/ 2 h 104"/>
              <a:gd name="T16" fmla="*/ 57 w 73"/>
              <a:gd name="T17" fmla="*/ 5 h 104"/>
              <a:gd name="T18" fmla="*/ 61 w 73"/>
              <a:gd name="T19" fmla="*/ 8 h 104"/>
              <a:gd name="T20" fmla="*/ 65 w 73"/>
              <a:gd name="T21" fmla="*/ 10 h 104"/>
              <a:gd name="T22" fmla="*/ 67 w 73"/>
              <a:gd name="T23" fmla="*/ 14 h 104"/>
              <a:gd name="T24" fmla="*/ 68 w 73"/>
              <a:gd name="T25" fmla="*/ 18 h 104"/>
              <a:gd name="T26" fmla="*/ 70 w 73"/>
              <a:gd name="T27" fmla="*/ 23 h 104"/>
              <a:gd name="T28" fmla="*/ 71 w 73"/>
              <a:gd name="T29" fmla="*/ 29 h 104"/>
              <a:gd name="T30" fmla="*/ 73 w 73"/>
              <a:gd name="T31" fmla="*/ 34 h 104"/>
              <a:gd name="T32" fmla="*/ 73 w 73"/>
              <a:gd name="T33" fmla="*/ 40 h 104"/>
              <a:gd name="T34" fmla="*/ 73 w 73"/>
              <a:gd name="T35" fmla="*/ 46 h 104"/>
              <a:gd name="T36" fmla="*/ 71 w 73"/>
              <a:gd name="T37" fmla="*/ 52 h 104"/>
              <a:gd name="T38" fmla="*/ 70 w 73"/>
              <a:gd name="T39" fmla="*/ 56 h 104"/>
              <a:gd name="T40" fmla="*/ 67 w 73"/>
              <a:gd name="T41" fmla="*/ 62 h 104"/>
              <a:gd name="T42" fmla="*/ 63 w 73"/>
              <a:gd name="T43" fmla="*/ 67 h 104"/>
              <a:gd name="T44" fmla="*/ 61 w 73"/>
              <a:gd name="T45" fmla="*/ 70 h 104"/>
              <a:gd name="T46" fmla="*/ 58 w 73"/>
              <a:gd name="T47" fmla="*/ 72 h 104"/>
              <a:gd name="T48" fmla="*/ 53 w 73"/>
              <a:gd name="T49" fmla="*/ 76 h 104"/>
              <a:gd name="T50" fmla="*/ 49 w 73"/>
              <a:gd name="T51" fmla="*/ 77 h 104"/>
              <a:gd name="T52" fmla="*/ 43 w 73"/>
              <a:gd name="T53" fmla="*/ 78 h 104"/>
              <a:gd name="T54" fmla="*/ 37 w 73"/>
              <a:gd name="T55" fmla="*/ 78 h 104"/>
              <a:gd name="T56" fmla="*/ 32 w 73"/>
              <a:gd name="T57" fmla="*/ 77 h 104"/>
              <a:gd name="T58" fmla="*/ 28 w 73"/>
              <a:gd name="T59" fmla="*/ 75 h 104"/>
              <a:gd name="T60" fmla="*/ 24 w 73"/>
              <a:gd name="T61" fmla="*/ 71 h 104"/>
              <a:gd name="T62" fmla="*/ 21 w 73"/>
              <a:gd name="T63" fmla="*/ 69 h 104"/>
              <a:gd name="T64" fmla="*/ 0 w 73"/>
              <a:gd name="T65" fmla="*/ 104 h 104"/>
              <a:gd name="T66" fmla="*/ 20 w 73"/>
              <a:gd name="T67" fmla="*/ 41 h 104"/>
              <a:gd name="T68" fmla="*/ 20 w 73"/>
              <a:gd name="T69" fmla="*/ 47 h 104"/>
              <a:gd name="T70" fmla="*/ 22 w 73"/>
              <a:gd name="T71" fmla="*/ 52 h 104"/>
              <a:gd name="T72" fmla="*/ 24 w 73"/>
              <a:gd name="T73" fmla="*/ 56 h 104"/>
              <a:gd name="T74" fmla="*/ 28 w 73"/>
              <a:gd name="T75" fmla="*/ 60 h 104"/>
              <a:gd name="T76" fmla="*/ 31 w 73"/>
              <a:gd name="T77" fmla="*/ 62 h 104"/>
              <a:gd name="T78" fmla="*/ 37 w 73"/>
              <a:gd name="T79" fmla="*/ 62 h 104"/>
              <a:gd name="T80" fmla="*/ 42 w 73"/>
              <a:gd name="T81" fmla="*/ 61 h 104"/>
              <a:gd name="T82" fmla="*/ 45 w 73"/>
              <a:gd name="T83" fmla="*/ 59 h 104"/>
              <a:gd name="T84" fmla="*/ 49 w 73"/>
              <a:gd name="T85" fmla="*/ 55 h 104"/>
              <a:gd name="T86" fmla="*/ 51 w 73"/>
              <a:gd name="T87" fmla="*/ 52 h 104"/>
              <a:gd name="T88" fmla="*/ 52 w 73"/>
              <a:gd name="T89" fmla="*/ 47 h 104"/>
              <a:gd name="T90" fmla="*/ 52 w 73"/>
              <a:gd name="T91" fmla="*/ 41 h 104"/>
              <a:gd name="T92" fmla="*/ 52 w 73"/>
              <a:gd name="T93" fmla="*/ 36 h 104"/>
              <a:gd name="T94" fmla="*/ 52 w 73"/>
              <a:gd name="T95" fmla="*/ 30 h 104"/>
              <a:gd name="T96" fmla="*/ 50 w 73"/>
              <a:gd name="T97" fmla="*/ 25 h 104"/>
              <a:gd name="T98" fmla="*/ 47 w 73"/>
              <a:gd name="T99" fmla="*/ 22 h 104"/>
              <a:gd name="T100" fmla="*/ 44 w 73"/>
              <a:gd name="T101" fmla="*/ 18 h 104"/>
              <a:gd name="T102" fmla="*/ 40 w 73"/>
              <a:gd name="T103" fmla="*/ 16 h 104"/>
              <a:gd name="T104" fmla="*/ 35 w 73"/>
              <a:gd name="T105" fmla="*/ 16 h 104"/>
              <a:gd name="T106" fmla="*/ 30 w 73"/>
              <a:gd name="T107" fmla="*/ 17 h 104"/>
              <a:gd name="T108" fmla="*/ 27 w 73"/>
              <a:gd name="T109" fmla="*/ 20 h 104"/>
              <a:gd name="T110" fmla="*/ 23 w 73"/>
              <a:gd name="T111" fmla="*/ 23 h 104"/>
              <a:gd name="T112" fmla="*/ 21 w 73"/>
              <a:gd name="T113" fmla="*/ 26 h 104"/>
              <a:gd name="T114" fmla="*/ 20 w 73"/>
              <a:gd name="T115" fmla="*/ 31 h 104"/>
              <a:gd name="T116" fmla="*/ 20 w 73"/>
              <a:gd name="T117" fmla="*/ 3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1"/>
                </a:moveTo>
                <a:lnTo>
                  <a:pt x="19" y="1"/>
                </a:lnTo>
                <a:lnTo>
                  <a:pt x="19" y="13"/>
                </a:lnTo>
                <a:lnTo>
                  <a:pt x="19" y="12"/>
                </a:lnTo>
                <a:lnTo>
                  <a:pt x="20" y="12"/>
                </a:lnTo>
                <a:lnTo>
                  <a:pt x="20" y="10"/>
                </a:lnTo>
                <a:lnTo>
                  <a:pt x="21" y="9"/>
                </a:lnTo>
                <a:lnTo>
                  <a:pt x="22" y="8"/>
                </a:lnTo>
                <a:lnTo>
                  <a:pt x="23" y="7"/>
                </a:lnTo>
                <a:lnTo>
                  <a:pt x="24" y="6"/>
                </a:lnTo>
                <a:lnTo>
                  <a:pt x="26" y="6"/>
                </a:lnTo>
                <a:lnTo>
                  <a:pt x="26" y="5"/>
                </a:lnTo>
                <a:lnTo>
                  <a:pt x="27" y="5"/>
                </a:lnTo>
                <a:lnTo>
                  <a:pt x="27" y="4"/>
                </a:lnTo>
                <a:lnTo>
                  <a:pt x="28" y="4"/>
                </a:lnTo>
                <a:lnTo>
                  <a:pt x="29" y="4"/>
                </a:lnTo>
                <a:lnTo>
                  <a:pt x="29" y="2"/>
                </a:lnTo>
                <a:lnTo>
                  <a:pt x="30" y="2"/>
                </a:lnTo>
                <a:lnTo>
                  <a:pt x="31" y="2"/>
                </a:lnTo>
                <a:lnTo>
                  <a:pt x="31" y="1"/>
                </a:lnTo>
                <a:lnTo>
                  <a:pt x="32" y="1"/>
                </a:lnTo>
                <a:lnTo>
                  <a:pt x="34" y="1"/>
                </a:lnTo>
                <a:lnTo>
                  <a:pt x="35" y="1"/>
                </a:lnTo>
                <a:lnTo>
                  <a:pt x="36" y="1"/>
                </a:lnTo>
                <a:lnTo>
                  <a:pt x="36" y="0"/>
                </a:lnTo>
                <a:lnTo>
                  <a:pt x="37" y="0"/>
                </a:lnTo>
                <a:lnTo>
                  <a:pt x="38" y="0"/>
                </a:lnTo>
                <a:lnTo>
                  <a:pt x="39" y="0"/>
                </a:lnTo>
                <a:lnTo>
                  <a:pt x="40" y="0"/>
                </a:lnTo>
                <a:lnTo>
                  <a:pt x="42" y="0"/>
                </a:lnTo>
                <a:lnTo>
                  <a:pt x="43" y="0"/>
                </a:lnTo>
                <a:lnTo>
                  <a:pt x="44" y="0"/>
                </a:lnTo>
                <a:lnTo>
                  <a:pt x="45" y="0"/>
                </a:lnTo>
                <a:lnTo>
                  <a:pt x="46" y="0"/>
                </a:lnTo>
                <a:lnTo>
                  <a:pt x="47" y="0"/>
                </a:lnTo>
                <a:lnTo>
                  <a:pt x="47" y="1"/>
                </a:lnTo>
                <a:lnTo>
                  <a:pt x="49" y="1"/>
                </a:lnTo>
                <a:lnTo>
                  <a:pt x="50" y="1"/>
                </a:lnTo>
                <a:lnTo>
                  <a:pt x="51" y="1"/>
                </a:lnTo>
                <a:lnTo>
                  <a:pt x="52" y="2"/>
                </a:lnTo>
                <a:lnTo>
                  <a:pt x="53" y="2"/>
                </a:lnTo>
                <a:lnTo>
                  <a:pt x="54" y="4"/>
                </a:lnTo>
                <a:lnTo>
                  <a:pt x="55" y="4"/>
                </a:lnTo>
                <a:lnTo>
                  <a:pt x="57" y="4"/>
                </a:lnTo>
                <a:lnTo>
                  <a:pt x="57" y="5"/>
                </a:lnTo>
                <a:lnTo>
                  <a:pt x="58" y="5"/>
                </a:lnTo>
                <a:lnTo>
                  <a:pt x="58" y="6"/>
                </a:lnTo>
                <a:lnTo>
                  <a:pt x="59" y="6"/>
                </a:lnTo>
                <a:lnTo>
                  <a:pt x="60" y="7"/>
                </a:lnTo>
                <a:lnTo>
                  <a:pt x="61" y="8"/>
                </a:lnTo>
                <a:lnTo>
                  <a:pt x="62" y="8"/>
                </a:lnTo>
                <a:lnTo>
                  <a:pt x="62" y="9"/>
                </a:lnTo>
                <a:lnTo>
                  <a:pt x="63" y="9"/>
                </a:lnTo>
                <a:lnTo>
                  <a:pt x="63" y="10"/>
                </a:lnTo>
                <a:lnTo>
                  <a:pt x="65" y="10"/>
                </a:lnTo>
                <a:lnTo>
                  <a:pt x="65" y="12"/>
                </a:lnTo>
                <a:lnTo>
                  <a:pt x="65" y="13"/>
                </a:lnTo>
                <a:lnTo>
                  <a:pt x="66" y="13"/>
                </a:lnTo>
                <a:lnTo>
                  <a:pt x="66" y="14"/>
                </a:lnTo>
                <a:lnTo>
                  <a:pt x="67" y="14"/>
                </a:lnTo>
                <a:lnTo>
                  <a:pt x="67" y="15"/>
                </a:lnTo>
                <a:lnTo>
                  <a:pt x="67" y="16"/>
                </a:lnTo>
                <a:lnTo>
                  <a:pt x="68" y="16"/>
                </a:lnTo>
                <a:lnTo>
                  <a:pt x="68" y="17"/>
                </a:lnTo>
                <a:lnTo>
                  <a:pt x="68" y="18"/>
                </a:lnTo>
                <a:lnTo>
                  <a:pt x="69" y="18"/>
                </a:lnTo>
                <a:lnTo>
                  <a:pt x="69" y="20"/>
                </a:lnTo>
                <a:lnTo>
                  <a:pt x="69" y="21"/>
                </a:lnTo>
                <a:lnTo>
                  <a:pt x="70" y="22"/>
                </a:lnTo>
                <a:lnTo>
                  <a:pt x="70" y="23"/>
                </a:lnTo>
                <a:lnTo>
                  <a:pt x="70" y="24"/>
                </a:lnTo>
                <a:lnTo>
                  <a:pt x="71" y="25"/>
                </a:lnTo>
                <a:lnTo>
                  <a:pt x="71" y="26"/>
                </a:lnTo>
                <a:lnTo>
                  <a:pt x="71" y="28"/>
                </a:lnTo>
                <a:lnTo>
                  <a:pt x="71" y="29"/>
                </a:lnTo>
                <a:lnTo>
                  <a:pt x="71" y="30"/>
                </a:lnTo>
                <a:lnTo>
                  <a:pt x="73" y="31"/>
                </a:lnTo>
                <a:lnTo>
                  <a:pt x="73" y="32"/>
                </a:lnTo>
                <a:lnTo>
                  <a:pt x="73" y="33"/>
                </a:lnTo>
                <a:lnTo>
                  <a:pt x="73" y="34"/>
                </a:lnTo>
                <a:lnTo>
                  <a:pt x="73" y="36"/>
                </a:lnTo>
                <a:lnTo>
                  <a:pt x="73" y="37"/>
                </a:lnTo>
                <a:lnTo>
                  <a:pt x="73" y="38"/>
                </a:lnTo>
                <a:lnTo>
                  <a:pt x="73" y="39"/>
                </a:lnTo>
                <a:lnTo>
                  <a:pt x="73" y="40"/>
                </a:lnTo>
                <a:lnTo>
                  <a:pt x="73" y="41"/>
                </a:lnTo>
                <a:lnTo>
                  <a:pt x="73" y="42"/>
                </a:lnTo>
                <a:lnTo>
                  <a:pt x="73" y="44"/>
                </a:lnTo>
                <a:lnTo>
                  <a:pt x="73" y="45"/>
                </a:lnTo>
                <a:lnTo>
                  <a:pt x="73" y="46"/>
                </a:lnTo>
                <a:lnTo>
                  <a:pt x="71" y="47"/>
                </a:lnTo>
                <a:lnTo>
                  <a:pt x="71" y="48"/>
                </a:lnTo>
                <a:lnTo>
                  <a:pt x="71" y="49"/>
                </a:lnTo>
                <a:lnTo>
                  <a:pt x="71" y="51"/>
                </a:lnTo>
                <a:lnTo>
                  <a:pt x="71" y="52"/>
                </a:lnTo>
                <a:lnTo>
                  <a:pt x="71" y="53"/>
                </a:lnTo>
                <a:lnTo>
                  <a:pt x="70" y="53"/>
                </a:lnTo>
                <a:lnTo>
                  <a:pt x="70" y="54"/>
                </a:lnTo>
                <a:lnTo>
                  <a:pt x="70" y="55"/>
                </a:lnTo>
                <a:lnTo>
                  <a:pt x="70" y="56"/>
                </a:lnTo>
                <a:lnTo>
                  <a:pt x="69" y="57"/>
                </a:lnTo>
                <a:lnTo>
                  <a:pt x="69" y="59"/>
                </a:lnTo>
                <a:lnTo>
                  <a:pt x="68" y="60"/>
                </a:lnTo>
                <a:lnTo>
                  <a:pt x="68" y="61"/>
                </a:lnTo>
                <a:lnTo>
                  <a:pt x="67" y="62"/>
                </a:lnTo>
                <a:lnTo>
                  <a:pt x="67" y="63"/>
                </a:lnTo>
                <a:lnTo>
                  <a:pt x="66" y="64"/>
                </a:lnTo>
                <a:lnTo>
                  <a:pt x="65" y="65"/>
                </a:lnTo>
                <a:lnTo>
                  <a:pt x="65" y="67"/>
                </a:lnTo>
                <a:lnTo>
                  <a:pt x="63" y="67"/>
                </a:lnTo>
                <a:lnTo>
                  <a:pt x="63" y="68"/>
                </a:lnTo>
                <a:lnTo>
                  <a:pt x="62" y="68"/>
                </a:lnTo>
                <a:lnTo>
                  <a:pt x="62" y="69"/>
                </a:lnTo>
                <a:lnTo>
                  <a:pt x="61" y="69"/>
                </a:lnTo>
                <a:lnTo>
                  <a:pt x="61" y="70"/>
                </a:lnTo>
                <a:lnTo>
                  <a:pt x="60" y="70"/>
                </a:lnTo>
                <a:lnTo>
                  <a:pt x="60" y="71"/>
                </a:lnTo>
                <a:lnTo>
                  <a:pt x="59" y="71"/>
                </a:lnTo>
                <a:lnTo>
                  <a:pt x="59" y="72"/>
                </a:lnTo>
                <a:lnTo>
                  <a:pt x="58" y="72"/>
                </a:lnTo>
                <a:lnTo>
                  <a:pt x="58" y="73"/>
                </a:lnTo>
                <a:lnTo>
                  <a:pt x="57" y="73"/>
                </a:lnTo>
                <a:lnTo>
                  <a:pt x="55" y="75"/>
                </a:lnTo>
                <a:lnTo>
                  <a:pt x="54" y="75"/>
                </a:lnTo>
                <a:lnTo>
                  <a:pt x="53" y="76"/>
                </a:lnTo>
                <a:lnTo>
                  <a:pt x="52" y="76"/>
                </a:lnTo>
                <a:lnTo>
                  <a:pt x="51" y="76"/>
                </a:lnTo>
                <a:lnTo>
                  <a:pt x="51" y="77"/>
                </a:lnTo>
                <a:lnTo>
                  <a:pt x="50" y="77"/>
                </a:lnTo>
                <a:lnTo>
                  <a:pt x="49" y="77"/>
                </a:lnTo>
                <a:lnTo>
                  <a:pt x="47" y="77"/>
                </a:lnTo>
                <a:lnTo>
                  <a:pt x="46" y="77"/>
                </a:lnTo>
                <a:lnTo>
                  <a:pt x="45" y="78"/>
                </a:lnTo>
                <a:lnTo>
                  <a:pt x="44" y="78"/>
                </a:lnTo>
                <a:lnTo>
                  <a:pt x="43" y="78"/>
                </a:lnTo>
                <a:lnTo>
                  <a:pt x="42" y="78"/>
                </a:lnTo>
                <a:lnTo>
                  <a:pt x="40" y="78"/>
                </a:lnTo>
                <a:lnTo>
                  <a:pt x="39" y="78"/>
                </a:lnTo>
                <a:lnTo>
                  <a:pt x="38" y="78"/>
                </a:lnTo>
                <a:lnTo>
                  <a:pt x="37" y="78"/>
                </a:lnTo>
                <a:lnTo>
                  <a:pt x="37" y="77"/>
                </a:lnTo>
                <a:lnTo>
                  <a:pt x="36" y="77"/>
                </a:lnTo>
                <a:lnTo>
                  <a:pt x="35" y="77"/>
                </a:lnTo>
                <a:lnTo>
                  <a:pt x="34" y="77"/>
                </a:lnTo>
                <a:lnTo>
                  <a:pt x="32" y="77"/>
                </a:lnTo>
                <a:lnTo>
                  <a:pt x="32" y="76"/>
                </a:lnTo>
                <a:lnTo>
                  <a:pt x="31" y="76"/>
                </a:lnTo>
                <a:lnTo>
                  <a:pt x="30" y="76"/>
                </a:lnTo>
                <a:lnTo>
                  <a:pt x="29" y="75"/>
                </a:lnTo>
                <a:lnTo>
                  <a:pt x="28" y="75"/>
                </a:lnTo>
                <a:lnTo>
                  <a:pt x="28" y="73"/>
                </a:lnTo>
                <a:lnTo>
                  <a:pt x="27" y="73"/>
                </a:lnTo>
                <a:lnTo>
                  <a:pt x="26" y="72"/>
                </a:lnTo>
                <a:lnTo>
                  <a:pt x="24" y="72"/>
                </a:lnTo>
                <a:lnTo>
                  <a:pt x="24" y="71"/>
                </a:lnTo>
                <a:lnTo>
                  <a:pt x="23" y="71"/>
                </a:lnTo>
                <a:lnTo>
                  <a:pt x="23" y="70"/>
                </a:lnTo>
                <a:lnTo>
                  <a:pt x="22" y="70"/>
                </a:lnTo>
                <a:lnTo>
                  <a:pt x="22" y="69"/>
                </a:lnTo>
                <a:lnTo>
                  <a:pt x="21" y="69"/>
                </a:lnTo>
                <a:lnTo>
                  <a:pt x="21" y="68"/>
                </a:lnTo>
                <a:lnTo>
                  <a:pt x="20" y="68"/>
                </a:lnTo>
                <a:lnTo>
                  <a:pt x="20" y="67"/>
                </a:lnTo>
                <a:lnTo>
                  <a:pt x="20" y="104"/>
                </a:lnTo>
                <a:lnTo>
                  <a:pt x="0" y="104"/>
                </a:lnTo>
                <a:lnTo>
                  <a:pt x="0" y="1"/>
                </a:lnTo>
                <a:close/>
                <a:moveTo>
                  <a:pt x="20" y="38"/>
                </a:moveTo>
                <a:lnTo>
                  <a:pt x="20" y="39"/>
                </a:lnTo>
                <a:lnTo>
                  <a:pt x="20" y="40"/>
                </a:lnTo>
                <a:lnTo>
                  <a:pt x="20" y="41"/>
                </a:lnTo>
                <a:lnTo>
                  <a:pt x="20" y="42"/>
                </a:lnTo>
                <a:lnTo>
                  <a:pt x="20" y="44"/>
                </a:lnTo>
                <a:lnTo>
                  <a:pt x="20" y="45"/>
                </a:lnTo>
                <a:lnTo>
                  <a:pt x="20" y="46"/>
                </a:lnTo>
                <a:lnTo>
                  <a:pt x="20" y="47"/>
                </a:lnTo>
                <a:lnTo>
                  <a:pt x="21" y="48"/>
                </a:lnTo>
                <a:lnTo>
                  <a:pt x="21" y="49"/>
                </a:lnTo>
                <a:lnTo>
                  <a:pt x="21" y="51"/>
                </a:lnTo>
                <a:lnTo>
                  <a:pt x="21" y="52"/>
                </a:lnTo>
                <a:lnTo>
                  <a:pt x="22" y="52"/>
                </a:lnTo>
                <a:lnTo>
                  <a:pt x="22" y="53"/>
                </a:lnTo>
                <a:lnTo>
                  <a:pt x="22" y="54"/>
                </a:lnTo>
                <a:lnTo>
                  <a:pt x="23" y="54"/>
                </a:lnTo>
                <a:lnTo>
                  <a:pt x="23" y="55"/>
                </a:lnTo>
                <a:lnTo>
                  <a:pt x="24" y="56"/>
                </a:lnTo>
                <a:lnTo>
                  <a:pt x="24" y="57"/>
                </a:lnTo>
                <a:lnTo>
                  <a:pt x="26" y="57"/>
                </a:lnTo>
                <a:lnTo>
                  <a:pt x="27" y="59"/>
                </a:lnTo>
                <a:lnTo>
                  <a:pt x="28" y="59"/>
                </a:lnTo>
                <a:lnTo>
                  <a:pt x="28" y="60"/>
                </a:lnTo>
                <a:lnTo>
                  <a:pt x="29" y="60"/>
                </a:lnTo>
                <a:lnTo>
                  <a:pt x="29" y="61"/>
                </a:lnTo>
                <a:lnTo>
                  <a:pt x="30" y="61"/>
                </a:lnTo>
                <a:lnTo>
                  <a:pt x="31" y="61"/>
                </a:lnTo>
                <a:lnTo>
                  <a:pt x="31" y="62"/>
                </a:lnTo>
                <a:lnTo>
                  <a:pt x="32" y="62"/>
                </a:lnTo>
                <a:lnTo>
                  <a:pt x="34" y="62"/>
                </a:lnTo>
                <a:lnTo>
                  <a:pt x="35" y="62"/>
                </a:lnTo>
                <a:lnTo>
                  <a:pt x="36" y="62"/>
                </a:lnTo>
                <a:lnTo>
                  <a:pt x="37" y="62"/>
                </a:lnTo>
                <a:lnTo>
                  <a:pt x="38" y="62"/>
                </a:lnTo>
                <a:lnTo>
                  <a:pt x="39" y="62"/>
                </a:lnTo>
                <a:lnTo>
                  <a:pt x="40" y="62"/>
                </a:lnTo>
                <a:lnTo>
                  <a:pt x="42" y="62"/>
                </a:lnTo>
                <a:lnTo>
                  <a:pt x="42" y="61"/>
                </a:lnTo>
                <a:lnTo>
                  <a:pt x="43" y="61"/>
                </a:lnTo>
                <a:lnTo>
                  <a:pt x="44" y="61"/>
                </a:lnTo>
                <a:lnTo>
                  <a:pt x="44" y="60"/>
                </a:lnTo>
                <a:lnTo>
                  <a:pt x="45" y="60"/>
                </a:lnTo>
                <a:lnTo>
                  <a:pt x="45" y="59"/>
                </a:lnTo>
                <a:lnTo>
                  <a:pt x="46" y="59"/>
                </a:lnTo>
                <a:lnTo>
                  <a:pt x="47" y="57"/>
                </a:lnTo>
                <a:lnTo>
                  <a:pt x="47" y="56"/>
                </a:lnTo>
                <a:lnTo>
                  <a:pt x="49" y="56"/>
                </a:lnTo>
                <a:lnTo>
                  <a:pt x="49" y="55"/>
                </a:lnTo>
                <a:lnTo>
                  <a:pt x="50" y="55"/>
                </a:lnTo>
                <a:lnTo>
                  <a:pt x="50" y="54"/>
                </a:lnTo>
                <a:lnTo>
                  <a:pt x="50" y="53"/>
                </a:lnTo>
                <a:lnTo>
                  <a:pt x="51" y="53"/>
                </a:lnTo>
                <a:lnTo>
                  <a:pt x="51" y="52"/>
                </a:lnTo>
                <a:lnTo>
                  <a:pt x="51" y="51"/>
                </a:lnTo>
                <a:lnTo>
                  <a:pt x="51" y="49"/>
                </a:lnTo>
                <a:lnTo>
                  <a:pt x="52" y="49"/>
                </a:lnTo>
                <a:lnTo>
                  <a:pt x="52" y="48"/>
                </a:lnTo>
                <a:lnTo>
                  <a:pt x="52" y="47"/>
                </a:lnTo>
                <a:lnTo>
                  <a:pt x="52" y="46"/>
                </a:lnTo>
                <a:lnTo>
                  <a:pt x="52" y="45"/>
                </a:lnTo>
                <a:lnTo>
                  <a:pt x="52" y="44"/>
                </a:lnTo>
                <a:lnTo>
                  <a:pt x="52" y="42"/>
                </a:lnTo>
                <a:lnTo>
                  <a:pt x="52" y="41"/>
                </a:lnTo>
                <a:lnTo>
                  <a:pt x="52" y="40"/>
                </a:lnTo>
                <a:lnTo>
                  <a:pt x="52" y="39"/>
                </a:lnTo>
                <a:lnTo>
                  <a:pt x="52" y="38"/>
                </a:lnTo>
                <a:lnTo>
                  <a:pt x="52" y="37"/>
                </a:lnTo>
                <a:lnTo>
                  <a:pt x="52" y="36"/>
                </a:lnTo>
                <a:lnTo>
                  <a:pt x="52" y="34"/>
                </a:lnTo>
                <a:lnTo>
                  <a:pt x="52" y="33"/>
                </a:lnTo>
                <a:lnTo>
                  <a:pt x="52" y="32"/>
                </a:lnTo>
                <a:lnTo>
                  <a:pt x="52" y="31"/>
                </a:lnTo>
                <a:lnTo>
                  <a:pt x="52" y="30"/>
                </a:lnTo>
                <a:lnTo>
                  <a:pt x="52" y="29"/>
                </a:lnTo>
                <a:lnTo>
                  <a:pt x="51" y="29"/>
                </a:lnTo>
                <a:lnTo>
                  <a:pt x="51" y="28"/>
                </a:lnTo>
                <a:lnTo>
                  <a:pt x="51" y="26"/>
                </a:lnTo>
                <a:lnTo>
                  <a:pt x="50" y="25"/>
                </a:lnTo>
                <a:lnTo>
                  <a:pt x="50" y="24"/>
                </a:lnTo>
                <a:lnTo>
                  <a:pt x="50" y="23"/>
                </a:lnTo>
                <a:lnTo>
                  <a:pt x="49" y="23"/>
                </a:lnTo>
                <a:lnTo>
                  <a:pt x="49" y="22"/>
                </a:lnTo>
                <a:lnTo>
                  <a:pt x="47" y="22"/>
                </a:lnTo>
                <a:lnTo>
                  <a:pt x="47" y="21"/>
                </a:lnTo>
                <a:lnTo>
                  <a:pt x="46" y="20"/>
                </a:lnTo>
                <a:lnTo>
                  <a:pt x="45" y="20"/>
                </a:lnTo>
                <a:lnTo>
                  <a:pt x="45" y="18"/>
                </a:lnTo>
                <a:lnTo>
                  <a:pt x="44" y="18"/>
                </a:lnTo>
                <a:lnTo>
                  <a:pt x="44" y="17"/>
                </a:lnTo>
                <a:lnTo>
                  <a:pt x="43" y="17"/>
                </a:lnTo>
                <a:lnTo>
                  <a:pt x="42" y="17"/>
                </a:lnTo>
                <a:lnTo>
                  <a:pt x="42" y="16"/>
                </a:lnTo>
                <a:lnTo>
                  <a:pt x="40" y="16"/>
                </a:lnTo>
                <a:lnTo>
                  <a:pt x="39" y="16"/>
                </a:lnTo>
                <a:lnTo>
                  <a:pt x="38" y="16"/>
                </a:lnTo>
                <a:lnTo>
                  <a:pt x="37" y="16"/>
                </a:lnTo>
                <a:lnTo>
                  <a:pt x="36" y="16"/>
                </a:lnTo>
                <a:lnTo>
                  <a:pt x="35" y="16"/>
                </a:lnTo>
                <a:lnTo>
                  <a:pt x="34" y="16"/>
                </a:lnTo>
                <a:lnTo>
                  <a:pt x="32" y="16"/>
                </a:lnTo>
                <a:lnTo>
                  <a:pt x="31" y="16"/>
                </a:lnTo>
                <a:lnTo>
                  <a:pt x="30" y="16"/>
                </a:lnTo>
                <a:lnTo>
                  <a:pt x="30" y="17"/>
                </a:lnTo>
                <a:lnTo>
                  <a:pt x="29" y="17"/>
                </a:lnTo>
                <a:lnTo>
                  <a:pt x="28" y="17"/>
                </a:lnTo>
                <a:lnTo>
                  <a:pt x="28" y="18"/>
                </a:lnTo>
                <a:lnTo>
                  <a:pt x="27" y="18"/>
                </a:lnTo>
                <a:lnTo>
                  <a:pt x="27" y="20"/>
                </a:lnTo>
                <a:lnTo>
                  <a:pt x="26" y="20"/>
                </a:lnTo>
                <a:lnTo>
                  <a:pt x="26" y="21"/>
                </a:lnTo>
                <a:lnTo>
                  <a:pt x="24" y="21"/>
                </a:lnTo>
                <a:lnTo>
                  <a:pt x="23" y="22"/>
                </a:lnTo>
                <a:lnTo>
                  <a:pt x="23" y="23"/>
                </a:lnTo>
                <a:lnTo>
                  <a:pt x="22" y="23"/>
                </a:lnTo>
                <a:lnTo>
                  <a:pt x="22" y="24"/>
                </a:lnTo>
                <a:lnTo>
                  <a:pt x="22" y="25"/>
                </a:lnTo>
                <a:lnTo>
                  <a:pt x="21" y="25"/>
                </a:lnTo>
                <a:lnTo>
                  <a:pt x="21" y="26"/>
                </a:lnTo>
                <a:lnTo>
                  <a:pt x="21" y="28"/>
                </a:lnTo>
                <a:lnTo>
                  <a:pt x="21" y="29"/>
                </a:lnTo>
                <a:lnTo>
                  <a:pt x="20" y="29"/>
                </a:lnTo>
                <a:lnTo>
                  <a:pt x="20" y="30"/>
                </a:lnTo>
                <a:lnTo>
                  <a:pt x="20" y="31"/>
                </a:lnTo>
                <a:lnTo>
                  <a:pt x="20" y="32"/>
                </a:lnTo>
                <a:lnTo>
                  <a:pt x="20" y="33"/>
                </a:lnTo>
                <a:lnTo>
                  <a:pt x="20" y="34"/>
                </a:lnTo>
                <a:lnTo>
                  <a:pt x="20" y="36"/>
                </a:lnTo>
                <a:lnTo>
                  <a:pt x="20" y="37"/>
                </a:lnTo>
                <a:lnTo>
                  <a:pt x="20" y="38"/>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1" name="Freeform 114"/>
          <p:cNvSpPr>
            <a:spLocks noEditPoints="1"/>
          </p:cNvSpPr>
          <p:nvPr/>
        </p:nvSpPr>
        <p:spPr bwMode="auto">
          <a:xfrm>
            <a:off x="7299325" y="5291138"/>
            <a:ext cx="111125" cy="123825"/>
          </a:xfrm>
          <a:custGeom>
            <a:avLst/>
            <a:gdLst>
              <a:gd name="T0" fmla="*/ 3 w 70"/>
              <a:gd name="T1" fmla="*/ 17 h 78"/>
              <a:gd name="T2" fmla="*/ 6 w 70"/>
              <a:gd name="T3" fmla="*/ 13 h 78"/>
              <a:gd name="T4" fmla="*/ 8 w 70"/>
              <a:gd name="T5" fmla="*/ 8 h 78"/>
              <a:gd name="T6" fmla="*/ 14 w 70"/>
              <a:gd name="T7" fmla="*/ 5 h 78"/>
              <a:gd name="T8" fmla="*/ 21 w 70"/>
              <a:gd name="T9" fmla="*/ 1 h 78"/>
              <a:gd name="T10" fmla="*/ 27 w 70"/>
              <a:gd name="T11" fmla="*/ 0 h 78"/>
              <a:gd name="T12" fmla="*/ 34 w 70"/>
              <a:gd name="T13" fmla="*/ 0 h 78"/>
              <a:gd name="T14" fmla="*/ 41 w 70"/>
              <a:gd name="T15" fmla="*/ 0 h 78"/>
              <a:gd name="T16" fmla="*/ 48 w 70"/>
              <a:gd name="T17" fmla="*/ 1 h 78"/>
              <a:gd name="T18" fmla="*/ 55 w 70"/>
              <a:gd name="T19" fmla="*/ 4 h 78"/>
              <a:gd name="T20" fmla="*/ 59 w 70"/>
              <a:gd name="T21" fmla="*/ 7 h 78"/>
              <a:gd name="T22" fmla="*/ 63 w 70"/>
              <a:gd name="T23" fmla="*/ 13 h 78"/>
              <a:gd name="T24" fmla="*/ 65 w 70"/>
              <a:gd name="T25" fmla="*/ 17 h 78"/>
              <a:gd name="T26" fmla="*/ 65 w 70"/>
              <a:gd name="T27" fmla="*/ 24 h 78"/>
              <a:gd name="T28" fmla="*/ 65 w 70"/>
              <a:gd name="T29" fmla="*/ 53 h 78"/>
              <a:gd name="T30" fmla="*/ 65 w 70"/>
              <a:gd name="T31" fmla="*/ 60 h 78"/>
              <a:gd name="T32" fmla="*/ 66 w 70"/>
              <a:gd name="T33" fmla="*/ 65 h 78"/>
              <a:gd name="T34" fmla="*/ 67 w 70"/>
              <a:gd name="T35" fmla="*/ 71 h 78"/>
              <a:gd name="T36" fmla="*/ 50 w 70"/>
              <a:gd name="T37" fmla="*/ 76 h 78"/>
              <a:gd name="T38" fmla="*/ 48 w 70"/>
              <a:gd name="T39" fmla="*/ 71 h 78"/>
              <a:gd name="T40" fmla="*/ 45 w 70"/>
              <a:gd name="T41" fmla="*/ 70 h 78"/>
              <a:gd name="T42" fmla="*/ 40 w 70"/>
              <a:gd name="T43" fmla="*/ 73 h 78"/>
              <a:gd name="T44" fmla="*/ 34 w 70"/>
              <a:gd name="T45" fmla="*/ 76 h 78"/>
              <a:gd name="T46" fmla="*/ 29 w 70"/>
              <a:gd name="T47" fmla="*/ 78 h 78"/>
              <a:gd name="T48" fmla="*/ 22 w 70"/>
              <a:gd name="T49" fmla="*/ 78 h 78"/>
              <a:gd name="T50" fmla="*/ 16 w 70"/>
              <a:gd name="T51" fmla="*/ 77 h 78"/>
              <a:gd name="T52" fmla="*/ 10 w 70"/>
              <a:gd name="T53" fmla="*/ 75 h 78"/>
              <a:gd name="T54" fmla="*/ 6 w 70"/>
              <a:gd name="T55" fmla="*/ 71 h 78"/>
              <a:gd name="T56" fmla="*/ 2 w 70"/>
              <a:gd name="T57" fmla="*/ 65 h 78"/>
              <a:gd name="T58" fmla="*/ 0 w 70"/>
              <a:gd name="T59" fmla="*/ 59 h 78"/>
              <a:gd name="T60" fmla="*/ 0 w 70"/>
              <a:gd name="T61" fmla="*/ 52 h 78"/>
              <a:gd name="T62" fmla="*/ 2 w 70"/>
              <a:gd name="T63" fmla="*/ 47 h 78"/>
              <a:gd name="T64" fmla="*/ 4 w 70"/>
              <a:gd name="T65" fmla="*/ 41 h 78"/>
              <a:gd name="T66" fmla="*/ 9 w 70"/>
              <a:gd name="T67" fmla="*/ 38 h 78"/>
              <a:gd name="T68" fmla="*/ 15 w 70"/>
              <a:gd name="T69" fmla="*/ 36 h 78"/>
              <a:gd name="T70" fmla="*/ 21 w 70"/>
              <a:gd name="T71" fmla="*/ 33 h 78"/>
              <a:gd name="T72" fmla="*/ 27 w 70"/>
              <a:gd name="T73" fmla="*/ 32 h 78"/>
              <a:gd name="T74" fmla="*/ 34 w 70"/>
              <a:gd name="T75" fmla="*/ 31 h 78"/>
              <a:gd name="T76" fmla="*/ 40 w 70"/>
              <a:gd name="T77" fmla="*/ 30 h 78"/>
              <a:gd name="T78" fmla="*/ 45 w 70"/>
              <a:gd name="T79" fmla="*/ 28 h 78"/>
              <a:gd name="T80" fmla="*/ 46 w 70"/>
              <a:gd name="T81" fmla="*/ 21 h 78"/>
              <a:gd name="T82" fmla="*/ 42 w 70"/>
              <a:gd name="T83" fmla="*/ 16 h 78"/>
              <a:gd name="T84" fmla="*/ 35 w 70"/>
              <a:gd name="T85" fmla="*/ 15 h 78"/>
              <a:gd name="T86" fmla="*/ 29 w 70"/>
              <a:gd name="T87" fmla="*/ 15 h 78"/>
              <a:gd name="T88" fmla="*/ 24 w 70"/>
              <a:gd name="T89" fmla="*/ 17 h 78"/>
              <a:gd name="T90" fmla="*/ 21 w 70"/>
              <a:gd name="T91" fmla="*/ 22 h 78"/>
              <a:gd name="T92" fmla="*/ 45 w 70"/>
              <a:gd name="T93" fmla="*/ 41 h 78"/>
              <a:gd name="T94" fmla="*/ 38 w 70"/>
              <a:gd name="T95" fmla="*/ 42 h 78"/>
              <a:gd name="T96" fmla="*/ 31 w 70"/>
              <a:gd name="T97" fmla="*/ 44 h 78"/>
              <a:gd name="T98" fmla="*/ 25 w 70"/>
              <a:gd name="T99" fmla="*/ 46 h 78"/>
              <a:gd name="T100" fmla="*/ 22 w 70"/>
              <a:gd name="T101" fmla="*/ 49 h 78"/>
              <a:gd name="T102" fmla="*/ 19 w 70"/>
              <a:gd name="T103" fmla="*/ 55 h 78"/>
              <a:gd name="T104" fmla="*/ 22 w 70"/>
              <a:gd name="T105" fmla="*/ 61 h 78"/>
              <a:gd name="T106" fmla="*/ 26 w 70"/>
              <a:gd name="T107" fmla="*/ 63 h 78"/>
              <a:gd name="T108" fmla="*/ 33 w 70"/>
              <a:gd name="T109" fmla="*/ 64 h 78"/>
              <a:gd name="T110" fmla="*/ 39 w 70"/>
              <a:gd name="T111" fmla="*/ 62 h 78"/>
              <a:gd name="T112" fmla="*/ 42 w 70"/>
              <a:gd name="T113" fmla="*/ 59 h 78"/>
              <a:gd name="T114" fmla="*/ 46 w 70"/>
              <a:gd name="T115" fmla="*/ 53 h 78"/>
              <a:gd name="T116" fmla="*/ 46 w 70"/>
              <a:gd name="T117" fmla="*/ 46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8"/>
              <a:gd name="T179" fmla="*/ 70 w 70"/>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8">
                <a:moveTo>
                  <a:pt x="19" y="24"/>
                </a:moveTo>
                <a:lnTo>
                  <a:pt x="2" y="21"/>
                </a:lnTo>
                <a:lnTo>
                  <a:pt x="2" y="20"/>
                </a:lnTo>
                <a:lnTo>
                  <a:pt x="2" y="18"/>
                </a:lnTo>
                <a:lnTo>
                  <a:pt x="3" y="18"/>
                </a:lnTo>
                <a:lnTo>
                  <a:pt x="3" y="17"/>
                </a:lnTo>
                <a:lnTo>
                  <a:pt x="3" y="16"/>
                </a:lnTo>
                <a:lnTo>
                  <a:pt x="4" y="16"/>
                </a:lnTo>
                <a:lnTo>
                  <a:pt x="4" y="15"/>
                </a:lnTo>
                <a:lnTo>
                  <a:pt x="4" y="14"/>
                </a:lnTo>
                <a:lnTo>
                  <a:pt x="6" y="14"/>
                </a:lnTo>
                <a:lnTo>
                  <a:pt x="6" y="13"/>
                </a:lnTo>
                <a:lnTo>
                  <a:pt x="6" y="12"/>
                </a:lnTo>
                <a:lnTo>
                  <a:pt x="7" y="12"/>
                </a:lnTo>
                <a:lnTo>
                  <a:pt x="7" y="10"/>
                </a:lnTo>
                <a:lnTo>
                  <a:pt x="8" y="10"/>
                </a:lnTo>
                <a:lnTo>
                  <a:pt x="8" y="9"/>
                </a:lnTo>
                <a:lnTo>
                  <a:pt x="8" y="8"/>
                </a:lnTo>
                <a:lnTo>
                  <a:pt x="9" y="8"/>
                </a:lnTo>
                <a:lnTo>
                  <a:pt x="10" y="7"/>
                </a:lnTo>
                <a:lnTo>
                  <a:pt x="11" y="6"/>
                </a:lnTo>
                <a:lnTo>
                  <a:pt x="12" y="6"/>
                </a:lnTo>
                <a:lnTo>
                  <a:pt x="12" y="5"/>
                </a:lnTo>
                <a:lnTo>
                  <a:pt x="14" y="5"/>
                </a:lnTo>
                <a:lnTo>
                  <a:pt x="15" y="4"/>
                </a:lnTo>
                <a:lnTo>
                  <a:pt x="16" y="4"/>
                </a:lnTo>
                <a:lnTo>
                  <a:pt x="17" y="2"/>
                </a:lnTo>
                <a:lnTo>
                  <a:pt x="18" y="2"/>
                </a:lnTo>
                <a:lnTo>
                  <a:pt x="19" y="2"/>
                </a:lnTo>
                <a:lnTo>
                  <a:pt x="21" y="1"/>
                </a:lnTo>
                <a:lnTo>
                  <a:pt x="22" y="1"/>
                </a:lnTo>
                <a:lnTo>
                  <a:pt x="23" y="1"/>
                </a:lnTo>
                <a:lnTo>
                  <a:pt x="24" y="1"/>
                </a:lnTo>
                <a:lnTo>
                  <a:pt x="25" y="1"/>
                </a:lnTo>
                <a:lnTo>
                  <a:pt x="26" y="0"/>
                </a:lnTo>
                <a:lnTo>
                  <a:pt x="27" y="0"/>
                </a:lnTo>
                <a:lnTo>
                  <a:pt x="29" y="0"/>
                </a:lnTo>
                <a:lnTo>
                  <a:pt x="30" y="0"/>
                </a:lnTo>
                <a:lnTo>
                  <a:pt x="31" y="0"/>
                </a:lnTo>
                <a:lnTo>
                  <a:pt x="32" y="0"/>
                </a:lnTo>
                <a:lnTo>
                  <a:pt x="33" y="0"/>
                </a:lnTo>
                <a:lnTo>
                  <a:pt x="34" y="0"/>
                </a:lnTo>
                <a:lnTo>
                  <a:pt x="35" y="0"/>
                </a:lnTo>
                <a:lnTo>
                  <a:pt x="37" y="0"/>
                </a:lnTo>
                <a:lnTo>
                  <a:pt x="38" y="0"/>
                </a:lnTo>
                <a:lnTo>
                  <a:pt x="39" y="0"/>
                </a:lnTo>
                <a:lnTo>
                  <a:pt x="40" y="0"/>
                </a:lnTo>
                <a:lnTo>
                  <a:pt x="41" y="0"/>
                </a:lnTo>
                <a:lnTo>
                  <a:pt x="42" y="0"/>
                </a:lnTo>
                <a:lnTo>
                  <a:pt x="43" y="0"/>
                </a:lnTo>
                <a:lnTo>
                  <a:pt x="45" y="1"/>
                </a:lnTo>
                <a:lnTo>
                  <a:pt x="46" y="1"/>
                </a:lnTo>
                <a:lnTo>
                  <a:pt x="47" y="1"/>
                </a:lnTo>
                <a:lnTo>
                  <a:pt x="48" y="1"/>
                </a:lnTo>
                <a:lnTo>
                  <a:pt x="49" y="1"/>
                </a:lnTo>
                <a:lnTo>
                  <a:pt x="50" y="2"/>
                </a:lnTo>
                <a:lnTo>
                  <a:pt x="51" y="2"/>
                </a:lnTo>
                <a:lnTo>
                  <a:pt x="53" y="2"/>
                </a:lnTo>
                <a:lnTo>
                  <a:pt x="54" y="4"/>
                </a:lnTo>
                <a:lnTo>
                  <a:pt x="55" y="4"/>
                </a:lnTo>
                <a:lnTo>
                  <a:pt x="56" y="5"/>
                </a:lnTo>
                <a:lnTo>
                  <a:pt x="57" y="5"/>
                </a:lnTo>
                <a:lnTo>
                  <a:pt x="57" y="6"/>
                </a:lnTo>
                <a:lnTo>
                  <a:pt x="58" y="6"/>
                </a:lnTo>
                <a:lnTo>
                  <a:pt x="58" y="7"/>
                </a:lnTo>
                <a:lnTo>
                  <a:pt x="59" y="7"/>
                </a:lnTo>
                <a:lnTo>
                  <a:pt x="61" y="8"/>
                </a:lnTo>
                <a:lnTo>
                  <a:pt x="62" y="9"/>
                </a:lnTo>
                <a:lnTo>
                  <a:pt x="62" y="10"/>
                </a:lnTo>
                <a:lnTo>
                  <a:pt x="63" y="10"/>
                </a:lnTo>
                <a:lnTo>
                  <a:pt x="63" y="12"/>
                </a:lnTo>
                <a:lnTo>
                  <a:pt x="63" y="13"/>
                </a:lnTo>
                <a:lnTo>
                  <a:pt x="64" y="13"/>
                </a:lnTo>
                <a:lnTo>
                  <a:pt x="64" y="14"/>
                </a:lnTo>
                <a:lnTo>
                  <a:pt x="64" y="15"/>
                </a:lnTo>
                <a:lnTo>
                  <a:pt x="64" y="16"/>
                </a:lnTo>
                <a:lnTo>
                  <a:pt x="64" y="17"/>
                </a:lnTo>
                <a:lnTo>
                  <a:pt x="65" y="17"/>
                </a:lnTo>
                <a:lnTo>
                  <a:pt x="65" y="18"/>
                </a:lnTo>
                <a:lnTo>
                  <a:pt x="65" y="20"/>
                </a:lnTo>
                <a:lnTo>
                  <a:pt x="65" y="21"/>
                </a:lnTo>
                <a:lnTo>
                  <a:pt x="65" y="22"/>
                </a:lnTo>
                <a:lnTo>
                  <a:pt x="65" y="23"/>
                </a:lnTo>
                <a:lnTo>
                  <a:pt x="65" y="24"/>
                </a:lnTo>
                <a:lnTo>
                  <a:pt x="65" y="25"/>
                </a:lnTo>
                <a:lnTo>
                  <a:pt x="65" y="26"/>
                </a:lnTo>
                <a:lnTo>
                  <a:pt x="65" y="28"/>
                </a:lnTo>
                <a:lnTo>
                  <a:pt x="65" y="29"/>
                </a:lnTo>
                <a:lnTo>
                  <a:pt x="65" y="52"/>
                </a:lnTo>
                <a:lnTo>
                  <a:pt x="65" y="53"/>
                </a:lnTo>
                <a:lnTo>
                  <a:pt x="65" y="54"/>
                </a:lnTo>
                <a:lnTo>
                  <a:pt x="65" y="55"/>
                </a:lnTo>
                <a:lnTo>
                  <a:pt x="65" y="56"/>
                </a:lnTo>
                <a:lnTo>
                  <a:pt x="65" y="57"/>
                </a:lnTo>
                <a:lnTo>
                  <a:pt x="65" y="59"/>
                </a:lnTo>
                <a:lnTo>
                  <a:pt x="65" y="60"/>
                </a:lnTo>
                <a:lnTo>
                  <a:pt x="65" y="61"/>
                </a:lnTo>
                <a:lnTo>
                  <a:pt x="65" y="62"/>
                </a:lnTo>
                <a:lnTo>
                  <a:pt x="65" y="63"/>
                </a:lnTo>
                <a:lnTo>
                  <a:pt x="65" y="64"/>
                </a:lnTo>
                <a:lnTo>
                  <a:pt x="66" y="64"/>
                </a:lnTo>
                <a:lnTo>
                  <a:pt x="66" y="65"/>
                </a:lnTo>
                <a:lnTo>
                  <a:pt x="66" y="67"/>
                </a:lnTo>
                <a:lnTo>
                  <a:pt x="66" y="68"/>
                </a:lnTo>
                <a:lnTo>
                  <a:pt x="66" y="69"/>
                </a:lnTo>
                <a:lnTo>
                  <a:pt x="67" y="69"/>
                </a:lnTo>
                <a:lnTo>
                  <a:pt x="67" y="70"/>
                </a:lnTo>
                <a:lnTo>
                  <a:pt x="67" y="71"/>
                </a:lnTo>
                <a:lnTo>
                  <a:pt x="67" y="72"/>
                </a:lnTo>
                <a:lnTo>
                  <a:pt x="69" y="72"/>
                </a:lnTo>
                <a:lnTo>
                  <a:pt x="69" y="73"/>
                </a:lnTo>
                <a:lnTo>
                  <a:pt x="69" y="75"/>
                </a:lnTo>
                <a:lnTo>
                  <a:pt x="70" y="76"/>
                </a:lnTo>
                <a:lnTo>
                  <a:pt x="50" y="76"/>
                </a:lnTo>
                <a:lnTo>
                  <a:pt x="50" y="75"/>
                </a:lnTo>
                <a:lnTo>
                  <a:pt x="49" y="75"/>
                </a:lnTo>
                <a:lnTo>
                  <a:pt x="49" y="73"/>
                </a:lnTo>
                <a:lnTo>
                  <a:pt x="49" y="72"/>
                </a:lnTo>
                <a:lnTo>
                  <a:pt x="49" y="71"/>
                </a:lnTo>
                <a:lnTo>
                  <a:pt x="48" y="71"/>
                </a:lnTo>
                <a:lnTo>
                  <a:pt x="48" y="70"/>
                </a:lnTo>
                <a:lnTo>
                  <a:pt x="48" y="69"/>
                </a:lnTo>
                <a:lnTo>
                  <a:pt x="48" y="68"/>
                </a:lnTo>
                <a:lnTo>
                  <a:pt x="47" y="69"/>
                </a:lnTo>
                <a:lnTo>
                  <a:pt x="46" y="70"/>
                </a:lnTo>
                <a:lnTo>
                  <a:pt x="45" y="70"/>
                </a:lnTo>
                <a:lnTo>
                  <a:pt x="45" y="71"/>
                </a:lnTo>
                <a:lnTo>
                  <a:pt x="43" y="71"/>
                </a:lnTo>
                <a:lnTo>
                  <a:pt x="43" y="72"/>
                </a:lnTo>
                <a:lnTo>
                  <a:pt x="42" y="72"/>
                </a:lnTo>
                <a:lnTo>
                  <a:pt x="41" y="73"/>
                </a:lnTo>
                <a:lnTo>
                  <a:pt x="40" y="73"/>
                </a:lnTo>
                <a:lnTo>
                  <a:pt x="39" y="75"/>
                </a:lnTo>
                <a:lnTo>
                  <a:pt x="38" y="75"/>
                </a:lnTo>
                <a:lnTo>
                  <a:pt x="38" y="76"/>
                </a:lnTo>
                <a:lnTo>
                  <a:pt x="37" y="76"/>
                </a:lnTo>
                <a:lnTo>
                  <a:pt x="35" y="76"/>
                </a:lnTo>
                <a:lnTo>
                  <a:pt x="34" y="76"/>
                </a:lnTo>
                <a:lnTo>
                  <a:pt x="34" y="77"/>
                </a:lnTo>
                <a:lnTo>
                  <a:pt x="33" y="77"/>
                </a:lnTo>
                <a:lnTo>
                  <a:pt x="32" y="77"/>
                </a:lnTo>
                <a:lnTo>
                  <a:pt x="31" y="77"/>
                </a:lnTo>
                <a:lnTo>
                  <a:pt x="30" y="77"/>
                </a:lnTo>
                <a:lnTo>
                  <a:pt x="29" y="78"/>
                </a:lnTo>
                <a:lnTo>
                  <a:pt x="27" y="78"/>
                </a:lnTo>
                <a:lnTo>
                  <a:pt x="26" y="78"/>
                </a:lnTo>
                <a:lnTo>
                  <a:pt x="25" y="78"/>
                </a:lnTo>
                <a:lnTo>
                  <a:pt x="24" y="78"/>
                </a:lnTo>
                <a:lnTo>
                  <a:pt x="23" y="78"/>
                </a:lnTo>
                <a:lnTo>
                  <a:pt x="22" y="78"/>
                </a:lnTo>
                <a:lnTo>
                  <a:pt x="21" y="78"/>
                </a:lnTo>
                <a:lnTo>
                  <a:pt x="19" y="78"/>
                </a:lnTo>
                <a:lnTo>
                  <a:pt x="19" y="77"/>
                </a:lnTo>
                <a:lnTo>
                  <a:pt x="18" y="77"/>
                </a:lnTo>
                <a:lnTo>
                  <a:pt x="17" y="77"/>
                </a:lnTo>
                <a:lnTo>
                  <a:pt x="16" y="77"/>
                </a:lnTo>
                <a:lnTo>
                  <a:pt x="15" y="77"/>
                </a:lnTo>
                <a:lnTo>
                  <a:pt x="15" y="76"/>
                </a:lnTo>
                <a:lnTo>
                  <a:pt x="14" y="76"/>
                </a:lnTo>
                <a:lnTo>
                  <a:pt x="12" y="76"/>
                </a:lnTo>
                <a:lnTo>
                  <a:pt x="11" y="75"/>
                </a:lnTo>
                <a:lnTo>
                  <a:pt x="10" y="75"/>
                </a:lnTo>
                <a:lnTo>
                  <a:pt x="9" y="73"/>
                </a:lnTo>
                <a:lnTo>
                  <a:pt x="8" y="73"/>
                </a:lnTo>
                <a:lnTo>
                  <a:pt x="8" y="72"/>
                </a:lnTo>
                <a:lnTo>
                  <a:pt x="7" y="72"/>
                </a:lnTo>
                <a:lnTo>
                  <a:pt x="7" y="71"/>
                </a:lnTo>
                <a:lnTo>
                  <a:pt x="6" y="71"/>
                </a:lnTo>
                <a:lnTo>
                  <a:pt x="6" y="70"/>
                </a:lnTo>
                <a:lnTo>
                  <a:pt x="4" y="70"/>
                </a:lnTo>
                <a:lnTo>
                  <a:pt x="4" y="69"/>
                </a:lnTo>
                <a:lnTo>
                  <a:pt x="3" y="68"/>
                </a:lnTo>
                <a:lnTo>
                  <a:pt x="2" y="67"/>
                </a:lnTo>
                <a:lnTo>
                  <a:pt x="2" y="65"/>
                </a:lnTo>
                <a:lnTo>
                  <a:pt x="1" y="64"/>
                </a:lnTo>
                <a:lnTo>
                  <a:pt x="1" y="63"/>
                </a:lnTo>
                <a:lnTo>
                  <a:pt x="1" y="62"/>
                </a:lnTo>
                <a:lnTo>
                  <a:pt x="0" y="61"/>
                </a:lnTo>
                <a:lnTo>
                  <a:pt x="0" y="60"/>
                </a:lnTo>
                <a:lnTo>
                  <a:pt x="0" y="59"/>
                </a:lnTo>
                <a:lnTo>
                  <a:pt x="0" y="57"/>
                </a:lnTo>
                <a:lnTo>
                  <a:pt x="0" y="56"/>
                </a:lnTo>
                <a:lnTo>
                  <a:pt x="0" y="55"/>
                </a:lnTo>
                <a:lnTo>
                  <a:pt x="0" y="54"/>
                </a:lnTo>
                <a:lnTo>
                  <a:pt x="0" y="53"/>
                </a:lnTo>
                <a:lnTo>
                  <a:pt x="0" y="52"/>
                </a:lnTo>
                <a:lnTo>
                  <a:pt x="0" y="51"/>
                </a:lnTo>
                <a:lnTo>
                  <a:pt x="1" y="51"/>
                </a:lnTo>
                <a:lnTo>
                  <a:pt x="1" y="49"/>
                </a:lnTo>
                <a:lnTo>
                  <a:pt x="1" y="48"/>
                </a:lnTo>
                <a:lnTo>
                  <a:pt x="1" y="47"/>
                </a:lnTo>
                <a:lnTo>
                  <a:pt x="2" y="47"/>
                </a:lnTo>
                <a:lnTo>
                  <a:pt x="2" y="46"/>
                </a:lnTo>
                <a:lnTo>
                  <a:pt x="2" y="45"/>
                </a:lnTo>
                <a:lnTo>
                  <a:pt x="3" y="45"/>
                </a:lnTo>
                <a:lnTo>
                  <a:pt x="3" y="44"/>
                </a:lnTo>
                <a:lnTo>
                  <a:pt x="4" y="42"/>
                </a:lnTo>
                <a:lnTo>
                  <a:pt x="4" y="41"/>
                </a:lnTo>
                <a:lnTo>
                  <a:pt x="6" y="41"/>
                </a:lnTo>
                <a:lnTo>
                  <a:pt x="6" y="40"/>
                </a:lnTo>
                <a:lnTo>
                  <a:pt x="7" y="40"/>
                </a:lnTo>
                <a:lnTo>
                  <a:pt x="7" y="39"/>
                </a:lnTo>
                <a:lnTo>
                  <a:pt x="8" y="39"/>
                </a:lnTo>
                <a:lnTo>
                  <a:pt x="9" y="38"/>
                </a:lnTo>
                <a:lnTo>
                  <a:pt x="10" y="38"/>
                </a:lnTo>
                <a:lnTo>
                  <a:pt x="11" y="37"/>
                </a:lnTo>
                <a:lnTo>
                  <a:pt x="12" y="37"/>
                </a:lnTo>
                <a:lnTo>
                  <a:pt x="14" y="37"/>
                </a:lnTo>
                <a:lnTo>
                  <a:pt x="14" y="36"/>
                </a:lnTo>
                <a:lnTo>
                  <a:pt x="15" y="36"/>
                </a:lnTo>
                <a:lnTo>
                  <a:pt x="16" y="36"/>
                </a:lnTo>
                <a:lnTo>
                  <a:pt x="17" y="34"/>
                </a:lnTo>
                <a:lnTo>
                  <a:pt x="18" y="34"/>
                </a:lnTo>
                <a:lnTo>
                  <a:pt x="19" y="34"/>
                </a:lnTo>
                <a:lnTo>
                  <a:pt x="21" y="34"/>
                </a:lnTo>
                <a:lnTo>
                  <a:pt x="21" y="33"/>
                </a:lnTo>
                <a:lnTo>
                  <a:pt x="22" y="33"/>
                </a:lnTo>
                <a:lnTo>
                  <a:pt x="23" y="33"/>
                </a:lnTo>
                <a:lnTo>
                  <a:pt x="24" y="33"/>
                </a:lnTo>
                <a:lnTo>
                  <a:pt x="25" y="33"/>
                </a:lnTo>
                <a:lnTo>
                  <a:pt x="26" y="32"/>
                </a:lnTo>
                <a:lnTo>
                  <a:pt x="27" y="32"/>
                </a:lnTo>
                <a:lnTo>
                  <a:pt x="29" y="32"/>
                </a:lnTo>
                <a:lnTo>
                  <a:pt x="30" y="32"/>
                </a:lnTo>
                <a:lnTo>
                  <a:pt x="31" y="32"/>
                </a:lnTo>
                <a:lnTo>
                  <a:pt x="32" y="31"/>
                </a:lnTo>
                <a:lnTo>
                  <a:pt x="33" y="31"/>
                </a:lnTo>
                <a:lnTo>
                  <a:pt x="34" y="31"/>
                </a:lnTo>
                <a:lnTo>
                  <a:pt x="35" y="31"/>
                </a:lnTo>
                <a:lnTo>
                  <a:pt x="37" y="31"/>
                </a:lnTo>
                <a:lnTo>
                  <a:pt x="37" y="30"/>
                </a:lnTo>
                <a:lnTo>
                  <a:pt x="38" y="30"/>
                </a:lnTo>
                <a:lnTo>
                  <a:pt x="39" y="30"/>
                </a:lnTo>
                <a:lnTo>
                  <a:pt x="40" y="30"/>
                </a:lnTo>
                <a:lnTo>
                  <a:pt x="41" y="30"/>
                </a:lnTo>
                <a:lnTo>
                  <a:pt x="41" y="29"/>
                </a:lnTo>
                <a:lnTo>
                  <a:pt x="42" y="29"/>
                </a:lnTo>
                <a:lnTo>
                  <a:pt x="43" y="29"/>
                </a:lnTo>
                <a:lnTo>
                  <a:pt x="45" y="29"/>
                </a:lnTo>
                <a:lnTo>
                  <a:pt x="45" y="28"/>
                </a:lnTo>
                <a:lnTo>
                  <a:pt x="46" y="28"/>
                </a:lnTo>
                <a:lnTo>
                  <a:pt x="46" y="25"/>
                </a:lnTo>
                <a:lnTo>
                  <a:pt x="46" y="24"/>
                </a:lnTo>
                <a:lnTo>
                  <a:pt x="46" y="23"/>
                </a:lnTo>
                <a:lnTo>
                  <a:pt x="46" y="22"/>
                </a:lnTo>
                <a:lnTo>
                  <a:pt x="46" y="21"/>
                </a:lnTo>
                <a:lnTo>
                  <a:pt x="45" y="20"/>
                </a:lnTo>
                <a:lnTo>
                  <a:pt x="45" y="18"/>
                </a:lnTo>
                <a:lnTo>
                  <a:pt x="43" y="18"/>
                </a:lnTo>
                <a:lnTo>
                  <a:pt x="43" y="17"/>
                </a:lnTo>
                <a:lnTo>
                  <a:pt x="42" y="17"/>
                </a:lnTo>
                <a:lnTo>
                  <a:pt x="42" y="16"/>
                </a:lnTo>
                <a:lnTo>
                  <a:pt x="41" y="16"/>
                </a:lnTo>
                <a:lnTo>
                  <a:pt x="40" y="16"/>
                </a:lnTo>
                <a:lnTo>
                  <a:pt x="39" y="16"/>
                </a:lnTo>
                <a:lnTo>
                  <a:pt x="38" y="15"/>
                </a:lnTo>
                <a:lnTo>
                  <a:pt x="37" y="15"/>
                </a:lnTo>
                <a:lnTo>
                  <a:pt x="35" y="15"/>
                </a:lnTo>
                <a:lnTo>
                  <a:pt x="34" y="15"/>
                </a:lnTo>
                <a:lnTo>
                  <a:pt x="33" y="15"/>
                </a:lnTo>
                <a:lnTo>
                  <a:pt x="32" y="15"/>
                </a:lnTo>
                <a:lnTo>
                  <a:pt x="31" y="15"/>
                </a:lnTo>
                <a:lnTo>
                  <a:pt x="30" y="15"/>
                </a:lnTo>
                <a:lnTo>
                  <a:pt x="29" y="15"/>
                </a:lnTo>
                <a:lnTo>
                  <a:pt x="29" y="16"/>
                </a:lnTo>
                <a:lnTo>
                  <a:pt x="27" y="16"/>
                </a:lnTo>
                <a:lnTo>
                  <a:pt x="26" y="16"/>
                </a:lnTo>
                <a:lnTo>
                  <a:pt x="25" y="16"/>
                </a:lnTo>
                <a:lnTo>
                  <a:pt x="25" y="17"/>
                </a:lnTo>
                <a:lnTo>
                  <a:pt x="24" y="17"/>
                </a:lnTo>
                <a:lnTo>
                  <a:pt x="24" y="18"/>
                </a:lnTo>
                <a:lnTo>
                  <a:pt x="23" y="18"/>
                </a:lnTo>
                <a:lnTo>
                  <a:pt x="23" y="20"/>
                </a:lnTo>
                <a:lnTo>
                  <a:pt x="22" y="20"/>
                </a:lnTo>
                <a:lnTo>
                  <a:pt x="22" y="21"/>
                </a:lnTo>
                <a:lnTo>
                  <a:pt x="21" y="22"/>
                </a:lnTo>
                <a:lnTo>
                  <a:pt x="21" y="23"/>
                </a:lnTo>
                <a:lnTo>
                  <a:pt x="21" y="24"/>
                </a:lnTo>
                <a:lnTo>
                  <a:pt x="19" y="24"/>
                </a:lnTo>
                <a:close/>
                <a:moveTo>
                  <a:pt x="46" y="40"/>
                </a:moveTo>
                <a:lnTo>
                  <a:pt x="45" y="40"/>
                </a:lnTo>
                <a:lnTo>
                  <a:pt x="45" y="41"/>
                </a:lnTo>
                <a:lnTo>
                  <a:pt x="43" y="41"/>
                </a:lnTo>
                <a:lnTo>
                  <a:pt x="42" y="41"/>
                </a:lnTo>
                <a:lnTo>
                  <a:pt x="41" y="41"/>
                </a:lnTo>
                <a:lnTo>
                  <a:pt x="40" y="42"/>
                </a:lnTo>
                <a:lnTo>
                  <a:pt x="39" y="42"/>
                </a:lnTo>
                <a:lnTo>
                  <a:pt x="38" y="42"/>
                </a:lnTo>
                <a:lnTo>
                  <a:pt x="37" y="42"/>
                </a:lnTo>
                <a:lnTo>
                  <a:pt x="35" y="44"/>
                </a:lnTo>
                <a:lnTo>
                  <a:pt x="34" y="44"/>
                </a:lnTo>
                <a:lnTo>
                  <a:pt x="33" y="44"/>
                </a:lnTo>
                <a:lnTo>
                  <a:pt x="32" y="44"/>
                </a:lnTo>
                <a:lnTo>
                  <a:pt x="31" y="44"/>
                </a:lnTo>
                <a:lnTo>
                  <a:pt x="31" y="45"/>
                </a:lnTo>
                <a:lnTo>
                  <a:pt x="30" y="45"/>
                </a:lnTo>
                <a:lnTo>
                  <a:pt x="29" y="45"/>
                </a:lnTo>
                <a:lnTo>
                  <a:pt x="27" y="45"/>
                </a:lnTo>
                <a:lnTo>
                  <a:pt x="26" y="46"/>
                </a:lnTo>
                <a:lnTo>
                  <a:pt x="25" y="46"/>
                </a:lnTo>
                <a:lnTo>
                  <a:pt x="24" y="46"/>
                </a:lnTo>
                <a:lnTo>
                  <a:pt x="24" y="47"/>
                </a:lnTo>
                <a:lnTo>
                  <a:pt x="23" y="47"/>
                </a:lnTo>
                <a:lnTo>
                  <a:pt x="23" y="48"/>
                </a:lnTo>
                <a:lnTo>
                  <a:pt x="22" y="48"/>
                </a:lnTo>
                <a:lnTo>
                  <a:pt x="22" y="49"/>
                </a:lnTo>
                <a:lnTo>
                  <a:pt x="21" y="49"/>
                </a:lnTo>
                <a:lnTo>
                  <a:pt x="21" y="51"/>
                </a:lnTo>
                <a:lnTo>
                  <a:pt x="19" y="52"/>
                </a:lnTo>
                <a:lnTo>
                  <a:pt x="19" y="53"/>
                </a:lnTo>
                <a:lnTo>
                  <a:pt x="19" y="54"/>
                </a:lnTo>
                <a:lnTo>
                  <a:pt x="19" y="55"/>
                </a:lnTo>
                <a:lnTo>
                  <a:pt x="19" y="56"/>
                </a:lnTo>
                <a:lnTo>
                  <a:pt x="21" y="56"/>
                </a:lnTo>
                <a:lnTo>
                  <a:pt x="21" y="57"/>
                </a:lnTo>
                <a:lnTo>
                  <a:pt x="21" y="59"/>
                </a:lnTo>
                <a:lnTo>
                  <a:pt x="22" y="60"/>
                </a:lnTo>
                <a:lnTo>
                  <a:pt x="22" y="61"/>
                </a:lnTo>
                <a:lnTo>
                  <a:pt x="23" y="61"/>
                </a:lnTo>
                <a:lnTo>
                  <a:pt x="23" y="62"/>
                </a:lnTo>
                <a:lnTo>
                  <a:pt x="24" y="62"/>
                </a:lnTo>
                <a:lnTo>
                  <a:pt x="25" y="62"/>
                </a:lnTo>
                <a:lnTo>
                  <a:pt x="25" y="63"/>
                </a:lnTo>
                <a:lnTo>
                  <a:pt x="26" y="63"/>
                </a:lnTo>
                <a:lnTo>
                  <a:pt x="27" y="63"/>
                </a:lnTo>
                <a:lnTo>
                  <a:pt x="29" y="64"/>
                </a:lnTo>
                <a:lnTo>
                  <a:pt x="30" y="64"/>
                </a:lnTo>
                <a:lnTo>
                  <a:pt x="31" y="64"/>
                </a:lnTo>
                <a:lnTo>
                  <a:pt x="32" y="64"/>
                </a:lnTo>
                <a:lnTo>
                  <a:pt x="33" y="64"/>
                </a:lnTo>
                <a:lnTo>
                  <a:pt x="33" y="63"/>
                </a:lnTo>
                <a:lnTo>
                  <a:pt x="34" y="63"/>
                </a:lnTo>
                <a:lnTo>
                  <a:pt x="35" y="63"/>
                </a:lnTo>
                <a:lnTo>
                  <a:pt x="37" y="63"/>
                </a:lnTo>
                <a:lnTo>
                  <a:pt x="38" y="62"/>
                </a:lnTo>
                <a:lnTo>
                  <a:pt x="39" y="62"/>
                </a:lnTo>
                <a:lnTo>
                  <a:pt x="39" y="61"/>
                </a:lnTo>
                <a:lnTo>
                  <a:pt x="40" y="61"/>
                </a:lnTo>
                <a:lnTo>
                  <a:pt x="41" y="61"/>
                </a:lnTo>
                <a:lnTo>
                  <a:pt x="41" y="60"/>
                </a:lnTo>
                <a:lnTo>
                  <a:pt x="42" y="60"/>
                </a:lnTo>
                <a:lnTo>
                  <a:pt x="42" y="59"/>
                </a:lnTo>
                <a:lnTo>
                  <a:pt x="43" y="59"/>
                </a:lnTo>
                <a:lnTo>
                  <a:pt x="43" y="57"/>
                </a:lnTo>
                <a:lnTo>
                  <a:pt x="45" y="56"/>
                </a:lnTo>
                <a:lnTo>
                  <a:pt x="45" y="55"/>
                </a:lnTo>
                <a:lnTo>
                  <a:pt x="46" y="54"/>
                </a:lnTo>
                <a:lnTo>
                  <a:pt x="46" y="53"/>
                </a:lnTo>
                <a:lnTo>
                  <a:pt x="46" y="52"/>
                </a:lnTo>
                <a:lnTo>
                  <a:pt x="46" y="51"/>
                </a:lnTo>
                <a:lnTo>
                  <a:pt x="46" y="49"/>
                </a:lnTo>
                <a:lnTo>
                  <a:pt x="46" y="48"/>
                </a:lnTo>
                <a:lnTo>
                  <a:pt x="46" y="47"/>
                </a:lnTo>
                <a:lnTo>
                  <a:pt x="46" y="46"/>
                </a:lnTo>
                <a:lnTo>
                  <a:pt x="46" y="45"/>
                </a:lnTo>
                <a:lnTo>
                  <a:pt x="46" y="4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2" name="Freeform 115"/>
          <p:cNvSpPr>
            <a:spLocks/>
          </p:cNvSpPr>
          <p:nvPr/>
        </p:nvSpPr>
        <p:spPr bwMode="auto">
          <a:xfrm>
            <a:off x="7421563" y="5253038"/>
            <a:ext cx="68262" cy="161925"/>
          </a:xfrm>
          <a:custGeom>
            <a:avLst/>
            <a:gdLst>
              <a:gd name="T0" fmla="*/ 42 w 43"/>
              <a:gd name="T1" fmla="*/ 41 h 102"/>
              <a:gd name="T2" fmla="*/ 28 w 43"/>
              <a:gd name="T3" fmla="*/ 71 h 102"/>
              <a:gd name="T4" fmla="*/ 28 w 43"/>
              <a:gd name="T5" fmla="*/ 73 h 102"/>
              <a:gd name="T6" fmla="*/ 28 w 43"/>
              <a:gd name="T7" fmla="*/ 76 h 102"/>
              <a:gd name="T8" fmla="*/ 28 w 43"/>
              <a:gd name="T9" fmla="*/ 78 h 102"/>
              <a:gd name="T10" fmla="*/ 28 w 43"/>
              <a:gd name="T11" fmla="*/ 80 h 102"/>
              <a:gd name="T12" fmla="*/ 28 w 43"/>
              <a:gd name="T13" fmla="*/ 83 h 102"/>
              <a:gd name="T14" fmla="*/ 29 w 43"/>
              <a:gd name="T15" fmla="*/ 84 h 102"/>
              <a:gd name="T16" fmla="*/ 31 w 43"/>
              <a:gd name="T17" fmla="*/ 85 h 102"/>
              <a:gd name="T18" fmla="*/ 33 w 43"/>
              <a:gd name="T19" fmla="*/ 85 h 102"/>
              <a:gd name="T20" fmla="*/ 34 w 43"/>
              <a:gd name="T21" fmla="*/ 86 h 102"/>
              <a:gd name="T22" fmla="*/ 35 w 43"/>
              <a:gd name="T23" fmla="*/ 85 h 102"/>
              <a:gd name="T24" fmla="*/ 37 w 43"/>
              <a:gd name="T25" fmla="*/ 85 h 102"/>
              <a:gd name="T26" fmla="*/ 40 w 43"/>
              <a:gd name="T27" fmla="*/ 85 h 102"/>
              <a:gd name="T28" fmla="*/ 41 w 43"/>
              <a:gd name="T29" fmla="*/ 84 h 102"/>
              <a:gd name="T30" fmla="*/ 43 w 43"/>
              <a:gd name="T31" fmla="*/ 99 h 102"/>
              <a:gd name="T32" fmla="*/ 41 w 43"/>
              <a:gd name="T33" fmla="*/ 100 h 102"/>
              <a:gd name="T34" fmla="*/ 39 w 43"/>
              <a:gd name="T35" fmla="*/ 101 h 102"/>
              <a:gd name="T36" fmla="*/ 36 w 43"/>
              <a:gd name="T37" fmla="*/ 101 h 102"/>
              <a:gd name="T38" fmla="*/ 34 w 43"/>
              <a:gd name="T39" fmla="*/ 101 h 102"/>
              <a:gd name="T40" fmla="*/ 32 w 43"/>
              <a:gd name="T41" fmla="*/ 102 h 102"/>
              <a:gd name="T42" fmla="*/ 29 w 43"/>
              <a:gd name="T43" fmla="*/ 102 h 102"/>
              <a:gd name="T44" fmla="*/ 27 w 43"/>
              <a:gd name="T45" fmla="*/ 102 h 102"/>
              <a:gd name="T46" fmla="*/ 25 w 43"/>
              <a:gd name="T47" fmla="*/ 102 h 102"/>
              <a:gd name="T48" fmla="*/ 24 w 43"/>
              <a:gd name="T49" fmla="*/ 101 h 102"/>
              <a:gd name="T50" fmla="*/ 21 w 43"/>
              <a:gd name="T51" fmla="*/ 101 h 102"/>
              <a:gd name="T52" fmla="*/ 19 w 43"/>
              <a:gd name="T53" fmla="*/ 101 h 102"/>
              <a:gd name="T54" fmla="*/ 18 w 43"/>
              <a:gd name="T55" fmla="*/ 100 h 102"/>
              <a:gd name="T56" fmla="*/ 17 w 43"/>
              <a:gd name="T57" fmla="*/ 99 h 102"/>
              <a:gd name="T58" fmla="*/ 15 w 43"/>
              <a:gd name="T59" fmla="*/ 99 h 102"/>
              <a:gd name="T60" fmla="*/ 13 w 43"/>
              <a:gd name="T61" fmla="*/ 97 h 102"/>
              <a:gd name="T62" fmla="*/ 12 w 43"/>
              <a:gd name="T63" fmla="*/ 96 h 102"/>
              <a:gd name="T64" fmla="*/ 11 w 43"/>
              <a:gd name="T65" fmla="*/ 95 h 102"/>
              <a:gd name="T66" fmla="*/ 11 w 43"/>
              <a:gd name="T67" fmla="*/ 93 h 102"/>
              <a:gd name="T68" fmla="*/ 10 w 43"/>
              <a:gd name="T69" fmla="*/ 92 h 102"/>
              <a:gd name="T70" fmla="*/ 10 w 43"/>
              <a:gd name="T71" fmla="*/ 89 h 102"/>
              <a:gd name="T72" fmla="*/ 9 w 43"/>
              <a:gd name="T73" fmla="*/ 88 h 102"/>
              <a:gd name="T74" fmla="*/ 9 w 43"/>
              <a:gd name="T75" fmla="*/ 86 h 102"/>
              <a:gd name="T76" fmla="*/ 9 w 43"/>
              <a:gd name="T77" fmla="*/ 84 h 102"/>
              <a:gd name="T78" fmla="*/ 9 w 43"/>
              <a:gd name="T79" fmla="*/ 81 h 102"/>
              <a:gd name="T80" fmla="*/ 9 w 43"/>
              <a:gd name="T81" fmla="*/ 79 h 102"/>
              <a:gd name="T82" fmla="*/ 9 w 43"/>
              <a:gd name="T83" fmla="*/ 77 h 102"/>
              <a:gd name="T84" fmla="*/ 9 w 43"/>
              <a:gd name="T85" fmla="*/ 75 h 102"/>
              <a:gd name="T86" fmla="*/ 9 w 43"/>
              <a:gd name="T87" fmla="*/ 41 h 102"/>
              <a:gd name="T88" fmla="*/ 0 w 43"/>
              <a:gd name="T89" fmla="*/ 25 h 102"/>
              <a:gd name="T90" fmla="*/ 9 w 43"/>
              <a:gd name="T91" fmla="*/ 12 h 102"/>
              <a:gd name="T92" fmla="*/ 28 w 43"/>
              <a:gd name="T93" fmla="*/ 25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
              <a:gd name="T142" fmla="*/ 0 h 102"/>
              <a:gd name="T143" fmla="*/ 43 w 43"/>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 h="102">
                <a:moveTo>
                  <a:pt x="42" y="25"/>
                </a:moveTo>
                <a:lnTo>
                  <a:pt x="42" y="41"/>
                </a:lnTo>
                <a:lnTo>
                  <a:pt x="28" y="41"/>
                </a:lnTo>
                <a:lnTo>
                  <a:pt x="28" y="71"/>
                </a:lnTo>
                <a:lnTo>
                  <a:pt x="28" y="72"/>
                </a:lnTo>
                <a:lnTo>
                  <a:pt x="28" y="73"/>
                </a:lnTo>
                <a:lnTo>
                  <a:pt x="28" y="75"/>
                </a:lnTo>
                <a:lnTo>
                  <a:pt x="28" y="76"/>
                </a:lnTo>
                <a:lnTo>
                  <a:pt x="28" y="77"/>
                </a:lnTo>
                <a:lnTo>
                  <a:pt x="28" y="78"/>
                </a:lnTo>
                <a:lnTo>
                  <a:pt x="28" y="79"/>
                </a:lnTo>
                <a:lnTo>
                  <a:pt x="28" y="80"/>
                </a:lnTo>
                <a:lnTo>
                  <a:pt x="28" y="81"/>
                </a:lnTo>
                <a:lnTo>
                  <a:pt x="28" y="83"/>
                </a:lnTo>
                <a:lnTo>
                  <a:pt x="29" y="83"/>
                </a:lnTo>
                <a:lnTo>
                  <a:pt x="29" y="84"/>
                </a:lnTo>
                <a:lnTo>
                  <a:pt x="31" y="84"/>
                </a:lnTo>
                <a:lnTo>
                  <a:pt x="31" y="85"/>
                </a:lnTo>
                <a:lnTo>
                  <a:pt x="32" y="85"/>
                </a:lnTo>
                <a:lnTo>
                  <a:pt x="33" y="85"/>
                </a:lnTo>
                <a:lnTo>
                  <a:pt x="33" y="86"/>
                </a:lnTo>
                <a:lnTo>
                  <a:pt x="34" y="86"/>
                </a:lnTo>
                <a:lnTo>
                  <a:pt x="35" y="86"/>
                </a:lnTo>
                <a:lnTo>
                  <a:pt x="35" y="85"/>
                </a:lnTo>
                <a:lnTo>
                  <a:pt x="36" y="85"/>
                </a:lnTo>
                <a:lnTo>
                  <a:pt x="37" y="85"/>
                </a:lnTo>
                <a:lnTo>
                  <a:pt x="39" y="85"/>
                </a:lnTo>
                <a:lnTo>
                  <a:pt x="40" y="85"/>
                </a:lnTo>
                <a:lnTo>
                  <a:pt x="40" y="84"/>
                </a:lnTo>
                <a:lnTo>
                  <a:pt x="41" y="84"/>
                </a:lnTo>
                <a:lnTo>
                  <a:pt x="42" y="84"/>
                </a:lnTo>
                <a:lnTo>
                  <a:pt x="43" y="99"/>
                </a:lnTo>
                <a:lnTo>
                  <a:pt x="42" y="100"/>
                </a:lnTo>
                <a:lnTo>
                  <a:pt x="41" y="100"/>
                </a:lnTo>
                <a:lnTo>
                  <a:pt x="40" y="100"/>
                </a:lnTo>
                <a:lnTo>
                  <a:pt x="39" y="101"/>
                </a:lnTo>
                <a:lnTo>
                  <a:pt x="37" y="101"/>
                </a:lnTo>
                <a:lnTo>
                  <a:pt x="36" y="101"/>
                </a:lnTo>
                <a:lnTo>
                  <a:pt x="35" y="101"/>
                </a:lnTo>
                <a:lnTo>
                  <a:pt x="34" y="101"/>
                </a:lnTo>
                <a:lnTo>
                  <a:pt x="33" y="102"/>
                </a:lnTo>
                <a:lnTo>
                  <a:pt x="32" y="102"/>
                </a:lnTo>
                <a:lnTo>
                  <a:pt x="31" y="102"/>
                </a:lnTo>
                <a:lnTo>
                  <a:pt x="29" y="102"/>
                </a:lnTo>
                <a:lnTo>
                  <a:pt x="28" y="102"/>
                </a:lnTo>
                <a:lnTo>
                  <a:pt x="27" y="102"/>
                </a:lnTo>
                <a:lnTo>
                  <a:pt x="26" y="102"/>
                </a:lnTo>
                <a:lnTo>
                  <a:pt x="25" y="102"/>
                </a:lnTo>
                <a:lnTo>
                  <a:pt x="24" y="102"/>
                </a:lnTo>
                <a:lnTo>
                  <a:pt x="24" y="101"/>
                </a:lnTo>
                <a:lnTo>
                  <a:pt x="23" y="101"/>
                </a:lnTo>
                <a:lnTo>
                  <a:pt x="21" y="101"/>
                </a:lnTo>
                <a:lnTo>
                  <a:pt x="20" y="101"/>
                </a:lnTo>
                <a:lnTo>
                  <a:pt x="19" y="101"/>
                </a:lnTo>
                <a:lnTo>
                  <a:pt x="19" y="100"/>
                </a:lnTo>
                <a:lnTo>
                  <a:pt x="18" y="100"/>
                </a:lnTo>
                <a:lnTo>
                  <a:pt x="17" y="100"/>
                </a:lnTo>
                <a:lnTo>
                  <a:pt x="17" y="99"/>
                </a:lnTo>
                <a:lnTo>
                  <a:pt x="16" y="99"/>
                </a:lnTo>
                <a:lnTo>
                  <a:pt x="15" y="99"/>
                </a:lnTo>
                <a:lnTo>
                  <a:pt x="15" y="97"/>
                </a:lnTo>
                <a:lnTo>
                  <a:pt x="13" y="97"/>
                </a:lnTo>
                <a:lnTo>
                  <a:pt x="13" y="96"/>
                </a:lnTo>
                <a:lnTo>
                  <a:pt x="12" y="96"/>
                </a:lnTo>
                <a:lnTo>
                  <a:pt x="12" y="95"/>
                </a:lnTo>
                <a:lnTo>
                  <a:pt x="11" y="95"/>
                </a:lnTo>
                <a:lnTo>
                  <a:pt x="11" y="94"/>
                </a:lnTo>
                <a:lnTo>
                  <a:pt x="11" y="93"/>
                </a:lnTo>
                <a:lnTo>
                  <a:pt x="10" y="93"/>
                </a:lnTo>
                <a:lnTo>
                  <a:pt x="10" y="92"/>
                </a:lnTo>
                <a:lnTo>
                  <a:pt x="10" y="91"/>
                </a:lnTo>
                <a:lnTo>
                  <a:pt x="10" y="89"/>
                </a:lnTo>
                <a:lnTo>
                  <a:pt x="10" y="88"/>
                </a:lnTo>
                <a:lnTo>
                  <a:pt x="9" y="88"/>
                </a:lnTo>
                <a:lnTo>
                  <a:pt x="9" y="87"/>
                </a:lnTo>
                <a:lnTo>
                  <a:pt x="9" y="86"/>
                </a:lnTo>
                <a:lnTo>
                  <a:pt x="9" y="85"/>
                </a:lnTo>
                <a:lnTo>
                  <a:pt x="9" y="84"/>
                </a:lnTo>
                <a:lnTo>
                  <a:pt x="9" y="83"/>
                </a:lnTo>
                <a:lnTo>
                  <a:pt x="9" y="81"/>
                </a:lnTo>
                <a:lnTo>
                  <a:pt x="9" y="80"/>
                </a:lnTo>
                <a:lnTo>
                  <a:pt x="9" y="79"/>
                </a:lnTo>
                <a:lnTo>
                  <a:pt x="9" y="78"/>
                </a:lnTo>
                <a:lnTo>
                  <a:pt x="9" y="77"/>
                </a:lnTo>
                <a:lnTo>
                  <a:pt x="9" y="76"/>
                </a:lnTo>
                <a:lnTo>
                  <a:pt x="9" y="75"/>
                </a:lnTo>
                <a:lnTo>
                  <a:pt x="9" y="73"/>
                </a:lnTo>
                <a:lnTo>
                  <a:pt x="9" y="41"/>
                </a:lnTo>
                <a:lnTo>
                  <a:pt x="0" y="41"/>
                </a:lnTo>
                <a:lnTo>
                  <a:pt x="0" y="25"/>
                </a:lnTo>
                <a:lnTo>
                  <a:pt x="9" y="25"/>
                </a:lnTo>
                <a:lnTo>
                  <a:pt x="9" y="12"/>
                </a:lnTo>
                <a:lnTo>
                  <a:pt x="28" y="0"/>
                </a:lnTo>
                <a:lnTo>
                  <a:pt x="28" y="25"/>
                </a:lnTo>
                <a:lnTo>
                  <a:pt x="42" y="2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3" name="Freeform 116"/>
          <p:cNvSpPr>
            <a:spLocks noEditPoints="1"/>
          </p:cNvSpPr>
          <p:nvPr/>
        </p:nvSpPr>
        <p:spPr bwMode="auto">
          <a:xfrm>
            <a:off x="7510463" y="5249863"/>
            <a:ext cx="30162" cy="161925"/>
          </a:xfrm>
          <a:custGeom>
            <a:avLst/>
            <a:gdLst>
              <a:gd name="T0" fmla="*/ 0 w 19"/>
              <a:gd name="T1" fmla="*/ 18 h 102"/>
              <a:gd name="T2" fmla="*/ 0 w 19"/>
              <a:gd name="T3" fmla="*/ 0 h 102"/>
              <a:gd name="T4" fmla="*/ 19 w 19"/>
              <a:gd name="T5" fmla="*/ 0 h 102"/>
              <a:gd name="T6" fmla="*/ 19 w 19"/>
              <a:gd name="T7" fmla="*/ 18 h 102"/>
              <a:gd name="T8" fmla="*/ 0 w 19"/>
              <a:gd name="T9" fmla="*/ 18 h 102"/>
              <a:gd name="T10" fmla="*/ 0 w 19"/>
              <a:gd name="T11" fmla="*/ 102 h 102"/>
              <a:gd name="T12" fmla="*/ 0 w 19"/>
              <a:gd name="T13" fmla="*/ 27 h 102"/>
              <a:gd name="T14" fmla="*/ 19 w 19"/>
              <a:gd name="T15" fmla="*/ 27 h 102"/>
              <a:gd name="T16" fmla="*/ 19 w 19"/>
              <a:gd name="T17" fmla="*/ 102 h 102"/>
              <a:gd name="T18" fmla="*/ 0 w 19"/>
              <a:gd name="T19" fmla="*/ 10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2"/>
              <a:gd name="T32" fmla="*/ 19 w 1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2">
                <a:moveTo>
                  <a:pt x="0" y="18"/>
                </a:moveTo>
                <a:lnTo>
                  <a:pt x="0" y="0"/>
                </a:lnTo>
                <a:lnTo>
                  <a:pt x="19" y="0"/>
                </a:lnTo>
                <a:lnTo>
                  <a:pt x="19" y="18"/>
                </a:lnTo>
                <a:lnTo>
                  <a:pt x="0" y="18"/>
                </a:lnTo>
                <a:close/>
                <a:moveTo>
                  <a:pt x="0" y="102"/>
                </a:moveTo>
                <a:lnTo>
                  <a:pt x="0" y="27"/>
                </a:lnTo>
                <a:lnTo>
                  <a:pt x="19" y="27"/>
                </a:lnTo>
                <a:lnTo>
                  <a:pt x="19"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4" name="Freeform 117"/>
          <p:cNvSpPr>
            <a:spLocks noEditPoints="1"/>
          </p:cNvSpPr>
          <p:nvPr/>
        </p:nvSpPr>
        <p:spPr bwMode="auto">
          <a:xfrm>
            <a:off x="7562850" y="5291138"/>
            <a:ext cx="111125" cy="123825"/>
          </a:xfrm>
          <a:custGeom>
            <a:avLst/>
            <a:gdLst>
              <a:gd name="T0" fmla="*/ 68 w 70"/>
              <a:gd name="T1" fmla="*/ 60 h 78"/>
              <a:gd name="T2" fmla="*/ 65 w 70"/>
              <a:gd name="T3" fmla="*/ 64 h 78"/>
              <a:gd name="T4" fmla="*/ 62 w 70"/>
              <a:gd name="T5" fmla="*/ 68 h 78"/>
              <a:gd name="T6" fmla="*/ 57 w 70"/>
              <a:gd name="T7" fmla="*/ 72 h 78"/>
              <a:gd name="T8" fmla="*/ 53 w 70"/>
              <a:gd name="T9" fmla="*/ 75 h 78"/>
              <a:gd name="T10" fmla="*/ 48 w 70"/>
              <a:gd name="T11" fmla="*/ 77 h 78"/>
              <a:gd name="T12" fmla="*/ 42 w 70"/>
              <a:gd name="T13" fmla="*/ 77 h 78"/>
              <a:gd name="T14" fmla="*/ 37 w 70"/>
              <a:gd name="T15" fmla="*/ 78 h 78"/>
              <a:gd name="T16" fmla="*/ 31 w 70"/>
              <a:gd name="T17" fmla="*/ 78 h 78"/>
              <a:gd name="T18" fmla="*/ 25 w 70"/>
              <a:gd name="T19" fmla="*/ 77 h 78"/>
              <a:gd name="T20" fmla="*/ 20 w 70"/>
              <a:gd name="T21" fmla="*/ 75 h 78"/>
              <a:gd name="T22" fmla="*/ 15 w 70"/>
              <a:gd name="T23" fmla="*/ 72 h 78"/>
              <a:gd name="T24" fmla="*/ 10 w 70"/>
              <a:gd name="T25" fmla="*/ 68 h 78"/>
              <a:gd name="T26" fmla="*/ 7 w 70"/>
              <a:gd name="T27" fmla="*/ 63 h 78"/>
              <a:gd name="T28" fmla="*/ 5 w 70"/>
              <a:gd name="T29" fmla="*/ 59 h 78"/>
              <a:gd name="T30" fmla="*/ 2 w 70"/>
              <a:gd name="T31" fmla="*/ 53 h 78"/>
              <a:gd name="T32" fmla="*/ 1 w 70"/>
              <a:gd name="T33" fmla="*/ 47 h 78"/>
              <a:gd name="T34" fmla="*/ 1 w 70"/>
              <a:gd name="T35" fmla="*/ 41 h 78"/>
              <a:gd name="T36" fmla="*/ 1 w 70"/>
              <a:gd name="T37" fmla="*/ 36 h 78"/>
              <a:gd name="T38" fmla="*/ 1 w 70"/>
              <a:gd name="T39" fmla="*/ 30 h 78"/>
              <a:gd name="T40" fmla="*/ 2 w 70"/>
              <a:gd name="T41" fmla="*/ 24 h 78"/>
              <a:gd name="T42" fmla="*/ 5 w 70"/>
              <a:gd name="T43" fmla="*/ 18 h 78"/>
              <a:gd name="T44" fmla="*/ 8 w 70"/>
              <a:gd name="T45" fmla="*/ 14 h 78"/>
              <a:gd name="T46" fmla="*/ 13 w 70"/>
              <a:gd name="T47" fmla="*/ 9 h 78"/>
              <a:gd name="T48" fmla="*/ 15 w 70"/>
              <a:gd name="T49" fmla="*/ 6 h 78"/>
              <a:gd name="T50" fmla="*/ 21 w 70"/>
              <a:gd name="T51" fmla="*/ 4 h 78"/>
              <a:gd name="T52" fmla="*/ 24 w 70"/>
              <a:gd name="T53" fmla="*/ 1 h 78"/>
              <a:gd name="T54" fmla="*/ 30 w 70"/>
              <a:gd name="T55" fmla="*/ 0 h 78"/>
              <a:gd name="T56" fmla="*/ 36 w 70"/>
              <a:gd name="T57" fmla="*/ 0 h 78"/>
              <a:gd name="T58" fmla="*/ 41 w 70"/>
              <a:gd name="T59" fmla="*/ 0 h 78"/>
              <a:gd name="T60" fmla="*/ 47 w 70"/>
              <a:gd name="T61" fmla="*/ 2 h 78"/>
              <a:gd name="T62" fmla="*/ 53 w 70"/>
              <a:gd name="T63" fmla="*/ 5 h 78"/>
              <a:gd name="T64" fmla="*/ 56 w 70"/>
              <a:gd name="T65" fmla="*/ 7 h 78"/>
              <a:gd name="T66" fmla="*/ 60 w 70"/>
              <a:gd name="T67" fmla="*/ 9 h 78"/>
              <a:gd name="T68" fmla="*/ 63 w 70"/>
              <a:gd name="T69" fmla="*/ 13 h 78"/>
              <a:gd name="T70" fmla="*/ 65 w 70"/>
              <a:gd name="T71" fmla="*/ 18 h 78"/>
              <a:gd name="T72" fmla="*/ 68 w 70"/>
              <a:gd name="T73" fmla="*/ 23 h 78"/>
              <a:gd name="T74" fmla="*/ 69 w 70"/>
              <a:gd name="T75" fmla="*/ 29 h 78"/>
              <a:gd name="T76" fmla="*/ 70 w 70"/>
              <a:gd name="T77" fmla="*/ 36 h 78"/>
              <a:gd name="T78" fmla="*/ 70 w 70"/>
              <a:gd name="T79" fmla="*/ 41 h 78"/>
              <a:gd name="T80" fmla="*/ 21 w 70"/>
              <a:gd name="T81" fmla="*/ 47 h 78"/>
              <a:gd name="T82" fmla="*/ 22 w 70"/>
              <a:gd name="T83" fmla="*/ 52 h 78"/>
              <a:gd name="T84" fmla="*/ 24 w 70"/>
              <a:gd name="T85" fmla="*/ 55 h 78"/>
              <a:gd name="T86" fmla="*/ 26 w 70"/>
              <a:gd name="T87" fmla="*/ 59 h 78"/>
              <a:gd name="T88" fmla="*/ 30 w 70"/>
              <a:gd name="T89" fmla="*/ 61 h 78"/>
              <a:gd name="T90" fmla="*/ 34 w 70"/>
              <a:gd name="T91" fmla="*/ 63 h 78"/>
              <a:gd name="T92" fmla="*/ 40 w 70"/>
              <a:gd name="T93" fmla="*/ 63 h 78"/>
              <a:gd name="T94" fmla="*/ 45 w 70"/>
              <a:gd name="T95" fmla="*/ 61 h 78"/>
              <a:gd name="T96" fmla="*/ 47 w 70"/>
              <a:gd name="T97" fmla="*/ 57 h 78"/>
              <a:gd name="T98" fmla="*/ 49 w 70"/>
              <a:gd name="T99" fmla="*/ 53 h 78"/>
              <a:gd name="T100" fmla="*/ 50 w 70"/>
              <a:gd name="T101" fmla="*/ 28 h 78"/>
              <a:gd name="T102" fmla="*/ 48 w 70"/>
              <a:gd name="T103" fmla="*/ 22 h 78"/>
              <a:gd name="T104" fmla="*/ 45 w 70"/>
              <a:gd name="T105" fmla="*/ 18 h 78"/>
              <a:gd name="T106" fmla="*/ 40 w 70"/>
              <a:gd name="T107" fmla="*/ 16 h 78"/>
              <a:gd name="T108" fmla="*/ 36 w 70"/>
              <a:gd name="T109" fmla="*/ 15 h 78"/>
              <a:gd name="T110" fmla="*/ 31 w 70"/>
              <a:gd name="T111" fmla="*/ 16 h 78"/>
              <a:gd name="T112" fmla="*/ 26 w 70"/>
              <a:gd name="T113" fmla="*/ 18 h 78"/>
              <a:gd name="T114" fmla="*/ 24 w 70"/>
              <a:gd name="T115" fmla="*/ 22 h 78"/>
              <a:gd name="T116" fmla="*/ 22 w 70"/>
              <a:gd name="T117" fmla="*/ 26 h 78"/>
              <a:gd name="T118" fmla="*/ 21 w 70"/>
              <a:gd name="T119" fmla="*/ 31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
              <a:gd name="T181" fmla="*/ 0 h 78"/>
              <a:gd name="T182" fmla="*/ 70 w 70"/>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 h="78">
                <a:moveTo>
                  <a:pt x="49" y="53"/>
                </a:moveTo>
                <a:lnTo>
                  <a:pt x="69" y="56"/>
                </a:lnTo>
                <a:lnTo>
                  <a:pt x="69" y="57"/>
                </a:lnTo>
                <a:lnTo>
                  <a:pt x="68" y="59"/>
                </a:lnTo>
                <a:lnTo>
                  <a:pt x="68" y="60"/>
                </a:lnTo>
                <a:lnTo>
                  <a:pt x="67" y="61"/>
                </a:lnTo>
                <a:lnTo>
                  <a:pt x="67" y="62"/>
                </a:lnTo>
                <a:lnTo>
                  <a:pt x="65" y="62"/>
                </a:lnTo>
                <a:lnTo>
                  <a:pt x="65" y="63"/>
                </a:lnTo>
                <a:lnTo>
                  <a:pt x="65" y="64"/>
                </a:lnTo>
                <a:lnTo>
                  <a:pt x="64" y="64"/>
                </a:lnTo>
                <a:lnTo>
                  <a:pt x="64" y="65"/>
                </a:lnTo>
                <a:lnTo>
                  <a:pt x="63" y="67"/>
                </a:lnTo>
                <a:lnTo>
                  <a:pt x="63" y="68"/>
                </a:lnTo>
                <a:lnTo>
                  <a:pt x="62" y="68"/>
                </a:lnTo>
                <a:lnTo>
                  <a:pt x="61" y="69"/>
                </a:lnTo>
                <a:lnTo>
                  <a:pt x="61" y="70"/>
                </a:lnTo>
                <a:lnTo>
                  <a:pt x="60" y="70"/>
                </a:lnTo>
                <a:lnTo>
                  <a:pt x="58" y="71"/>
                </a:lnTo>
                <a:lnTo>
                  <a:pt x="57" y="72"/>
                </a:lnTo>
                <a:lnTo>
                  <a:pt x="56" y="72"/>
                </a:lnTo>
                <a:lnTo>
                  <a:pt x="55" y="73"/>
                </a:lnTo>
                <a:lnTo>
                  <a:pt x="54" y="73"/>
                </a:lnTo>
                <a:lnTo>
                  <a:pt x="54" y="75"/>
                </a:lnTo>
                <a:lnTo>
                  <a:pt x="53" y="75"/>
                </a:lnTo>
                <a:lnTo>
                  <a:pt x="52" y="75"/>
                </a:lnTo>
                <a:lnTo>
                  <a:pt x="50" y="76"/>
                </a:lnTo>
                <a:lnTo>
                  <a:pt x="49" y="76"/>
                </a:lnTo>
                <a:lnTo>
                  <a:pt x="48" y="76"/>
                </a:lnTo>
                <a:lnTo>
                  <a:pt x="48" y="77"/>
                </a:lnTo>
                <a:lnTo>
                  <a:pt x="47" y="77"/>
                </a:lnTo>
                <a:lnTo>
                  <a:pt x="46" y="77"/>
                </a:lnTo>
                <a:lnTo>
                  <a:pt x="45" y="77"/>
                </a:lnTo>
                <a:lnTo>
                  <a:pt x="44" y="77"/>
                </a:lnTo>
                <a:lnTo>
                  <a:pt x="42" y="77"/>
                </a:lnTo>
                <a:lnTo>
                  <a:pt x="41" y="78"/>
                </a:lnTo>
                <a:lnTo>
                  <a:pt x="40" y="78"/>
                </a:lnTo>
                <a:lnTo>
                  <a:pt x="39" y="78"/>
                </a:lnTo>
                <a:lnTo>
                  <a:pt x="38" y="78"/>
                </a:lnTo>
                <a:lnTo>
                  <a:pt x="37" y="78"/>
                </a:lnTo>
                <a:lnTo>
                  <a:pt x="36" y="78"/>
                </a:lnTo>
                <a:lnTo>
                  <a:pt x="34" y="78"/>
                </a:lnTo>
                <a:lnTo>
                  <a:pt x="33" y="78"/>
                </a:lnTo>
                <a:lnTo>
                  <a:pt x="32" y="78"/>
                </a:lnTo>
                <a:lnTo>
                  <a:pt x="31" y="78"/>
                </a:lnTo>
                <a:lnTo>
                  <a:pt x="30" y="77"/>
                </a:lnTo>
                <a:lnTo>
                  <a:pt x="29" y="77"/>
                </a:lnTo>
                <a:lnTo>
                  <a:pt x="28" y="77"/>
                </a:lnTo>
                <a:lnTo>
                  <a:pt x="26" y="77"/>
                </a:lnTo>
                <a:lnTo>
                  <a:pt x="25" y="77"/>
                </a:lnTo>
                <a:lnTo>
                  <a:pt x="24" y="76"/>
                </a:lnTo>
                <a:lnTo>
                  <a:pt x="23" y="76"/>
                </a:lnTo>
                <a:lnTo>
                  <a:pt x="22" y="76"/>
                </a:lnTo>
                <a:lnTo>
                  <a:pt x="21" y="75"/>
                </a:lnTo>
                <a:lnTo>
                  <a:pt x="20" y="75"/>
                </a:lnTo>
                <a:lnTo>
                  <a:pt x="18" y="75"/>
                </a:lnTo>
                <a:lnTo>
                  <a:pt x="18" y="73"/>
                </a:lnTo>
                <a:lnTo>
                  <a:pt x="17" y="73"/>
                </a:lnTo>
                <a:lnTo>
                  <a:pt x="16" y="72"/>
                </a:lnTo>
                <a:lnTo>
                  <a:pt x="15" y="72"/>
                </a:lnTo>
                <a:lnTo>
                  <a:pt x="14" y="71"/>
                </a:lnTo>
                <a:lnTo>
                  <a:pt x="13" y="70"/>
                </a:lnTo>
                <a:lnTo>
                  <a:pt x="12" y="70"/>
                </a:lnTo>
                <a:lnTo>
                  <a:pt x="12" y="69"/>
                </a:lnTo>
                <a:lnTo>
                  <a:pt x="10" y="68"/>
                </a:lnTo>
                <a:lnTo>
                  <a:pt x="9" y="67"/>
                </a:lnTo>
                <a:lnTo>
                  <a:pt x="8" y="65"/>
                </a:lnTo>
                <a:lnTo>
                  <a:pt x="8" y="64"/>
                </a:lnTo>
                <a:lnTo>
                  <a:pt x="7" y="64"/>
                </a:lnTo>
                <a:lnTo>
                  <a:pt x="7" y="63"/>
                </a:lnTo>
                <a:lnTo>
                  <a:pt x="6" y="62"/>
                </a:lnTo>
                <a:lnTo>
                  <a:pt x="6" y="61"/>
                </a:lnTo>
                <a:lnTo>
                  <a:pt x="5" y="61"/>
                </a:lnTo>
                <a:lnTo>
                  <a:pt x="5" y="60"/>
                </a:lnTo>
                <a:lnTo>
                  <a:pt x="5" y="59"/>
                </a:lnTo>
                <a:lnTo>
                  <a:pt x="3" y="57"/>
                </a:lnTo>
                <a:lnTo>
                  <a:pt x="3" y="56"/>
                </a:lnTo>
                <a:lnTo>
                  <a:pt x="3" y="55"/>
                </a:lnTo>
                <a:lnTo>
                  <a:pt x="2" y="54"/>
                </a:lnTo>
                <a:lnTo>
                  <a:pt x="2" y="53"/>
                </a:lnTo>
                <a:lnTo>
                  <a:pt x="2" y="52"/>
                </a:lnTo>
                <a:lnTo>
                  <a:pt x="1" y="51"/>
                </a:lnTo>
                <a:lnTo>
                  <a:pt x="1" y="49"/>
                </a:lnTo>
                <a:lnTo>
                  <a:pt x="1" y="48"/>
                </a:lnTo>
                <a:lnTo>
                  <a:pt x="1" y="47"/>
                </a:lnTo>
                <a:lnTo>
                  <a:pt x="1" y="46"/>
                </a:lnTo>
                <a:lnTo>
                  <a:pt x="1" y="45"/>
                </a:lnTo>
                <a:lnTo>
                  <a:pt x="1" y="44"/>
                </a:lnTo>
                <a:lnTo>
                  <a:pt x="1" y="42"/>
                </a:lnTo>
                <a:lnTo>
                  <a:pt x="1" y="41"/>
                </a:lnTo>
                <a:lnTo>
                  <a:pt x="1" y="40"/>
                </a:lnTo>
                <a:lnTo>
                  <a:pt x="0" y="39"/>
                </a:lnTo>
                <a:lnTo>
                  <a:pt x="1" y="38"/>
                </a:lnTo>
                <a:lnTo>
                  <a:pt x="1" y="37"/>
                </a:lnTo>
                <a:lnTo>
                  <a:pt x="1" y="36"/>
                </a:lnTo>
                <a:lnTo>
                  <a:pt x="1" y="34"/>
                </a:lnTo>
                <a:lnTo>
                  <a:pt x="1" y="33"/>
                </a:lnTo>
                <a:lnTo>
                  <a:pt x="1" y="32"/>
                </a:lnTo>
                <a:lnTo>
                  <a:pt x="1" y="31"/>
                </a:lnTo>
                <a:lnTo>
                  <a:pt x="1" y="30"/>
                </a:lnTo>
                <a:lnTo>
                  <a:pt x="1" y="29"/>
                </a:lnTo>
                <a:lnTo>
                  <a:pt x="1" y="28"/>
                </a:lnTo>
                <a:lnTo>
                  <a:pt x="2" y="26"/>
                </a:lnTo>
                <a:lnTo>
                  <a:pt x="2" y="25"/>
                </a:lnTo>
                <a:lnTo>
                  <a:pt x="2" y="24"/>
                </a:lnTo>
                <a:lnTo>
                  <a:pt x="3" y="23"/>
                </a:lnTo>
                <a:lnTo>
                  <a:pt x="3" y="22"/>
                </a:lnTo>
                <a:lnTo>
                  <a:pt x="3" y="21"/>
                </a:lnTo>
                <a:lnTo>
                  <a:pt x="5" y="20"/>
                </a:lnTo>
                <a:lnTo>
                  <a:pt x="5" y="18"/>
                </a:lnTo>
                <a:lnTo>
                  <a:pt x="6" y="17"/>
                </a:lnTo>
                <a:lnTo>
                  <a:pt x="6" y="16"/>
                </a:lnTo>
                <a:lnTo>
                  <a:pt x="7" y="15"/>
                </a:lnTo>
                <a:lnTo>
                  <a:pt x="7" y="14"/>
                </a:lnTo>
                <a:lnTo>
                  <a:pt x="8" y="14"/>
                </a:lnTo>
                <a:lnTo>
                  <a:pt x="8" y="13"/>
                </a:lnTo>
                <a:lnTo>
                  <a:pt x="9" y="12"/>
                </a:lnTo>
                <a:lnTo>
                  <a:pt x="10" y="10"/>
                </a:lnTo>
                <a:lnTo>
                  <a:pt x="12" y="9"/>
                </a:lnTo>
                <a:lnTo>
                  <a:pt x="13" y="9"/>
                </a:lnTo>
                <a:lnTo>
                  <a:pt x="13" y="8"/>
                </a:lnTo>
                <a:lnTo>
                  <a:pt x="14" y="8"/>
                </a:lnTo>
                <a:lnTo>
                  <a:pt x="14" y="7"/>
                </a:lnTo>
                <a:lnTo>
                  <a:pt x="15" y="7"/>
                </a:lnTo>
                <a:lnTo>
                  <a:pt x="15" y="6"/>
                </a:lnTo>
                <a:lnTo>
                  <a:pt x="16" y="6"/>
                </a:lnTo>
                <a:lnTo>
                  <a:pt x="17" y="5"/>
                </a:lnTo>
                <a:lnTo>
                  <a:pt x="18" y="5"/>
                </a:lnTo>
                <a:lnTo>
                  <a:pt x="20" y="4"/>
                </a:lnTo>
                <a:lnTo>
                  <a:pt x="21" y="4"/>
                </a:lnTo>
                <a:lnTo>
                  <a:pt x="21" y="2"/>
                </a:lnTo>
                <a:lnTo>
                  <a:pt x="22" y="2"/>
                </a:lnTo>
                <a:lnTo>
                  <a:pt x="23" y="2"/>
                </a:lnTo>
                <a:lnTo>
                  <a:pt x="24" y="2"/>
                </a:lnTo>
                <a:lnTo>
                  <a:pt x="24" y="1"/>
                </a:lnTo>
                <a:lnTo>
                  <a:pt x="25" y="1"/>
                </a:lnTo>
                <a:lnTo>
                  <a:pt x="26" y="1"/>
                </a:lnTo>
                <a:lnTo>
                  <a:pt x="28" y="1"/>
                </a:lnTo>
                <a:lnTo>
                  <a:pt x="29" y="0"/>
                </a:lnTo>
                <a:lnTo>
                  <a:pt x="30" y="0"/>
                </a:lnTo>
                <a:lnTo>
                  <a:pt x="31" y="0"/>
                </a:lnTo>
                <a:lnTo>
                  <a:pt x="32" y="0"/>
                </a:lnTo>
                <a:lnTo>
                  <a:pt x="33" y="0"/>
                </a:lnTo>
                <a:lnTo>
                  <a:pt x="34" y="0"/>
                </a:lnTo>
                <a:lnTo>
                  <a:pt x="36" y="0"/>
                </a:lnTo>
                <a:lnTo>
                  <a:pt x="37" y="0"/>
                </a:lnTo>
                <a:lnTo>
                  <a:pt x="38" y="0"/>
                </a:lnTo>
                <a:lnTo>
                  <a:pt x="39" y="0"/>
                </a:lnTo>
                <a:lnTo>
                  <a:pt x="40" y="0"/>
                </a:lnTo>
                <a:lnTo>
                  <a:pt x="41" y="0"/>
                </a:lnTo>
                <a:lnTo>
                  <a:pt x="42" y="1"/>
                </a:lnTo>
                <a:lnTo>
                  <a:pt x="44" y="1"/>
                </a:lnTo>
                <a:lnTo>
                  <a:pt x="45" y="1"/>
                </a:lnTo>
                <a:lnTo>
                  <a:pt x="46" y="1"/>
                </a:lnTo>
                <a:lnTo>
                  <a:pt x="47" y="2"/>
                </a:lnTo>
                <a:lnTo>
                  <a:pt x="48" y="2"/>
                </a:lnTo>
                <a:lnTo>
                  <a:pt x="49" y="2"/>
                </a:lnTo>
                <a:lnTo>
                  <a:pt x="50" y="4"/>
                </a:lnTo>
                <a:lnTo>
                  <a:pt x="52" y="4"/>
                </a:lnTo>
                <a:lnTo>
                  <a:pt x="53" y="5"/>
                </a:lnTo>
                <a:lnTo>
                  <a:pt x="54" y="5"/>
                </a:lnTo>
                <a:lnTo>
                  <a:pt x="54" y="6"/>
                </a:lnTo>
                <a:lnTo>
                  <a:pt x="55" y="6"/>
                </a:lnTo>
                <a:lnTo>
                  <a:pt x="56" y="6"/>
                </a:lnTo>
                <a:lnTo>
                  <a:pt x="56" y="7"/>
                </a:lnTo>
                <a:lnTo>
                  <a:pt x="57" y="7"/>
                </a:lnTo>
                <a:lnTo>
                  <a:pt x="57" y="8"/>
                </a:lnTo>
                <a:lnTo>
                  <a:pt x="58" y="8"/>
                </a:lnTo>
                <a:lnTo>
                  <a:pt x="58" y="9"/>
                </a:lnTo>
                <a:lnTo>
                  <a:pt x="60" y="9"/>
                </a:lnTo>
                <a:lnTo>
                  <a:pt x="61" y="10"/>
                </a:lnTo>
                <a:lnTo>
                  <a:pt x="61" y="12"/>
                </a:lnTo>
                <a:lnTo>
                  <a:pt x="62" y="12"/>
                </a:lnTo>
                <a:lnTo>
                  <a:pt x="62" y="13"/>
                </a:lnTo>
                <a:lnTo>
                  <a:pt x="63" y="13"/>
                </a:lnTo>
                <a:lnTo>
                  <a:pt x="63" y="14"/>
                </a:lnTo>
                <a:lnTo>
                  <a:pt x="63" y="15"/>
                </a:lnTo>
                <a:lnTo>
                  <a:pt x="64" y="16"/>
                </a:lnTo>
                <a:lnTo>
                  <a:pt x="65" y="17"/>
                </a:lnTo>
                <a:lnTo>
                  <a:pt x="65" y="18"/>
                </a:lnTo>
                <a:lnTo>
                  <a:pt x="65" y="20"/>
                </a:lnTo>
                <a:lnTo>
                  <a:pt x="67" y="20"/>
                </a:lnTo>
                <a:lnTo>
                  <a:pt x="67" y="21"/>
                </a:lnTo>
                <a:lnTo>
                  <a:pt x="67" y="22"/>
                </a:lnTo>
                <a:lnTo>
                  <a:pt x="68" y="23"/>
                </a:lnTo>
                <a:lnTo>
                  <a:pt x="68" y="24"/>
                </a:lnTo>
                <a:lnTo>
                  <a:pt x="68" y="25"/>
                </a:lnTo>
                <a:lnTo>
                  <a:pt x="68" y="26"/>
                </a:lnTo>
                <a:lnTo>
                  <a:pt x="69" y="28"/>
                </a:lnTo>
                <a:lnTo>
                  <a:pt x="69" y="29"/>
                </a:lnTo>
                <a:lnTo>
                  <a:pt x="69" y="30"/>
                </a:lnTo>
                <a:lnTo>
                  <a:pt x="69" y="32"/>
                </a:lnTo>
                <a:lnTo>
                  <a:pt x="70" y="33"/>
                </a:lnTo>
                <a:lnTo>
                  <a:pt x="70" y="34"/>
                </a:lnTo>
                <a:lnTo>
                  <a:pt x="70" y="36"/>
                </a:lnTo>
                <a:lnTo>
                  <a:pt x="70" y="37"/>
                </a:lnTo>
                <a:lnTo>
                  <a:pt x="70" y="38"/>
                </a:lnTo>
                <a:lnTo>
                  <a:pt x="70" y="39"/>
                </a:lnTo>
                <a:lnTo>
                  <a:pt x="70" y="40"/>
                </a:lnTo>
                <a:lnTo>
                  <a:pt x="70" y="41"/>
                </a:lnTo>
                <a:lnTo>
                  <a:pt x="70" y="44"/>
                </a:lnTo>
                <a:lnTo>
                  <a:pt x="70" y="45"/>
                </a:lnTo>
                <a:lnTo>
                  <a:pt x="21" y="45"/>
                </a:lnTo>
                <a:lnTo>
                  <a:pt x="21" y="46"/>
                </a:lnTo>
                <a:lnTo>
                  <a:pt x="21" y="47"/>
                </a:lnTo>
                <a:lnTo>
                  <a:pt x="21" y="48"/>
                </a:lnTo>
                <a:lnTo>
                  <a:pt x="21" y="49"/>
                </a:lnTo>
                <a:lnTo>
                  <a:pt x="22" y="49"/>
                </a:lnTo>
                <a:lnTo>
                  <a:pt x="22" y="51"/>
                </a:lnTo>
                <a:lnTo>
                  <a:pt x="22" y="52"/>
                </a:lnTo>
                <a:lnTo>
                  <a:pt x="22" y="53"/>
                </a:lnTo>
                <a:lnTo>
                  <a:pt x="23" y="53"/>
                </a:lnTo>
                <a:lnTo>
                  <a:pt x="23" y="54"/>
                </a:lnTo>
                <a:lnTo>
                  <a:pt x="23" y="55"/>
                </a:lnTo>
                <a:lnTo>
                  <a:pt x="24" y="55"/>
                </a:lnTo>
                <a:lnTo>
                  <a:pt x="24" y="56"/>
                </a:lnTo>
                <a:lnTo>
                  <a:pt x="24" y="57"/>
                </a:lnTo>
                <a:lnTo>
                  <a:pt x="25" y="57"/>
                </a:lnTo>
                <a:lnTo>
                  <a:pt x="25" y="59"/>
                </a:lnTo>
                <a:lnTo>
                  <a:pt x="26" y="59"/>
                </a:lnTo>
                <a:lnTo>
                  <a:pt x="26" y="60"/>
                </a:lnTo>
                <a:lnTo>
                  <a:pt x="28" y="60"/>
                </a:lnTo>
                <a:lnTo>
                  <a:pt x="28" y="61"/>
                </a:lnTo>
                <a:lnTo>
                  <a:pt x="29" y="61"/>
                </a:lnTo>
                <a:lnTo>
                  <a:pt x="30" y="61"/>
                </a:lnTo>
                <a:lnTo>
                  <a:pt x="30" y="62"/>
                </a:lnTo>
                <a:lnTo>
                  <a:pt x="31" y="62"/>
                </a:lnTo>
                <a:lnTo>
                  <a:pt x="32" y="62"/>
                </a:lnTo>
                <a:lnTo>
                  <a:pt x="33" y="63"/>
                </a:lnTo>
                <a:lnTo>
                  <a:pt x="34" y="63"/>
                </a:lnTo>
                <a:lnTo>
                  <a:pt x="36" y="63"/>
                </a:lnTo>
                <a:lnTo>
                  <a:pt x="37" y="63"/>
                </a:lnTo>
                <a:lnTo>
                  <a:pt x="38" y="63"/>
                </a:lnTo>
                <a:lnTo>
                  <a:pt x="39" y="63"/>
                </a:lnTo>
                <a:lnTo>
                  <a:pt x="40" y="63"/>
                </a:lnTo>
                <a:lnTo>
                  <a:pt x="41" y="62"/>
                </a:lnTo>
                <a:lnTo>
                  <a:pt x="42" y="62"/>
                </a:lnTo>
                <a:lnTo>
                  <a:pt x="44" y="62"/>
                </a:lnTo>
                <a:lnTo>
                  <a:pt x="44" y="61"/>
                </a:lnTo>
                <a:lnTo>
                  <a:pt x="45" y="61"/>
                </a:lnTo>
                <a:lnTo>
                  <a:pt x="45" y="60"/>
                </a:lnTo>
                <a:lnTo>
                  <a:pt x="46" y="60"/>
                </a:lnTo>
                <a:lnTo>
                  <a:pt x="46" y="59"/>
                </a:lnTo>
                <a:lnTo>
                  <a:pt x="47" y="59"/>
                </a:lnTo>
                <a:lnTo>
                  <a:pt x="47" y="57"/>
                </a:lnTo>
                <a:lnTo>
                  <a:pt x="48" y="56"/>
                </a:lnTo>
                <a:lnTo>
                  <a:pt x="48" y="55"/>
                </a:lnTo>
                <a:lnTo>
                  <a:pt x="48" y="54"/>
                </a:lnTo>
                <a:lnTo>
                  <a:pt x="49" y="54"/>
                </a:lnTo>
                <a:lnTo>
                  <a:pt x="49" y="53"/>
                </a:lnTo>
                <a:close/>
                <a:moveTo>
                  <a:pt x="50" y="32"/>
                </a:moveTo>
                <a:lnTo>
                  <a:pt x="50" y="31"/>
                </a:lnTo>
                <a:lnTo>
                  <a:pt x="50" y="30"/>
                </a:lnTo>
                <a:lnTo>
                  <a:pt x="50" y="29"/>
                </a:lnTo>
                <a:lnTo>
                  <a:pt x="50" y="28"/>
                </a:lnTo>
                <a:lnTo>
                  <a:pt x="49" y="26"/>
                </a:lnTo>
                <a:lnTo>
                  <a:pt x="49" y="25"/>
                </a:lnTo>
                <a:lnTo>
                  <a:pt x="49" y="24"/>
                </a:lnTo>
                <a:lnTo>
                  <a:pt x="48" y="23"/>
                </a:lnTo>
                <a:lnTo>
                  <a:pt x="48" y="22"/>
                </a:lnTo>
                <a:lnTo>
                  <a:pt x="47" y="22"/>
                </a:lnTo>
                <a:lnTo>
                  <a:pt x="47" y="21"/>
                </a:lnTo>
                <a:lnTo>
                  <a:pt x="46" y="20"/>
                </a:lnTo>
                <a:lnTo>
                  <a:pt x="46" y="18"/>
                </a:lnTo>
                <a:lnTo>
                  <a:pt x="45" y="18"/>
                </a:lnTo>
                <a:lnTo>
                  <a:pt x="44" y="17"/>
                </a:lnTo>
                <a:lnTo>
                  <a:pt x="42" y="17"/>
                </a:lnTo>
                <a:lnTo>
                  <a:pt x="42" y="16"/>
                </a:lnTo>
                <a:lnTo>
                  <a:pt x="41" y="16"/>
                </a:lnTo>
                <a:lnTo>
                  <a:pt x="40" y="16"/>
                </a:lnTo>
                <a:lnTo>
                  <a:pt x="39" y="16"/>
                </a:lnTo>
                <a:lnTo>
                  <a:pt x="39" y="15"/>
                </a:lnTo>
                <a:lnTo>
                  <a:pt x="38" y="15"/>
                </a:lnTo>
                <a:lnTo>
                  <a:pt x="37" y="15"/>
                </a:lnTo>
                <a:lnTo>
                  <a:pt x="36" y="15"/>
                </a:lnTo>
                <a:lnTo>
                  <a:pt x="34" y="15"/>
                </a:lnTo>
                <a:lnTo>
                  <a:pt x="33" y="15"/>
                </a:lnTo>
                <a:lnTo>
                  <a:pt x="32" y="15"/>
                </a:lnTo>
                <a:lnTo>
                  <a:pt x="32" y="16"/>
                </a:lnTo>
                <a:lnTo>
                  <a:pt x="31" y="16"/>
                </a:lnTo>
                <a:lnTo>
                  <a:pt x="30" y="16"/>
                </a:lnTo>
                <a:lnTo>
                  <a:pt x="29" y="17"/>
                </a:lnTo>
                <a:lnTo>
                  <a:pt x="28" y="17"/>
                </a:lnTo>
                <a:lnTo>
                  <a:pt x="28" y="18"/>
                </a:lnTo>
                <a:lnTo>
                  <a:pt x="26" y="18"/>
                </a:lnTo>
                <a:lnTo>
                  <a:pt x="26" y="20"/>
                </a:lnTo>
                <a:lnTo>
                  <a:pt x="25" y="20"/>
                </a:lnTo>
                <a:lnTo>
                  <a:pt x="25" y="21"/>
                </a:lnTo>
                <a:lnTo>
                  <a:pt x="24" y="21"/>
                </a:lnTo>
                <a:lnTo>
                  <a:pt x="24" y="22"/>
                </a:lnTo>
                <a:lnTo>
                  <a:pt x="23" y="22"/>
                </a:lnTo>
                <a:lnTo>
                  <a:pt x="23" y="23"/>
                </a:lnTo>
                <a:lnTo>
                  <a:pt x="23" y="24"/>
                </a:lnTo>
                <a:lnTo>
                  <a:pt x="22" y="25"/>
                </a:lnTo>
                <a:lnTo>
                  <a:pt x="22" y="26"/>
                </a:lnTo>
                <a:lnTo>
                  <a:pt x="22" y="28"/>
                </a:lnTo>
                <a:lnTo>
                  <a:pt x="22" y="29"/>
                </a:lnTo>
                <a:lnTo>
                  <a:pt x="22" y="30"/>
                </a:lnTo>
                <a:lnTo>
                  <a:pt x="21" y="30"/>
                </a:lnTo>
                <a:lnTo>
                  <a:pt x="21" y="31"/>
                </a:lnTo>
                <a:lnTo>
                  <a:pt x="21" y="32"/>
                </a:lnTo>
                <a:lnTo>
                  <a:pt x="50"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5" name="Freeform 118"/>
          <p:cNvSpPr>
            <a:spLocks/>
          </p:cNvSpPr>
          <p:nvPr/>
        </p:nvSpPr>
        <p:spPr bwMode="auto">
          <a:xfrm>
            <a:off x="7699375" y="5291138"/>
            <a:ext cx="107950" cy="120650"/>
          </a:xfrm>
          <a:custGeom>
            <a:avLst/>
            <a:gdLst>
              <a:gd name="T0" fmla="*/ 48 w 68"/>
              <a:gd name="T1" fmla="*/ 38 h 76"/>
              <a:gd name="T2" fmla="*/ 48 w 68"/>
              <a:gd name="T3" fmla="*/ 34 h 76"/>
              <a:gd name="T4" fmla="*/ 48 w 68"/>
              <a:gd name="T5" fmla="*/ 31 h 76"/>
              <a:gd name="T6" fmla="*/ 48 w 68"/>
              <a:gd name="T7" fmla="*/ 28 h 76"/>
              <a:gd name="T8" fmla="*/ 47 w 68"/>
              <a:gd name="T9" fmla="*/ 25 h 76"/>
              <a:gd name="T10" fmla="*/ 47 w 68"/>
              <a:gd name="T11" fmla="*/ 22 h 76"/>
              <a:gd name="T12" fmla="*/ 46 w 68"/>
              <a:gd name="T13" fmla="*/ 20 h 76"/>
              <a:gd name="T14" fmla="*/ 44 w 68"/>
              <a:gd name="T15" fmla="*/ 18 h 76"/>
              <a:gd name="T16" fmla="*/ 42 w 68"/>
              <a:gd name="T17" fmla="*/ 16 h 76"/>
              <a:gd name="T18" fmla="*/ 39 w 68"/>
              <a:gd name="T19" fmla="*/ 16 h 76"/>
              <a:gd name="T20" fmla="*/ 37 w 68"/>
              <a:gd name="T21" fmla="*/ 15 h 76"/>
              <a:gd name="T22" fmla="*/ 33 w 68"/>
              <a:gd name="T23" fmla="*/ 15 h 76"/>
              <a:gd name="T24" fmla="*/ 31 w 68"/>
              <a:gd name="T25" fmla="*/ 16 h 76"/>
              <a:gd name="T26" fmla="*/ 29 w 68"/>
              <a:gd name="T27" fmla="*/ 17 h 76"/>
              <a:gd name="T28" fmla="*/ 25 w 68"/>
              <a:gd name="T29" fmla="*/ 18 h 76"/>
              <a:gd name="T30" fmla="*/ 24 w 68"/>
              <a:gd name="T31" fmla="*/ 21 h 76"/>
              <a:gd name="T32" fmla="*/ 22 w 68"/>
              <a:gd name="T33" fmla="*/ 23 h 76"/>
              <a:gd name="T34" fmla="*/ 21 w 68"/>
              <a:gd name="T35" fmla="*/ 25 h 76"/>
              <a:gd name="T36" fmla="*/ 21 w 68"/>
              <a:gd name="T37" fmla="*/ 29 h 76"/>
              <a:gd name="T38" fmla="*/ 19 w 68"/>
              <a:gd name="T39" fmla="*/ 32 h 76"/>
              <a:gd name="T40" fmla="*/ 19 w 68"/>
              <a:gd name="T41" fmla="*/ 36 h 76"/>
              <a:gd name="T42" fmla="*/ 19 w 68"/>
              <a:gd name="T43" fmla="*/ 39 h 76"/>
              <a:gd name="T44" fmla="*/ 19 w 68"/>
              <a:gd name="T45" fmla="*/ 42 h 76"/>
              <a:gd name="T46" fmla="*/ 0 w 68"/>
              <a:gd name="T47" fmla="*/ 1 h 76"/>
              <a:gd name="T48" fmla="*/ 18 w 68"/>
              <a:gd name="T49" fmla="*/ 12 h 76"/>
              <a:gd name="T50" fmla="*/ 21 w 68"/>
              <a:gd name="T51" fmla="*/ 9 h 76"/>
              <a:gd name="T52" fmla="*/ 23 w 68"/>
              <a:gd name="T53" fmla="*/ 8 h 76"/>
              <a:gd name="T54" fmla="*/ 25 w 68"/>
              <a:gd name="T55" fmla="*/ 6 h 76"/>
              <a:gd name="T56" fmla="*/ 28 w 68"/>
              <a:gd name="T57" fmla="*/ 4 h 76"/>
              <a:gd name="T58" fmla="*/ 31 w 68"/>
              <a:gd name="T59" fmla="*/ 2 h 76"/>
              <a:gd name="T60" fmla="*/ 34 w 68"/>
              <a:gd name="T61" fmla="*/ 1 h 76"/>
              <a:gd name="T62" fmla="*/ 38 w 68"/>
              <a:gd name="T63" fmla="*/ 0 h 76"/>
              <a:gd name="T64" fmla="*/ 41 w 68"/>
              <a:gd name="T65" fmla="*/ 0 h 76"/>
              <a:gd name="T66" fmla="*/ 45 w 68"/>
              <a:gd name="T67" fmla="*/ 0 h 76"/>
              <a:gd name="T68" fmla="*/ 48 w 68"/>
              <a:gd name="T69" fmla="*/ 0 h 76"/>
              <a:gd name="T70" fmla="*/ 52 w 68"/>
              <a:gd name="T71" fmla="*/ 1 h 76"/>
              <a:gd name="T72" fmla="*/ 54 w 68"/>
              <a:gd name="T73" fmla="*/ 2 h 76"/>
              <a:gd name="T74" fmla="*/ 56 w 68"/>
              <a:gd name="T75" fmla="*/ 4 h 76"/>
              <a:gd name="T76" fmla="*/ 60 w 68"/>
              <a:gd name="T77" fmla="*/ 5 h 76"/>
              <a:gd name="T78" fmla="*/ 61 w 68"/>
              <a:gd name="T79" fmla="*/ 7 h 76"/>
              <a:gd name="T80" fmla="*/ 63 w 68"/>
              <a:gd name="T81" fmla="*/ 8 h 76"/>
              <a:gd name="T82" fmla="*/ 64 w 68"/>
              <a:gd name="T83" fmla="*/ 10 h 76"/>
              <a:gd name="T84" fmla="*/ 65 w 68"/>
              <a:gd name="T85" fmla="*/ 13 h 76"/>
              <a:gd name="T86" fmla="*/ 66 w 68"/>
              <a:gd name="T87" fmla="*/ 16 h 76"/>
              <a:gd name="T88" fmla="*/ 68 w 68"/>
              <a:gd name="T89" fmla="*/ 18 h 76"/>
              <a:gd name="T90" fmla="*/ 68 w 68"/>
              <a:gd name="T91" fmla="*/ 22 h 76"/>
              <a:gd name="T92" fmla="*/ 68 w 68"/>
              <a:gd name="T93" fmla="*/ 25 h 76"/>
              <a:gd name="T94" fmla="*/ 68 w 68"/>
              <a:gd name="T95" fmla="*/ 29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76"/>
              <a:gd name="T146" fmla="*/ 68 w 68"/>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76">
                <a:moveTo>
                  <a:pt x="68" y="76"/>
                </a:moveTo>
                <a:lnTo>
                  <a:pt x="48" y="76"/>
                </a:lnTo>
                <a:lnTo>
                  <a:pt x="48" y="38"/>
                </a:lnTo>
                <a:lnTo>
                  <a:pt x="48" y="37"/>
                </a:lnTo>
                <a:lnTo>
                  <a:pt x="48" y="36"/>
                </a:lnTo>
                <a:lnTo>
                  <a:pt x="48" y="34"/>
                </a:lnTo>
                <a:lnTo>
                  <a:pt x="48" y="33"/>
                </a:lnTo>
                <a:lnTo>
                  <a:pt x="48" y="32"/>
                </a:lnTo>
                <a:lnTo>
                  <a:pt x="48" y="31"/>
                </a:lnTo>
                <a:lnTo>
                  <a:pt x="48" y="30"/>
                </a:lnTo>
                <a:lnTo>
                  <a:pt x="48" y="29"/>
                </a:lnTo>
                <a:lnTo>
                  <a:pt x="48" y="28"/>
                </a:lnTo>
                <a:lnTo>
                  <a:pt x="48" y="26"/>
                </a:lnTo>
                <a:lnTo>
                  <a:pt x="47" y="26"/>
                </a:lnTo>
                <a:lnTo>
                  <a:pt x="47" y="25"/>
                </a:lnTo>
                <a:lnTo>
                  <a:pt x="47" y="24"/>
                </a:lnTo>
                <a:lnTo>
                  <a:pt x="47" y="23"/>
                </a:lnTo>
                <a:lnTo>
                  <a:pt x="47" y="22"/>
                </a:lnTo>
                <a:lnTo>
                  <a:pt x="46" y="22"/>
                </a:lnTo>
                <a:lnTo>
                  <a:pt x="46" y="21"/>
                </a:lnTo>
                <a:lnTo>
                  <a:pt x="46" y="20"/>
                </a:lnTo>
                <a:lnTo>
                  <a:pt x="45" y="20"/>
                </a:lnTo>
                <a:lnTo>
                  <a:pt x="45" y="18"/>
                </a:lnTo>
                <a:lnTo>
                  <a:pt x="44" y="18"/>
                </a:lnTo>
                <a:lnTo>
                  <a:pt x="44" y="17"/>
                </a:lnTo>
                <a:lnTo>
                  <a:pt x="42" y="17"/>
                </a:lnTo>
                <a:lnTo>
                  <a:pt x="42" y="16"/>
                </a:lnTo>
                <a:lnTo>
                  <a:pt x="41" y="16"/>
                </a:lnTo>
                <a:lnTo>
                  <a:pt x="40" y="16"/>
                </a:lnTo>
                <a:lnTo>
                  <a:pt x="39" y="16"/>
                </a:lnTo>
                <a:lnTo>
                  <a:pt x="39" y="15"/>
                </a:lnTo>
                <a:lnTo>
                  <a:pt x="38" y="15"/>
                </a:lnTo>
                <a:lnTo>
                  <a:pt x="37" y="15"/>
                </a:lnTo>
                <a:lnTo>
                  <a:pt x="36" y="15"/>
                </a:lnTo>
                <a:lnTo>
                  <a:pt x="34" y="15"/>
                </a:lnTo>
                <a:lnTo>
                  <a:pt x="33" y="15"/>
                </a:lnTo>
                <a:lnTo>
                  <a:pt x="32" y="15"/>
                </a:lnTo>
                <a:lnTo>
                  <a:pt x="32" y="16"/>
                </a:lnTo>
                <a:lnTo>
                  <a:pt x="31" y="16"/>
                </a:lnTo>
                <a:lnTo>
                  <a:pt x="30" y="16"/>
                </a:lnTo>
                <a:lnTo>
                  <a:pt x="29" y="16"/>
                </a:lnTo>
                <a:lnTo>
                  <a:pt x="29" y="17"/>
                </a:lnTo>
                <a:lnTo>
                  <a:pt x="28" y="17"/>
                </a:lnTo>
                <a:lnTo>
                  <a:pt x="26" y="18"/>
                </a:lnTo>
                <a:lnTo>
                  <a:pt x="25" y="18"/>
                </a:lnTo>
                <a:lnTo>
                  <a:pt x="25" y="20"/>
                </a:lnTo>
                <a:lnTo>
                  <a:pt x="24" y="20"/>
                </a:lnTo>
                <a:lnTo>
                  <a:pt x="24" y="21"/>
                </a:lnTo>
                <a:lnTo>
                  <a:pt x="23" y="21"/>
                </a:lnTo>
                <a:lnTo>
                  <a:pt x="23" y="22"/>
                </a:lnTo>
                <a:lnTo>
                  <a:pt x="22" y="23"/>
                </a:lnTo>
                <a:lnTo>
                  <a:pt x="22" y="24"/>
                </a:lnTo>
                <a:lnTo>
                  <a:pt x="22" y="25"/>
                </a:lnTo>
                <a:lnTo>
                  <a:pt x="21" y="25"/>
                </a:lnTo>
                <a:lnTo>
                  <a:pt x="21" y="26"/>
                </a:lnTo>
                <a:lnTo>
                  <a:pt x="21" y="28"/>
                </a:lnTo>
                <a:lnTo>
                  <a:pt x="21" y="29"/>
                </a:lnTo>
                <a:lnTo>
                  <a:pt x="21" y="30"/>
                </a:lnTo>
                <a:lnTo>
                  <a:pt x="21" y="31"/>
                </a:lnTo>
                <a:lnTo>
                  <a:pt x="19" y="32"/>
                </a:lnTo>
                <a:lnTo>
                  <a:pt x="19" y="33"/>
                </a:lnTo>
                <a:lnTo>
                  <a:pt x="19" y="34"/>
                </a:lnTo>
                <a:lnTo>
                  <a:pt x="19" y="36"/>
                </a:lnTo>
                <a:lnTo>
                  <a:pt x="19" y="37"/>
                </a:lnTo>
                <a:lnTo>
                  <a:pt x="19" y="38"/>
                </a:lnTo>
                <a:lnTo>
                  <a:pt x="19" y="39"/>
                </a:lnTo>
                <a:lnTo>
                  <a:pt x="19" y="40"/>
                </a:lnTo>
                <a:lnTo>
                  <a:pt x="19" y="41"/>
                </a:lnTo>
                <a:lnTo>
                  <a:pt x="19" y="42"/>
                </a:lnTo>
                <a:lnTo>
                  <a:pt x="19" y="76"/>
                </a:lnTo>
                <a:lnTo>
                  <a:pt x="0" y="76"/>
                </a:lnTo>
                <a:lnTo>
                  <a:pt x="0" y="1"/>
                </a:lnTo>
                <a:lnTo>
                  <a:pt x="18" y="1"/>
                </a:lnTo>
                <a:lnTo>
                  <a:pt x="18" y="13"/>
                </a:lnTo>
                <a:lnTo>
                  <a:pt x="18" y="12"/>
                </a:lnTo>
                <a:lnTo>
                  <a:pt x="19" y="12"/>
                </a:lnTo>
                <a:lnTo>
                  <a:pt x="21" y="10"/>
                </a:lnTo>
                <a:lnTo>
                  <a:pt x="21" y="9"/>
                </a:lnTo>
                <a:lnTo>
                  <a:pt x="22" y="9"/>
                </a:lnTo>
                <a:lnTo>
                  <a:pt x="22" y="8"/>
                </a:lnTo>
                <a:lnTo>
                  <a:pt x="23" y="8"/>
                </a:lnTo>
                <a:lnTo>
                  <a:pt x="23" y="7"/>
                </a:lnTo>
                <a:lnTo>
                  <a:pt x="24" y="7"/>
                </a:lnTo>
                <a:lnTo>
                  <a:pt x="25" y="6"/>
                </a:lnTo>
                <a:lnTo>
                  <a:pt x="26" y="5"/>
                </a:lnTo>
                <a:lnTo>
                  <a:pt x="28" y="5"/>
                </a:lnTo>
                <a:lnTo>
                  <a:pt x="28" y="4"/>
                </a:lnTo>
                <a:lnTo>
                  <a:pt x="29" y="4"/>
                </a:lnTo>
                <a:lnTo>
                  <a:pt x="30" y="2"/>
                </a:lnTo>
                <a:lnTo>
                  <a:pt x="31" y="2"/>
                </a:lnTo>
                <a:lnTo>
                  <a:pt x="32" y="2"/>
                </a:lnTo>
                <a:lnTo>
                  <a:pt x="33" y="1"/>
                </a:lnTo>
                <a:lnTo>
                  <a:pt x="34" y="1"/>
                </a:lnTo>
                <a:lnTo>
                  <a:pt x="36" y="1"/>
                </a:lnTo>
                <a:lnTo>
                  <a:pt x="37" y="1"/>
                </a:lnTo>
                <a:lnTo>
                  <a:pt x="38" y="0"/>
                </a:lnTo>
                <a:lnTo>
                  <a:pt x="39" y="0"/>
                </a:lnTo>
                <a:lnTo>
                  <a:pt x="40" y="0"/>
                </a:lnTo>
                <a:lnTo>
                  <a:pt x="41" y="0"/>
                </a:lnTo>
                <a:lnTo>
                  <a:pt x="42" y="0"/>
                </a:lnTo>
                <a:lnTo>
                  <a:pt x="44" y="0"/>
                </a:lnTo>
                <a:lnTo>
                  <a:pt x="45" y="0"/>
                </a:lnTo>
                <a:lnTo>
                  <a:pt x="46" y="0"/>
                </a:lnTo>
                <a:lnTo>
                  <a:pt x="47" y="0"/>
                </a:lnTo>
                <a:lnTo>
                  <a:pt x="48" y="0"/>
                </a:lnTo>
                <a:lnTo>
                  <a:pt x="49" y="1"/>
                </a:lnTo>
                <a:lnTo>
                  <a:pt x="50" y="1"/>
                </a:lnTo>
                <a:lnTo>
                  <a:pt x="52" y="1"/>
                </a:lnTo>
                <a:lnTo>
                  <a:pt x="53" y="1"/>
                </a:lnTo>
                <a:lnTo>
                  <a:pt x="53" y="2"/>
                </a:lnTo>
                <a:lnTo>
                  <a:pt x="54" y="2"/>
                </a:lnTo>
                <a:lnTo>
                  <a:pt x="55" y="2"/>
                </a:lnTo>
                <a:lnTo>
                  <a:pt x="56" y="2"/>
                </a:lnTo>
                <a:lnTo>
                  <a:pt x="56" y="4"/>
                </a:lnTo>
                <a:lnTo>
                  <a:pt x="57" y="4"/>
                </a:lnTo>
                <a:lnTo>
                  <a:pt x="58" y="5"/>
                </a:lnTo>
                <a:lnTo>
                  <a:pt x="60" y="5"/>
                </a:lnTo>
                <a:lnTo>
                  <a:pt x="60" y="6"/>
                </a:lnTo>
                <a:lnTo>
                  <a:pt x="61" y="6"/>
                </a:lnTo>
                <a:lnTo>
                  <a:pt x="61" y="7"/>
                </a:lnTo>
                <a:lnTo>
                  <a:pt x="62" y="7"/>
                </a:lnTo>
                <a:lnTo>
                  <a:pt x="62" y="8"/>
                </a:lnTo>
                <a:lnTo>
                  <a:pt x="63" y="8"/>
                </a:lnTo>
                <a:lnTo>
                  <a:pt x="63" y="9"/>
                </a:lnTo>
                <a:lnTo>
                  <a:pt x="64" y="9"/>
                </a:lnTo>
                <a:lnTo>
                  <a:pt x="64" y="10"/>
                </a:lnTo>
                <a:lnTo>
                  <a:pt x="64" y="12"/>
                </a:lnTo>
                <a:lnTo>
                  <a:pt x="65" y="12"/>
                </a:lnTo>
                <a:lnTo>
                  <a:pt x="65" y="13"/>
                </a:lnTo>
                <a:lnTo>
                  <a:pt x="65" y="14"/>
                </a:lnTo>
                <a:lnTo>
                  <a:pt x="66" y="15"/>
                </a:lnTo>
                <a:lnTo>
                  <a:pt x="66" y="16"/>
                </a:lnTo>
                <a:lnTo>
                  <a:pt x="66" y="17"/>
                </a:lnTo>
                <a:lnTo>
                  <a:pt x="66" y="18"/>
                </a:lnTo>
                <a:lnTo>
                  <a:pt x="68" y="18"/>
                </a:lnTo>
                <a:lnTo>
                  <a:pt x="68" y="20"/>
                </a:lnTo>
                <a:lnTo>
                  <a:pt x="68" y="21"/>
                </a:lnTo>
                <a:lnTo>
                  <a:pt x="68" y="22"/>
                </a:lnTo>
                <a:lnTo>
                  <a:pt x="68" y="23"/>
                </a:lnTo>
                <a:lnTo>
                  <a:pt x="68" y="24"/>
                </a:lnTo>
                <a:lnTo>
                  <a:pt x="68" y="25"/>
                </a:lnTo>
                <a:lnTo>
                  <a:pt x="68" y="26"/>
                </a:lnTo>
                <a:lnTo>
                  <a:pt x="68" y="28"/>
                </a:lnTo>
                <a:lnTo>
                  <a:pt x="68" y="29"/>
                </a:lnTo>
                <a:lnTo>
                  <a:pt x="68" y="30"/>
                </a:lnTo>
                <a:lnTo>
                  <a:pt x="68" y="7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6" name="Freeform 119"/>
          <p:cNvSpPr>
            <a:spLocks/>
          </p:cNvSpPr>
          <p:nvPr/>
        </p:nvSpPr>
        <p:spPr bwMode="auto">
          <a:xfrm>
            <a:off x="7824788" y="5253038"/>
            <a:ext cx="71437" cy="161925"/>
          </a:xfrm>
          <a:custGeom>
            <a:avLst/>
            <a:gdLst>
              <a:gd name="T0" fmla="*/ 42 w 45"/>
              <a:gd name="T1" fmla="*/ 41 h 102"/>
              <a:gd name="T2" fmla="*/ 30 w 45"/>
              <a:gd name="T3" fmla="*/ 71 h 102"/>
              <a:gd name="T4" fmla="*/ 30 w 45"/>
              <a:gd name="T5" fmla="*/ 73 h 102"/>
              <a:gd name="T6" fmla="*/ 30 w 45"/>
              <a:gd name="T7" fmla="*/ 76 h 102"/>
              <a:gd name="T8" fmla="*/ 30 w 45"/>
              <a:gd name="T9" fmla="*/ 78 h 102"/>
              <a:gd name="T10" fmla="*/ 30 w 45"/>
              <a:gd name="T11" fmla="*/ 80 h 102"/>
              <a:gd name="T12" fmla="*/ 30 w 45"/>
              <a:gd name="T13" fmla="*/ 83 h 102"/>
              <a:gd name="T14" fmla="*/ 31 w 45"/>
              <a:gd name="T15" fmla="*/ 84 h 102"/>
              <a:gd name="T16" fmla="*/ 32 w 45"/>
              <a:gd name="T17" fmla="*/ 85 h 102"/>
              <a:gd name="T18" fmla="*/ 33 w 45"/>
              <a:gd name="T19" fmla="*/ 86 h 102"/>
              <a:gd name="T20" fmla="*/ 36 w 45"/>
              <a:gd name="T21" fmla="*/ 86 h 102"/>
              <a:gd name="T22" fmla="*/ 37 w 45"/>
              <a:gd name="T23" fmla="*/ 85 h 102"/>
              <a:gd name="T24" fmla="*/ 39 w 45"/>
              <a:gd name="T25" fmla="*/ 85 h 102"/>
              <a:gd name="T26" fmla="*/ 41 w 45"/>
              <a:gd name="T27" fmla="*/ 84 h 102"/>
              <a:gd name="T28" fmla="*/ 45 w 45"/>
              <a:gd name="T29" fmla="*/ 99 h 102"/>
              <a:gd name="T30" fmla="*/ 44 w 45"/>
              <a:gd name="T31" fmla="*/ 100 h 102"/>
              <a:gd name="T32" fmla="*/ 41 w 45"/>
              <a:gd name="T33" fmla="*/ 100 h 102"/>
              <a:gd name="T34" fmla="*/ 40 w 45"/>
              <a:gd name="T35" fmla="*/ 101 h 102"/>
              <a:gd name="T36" fmla="*/ 38 w 45"/>
              <a:gd name="T37" fmla="*/ 101 h 102"/>
              <a:gd name="T38" fmla="*/ 36 w 45"/>
              <a:gd name="T39" fmla="*/ 101 h 102"/>
              <a:gd name="T40" fmla="*/ 34 w 45"/>
              <a:gd name="T41" fmla="*/ 102 h 102"/>
              <a:gd name="T42" fmla="*/ 32 w 45"/>
              <a:gd name="T43" fmla="*/ 102 h 102"/>
              <a:gd name="T44" fmla="*/ 30 w 45"/>
              <a:gd name="T45" fmla="*/ 102 h 102"/>
              <a:gd name="T46" fmla="*/ 28 w 45"/>
              <a:gd name="T47" fmla="*/ 102 h 102"/>
              <a:gd name="T48" fmla="*/ 25 w 45"/>
              <a:gd name="T49" fmla="*/ 102 h 102"/>
              <a:gd name="T50" fmla="*/ 24 w 45"/>
              <a:gd name="T51" fmla="*/ 101 h 102"/>
              <a:gd name="T52" fmla="*/ 22 w 45"/>
              <a:gd name="T53" fmla="*/ 101 h 102"/>
              <a:gd name="T54" fmla="*/ 20 w 45"/>
              <a:gd name="T55" fmla="*/ 101 h 102"/>
              <a:gd name="T56" fmla="*/ 18 w 45"/>
              <a:gd name="T57" fmla="*/ 100 h 102"/>
              <a:gd name="T58" fmla="*/ 17 w 45"/>
              <a:gd name="T59" fmla="*/ 99 h 102"/>
              <a:gd name="T60" fmla="*/ 15 w 45"/>
              <a:gd name="T61" fmla="*/ 97 h 102"/>
              <a:gd name="T62" fmla="*/ 14 w 45"/>
              <a:gd name="T63" fmla="*/ 96 h 102"/>
              <a:gd name="T64" fmla="*/ 13 w 45"/>
              <a:gd name="T65" fmla="*/ 95 h 102"/>
              <a:gd name="T66" fmla="*/ 12 w 45"/>
              <a:gd name="T67" fmla="*/ 94 h 102"/>
              <a:gd name="T68" fmla="*/ 12 w 45"/>
              <a:gd name="T69" fmla="*/ 92 h 102"/>
              <a:gd name="T70" fmla="*/ 10 w 45"/>
              <a:gd name="T71" fmla="*/ 89 h 102"/>
              <a:gd name="T72" fmla="*/ 10 w 45"/>
              <a:gd name="T73" fmla="*/ 87 h 102"/>
              <a:gd name="T74" fmla="*/ 10 w 45"/>
              <a:gd name="T75" fmla="*/ 85 h 102"/>
              <a:gd name="T76" fmla="*/ 9 w 45"/>
              <a:gd name="T77" fmla="*/ 84 h 102"/>
              <a:gd name="T78" fmla="*/ 9 w 45"/>
              <a:gd name="T79" fmla="*/ 81 h 102"/>
              <a:gd name="T80" fmla="*/ 9 w 45"/>
              <a:gd name="T81" fmla="*/ 79 h 102"/>
              <a:gd name="T82" fmla="*/ 9 w 45"/>
              <a:gd name="T83" fmla="*/ 77 h 102"/>
              <a:gd name="T84" fmla="*/ 9 w 45"/>
              <a:gd name="T85" fmla="*/ 75 h 102"/>
              <a:gd name="T86" fmla="*/ 9 w 45"/>
              <a:gd name="T87" fmla="*/ 41 h 102"/>
              <a:gd name="T88" fmla="*/ 0 w 45"/>
              <a:gd name="T89" fmla="*/ 25 h 102"/>
              <a:gd name="T90" fmla="*/ 9 w 45"/>
              <a:gd name="T91" fmla="*/ 12 h 102"/>
              <a:gd name="T92" fmla="*/ 30 w 45"/>
              <a:gd name="T93" fmla="*/ 25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102"/>
              <a:gd name="T143" fmla="*/ 45 w 45"/>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102">
                <a:moveTo>
                  <a:pt x="42" y="25"/>
                </a:moveTo>
                <a:lnTo>
                  <a:pt x="42" y="41"/>
                </a:lnTo>
                <a:lnTo>
                  <a:pt x="30" y="41"/>
                </a:lnTo>
                <a:lnTo>
                  <a:pt x="30" y="71"/>
                </a:lnTo>
                <a:lnTo>
                  <a:pt x="30" y="72"/>
                </a:lnTo>
                <a:lnTo>
                  <a:pt x="30" y="73"/>
                </a:lnTo>
                <a:lnTo>
                  <a:pt x="30" y="75"/>
                </a:lnTo>
                <a:lnTo>
                  <a:pt x="30" y="76"/>
                </a:lnTo>
                <a:lnTo>
                  <a:pt x="30" y="77"/>
                </a:lnTo>
                <a:lnTo>
                  <a:pt x="30" y="78"/>
                </a:lnTo>
                <a:lnTo>
                  <a:pt x="30" y="79"/>
                </a:lnTo>
                <a:lnTo>
                  <a:pt x="30" y="80"/>
                </a:lnTo>
                <a:lnTo>
                  <a:pt x="30" y="81"/>
                </a:lnTo>
                <a:lnTo>
                  <a:pt x="30" y="83"/>
                </a:lnTo>
                <a:lnTo>
                  <a:pt x="30" y="84"/>
                </a:lnTo>
                <a:lnTo>
                  <a:pt x="31" y="84"/>
                </a:lnTo>
                <a:lnTo>
                  <a:pt x="31" y="85"/>
                </a:lnTo>
                <a:lnTo>
                  <a:pt x="32" y="85"/>
                </a:lnTo>
                <a:lnTo>
                  <a:pt x="33" y="85"/>
                </a:lnTo>
                <a:lnTo>
                  <a:pt x="33" y="86"/>
                </a:lnTo>
                <a:lnTo>
                  <a:pt x="34" y="86"/>
                </a:lnTo>
                <a:lnTo>
                  <a:pt x="36" y="86"/>
                </a:lnTo>
                <a:lnTo>
                  <a:pt x="36" y="85"/>
                </a:lnTo>
                <a:lnTo>
                  <a:pt x="37" y="85"/>
                </a:lnTo>
                <a:lnTo>
                  <a:pt x="38" y="85"/>
                </a:lnTo>
                <a:lnTo>
                  <a:pt x="39" y="85"/>
                </a:lnTo>
                <a:lnTo>
                  <a:pt x="40" y="85"/>
                </a:lnTo>
                <a:lnTo>
                  <a:pt x="41" y="84"/>
                </a:lnTo>
                <a:lnTo>
                  <a:pt x="42" y="84"/>
                </a:lnTo>
                <a:lnTo>
                  <a:pt x="45" y="99"/>
                </a:lnTo>
                <a:lnTo>
                  <a:pt x="44" y="99"/>
                </a:lnTo>
                <a:lnTo>
                  <a:pt x="44" y="100"/>
                </a:lnTo>
                <a:lnTo>
                  <a:pt x="42" y="100"/>
                </a:lnTo>
                <a:lnTo>
                  <a:pt x="41" y="100"/>
                </a:lnTo>
                <a:lnTo>
                  <a:pt x="40" y="100"/>
                </a:lnTo>
                <a:lnTo>
                  <a:pt x="40" y="101"/>
                </a:lnTo>
                <a:lnTo>
                  <a:pt x="39" y="101"/>
                </a:lnTo>
                <a:lnTo>
                  <a:pt x="38" y="101"/>
                </a:lnTo>
                <a:lnTo>
                  <a:pt x="37" y="101"/>
                </a:lnTo>
                <a:lnTo>
                  <a:pt x="36" y="101"/>
                </a:lnTo>
                <a:lnTo>
                  <a:pt x="34" y="101"/>
                </a:lnTo>
                <a:lnTo>
                  <a:pt x="34" y="102"/>
                </a:lnTo>
                <a:lnTo>
                  <a:pt x="33" y="102"/>
                </a:lnTo>
                <a:lnTo>
                  <a:pt x="32" y="102"/>
                </a:lnTo>
                <a:lnTo>
                  <a:pt x="31" y="102"/>
                </a:lnTo>
                <a:lnTo>
                  <a:pt x="30" y="102"/>
                </a:lnTo>
                <a:lnTo>
                  <a:pt x="29" y="102"/>
                </a:lnTo>
                <a:lnTo>
                  <a:pt x="28" y="102"/>
                </a:lnTo>
                <a:lnTo>
                  <a:pt x="26" y="102"/>
                </a:lnTo>
                <a:lnTo>
                  <a:pt x="25" y="102"/>
                </a:lnTo>
                <a:lnTo>
                  <a:pt x="24" y="102"/>
                </a:lnTo>
                <a:lnTo>
                  <a:pt x="24" y="101"/>
                </a:lnTo>
                <a:lnTo>
                  <a:pt x="23" y="101"/>
                </a:lnTo>
                <a:lnTo>
                  <a:pt x="22" y="101"/>
                </a:lnTo>
                <a:lnTo>
                  <a:pt x="21" y="101"/>
                </a:lnTo>
                <a:lnTo>
                  <a:pt x="20" y="101"/>
                </a:lnTo>
                <a:lnTo>
                  <a:pt x="20" y="100"/>
                </a:lnTo>
                <a:lnTo>
                  <a:pt x="18" y="100"/>
                </a:lnTo>
                <a:lnTo>
                  <a:pt x="17" y="100"/>
                </a:lnTo>
                <a:lnTo>
                  <a:pt x="17" y="99"/>
                </a:lnTo>
                <a:lnTo>
                  <a:pt x="16" y="99"/>
                </a:lnTo>
                <a:lnTo>
                  <a:pt x="15" y="97"/>
                </a:lnTo>
                <a:lnTo>
                  <a:pt x="14" y="97"/>
                </a:lnTo>
                <a:lnTo>
                  <a:pt x="14" y="96"/>
                </a:lnTo>
                <a:lnTo>
                  <a:pt x="13" y="96"/>
                </a:lnTo>
                <a:lnTo>
                  <a:pt x="13" y="95"/>
                </a:lnTo>
                <a:lnTo>
                  <a:pt x="13" y="94"/>
                </a:lnTo>
                <a:lnTo>
                  <a:pt x="12" y="94"/>
                </a:lnTo>
                <a:lnTo>
                  <a:pt x="12" y="93"/>
                </a:lnTo>
                <a:lnTo>
                  <a:pt x="12" y="92"/>
                </a:lnTo>
                <a:lnTo>
                  <a:pt x="10" y="91"/>
                </a:lnTo>
                <a:lnTo>
                  <a:pt x="10" y="89"/>
                </a:lnTo>
                <a:lnTo>
                  <a:pt x="10" y="88"/>
                </a:lnTo>
                <a:lnTo>
                  <a:pt x="10" y="87"/>
                </a:lnTo>
                <a:lnTo>
                  <a:pt x="10" y="86"/>
                </a:lnTo>
                <a:lnTo>
                  <a:pt x="10" y="85"/>
                </a:lnTo>
                <a:lnTo>
                  <a:pt x="10" y="84"/>
                </a:lnTo>
                <a:lnTo>
                  <a:pt x="9" y="84"/>
                </a:lnTo>
                <a:lnTo>
                  <a:pt x="9" y="83"/>
                </a:lnTo>
                <a:lnTo>
                  <a:pt x="9" y="81"/>
                </a:lnTo>
                <a:lnTo>
                  <a:pt x="9" y="80"/>
                </a:lnTo>
                <a:lnTo>
                  <a:pt x="9" y="79"/>
                </a:lnTo>
                <a:lnTo>
                  <a:pt x="9" y="78"/>
                </a:lnTo>
                <a:lnTo>
                  <a:pt x="9" y="77"/>
                </a:lnTo>
                <a:lnTo>
                  <a:pt x="9" y="76"/>
                </a:lnTo>
                <a:lnTo>
                  <a:pt x="9" y="75"/>
                </a:lnTo>
                <a:lnTo>
                  <a:pt x="9" y="73"/>
                </a:lnTo>
                <a:lnTo>
                  <a:pt x="9" y="41"/>
                </a:lnTo>
                <a:lnTo>
                  <a:pt x="0" y="41"/>
                </a:lnTo>
                <a:lnTo>
                  <a:pt x="0" y="25"/>
                </a:lnTo>
                <a:lnTo>
                  <a:pt x="9" y="25"/>
                </a:lnTo>
                <a:lnTo>
                  <a:pt x="9" y="12"/>
                </a:lnTo>
                <a:lnTo>
                  <a:pt x="30" y="0"/>
                </a:lnTo>
                <a:lnTo>
                  <a:pt x="30" y="25"/>
                </a:lnTo>
                <a:lnTo>
                  <a:pt x="42" y="2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7" name="Freeform 120"/>
          <p:cNvSpPr>
            <a:spLocks/>
          </p:cNvSpPr>
          <p:nvPr/>
        </p:nvSpPr>
        <p:spPr bwMode="auto">
          <a:xfrm>
            <a:off x="7964488" y="5253038"/>
            <a:ext cx="69850" cy="161925"/>
          </a:xfrm>
          <a:custGeom>
            <a:avLst/>
            <a:gdLst>
              <a:gd name="T0" fmla="*/ 43 w 44"/>
              <a:gd name="T1" fmla="*/ 41 h 102"/>
              <a:gd name="T2" fmla="*/ 29 w 44"/>
              <a:gd name="T3" fmla="*/ 71 h 102"/>
              <a:gd name="T4" fmla="*/ 29 w 44"/>
              <a:gd name="T5" fmla="*/ 73 h 102"/>
              <a:gd name="T6" fmla="*/ 29 w 44"/>
              <a:gd name="T7" fmla="*/ 76 h 102"/>
              <a:gd name="T8" fmla="*/ 29 w 44"/>
              <a:gd name="T9" fmla="*/ 78 h 102"/>
              <a:gd name="T10" fmla="*/ 29 w 44"/>
              <a:gd name="T11" fmla="*/ 80 h 102"/>
              <a:gd name="T12" fmla="*/ 29 w 44"/>
              <a:gd name="T13" fmla="*/ 83 h 102"/>
              <a:gd name="T14" fmla="*/ 30 w 44"/>
              <a:gd name="T15" fmla="*/ 84 h 102"/>
              <a:gd name="T16" fmla="*/ 31 w 44"/>
              <a:gd name="T17" fmla="*/ 85 h 102"/>
              <a:gd name="T18" fmla="*/ 34 w 44"/>
              <a:gd name="T19" fmla="*/ 85 h 102"/>
              <a:gd name="T20" fmla="*/ 35 w 44"/>
              <a:gd name="T21" fmla="*/ 86 h 102"/>
              <a:gd name="T22" fmla="*/ 36 w 44"/>
              <a:gd name="T23" fmla="*/ 85 h 102"/>
              <a:gd name="T24" fmla="*/ 38 w 44"/>
              <a:gd name="T25" fmla="*/ 85 h 102"/>
              <a:gd name="T26" fmla="*/ 40 w 44"/>
              <a:gd name="T27" fmla="*/ 85 h 102"/>
              <a:gd name="T28" fmla="*/ 42 w 44"/>
              <a:gd name="T29" fmla="*/ 84 h 102"/>
              <a:gd name="T30" fmla="*/ 44 w 44"/>
              <a:gd name="T31" fmla="*/ 99 h 102"/>
              <a:gd name="T32" fmla="*/ 42 w 44"/>
              <a:gd name="T33" fmla="*/ 100 h 102"/>
              <a:gd name="T34" fmla="*/ 39 w 44"/>
              <a:gd name="T35" fmla="*/ 101 h 102"/>
              <a:gd name="T36" fmla="*/ 37 w 44"/>
              <a:gd name="T37" fmla="*/ 101 h 102"/>
              <a:gd name="T38" fmla="*/ 35 w 44"/>
              <a:gd name="T39" fmla="*/ 101 h 102"/>
              <a:gd name="T40" fmla="*/ 32 w 44"/>
              <a:gd name="T41" fmla="*/ 102 h 102"/>
              <a:gd name="T42" fmla="*/ 30 w 44"/>
              <a:gd name="T43" fmla="*/ 102 h 102"/>
              <a:gd name="T44" fmla="*/ 28 w 44"/>
              <a:gd name="T45" fmla="*/ 102 h 102"/>
              <a:gd name="T46" fmla="*/ 26 w 44"/>
              <a:gd name="T47" fmla="*/ 102 h 102"/>
              <a:gd name="T48" fmla="*/ 24 w 44"/>
              <a:gd name="T49" fmla="*/ 101 h 102"/>
              <a:gd name="T50" fmla="*/ 22 w 44"/>
              <a:gd name="T51" fmla="*/ 101 h 102"/>
              <a:gd name="T52" fmla="*/ 20 w 44"/>
              <a:gd name="T53" fmla="*/ 101 h 102"/>
              <a:gd name="T54" fmla="*/ 19 w 44"/>
              <a:gd name="T55" fmla="*/ 100 h 102"/>
              <a:gd name="T56" fmla="*/ 16 w 44"/>
              <a:gd name="T57" fmla="*/ 99 h 102"/>
              <a:gd name="T58" fmla="*/ 15 w 44"/>
              <a:gd name="T59" fmla="*/ 97 h 102"/>
              <a:gd name="T60" fmla="*/ 14 w 44"/>
              <a:gd name="T61" fmla="*/ 96 h 102"/>
              <a:gd name="T62" fmla="*/ 13 w 44"/>
              <a:gd name="T63" fmla="*/ 95 h 102"/>
              <a:gd name="T64" fmla="*/ 12 w 44"/>
              <a:gd name="T65" fmla="*/ 94 h 102"/>
              <a:gd name="T66" fmla="*/ 11 w 44"/>
              <a:gd name="T67" fmla="*/ 93 h 102"/>
              <a:gd name="T68" fmla="*/ 11 w 44"/>
              <a:gd name="T69" fmla="*/ 91 h 102"/>
              <a:gd name="T70" fmla="*/ 9 w 44"/>
              <a:gd name="T71" fmla="*/ 89 h 102"/>
              <a:gd name="T72" fmla="*/ 9 w 44"/>
              <a:gd name="T73" fmla="*/ 87 h 102"/>
              <a:gd name="T74" fmla="*/ 9 w 44"/>
              <a:gd name="T75" fmla="*/ 85 h 102"/>
              <a:gd name="T76" fmla="*/ 9 w 44"/>
              <a:gd name="T77" fmla="*/ 83 h 102"/>
              <a:gd name="T78" fmla="*/ 9 w 44"/>
              <a:gd name="T79" fmla="*/ 80 h 102"/>
              <a:gd name="T80" fmla="*/ 9 w 44"/>
              <a:gd name="T81" fmla="*/ 78 h 102"/>
              <a:gd name="T82" fmla="*/ 9 w 44"/>
              <a:gd name="T83" fmla="*/ 76 h 102"/>
              <a:gd name="T84" fmla="*/ 9 w 44"/>
              <a:gd name="T85" fmla="*/ 73 h 102"/>
              <a:gd name="T86" fmla="*/ 0 w 44"/>
              <a:gd name="T87" fmla="*/ 41 h 102"/>
              <a:gd name="T88" fmla="*/ 9 w 44"/>
              <a:gd name="T89" fmla="*/ 25 h 102"/>
              <a:gd name="T90" fmla="*/ 29 w 44"/>
              <a:gd name="T91" fmla="*/ 0 h 102"/>
              <a:gd name="T92" fmla="*/ 43 w 44"/>
              <a:gd name="T93" fmla="*/ 25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102"/>
              <a:gd name="T143" fmla="*/ 44 w 44"/>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102">
                <a:moveTo>
                  <a:pt x="43" y="25"/>
                </a:moveTo>
                <a:lnTo>
                  <a:pt x="43" y="41"/>
                </a:lnTo>
                <a:lnTo>
                  <a:pt x="29" y="41"/>
                </a:lnTo>
                <a:lnTo>
                  <a:pt x="29" y="71"/>
                </a:lnTo>
                <a:lnTo>
                  <a:pt x="29" y="72"/>
                </a:lnTo>
                <a:lnTo>
                  <a:pt x="29" y="73"/>
                </a:lnTo>
                <a:lnTo>
                  <a:pt x="29" y="75"/>
                </a:lnTo>
                <a:lnTo>
                  <a:pt x="29" y="76"/>
                </a:lnTo>
                <a:lnTo>
                  <a:pt x="29" y="77"/>
                </a:lnTo>
                <a:lnTo>
                  <a:pt x="29" y="78"/>
                </a:lnTo>
                <a:lnTo>
                  <a:pt x="29" y="79"/>
                </a:lnTo>
                <a:lnTo>
                  <a:pt x="29" y="80"/>
                </a:lnTo>
                <a:lnTo>
                  <a:pt x="29" y="81"/>
                </a:lnTo>
                <a:lnTo>
                  <a:pt x="29" y="83"/>
                </a:lnTo>
                <a:lnTo>
                  <a:pt x="30" y="83"/>
                </a:lnTo>
                <a:lnTo>
                  <a:pt x="30" y="84"/>
                </a:lnTo>
                <a:lnTo>
                  <a:pt x="31" y="84"/>
                </a:lnTo>
                <a:lnTo>
                  <a:pt x="31" y="85"/>
                </a:lnTo>
                <a:lnTo>
                  <a:pt x="32" y="85"/>
                </a:lnTo>
                <a:lnTo>
                  <a:pt x="34" y="85"/>
                </a:lnTo>
                <a:lnTo>
                  <a:pt x="34" y="86"/>
                </a:lnTo>
                <a:lnTo>
                  <a:pt x="35" y="86"/>
                </a:lnTo>
                <a:lnTo>
                  <a:pt x="36" y="86"/>
                </a:lnTo>
                <a:lnTo>
                  <a:pt x="36" y="85"/>
                </a:lnTo>
                <a:lnTo>
                  <a:pt x="37" y="85"/>
                </a:lnTo>
                <a:lnTo>
                  <a:pt x="38" y="85"/>
                </a:lnTo>
                <a:lnTo>
                  <a:pt x="39" y="85"/>
                </a:lnTo>
                <a:lnTo>
                  <a:pt x="40" y="85"/>
                </a:lnTo>
                <a:lnTo>
                  <a:pt x="40" y="84"/>
                </a:lnTo>
                <a:lnTo>
                  <a:pt x="42" y="84"/>
                </a:lnTo>
                <a:lnTo>
                  <a:pt x="43" y="84"/>
                </a:lnTo>
                <a:lnTo>
                  <a:pt x="44" y="99"/>
                </a:lnTo>
                <a:lnTo>
                  <a:pt x="43" y="100"/>
                </a:lnTo>
                <a:lnTo>
                  <a:pt x="42" y="100"/>
                </a:lnTo>
                <a:lnTo>
                  <a:pt x="40" y="100"/>
                </a:lnTo>
                <a:lnTo>
                  <a:pt x="39" y="101"/>
                </a:lnTo>
                <a:lnTo>
                  <a:pt x="38" y="101"/>
                </a:lnTo>
                <a:lnTo>
                  <a:pt x="37" y="101"/>
                </a:lnTo>
                <a:lnTo>
                  <a:pt x="36" y="101"/>
                </a:lnTo>
                <a:lnTo>
                  <a:pt x="35" y="101"/>
                </a:lnTo>
                <a:lnTo>
                  <a:pt x="34" y="102"/>
                </a:lnTo>
                <a:lnTo>
                  <a:pt x="32" y="102"/>
                </a:lnTo>
                <a:lnTo>
                  <a:pt x="31" y="102"/>
                </a:lnTo>
                <a:lnTo>
                  <a:pt x="30" y="102"/>
                </a:lnTo>
                <a:lnTo>
                  <a:pt x="29" y="102"/>
                </a:lnTo>
                <a:lnTo>
                  <a:pt x="28" y="102"/>
                </a:lnTo>
                <a:lnTo>
                  <a:pt x="27" y="102"/>
                </a:lnTo>
                <a:lnTo>
                  <a:pt x="26" y="102"/>
                </a:lnTo>
                <a:lnTo>
                  <a:pt x="24" y="102"/>
                </a:lnTo>
                <a:lnTo>
                  <a:pt x="24" y="101"/>
                </a:lnTo>
                <a:lnTo>
                  <a:pt x="23" y="101"/>
                </a:lnTo>
                <a:lnTo>
                  <a:pt x="22" y="101"/>
                </a:lnTo>
                <a:lnTo>
                  <a:pt x="21" y="101"/>
                </a:lnTo>
                <a:lnTo>
                  <a:pt x="20" y="101"/>
                </a:lnTo>
                <a:lnTo>
                  <a:pt x="20" y="100"/>
                </a:lnTo>
                <a:lnTo>
                  <a:pt x="19" y="100"/>
                </a:lnTo>
                <a:lnTo>
                  <a:pt x="17" y="100"/>
                </a:lnTo>
                <a:lnTo>
                  <a:pt x="16" y="99"/>
                </a:lnTo>
                <a:lnTo>
                  <a:pt x="15" y="99"/>
                </a:lnTo>
                <a:lnTo>
                  <a:pt x="15" y="97"/>
                </a:lnTo>
                <a:lnTo>
                  <a:pt x="14" y="97"/>
                </a:lnTo>
                <a:lnTo>
                  <a:pt x="14" y="96"/>
                </a:lnTo>
                <a:lnTo>
                  <a:pt x="13" y="96"/>
                </a:lnTo>
                <a:lnTo>
                  <a:pt x="13" y="95"/>
                </a:lnTo>
                <a:lnTo>
                  <a:pt x="12" y="95"/>
                </a:lnTo>
                <a:lnTo>
                  <a:pt x="12" y="94"/>
                </a:lnTo>
                <a:lnTo>
                  <a:pt x="12" y="93"/>
                </a:lnTo>
                <a:lnTo>
                  <a:pt x="11" y="93"/>
                </a:lnTo>
                <a:lnTo>
                  <a:pt x="11" y="92"/>
                </a:lnTo>
                <a:lnTo>
                  <a:pt x="11" y="91"/>
                </a:lnTo>
                <a:lnTo>
                  <a:pt x="11" y="89"/>
                </a:lnTo>
                <a:lnTo>
                  <a:pt x="9" y="89"/>
                </a:lnTo>
                <a:lnTo>
                  <a:pt x="9" y="88"/>
                </a:lnTo>
                <a:lnTo>
                  <a:pt x="9" y="87"/>
                </a:lnTo>
                <a:lnTo>
                  <a:pt x="9" y="86"/>
                </a:lnTo>
                <a:lnTo>
                  <a:pt x="9" y="85"/>
                </a:lnTo>
                <a:lnTo>
                  <a:pt x="9" y="84"/>
                </a:lnTo>
                <a:lnTo>
                  <a:pt x="9" y="83"/>
                </a:lnTo>
                <a:lnTo>
                  <a:pt x="9" y="81"/>
                </a:lnTo>
                <a:lnTo>
                  <a:pt x="9" y="80"/>
                </a:lnTo>
                <a:lnTo>
                  <a:pt x="9" y="79"/>
                </a:lnTo>
                <a:lnTo>
                  <a:pt x="9" y="78"/>
                </a:lnTo>
                <a:lnTo>
                  <a:pt x="9" y="77"/>
                </a:lnTo>
                <a:lnTo>
                  <a:pt x="9" y="76"/>
                </a:lnTo>
                <a:lnTo>
                  <a:pt x="9" y="75"/>
                </a:lnTo>
                <a:lnTo>
                  <a:pt x="9" y="73"/>
                </a:lnTo>
                <a:lnTo>
                  <a:pt x="9" y="41"/>
                </a:lnTo>
                <a:lnTo>
                  <a:pt x="0" y="41"/>
                </a:lnTo>
                <a:lnTo>
                  <a:pt x="0" y="25"/>
                </a:lnTo>
                <a:lnTo>
                  <a:pt x="9" y="25"/>
                </a:lnTo>
                <a:lnTo>
                  <a:pt x="9" y="12"/>
                </a:lnTo>
                <a:lnTo>
                  <a:pt x="29" y="0"/>
                </a:lnTo>
                <a:lnTo>
                  <a:pt x="29" y="25"/>
                </a:lnTo>
                <a:lnTo>
                  <a:pt x="43" y="2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8" name="Freeform 121"/>
          <p:cNvSpPr>
            <a:spLocks/>
          </p:cNvSpPr>
          <p:nvPr/>
        </p:nvSpPr>
        <p:spPr bwMode="auto">
          <a:xfrm>
            <a:off x="8053388" y="5249863"/>
            <a:ext cx="107950" cy="161925"/>
          </a:xfrm>
          <a:custGeom>
            <a:avLst/>
            <a:gdLst>
              <a:gd name="T0" fmla="*/ 20 w 68"/>
              <a:gd name="T1" fmla="*/ 36 h 102"/>
              <a:gd name="T2" fmla="*/ 22 w 68"/>
              <a:gd name="T3" fmla="*/ 34 h 102"/>
              <a:gd name="T4" fmla="*/ 26 w 68"/>
              <a:gd name="T5" fmla="*/ 32 h 102"/>
              <a:gd name="T6" fmla="*/ 29 w 68"/>
              <a:gd name="T7" fmla="*/ 30 h 102"/>
              <a:gd name="T8" fmla="*/ 33 w 68"/>
              <a:gd name="T9" fmla="*/ 28 h 102"/>
              <a:gd name="T10" fmla="*/ 35 w 68"/>
              <a:gd name="T11" fmla="*/ 27 h 102"/>
              <a:gd name="T12" fmla="*/ 38 w 68"/>
              <a:gd name="T13" fmla="*/ 26 h 102"/>
              <a:gd name="T14" fmla="*/ 42 w 68"/>
              <a:gd name="T15" fmla="*/ 26 h 102"/>
              <a:gd name="T16" fmla="*/ 45 w 68"/>
              <a:gd name="T17" fmla="*/ 26 h 102"/>
              <a:gd name="T18" fmla="*/ 49 w 68"/>
              <a:gd name="T19" fmla="*/ 26 h 102"/>
              <a:gd name="T20" fmla="*/ 51 w 68"/>
              <a:gd name="T21" fmla="*/ 27 h 102"/>
              <a:gd name="T22" fmla="*/ 54 w 68"/>
              <a:gd name="T23" fmla="*/ 28 h 102"/>
              <a:gd name="T24" fmla="*/ 57 w 68"/>
              <a:gd name="T25" fmla="*/ 30 h 102"/>
              <a:gd name="T26" fmla="*/ 59 w 68"/>
              <a:gd name="T27" fmla="*/ 32 h 102"/>
              <a:gd name="T28" fmla="*/ 61 w 68"/>
              <a:gd name="T29" fmla="*/ 33 h 102"/>
              <a:gd name="T30" fmla="*/ 62 w 68"/>
              <a:gd name="T31" fmla="*/ 35 h 102"/>
              <a:gd name="T32" fmla="*/ 65 w 68"/>
              <a:gd name="T33" fmla="*/ 38 h 102"/>
              <a:gd name="T34" fmla="*/ 66 w 68"/>
              <a:gd name="T35" fmla="*/ 41 h 102"/>
              <a:gd name="T36" fmla="*/ 67 w 68"/>
              <a:gd name="T37" fmla="*/ 44 h 102"/>
              <a:gd name="T38" fmla="*/ 67 w 68"/>
              <a:gd name="T39" fmla="*/ 48 h 102"/>
              <a:gd name="T40" fmla="*/ 67 w 68"/>
              <a:gd name="T41" fmla="*/ 51 h 102"/>
              <a:gd name="T42" fmla="*/ 68 w 68"/>
              <a:gd name="T43" fmla="*/ 55 h 102"/>
              <a:gd name="T44" fmla="*/ 68 w 68"/>
              <a:gd name="T45" fmla="*/ 58 h 102"/>
              <a:gd name="T46" fmla="*/ 47 w 68"/>
              <a:gd name="T47" fmla="*/ 63 h 102"/>
              <a:gd name="T48" fmla="*/ 47 w 68"/>
              <a:gd name="T49" fmla="*/ 59 h 102"/>
              <a:gd name="T50" fmla="*/ 47 w 68"/>
              <a:gd name="T51" fmla="*/ 56 h 102"/>
              <a:gd name="T52" fmla="*/ 47 w 68"/>
              <a:gd name="T53" fmla="*/ 52 h 102"/>
              <a:gd name="T54" fmla="*/ 47 w 68"/>
              <a:gd name="T55" fmla="*/ 49 h 102"/>
              <a:gd name="T56" fmla="*/ 46 w 68"/>
              <a:gd name="T57" fmla="*/ 47 h 102"/>
              <a:gd name="T58" fmla="*/ 45 w 68"/>
              <a:gd name="T59" fmla="*/ 44 h 102"/>
              <a:gd name="T60" fmla="*/ 43 w 68"/>
              <a:gd name="T61" fmla="*/ 43 h 102"/>
              <a:gd name="T62" fmla="*/ 41 w 68"/>
              <a:gd name="T63" fmla="*/ 42 h 102"/>
              <a:gd name="T64" fmla="*/ 38 w 68"/>
              <a:gd name="T65" fmla="*/ 41 h 102"/>
              <a:gd name="T66" fmla="*/ 35 w 68"/>
              <a:gd name="T67" fmla="*/ 41 h 102"/>
              <a:gd name="T68" fmla="*/ 31 w 68"/>
              <a:gd name="T69" fmla="*/ 41 h 102"/>
              <a:gd name="T70" fmla="*/ 29 w 68"/>
              <a:gd name="T71" fmla="*/ 42 h 102"/>
              <a:gd name="T72" fmla="*/ 27 w 68"/>
              <a:gd name="T73" fmla="*/ 44 h 102"/>
              <a:gd name="T74" fmla="*/ 23 w 68"/>
              <a:gd name="T75" fmla="*/ 47 h 102"/>
              <a:gd name="T76" fmla="*/ 22 w 68"/>
              <a:gd name="T77" fmla="*/ 49 h 102"/>
              <a:gd name="T78" fmla="*/ 21 w 68"/>
              <a:gd name="T79" fmla="*/ 51 h 102"/>
              <a:gd name="T80" fmla="*/ 20 w 68"/>
              <a:gd name="T81" fmla="*/ 54 h 102"/>
              <a:gd name="T82" fmla="*/ 20 w 68"/>
              <a:gd name="T83" fmla="*/ 57 h 102"/>
              <a:gd name="T84" fmla="*/ 20 w 68"/>
              <a:gd name="T85" fmla="*/ 60 h 102"/>
              <a:gd name="T86" fmla="*/ 20 w 68"/>
              <a:gd name="T87" fmla="*/ 64 h 102"/>
              <a:gd name="T88" fmla="*/ 0 w 68"/>
              <a:gd name="T89" fmla="*/ 102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
              <a:gd name="T136" fmla="*/ 0 h 102"/>
              <a:gd name="T137" fmla="*/ 68 w 68"/>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 h="102">
                <a:moveTo>
                  <a:pt x="20" y="0"/>
                </a:moveTo>
                <a:lnTo>
                  <a:pt x="20" y="38"/>
                </a:lnTo>
                <a:lnTo>
                  <a:pt x="20" y="36"/>
                </a:lnTo>
                <a:lnTo>
                  <a:pt x="21" y="36"/>
                </a:lnTo>
                <a:lnTo>
                  <a:pt x="21" y="35"/>
                </a:lnTo>
                <a:lnTo>
                  <a:pt x="22" y="34"/>
                </a:lnTo>
                <a:lnTo>
                  <a:pt x="23" y="33"/>
                </a:lnTo>
                <a:lnTo>
                  <a:pt x="25" y="32"/>
                </a:lnTo>
                <a:lnTo>
                  <a:pt x="26" y="32"/>
                </a:lnTo>
                <a:lnTo>
                  <a:pt x="27" y="31"/>
                </a:lnTo>
                <a:lnTo>
                  <a:pt x="28" y="30"/>
                </a:lnTo>
                <a:lnTo>
                  <a:pt x="29" y="30"/>
                </a:lnTo>
                <a:lnTo>
                  <a:pt x="30" y="28"/>
                </a:lnTo>
                <a:lnTo>
                  <a:pt x="31" y="28"/>
                </a:lnTo>
                <a:lnTo>
                  <a:pt x="33" y="28"/>
                </a:lnTo>
                <a:lnTo>
                  <a:pt x="33" y="27"/>
                </a:lnTo>
                <a:lnTo>
                  <a:pt x="34" y="27"/>
                </a:lnTo>
                <a:lnTo>
                  <a:pt x="35" y="27"/>
                </a:lnTo>
                <a:lnTo>
                  <a:pt x="36" y="27"/>
                </a:lnTo>
                <a:lnTo>
                  <a:pt x="37" y="26"/>
                </a:lnTo>
                <a:lnTo>
                  <a:pt x="38" y="26"/>
                </a:lnTo>
                <a:lnTo>
                  <a:pt x="39" y="26"/>
                </a:lnTo>
                <a:lnTo>
                  <a:pt x="41" y="26"/>
                </a:lnTo>
                <a:lnTo>
                  <a:pt x="42" y="26"/>
                </a:lnTo>
                <a:lnTo>
                  <a:pt x="43" y="26"/>
                </a:lnTo>
                <a:lnTo>
                  <a:pt x="44" y="26"/>
                </a:lnTo>
                <a:lnTo>
                  <a:pt x="45" y="26"/>
                </a:lnTo>
                <a:lnTo>
                  <a:pt x="46" y="26"/>
                </a:lnTo>
                <a:lnTo>
                  <a:pt x="47" y="26"/>
                </a:lnTo>
                <a:lnTo>
                  <a:pt x="49" y="26"/>
                </a:lnTo>
                <a:lnTo>
                  <a:pt x="49" y="27"/>
                </a:lnTo>
                <a:lnTo>
                  <a:pt x="50" y="27"/>
                </a:lnTo>
                <a:lnTo>
                  <a:pt x="51" y="27"/>
                </a:lnTo>
                <a:lnTo>
                  <a:pt x="52" y="27"/>
                </a:lnTo>
                <a:lnTo>
                  <a:pt x="53" y="28"/>
                </a:lnTo>
                <a:lnTo>
                  <a:pt x="54" y="28"/>
                </a:lnTo>
                <a:lnTo>
                  <a:pt x="55" y="28"/>
                </a:lnTo>
                <a:lnTo>
                  <a:pt x="55" y="30"/>
                </a:lnTo>
                <a:lnTo>
                  <a:pt x="57" y="30"/>
                </a:lnTo>
                <a:lnTo>
                  <a:pt x="58" y="31"/>
                </a:lnTo>
                <a:lnTo>
                  <a:pt x="59" y="31"/>
                </a:lnTo>
                <a:lnTo>
                  <a:pt x="59" y="32"/>
                </a:lnTo>
                <a:lnTo>
                  <a:pt x="60" y="32"/>
                </a:lnTo>
                <a:lnTo>
                  <a:pt x="60" y="33"/>
                </a:lnTo>
                <a:lnTo>
                  <a:pt x="61" y="33"/>
                </a:lnTo>
                <a:lnTo>
                  <a:pt x="61" y="34"/>
                </a:lnTo>
                <a:lnTo>
                  <a:pt x="62" y="34"/>
                </a:lnTo>
                <a:lnTo>
                  <a:pt x="62" y="35"/>
                </a:lnTo>
                <a:lnTo>
                  <a:pt x="63" y="35"/>
                </a:lnTo>
                <a:lnTo>
                  <a:pt x="63" y="36"/>
                </a:lnTo>
                <a:lnTo>
                  <a:pt x="65" y="38"/>
                </a:lnTo>
                <a:lnTo>
                  <a:pt x="65" y="39"/>
                </a:lnTo>
                <a:lnTo>
                  <a:pt x="66" y="40"/>
                </a:lnTo>
                <a:lnTo>
                  <a:pt x="66" y="41"/>
                </a:lnTo>
                <a:lnTo>
                  <a:pt x="66" y="42"/>
                </a:lnTo>
                <a:lnTo>
                  <a:pt x="67" y="43"/>
                </a:lnTo>
                <a:lnTo>
                  <a:pt x="67" y="44"/>
                </a:lnTo>
                <a:lnTo>
                  <a:pt x="67" y="46"/>
                </a:lnTo>
                <a:lnTo>
                  <a:pt x="67" y="47"/>
                </a:lnTo>
                <a:lnTo>
                  <a:pt x="67" y="48"/>
                </a:lnTo>
                <a:lnTo>
                  <a:pt x="67" y="49"/>
                </a:lnTo>
                <a:lnTo>
                  <a:pt x="67" y="50"/>
                </a:lnTo>
                <a:lnTo>
                  <a:pt x="67" y="51"/>
                </a:lnTo>
                <a:lnTo>
                  <a:pt x="67" y="52"/>
                </a:lnTo>
                <a:lnTo>
                  <a:pt x="68" y="54"/>
                </a:lnTo>
                <a:lnTo>
                  <a:pt x="68" y="55"/>
                </a:lnTo>
                <a:lnTo>
                  <a:pt x="68" y="56"/>
                </a:lnTo>
                <a:lnTo>
                  <a:pt x="68" y="57"/>
                </a:lnTo>
                <a:lnTo>
                  <a:pt x="68" y="58"/>
                </a:lnTo>
                <a:lnTo>
                  <a:pt x="68" y="102"/>
                </a:lnTo>
                <a:lnTo>
                  <a:pt x="47" y="102"/>
                </a:lnTo>
                <a:lnTo>
                  <a:pt x="47" y="63"/>
                </a:lnTo>
                <a:lnTo>
                  <a:pt x="47" y="62"/>
                </a:lnTo>
                <a:lnTo>
                  <a:pt x="47" y="60"/>
                </a:lnTo>
                <a:lnTo>
                  <a:pt x="47" y="59"/>
                </a:lnTo>
                <a:lnTo>
                  <a:pt x="47" y="58"/>
                </a:lnTo>
                <a:lnTo>
                  <a:pt x="47" y="57"/>
                </a:lnTo>
                <a:lnTo>
                  <a:pt x="47" y="56"/>
                </a:lnTo>
                <a:lnTo>
                  <a:pt x="47" y="55"/>
                </a:lnTo>
                <a:lnTo>
                  <a:pt x="47" y="54"/>
                </a:lnTo>
                <a:lnTo>
                  <a:pt x="47" y="52"/>
                </a:lnTo>
                <a:lnTo>
                  <a:pt x="47" y="51"/>
                </a:lnTo>
                <a:lnTo>
                  <a:pt x="47" y="50"/>
                </a:lnTo>
                <a:lnTo>
                  <a:pt x="47" y="49"/>
                </a:lnTo>
                <a:lnTo>
                  <a:pt x="47" y="48"/>
                </a:lnTo>
                <a:lnTo>
                  <a:pt x="46" y="48"/>
                </a:lnTo>
                <a:lnTo>
                  <a:pt x="46" y="47"/>
                </a:lnTo>
                <a:lnTo>
                  <a:pt x="46" y="46"/>
                </a:lnTo>
                <a:lnTo>
                  <a:pt x="45" y="46"/>
                </a:lnTo>
                <a:lnTo>
                  <a:pt x="45" y="44"/>
                </a:lnTo>
                <a:lnTo>
                  <a:pt x="44" y="44"/>
                </a:lnTo>
                <a:lnTo>
                  <a:pt x="44" y="43"/>
                </a:lnTo>
                <a:lnTo>
                  <a:pt x="43" y="43"/>
                </a:lnTo>
                <a:lnTo>
                  <a:pt x="43" y="42"/>
                </a:lnTo>
                <a:lnTo>
                  <a:pt x="42" y="42"/>
                </a:lnTo>
                <a:lnTo>
                  <a:pt x="41" y="42"/>
                </a:lnTo>
                <a:lnTo>
                  <a:pt x="39" y="42"/>
                </a:lnTo>
                <a:lnTo>
                  <a:pt x="39" y="41"/>
                </a:lnTo>
                <a:lnTo>
                  <a:pt x="38" y="41"/>
                </a:lnTo>
                <a:lnTo>
                  <a:pt x="37" y="41"/>
                </a:lnTo>
                <a:lnTo>
                  <a:pt x="36" y="41"/>
                </a:lnTo>
                <a:lnTo>
                  <a:pt x="35" y="41"/>
                </a:lnTo>
                <a:lnTo>
                  <a:pt x="34" y="41"/>
                </a:lnTo>
                <a:lnTo>
                  <a:pt x="33" y="41"/>
                </a:lnTo>
                <a:lnTo>
                  <a:pt x="31" y="41"/>
                </a:lnTo>
                <a:lnTo>
                  <a:pt x="31" y="42"/>
                </a:lnTo>
                <a:lnTo>
                  <a:pt x="30" y="42"/>
                </a:lnTo>
                <a:lnTo>
                  <a:pt x="29" y="42"/>
                </a:lnTo>
                <a:lnTo>
                  <a:pt x="28" y="43"/>
                </a:lnTo>
                <a:lnTo>
                  <a:pt x="27" y="43"/>
                </a:lnTo>
                <a:lnTo>
                  <a:pt x="27" y="44"/>
                </a:lnTo>
                <a:lnTo>
                  <a:pt x="26" y="44"/>
                </a:lnTo>
                <a:lnTo>
                  <a:pt x="25" y="46"/>
                </a:lnTo>
                <a:lnTo>
                  <a:pt x="23" y="47"/>
                </a:lnTo>
                <a:lnTo>
                  <a:pt x="23" y="48"/>
                </a:lnTo>
                <a:lnTo>
                  <a:pt x="22" y="48"/>
                </a:lnTo>
                <a:lnTo>
                  <a:pt x="22" y="49"/>
                </a:lnTo>
                <a:lnTo>
                  <a:pt x="22" y="50"/>
                </a:lnTo>
                <a:lnTo>
                  <a:pt x="21" y="50"/>
                </a:lnTo>
                <a:lnTo>
                  <a:pt x="21" y="51"/>
                </a:lnTo>
                <a:lnTo>
                  <a:pt x="21" y="52"/>
                </a:lnTo>
                <a:lnTo>
                  <a:pt x="21" y="54"/>
                </a:lnTo>
                <a:lnTo>
                  <a:pt x="20" y="54"/>
                </a:lnTo>
                <a:lnTo>
                  <a:pt x="20" y="55"/>
                </a:lnTo>
                <a:lnTo>
                  <a:pt x="20" y="56"/>
                </a:lnTo>
                <a:lnTo>
                  <a:pt x="20" y="57"/>
                </a:lnTo>
                <a:lnTo>
                  <a:pt x="20" y="58"/>
                </a:lnTo>
                <a:lnTo>
                  <a:pt x="20" y="59"/>
                </a:lnTo>
                <a:lnTo>
                  <a:pt x="20" y="60"/>
                </a:lnTo>
                <a:lnTo>
                  <a:pt x="20" y="62"/>
                </a:lnTo>
                <a:lnTo>
                  <a:pt x="20" y="63"/>
                </a:lnTo>
                <a:lnTo>
                  <a:pt x="20" y="64"/>
                </a:lnTo>
                <a:lnTo>
                  <a:pt x="20" y="65"/>
                </a:lnTo>
                <a:lnTo>
                  <a:pt x="20" y="102"/>
                </a:lnTo>
                <a:lnTo>
                  <a:pt x="0" y="102"/>
                </a:lnTo>
                <a:lnTo>
                  <a:pt x="0" y="0"/>
                </a:lnTo>
                <a:lnTo>
                  <a:pt x="2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499" name="Freeform 122"/>
          <p:cNvSpPr>
            <a:spLocks noEditPoints="1"/>
          </p:cNvSpPr>
          <p:nvPr/>
        </p:nvSpPr>
        <p:spPr bwMode="auto">
          <a:xfrm>
            <a:off x="8193088" y="5249863"/>
            <a:ext cx="30162" cy="161925"/>
          </a:xfrm>
          <a:custGeom>
            <a:avLst/>
            <a:gdLst>
              <a:gd name="T0" fmla="*/ 0 w 19"/>
              <a:gd name="T1" fmla="*/ 18 h 102"/>
              <a:gd name="T2" fmla="*/ 0 w 19"/>
              <a:gd name="T3" fmla="*/ 0 h 102"/>
              <a:gd name="T4" fmla="*/ 19 w 19"/>
              <a:gd name="T5" fmla="*/ 0 h 102"/>
              <a:gd name="T6" fmla="*/ 19 w 19"/>
              <a:gd name="T7" fmla="*/ 18 h 102"/>
              <a:gd name="T8" fmla="*/ 0 w 19"/>
              <a:gd name="T9" fmla="*/ 18 h 102"/>
              <a:gd name="T10" fmla="*/ 0 w 19"/>
              <a:gd name="T11" fmla="*/ 102 h 102"/>
              <a:gd name="T12" fmla="*/ 0 w 19"/>
              <a:gd name="T13" fmla="*/ 27 h 102"/>
              <a:gd name="T14" fmla="*/ 19 w 19"/>
              <a:gd name="T15" fmla="*/ 27 h 102"/>
              <a:gd name="T16" fmla="*/ 19 w 19"/>
              <a:gd name="T17" fmla="*/ 102 h 102"/>
              <a:gd name="T18" fmla="*/ 0 w 19"/>
              <a:gd name="T19" fmla="*/ 10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2"/>
              <a:gd name="T32" fmla="*/ 19 w 1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2">
                <a:moveTo>
                  <a:pt x="0" y="18"/>
                </a:moveTo>
                <a:lnTo>
                  <a:pt x="0" y="0"/>
                </a:lnTo>
                <a:lnTo>
                  <a:pt x="19" y="0"/>
                </a:lnTo>
                <a:lnTo>
                  <a:pt x="19" y="18"/>
                </a:lnTo>
                <a:lnTo>
                  <a:pt x="0" y="18"/>
                </a:lnTo>
                <a:close/>
                <a:moveTo>
                  <a:pt x="0" y="102"/>
                </a:moveTo>
                <a:lnTo>
                  <a:pt x="0" y="27"/>
                </a:lnTo>
                <a:lnTo>
                  <a:pt x="19" y="27"/>
                </a:lnTo>
                <a:lnTo>
                  <a:pt x="19"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0" name="Freeform 123"/>
          <p:cNvSpPr>
            <a:spLocks/>
          </p:cNvSpPr>
          <p:nvPr/>
        </p:nvSpPr>
        <p:spPr bwMode="auto">
          <a:xfrm>
            <a:off x="8256588" y="5291138"/>
            <a:ext cx="106362" cy="120650"/>
          </a:xfrm>
          <a:custGeom>
            <a:avLst/>
            <a:gdLst>
              <a:gd name="T0" fmla="*/ 48 w 67"/>
              <a:gd name="T1" fmla="*/ 38 h 76"/>
              <a:gd name="T2" fmla="*/ 48 w 67"/>
              <a:gd name="T3" fmla="*/ 34 h 76"/>
              <a:gd name="T4" fmla="*/ 47 w 67"/>
              <a:gd name="T5" fmla="*/ 32 h 76"/>
              <a:gd name="T6" fmla="*/ 47 w 67"/>
              <a:gd name="T7" fmla="*/ 29 h 76"/>
              <a:gd name="T8" fmla="*/ 47 w 67"/>
              <a:gd name="T9" fmla="*/ 25 h 76"/>
              <a:gd name="T10" fmla="*/ 46 w 67"/>
              <a:gd name="T11" fmla="*/ 23 h 76"/>
              <a:gd name="T12" fmla="*/ 44 w 67"/>
              <a:gd name="T13" fmla="*/ 21 h 76"/>
              <a:gd name="T14" fmla="*/ 43 w 67"/>
              <a:gd name="T15" fmla="*/ 18 h 76"/>
              <a:gd name="T16" fmla="*/ 41 w 67"/>
              <a:gd name="T17" fmla="*/ 17 h 76"/>
              <a:gd name="T18" fmla="*/ 39 w 67"/>
              <a:gd name="T19" fmla="*/ 16 h 76"/>
              <a:gd name="T20" fmla="*/ 36 w 67"/>
              <a:gd name="T21" fmla="*/ 15 h 76"/>
              <a:gd name="T22" fmla="*/ 33 w 67"/>
              <a:gd name="T23" fmla="*/ 15 h 76"/>
              <a:gd name="T24" fmla="*/ 29 w 67"/>
              <a:gd name="T25" fmla="*/ 16 h 76"/>
              <a:gd name="T26" fmla="*/ 27 w 67"/>
              <a:gd name="T27" fmla="*/ 17 h 76"/>
              <a:gd name="T28" fmla="*/ 25 w 67"/>
              <a:gd name="T29" fmla="*/ 18 h 76"/>
              <a:gd name="T30" fmla="*/ 24 w 67"/>
              <a:gd name="T31" fmla="*/ 21 h 76"/>
              <a:gd name="T32" fmla="*/ 21 w 67"/>
              <a:gd name="T33" fmla="*/ 22 h 76"/>
              <a:gd name="T34" fmla="*/ 20 w 67"/>
              <a:gd name="T35" fmla="*/ 24 h 76"/>
              <a:gd name="T36" fmla="*/ 20 w 67"/>
              <a:gd name="T37" fmla="*/ 28 h 76"/>
              <a:gd name="T38" fmla="*/ 19 w 67"/>
              <a:gd name="T39" fmla="*/ 31 h 76"/>
              <a:gd name="T40" fmla="*/ 19 w 67"/>
              <a:gd name="T41" fmla="*/ 34 h 76"/>
              <a:gd name="T42" fmla="*/ 19 w 67"/>
              <a:gd name="T43" fmla="*/ 38 h 76"/>
              <a:gd name="T44" fmla="*/ 19 w 67"/>
              <a:gd name="T45" fmla="*/ 41 h 76"/>
              <a:gd name="T46" fmla="*/ 0 w 67"/>
              <a:gd name="T47" fmla="*/ 76 h 76"/>
              <a:gd name="T48" fmla="*/ 18 w 67"/>
              <a:gd name="T49" fmla="*/ 13 h 76"/>
              <a:gd name="T50" fmla="*/ 19 w 67"/>
              <a:gd name="T51" fmla="*/ 10 h 76"/>
              <a:gd name="T52" fmla="*/ 23 w 67"/>
              <a:gd name="T53" fmla="*/ 7 h 76"/>
              <a:gd name="T54" fmla="*/ 25 w 67"/>
              <a:gd name="T55" fmla="*/ 6 h 76"/>
              <a:gd name="T56" fmla="*/ 28 w 67"/>
              <a:gd name="T57" fmla="*/ 4 h 76"/>
              <a:gd name="T58" fmla="*/ 32 w 67"/>
              <a:gd name="T59" fmla="*/ 2 h 76"/>
              <a:gd name="T60" fmla="*/ 35 w 67"/>
              <a:gd name="T61" fmla="*/ 1 h 76"/>
              <a:gd name="T62" fmla="*/ 37 w 67"/>
              <a:gd name="T63" fmla="*/ 0 h 76"/>
              <a:gd name="T64" fmla="*/ 41 w 67"/>
              <a:gd name="T65" fmla="*/ 0 h 76"/>
              <a:gd name="T66" fmla="*/ 44 w 67"/>
              <a:gd name="T67" fmla="*/ 0 h 76"/>
              <a:gd name="T68" fmla="*/ 48 w 67"/>
              <a:gd name="T69" fmla="*/ 0 h 76"/>
              <a:gd name="T70" fmla="*/ 50 w 67"/>
              <a:gd name="T71" fmla="*/ 1 h 76"/>
              <a:gd name="T72" fmla="*/ 52 w 67"/>
              <a:gd name="T73" fmla="*/ 2 h 76"/>
              <a:gd name="T74" fmla="*/ 55 w 67"/>
              <a:gd name="T75" fmla="*/ 4 h 76"/>
              <a:gd name="T76" fmla="*/ 57 w 67"/>
              <a:gd name="T77" fmla="*/ 5 h 76"/>
              <a:gd name="T78" fmla="*/ 60 w 67"/>
              <a:gd name="T79" fmla="*/ 6 h 76"/>
              <a:gd name="T80" fmla="*/ 62 w 67"/>
              <a:gd name="T81" fmla="*/ 8 h 76"/>
              <a:gd name="T82" fmla="*/ 63 w 67"/>
              <a:gd name="T83" fmla="*/ 10 h 76"/>
              <a:gd name="T84" fmla="*/ 64 w 67"/>
              <a:gd name="T85" fmla="*/ 13 h 76"/>
              <a:gd name="T86" fmla="*/ 65 w 67"/>
              <a:gd name="T87" fmla="*/ 15 h 76"/>
              <a:gd name="T88" fmla="*/ 66 w 67"/>
              <a:gd name="T89" fmla="*/ 17 h 76"/>
              <a:gd name="T90" fmla="*/ 66 w 67"/>
              <a:gd name="T91" fmla="*/ 21 h 76"/>
              <a:gd name="T92" fmla="*/ 67 w 67"/>
              <a:gd name="T93" fmla="*/ 23 h 76"/>
              <a:gd name="T94" fmla="*/ 67 w 67"/>
              <a:gd name="T95" fmla="*/ 26 h 76"/>
              <a:gd name="T96" fmla="*/ 67 w 67"/>
              <a:gd name="T97" fmla="*/ 3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6"/>
              <a:gd name="T149" fmla="*/ 67 w 67"/>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6">
                <a:moveTo>
                  <a:pt x="67" y="76"/>
                </a:moveTo>
                <a:lnTo>
                  <a:pt x="48" y="76"/>
                </a:lnTo>
                <a:lnTo>
                  <a:pt x="48" y="38"/>
                </a:lnTo>
                <a:lnTo>
                  <a:pt x="48" y="37"/>
                </a:lnTo>
                <a:lnTo>
                  <a:pt x="48" y="36"/>
                </a:lnTo>
                <a:lnTo>
                  <a:pt x="48" y="34"/>
                </a:lnTo>
                <a:lnTo>
                  <a:pt x="48" y="33"/>
                </a:lnTo>
                <a:lnTo>
                  <a:pt x="48" y="32"/>
                </a:lnTo>
                <a:lnTo>
                  <a:pt x="47" y="32"/>
                </a:lnTo>
                <a:lnTo>
                  <a:pt x="47" y="31"/>
                </a:lnTo>
                <a:lnTo>
                  <a:pt x="47" y="30"/>
                </a:lnTo>
                <a:lnTo>
                  <a:pt x="47" y="29"/>
                </a:lnTo>
                <a:lnTo>
                  <a:pt x="47" y="28"/>
                </a:lnTo>
                <a:lnTo>
                  <a:pt x="47" y="26"/>
                </a:lnTo>
                <a:lnTo>
                  <a:pt x="47" y="25"/>
                </a:lnTo>
                <a:lnTo>
                  <a:pt x="47" y="24"/>
                </a:lnTo>
                <a:lnTo>
                  <a:pt x="47" y="23"/>
                </a:lnTo>
                <a:lnTo>
                  <a:pt x="46" y="23"/>
                </a:lnTo>
                <a:lnTo>
                  <a:pt x="46" y="22"/>
                </a:lnTo>
                <a:lnTo>
                  <a:pt x="46" y="21"/>
                </a:lnTo>
                <a:lnTo>
                  <a:pt x="44" y="21"/>
                </a:lnTo>
                <a:lnTo>
                  <a:pt x="44" y="20"/>
                </a:lnTo>
                <a:lnTo>
                  <a:pt x="44" y="18"/>
                </a:lnTo>
                <a:lnTo>
                  <a:pt x="43" y="18"/>
                </a:lnTo>
                <a:lnTo>
                  <a:pt x="43" y="17"/>
                </a:lnTo>
                <a:lnTo>
                  <a:pt x="42" y="17"/>
                </a:lnTo>
                <a:lnTo>
                  <a:pt x="41" y="17"/>
                </a:lnTo>
                <a:lnTo>
                  <a:pt x="41" y="16"/>
                </a:lnTo>
                <a:lnTo>
                  <a:pt x="40" y="16"/>
                </a:lnTo>
                <a:lnTo>
                  <a:pt x="39" y="16"/>
                </a:lnTo>
                <a:lnTo>
                  <a:pt x="39" y="15"/>
                </a:lnTo>
                <a:lnTo>
                  <a:pt x="37" y="15"/>
                </a:lnTo>
                <a:lnTo>
                  <a:pt x="36" y="15"/>
                </a:lnTo>
                <a:lnTo>
                  <a:pt x="35" y="15"/>
                </a:lnTo>
                <a:lnTo>
                  <a:pt x="34" y="15"/>
                </a:lnTo>
                <a:lnTo>
                  <a:pt x="33" y="15"/>
                </a:lnTo>
                <a:lnTo>
                  <a:pt x="32" y="15"/>
                </a:lnTo>
                <a:lnTo>
                  <a:pt x="31" y="16"/>
                </a:lnTo>
                <a:lnTo>
                  <a:pt x="29" y="16"/>
                </a:lnTo>
                <a:lnTo>
                  <a:pt x="28" y="16"/>
                </a:lnTo>
                <a:lnTo>
                  <a:pt x="28" y="17"/>
                </a:lnTo>
                <a:lnTo>
                  <a:pt x="27" y="17"/>
                </a:lnTo>
                <a:lnTo>
                  <a:pt x="26" y="17"/>
                </a:lnTo>
                <a:lnTo>
                  <a:pt x="26" y="18"/>
                </a:lnTo>
                <a:lnTo>
                  <a:pt x="25" y="18"/>
                </a:lnTo>
                <a:lnTo>
                  <a:pt x="25" y="20"/>
                </a:lnTo>
                <a:lnTo>
                  <a:pt x="24" y="20"/>
                </a:lnTo>
                <a:lnTo>
                  <a:pt x="24" y="21"/>
                </a:lnTo>
                <a:lnTo>
                  <a:pt x="23" y="21"/>
                </a:lnTo>
                <a:lnTo>
                  <a:pt x="23" y="22"/>
                </a:lnTo>
                <a:lnTo>
                  <a:pt x="21" y="22"/>
                </a:lnTo>
                <a:lnTo>
                  <a:pt x="21" y="23"/>
                </a:lnTo>
                <a:lnTo>
                  <a:pt x="21" y="24"/>
                </a:lnTo>
                <a:lnTo>
                  <a:pt x="20" y="24"/>
                </a:lnTo>
                <a:lnTo>
                  <a:pt x="20" y="25"/>
                </a:lnTo>
                <a:lnTo>
                  <a:pt x="20" y="26"/>
                </a:lnTo>
                <a:lnTo>
                  <a:pt x="20" y="28"/>
                </a:lnTo>
                <a:lnTo>
                  <a:pt x="19" y="29"/>
                </a:lnTo>
                <a:lnTo>
                  <a:pt x="19" y="30"/>
                </a:lnTo>
                <a:lnTo>
                  <a:pt x="19" y="31"/>
                </a:lnTo>
                <a:lnTo>
                  <a:pt x="19" y="32"/>
                </a:lnTo>
                <a:lnTo>
                  <a:pt x="19" y="33"/>
                </a:lnTo>
                <a:lnTo>
                  <a:pt x="19" y="34"/>
                </a:lnTo>
                <a:lnTo>
                  <a:pt x="19" y="36"/>
                </a:lnTo>
                <a:lnTo>
                  <a:pt x="19" y="37"/>
                </a:lnTo>
                <a:lnTo>
                  <a:pt x="19" y="38"/>
                </a:lnTo>
                <a:lnTo>
                  <a:pt x="19" y="39"/>
                </a:lnTo>
                <a:lnTo>
                  <a:pt x="19" y="40"/>
                </a:lnTo>
                <a:lnTo>
                  <a:pt x="19" y="41"/>
                </a:lnTo>
                <a:lnTo>
                  <a:pt x="19" y="42"/>
                </a:lnTo>
                <a:lnTo>
                  <a:pt x="19" y="76"/>
                </a:lnTo>
                <a:lnTo>
                  <a:pt x="0" y="76"/>
                </a:lnTo>
                <a:lnTo>
                  <a:pt x="0" y="1"/>
                </a:lnTo>
                <a:lnTo>
                  <a:pt x="18" y="1"/>
                </a:lnTo>
                <a:lnTo>
                  <a:pt x="18" y="13"/>
                </a:lnTo>
                <a:lnTo>
                  <a:pt x="18" y="12"/>
                </a:lnTo>
                <a:lnTo>
                  <a:pt x="19" y="12"/>
                </a:lnTo>
                <a:lnTo>
                  <a:pt x="19" y="10"/>
                </a:lnTo>
                <a:lnTo>
                  <a:pt x="20" y="9"/>
                </a:lnTo>
                <a:lnTo>
                  <a:pt x="21" y="8"/>
                </a:lnTo>
                <a:lnTo>
                  <a:pt x="23" y="7"/>
                </a:lnTo>
                <a:lnTo>
                  <a:pt x="24" y="7"/>
                </a:lnTo>
                <a:lnTo>
                  <a:pt x="24" y="6"/>
                </a:lnTo>
                <a:lnTo>
                  <a:pt x="25" y="6"/>
                </a:lnTo>
                <a:lnTo>
                  <a:pt x="26" y="5"/>
                </a:lnTo>
                <a:lnTo>
                  <a:pt x="27" y="4"/>
                </a:lnTo>
                <a:lnTo>
                  <a:pt x="28" y="4"/>
                </a:lnTo>
                <a:lnTo>
                  <a:pt x="29" y="2"/>
                </a:lnTo>
                <a:lnTo>
                  <a:pt x="31" y="2"/>
                </a:lnTo>
                <a:lnTo>
                  <a:pt x="32" y="2"/>
                </a:lnTo>
                <a:lnTo>
                  <a:pt x="33" y="1"/>
                </a:lnTo>
                <a:lnTo>
                  <a:pt x="34" y="1"/>
                </a:lnTo>
                <a:lnTo>
                  <a:pt x="35" y="1"/>
                </a:lnTo>
                <a:lnTo>
                  <a:pt x="36" y="1"/>
                </a:lnTo>
                <a:lnTo>
                  <a:pt x="36" y="0"/>
                </a:lnTo>
                <a:lnTo>
                  <a:pt x="37" y="0"/>
                </a:lnTo>
                <a:lnTo>
                  <a:pt x="39" y="0"/>
                </a:lnTo>
                <a:lnTo>
                  <a:pt x="40" y="0"/>
                </a:lnTo>
                <a:lnTo>
                  <a:pt x="41" y="0"/>
                </a:lnTo>
                <a:lnTo>
                  <a:pt x="42" y="0"/>
                </a:lnTo>
                <a:lnTo>
                  <a:pt x="43" y="0"/>
                </a:lnTo>
                <a:lnTo>
                  <a:pt x="44" y="0"/>
                </a:lnTo>
                <a:lnTo>
                  <a:pt x="46" y="0"/>
                </a:lnTo>
                <a:lnTo>
                  <a:pt x="47" y="0"/>
                </a:lnTo>
                <a:lnTo>
                  <a:pt x="48" y="0"/>
                </a:lnTo>
                <a:lnTo>
                  <a:pt x="48" y="1"/>
                </a:lnTo>
                <a:lnTo>
                  <a:pt x="49" y="1"/>
                </a:lnTo>
                <a:lnTo>
                  <a:pt x="50" y="1"/>
                </a:lnTo>
                <a:lnTo>
                  <a:pt x="51" y="1"/>
                </a:lnTo>
                <a:lnTo>
                  <a:pt x="52" y="1"/>
                </a:lnTo>
                <a:lnTo>
                  <a:pt x="52" y="2"/>
                </a:lnTo>
                <a:lnTo>
                  <a:pt x="54" y="2"/>
                </a:lnTo>
                <a:lnTo>
                  <a:pt x="55" y="2"/>
                </a:lnTo>
                <a:lnTo>
                  <a:pt x="55" y="4"/>
                </a:lnTo>
                <a:lnTo>
                  <a:pt x="56" y="4"/>
                </a:lnTo>
                <a:lnTo>
                  <a:pt x="57" y="4"/>
                </a:lnTo>
                <a:lnTo>
                  <a:pt x="57" y="5"/>
                </a:lnTo>
                <a:lnTo>
                  <a:pt x="58" y="5"/>
                </a:lnTo>
                <a:lnTo>
                  <a:pt x="59" y="6"/>
                </a:lnTo>
                <a:lnTo>
                  <a:pt x="60" y="6"/>
                </a:lnTo>
                <a:lnTo>
                  <a:pt x="60" y="7"/>
                </a:lnTo>
                <a:lnTo>
                  <a:pt x="62" y="7"/>
                </a:lnTo>
                <a:lnTo>
                  <a:pt x="62" y="8"/>
                </a:lnTo>
                <a:lnTo>
                  <a:pt x="63" y="8"/>
                </a:lnTo>
                <a:lnTo>
                  <a:pt x="63" y="9"/>
                </a:lnTo>
                <a:lnTo>
                  <a:pt x="63" y="10"/>
                </a:lnTo>
                <a:lnTo>
                  <a:pt x="64" y="10"/>
                </a:lnTo>
                <a:lnTo>
                  <a:pt x="64" y="12"/>
                </a:lnTo>
                <a:lnTo>
                  <a:pt x="64" y="13"/>
                </a:lnTo>
                <a:lnTo>
                  <a:pt x="65" y="13"/>
                </a:lnTo>
                <a:lnTo>
                  <a:pt x="65" y="14"/>
                </a:lnTo>
                <a:lnTo>
                  <a:pt x="65" y="15"/>
                </a:lnTo>
                <a:lnTo>
                  <a:pt x="66" y="15"/>
                </a:lnTo>
                <a:lnTo>
                  <a:pt x="66" y="16"/>
                </a:lnTo>
                <a:lnTo>
                  <a:pt x="66" y="17"/>
                </a:lnTo>
                <a:lnTo>
                  <a:pt x="66" y="18"/>
                </a:lnTo>
                <a:lnTo>
                  <a:pt x="66" y="20"/>
                </a:lnTo>
                <a:lnTo>
                  <a:pt x="66" y="21"/>
                </a:lnTo>
                <a:lnTo>
                  <a:pt x="66" y="22"/>
                </a:lnTo>
                <a:lnTo>
                  <a:pt x="67" y="22"/>
                </a:lnTo>
                <a:lnTo>
                  <a:pt x="67" y="23"/>
                </a:lnTo>
                <a:lnTo>
                  <a:pt x="67" y="24"/>
                </a:lnTo>
                <a:lnTo>
                  <a:pt x="67" y="25"/>
                </a:lnTo>
                <a:lnTo>
                  <a:pt x="67" y="26"/>
                </a:lnTo>
                <a:lnTo>
                  <a:pt x="67" y="28"/>
                </a:lnTo>
                <a:lnTo>
                  <a:pt x="67" y="29"/>
                </a:lnTo>
                <a:lnTo>
                  <a:pt x="67" y="30"/>
                </a:lnTo>
                <a:lnTo>
                  <a:pt x="67" y="7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1" name="Freeform 124"/>
          <p:cNvSpPr>
            <a:spLocks/>
          </p:cNvSpPr>
          <p:nvPr/>
        </p:nvSpPr>
        <p:spPr bwMode="auto">
          <a:xfrm>
            <a:off x="8394700" y="5249863"/>
            <a:ext cx="109538" cy="161925"/>
          </a:xfrm>
          <a:custGeom>
            <a:avLst/>
            <a:gdLst>
              <a:gd name="T0" fmla="*/ 0 w 69"/>
              <a:gd name="T1" fmla="*/ 102 h 102"/>
              <a:gd name="T2" fmla="*/ 0 w 69"/>
              <a:gd name="T3" fmla="*/ 0 h 102"/>
              <a:gd name="T4" fmla="*/ 19 w 69"/>
              <a:gd name="T5" fmla="*/ 0 h 102"/>
              <a:gd name="T6" fmla="*/ 19 w 69"/>
              <a:gd name="T7" fmla="*/ 54 h 102"/>
              <a:gd name="T8" fmla="*/ 42 w 69"/>
              <a:gd name="T9" fmla="*/ 27 h 102"/>
              <a:gd name="T10" fmla="*/ 66 w 69"/>
              <a:gd name="T11" fmla="*/ 27 h 102"/>
              <a:gd name="T12" fmla="*/ 41 w 69"/>
              <a:gd name="T13" fmla="*/ 55 h 102"/>
              <a:gd name="T14" fmla="*/ 69 w 69"/>
              <a:gd name="T15" fmla="*/ 102 h 102"/>
              <a:gd name="T16" fmla="*/ 47 w 69"/>
              <a:gd name="T17" fmla="*/ 102 h 102"/>
              <a:gd name="T18" fmla="*/ 28 w 69"/>
              <a:gd name="T19" fmla="*/ 68 h 102"/>
              <a:gd name="T20" fmla="*/ 19 w 69"/>
              <a:gd name="T21" fmla="*/ 79 h 102"/>
              <a:gd name="T22" fmla="*/ 19 w 69"/>
              <a:gd name="T23" fmla="*/ 102 h 102"/>
              <a:gd name="T24" fmla="*/ 0 w 69"/>
              <a:gd name="T25" fmla="*/ 10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02"/>
              <a:gd name="T41" fmla="*/ 69 w 69"/>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02">
                <a:moveTo>
                  <a:pt x="0" y="102"/>
                </a:moveTo>
                <a:lnTo>
                  <a:pt x="0" y="0"/>
                </a:lnTo>
                <a:lnTo>
                  <a:pt x="19" y="0"/>
                </a:lnTo>
                <a:lnTo>
                  <a:pt x="19" y="54"/>
                </a:lnTo>
                <a:lnTo>
                  <a:pt x="42" y="27"/>
                </a:lnTo>
                <a:lnTo>
                  <a:pt x="66" y="27"/>
                </a:lnTo>
                <a:lnTo>
                  <a:pt x="41" y="55"/>
                </a:lnTo>
                <a:lnTo>
                  <a:pt x="69" y="102"/>
                </a:lnTo>
                <a:lnTo>
                  <a:pt x="47" y="102"/>
                </a:lnTo>
                <a:lnTo>
                  <a:pt x="28" y="68"/>
                </a:lnTo>
                <a:lnTo>
                  <a:pt x="19" y="79"/>
                </a:lnTo>
                <a:lnTo>
                  <a:pt x="19"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2" name="Freeform 125"/>
          <p:cNvSpPr>
            <a:spLocks/>
          </p:cNvSpPr>
          <p:nvPr/>
        </p:nvSpPr>
        <p:spPr bwMode="auto">
          <a:xfrm>
            <a:off x="6100763" y="5505450"/>
            <a:ext cx="68262" cy="163513"/>
          </a:xfrm>
          <a:custGeom>
            <a:avLst/>
            <a:gdLst>
              <a:gd name="T0" fmla="*/ 41 w 43"/>
              <a:gd name="T1" fmla="*/ 43 h 103"/>
              <a:gd name="T2" fmla="*/ 28 w 43"/>
              <a:gd name="T3" fmla="*/ 72 h 103"/>
              <a:gd name="T4" fmla="*/ 28 w 43"/>
              <a:gd name="T5" fmla="*/ 75 h 103"/>
              <a:gd name="T6" fmla="*/ 28 w 43"/>
              <a:gd name="T7" fmla="*/ 77 h 103"/>
              <a:gd name="T8" fmla="*/ 28 w 43"/>
              <a:gd name="T9" fmla="*/ 79 h 103"/>
              <a:gd name="T10" fmla="*/ 28 w 43"/>
              <a:gd name="T11" fmla="*/ 82 h 103"/>
              <a:gd name="T12" fmla="*/ 28 w 43"/>
              <a:gd name="T13" fmla="*/ 84 h 103"/>
              <a:gd name="T14" fmla="*/ 29 w 43"/>
              <a:gd name="T15" fmla="*/ 85 h 103"/>
              <a:gd name="T16" fmla="*/ 32 w 43"/>
              <a:gd name="T17" fmla="*/ 86 h 103"/>
              <a:gd name="T18" fmla="*/ 34 w 43"/>
              <a:gd name="T19" fmla="*/ 86 h 103"/>
              <a:gd name="T20" fmla="*/ 36 w 43"/>
              <a:gd name="T21" fmla="*/ 86 h 103"/>
              <a:gd name="T22" fmla="*/ 39 w 43"/>
              <a:gd name="T23" fmla="*/ 86 h 103"/>
              <a:gd name="T24" fmla="*/ 40 w 43"/>
              <a:gd name="T25" fmla="*/ 85 h 103"/>
              <a:gd name="T26" fmla="*/ 43 w 43"/>
              <a:gd name="T27" fmla="*/ 100 h 103"/>
              <a:gd name="T28" fmla="*/ 41 w 43"/>
              <a:gd name="T29" fmla="*/ 101 h 103"/>
              <a:gd name="T30" fmla="*/ 39 w 43"/>
              <a:gd name="T31" fmla="*/ 101 h 103"/>
              <a:gd name="T32" fmla="*/ 38 w 43"/>
              <a:gd name="T33" fmla="*/ 102 h 103"/>
              <a:gd name="T34" fmla="*/ 35 w 43"/>
              <a:gd name="T35" fmla="*/ 102 h 103"/>
              <a:gd name="T36" fmla="*/ 33 w 43"/>
              <a:gd name="T37" fmla="*/ 102 h 103"/>
              <a:gd name="T38" fmla="*/ 31 w 43"/>
              <a:gd name="T39" fmla="*/ 102 h 103"/>
              <a:gd name="T40" fmla="*/ 28 w 43"/>
              <a:gd name="T41" fmla="*/ 103 h 103"/>
              <a:gd name="T42" fmla="*/ 26 w 43"/>
              <a:gd name="T43" fmla="*/ 103 h 103"/>
              <a:gd name="T44" fmla="*/ 24 w 43"/>
              <a:gd name="T45" fmla="*/ 102 h 103"/>
              <a:gd name="T46" fmla="*/ 21 w 43"/>
              <a:gd name="T47" fmla="*/ 102 h 103"/>
              <a:gd name="T48" fmla="*/ 19 w 43"/>
              <a:gd name="T49" fmla="*/ 102 h 103"/>
              <a:gd name="T50" fmla="*/ 18 w 43"/>
              <a:gd name="T51" fmla="*/ 101 h 103"/>
              <a:gd name="T52" fmla="*/ 17 w 43"/>
              <a:gd name="T53" fmla="*/ 100 h 103"/>
              <a:gd name="T54" fmla="*/ 15 w 43"/>
              <a:gd name="T55" fmla="*/ 100 h 103"/>
              <a:gd name="T56" fmla="*/ 13 w 43"/>
              <a:gd name="T57" fmla="*/ 99 h 103"/>
              <a:gd name="T58" fmla="*/ 12 w 43"/>
              <a:gd name="T59" fmla="*/ 98 h 103"/>
              <a:gd name="T60" fmla="*/ 11 w 43"/>
              <a:gd name="T61" fmla="*/ 97 h 103"/>
              <a:gd name="T62" fmla="*/ 10 w 43"/>
              <a:gd name="T63" fmla="*/ 94 h 103"/>
              <a:gd name="T64" fmla="*/ 10 w 43"/>
              <a:gd name="T65" fmla="*/ 92 h 103"/>
              <a:gd name="T66" fmla="*/ 9 w 43"/>
              <a:gd name="T67" fmla="*/ 91 h 103"/>
              <a:gd name="T68" fmla="*/ 9 w 43"/>
              <a:gd name="T69" fmla="*/ 89 h 103"/>
              <a:gd name="T70" fmla="*/ 9 w 43"/>
              <a:gd name="T71" fmla="*/ 86 h 103"/>
              <a:gd name="T72" fmla="*/ 9 w 43"/>
              <a:gd name="T73" fmla="*/ 84 h 103"/>
              <a:gd name="T74" fmla="*/ 8 w 43"/>
              <a:gd name="T75" fmla="*/ 83 h 103"/>
              <a:gd name="T76" fmla="*/ 8 w 43"/>
              <a:gd name="T77" fmla="*/ 81 h 103"/>
              <a:gd name="T78" fmla="*/ 8 w 43"/>
              <a:gd name="T79" fmla="*/ 78 h 103"/>
              <a:gd name="T80" fmla="*/ 8 w 43"/>
              <a:gd name="T81" fmla="*/ 76 h 103"/>
              <a:gd name="T82" fmla="*/ 8 w 43"/>
              <a:gd name="T83" fmla="*/ 43 h 103"/>
              <a:gd name="T84" fmla="*/ 0 w 43"/>
              <a:gd name="T85" fmla="*/ 27 h 103"/>
              <a:gd name="T86" fmla="*/ 8 w 43"/>
              <a:gd name="T87" fmla="*/ 12 h 103"/>
              <a:gd name="T88" fmla="*/ 28 w 43"/>
              <a:gd name="T89" fmla="*/ 27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103"/>
              <a:gd name="T137" fmla="*/ 43 w 43"/>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103">
                <a:moveTo>
                  <a:pt x="41" y="27"/>
                </a:moveTo>
                <a:lnTo>
                  <a:pt x="41" y="43"/>
                </a:lnTo>
                <a:lnTo>
                  <a:pt x="28" y="43"/>
                </a:lnTo>
                <a:lnTo>
                  <a:pt x="28" y="72"/>
                </a:lnTo>
                <a:lnTo>
                  <a:pt x="28" y="74"/>
                </a:lnTo>
                <a:lnTo>
                  <a:pt x="28" y="75"/>
                </a:lnTo>
                <a:lnTo>
                  <a:pt x="28" y="76"/>
                </a:lnTo>
                <a:lnTo>
                  <a:pt x="28" y="77"/>
                </a:lnTo>
                <a:lnTo>
                  <a:pt x="28" y="78"/>
                </a:lnTo>
                <a:lnTo>
                  <a:pt x="28" y="79"/>
                </a:lnTo>
                <a:lnTo>
                  <a:pt x="28" y="81"/>
                </a:lnTo>
                <a:lnTo>
                  <a:pt x="28" y="82"/>
                </a:lnTo>
                <a:lnTo>
                  <a:pt x="28" y="83"/>
                </a:lnTo>
                <a:lnTo>
                  <a:pt x="28" y="84"/>
                </a:lnTo>
                <a:lnTo>
                  <a:pt x="29" y="84"/>
                </a:lnTo>
                <a:lnTo>
                  <a:pt x="29" y="85"/>
                </a:lnTo>
                <a:lnTo>
                  <a:pt x="31" y="86"/>
                </a:lnTo>
                <a:lnTo>
                  <a:pt x="32" y="86"/>
                </a:lnTo>
                <a:lnTo>
                  <a:pt x="33" y="86"/>
                </a:lnTo>
                <a:lnTo>
                  <a:pt x="34" y="86"/>
                </a:lnTo>
                <a:lnTo>
                  <a:pt x="35" y="86"/>
                </a:lnTo>
                <a:lnTo>
                  <a:pt x="36" y="86"/>
                </a:lnTo>
                <a:lnTo>
                  <a:pt x="38" y="86"/>
                </a:lnTo>
                <a:lnTo>
                  <a:pt x="39" y="86"/>
                </a:lnTo>
                <a:lnTo>
                  <a:pt x="39" y="85"/>
                </a:lnTo>
                <a:lnTo>
                  <a:pt x="40" y="85"/>
                </a:lnTo>
                <a:lnTo>
                  <a:pt x="41" y="85"/>
                </a:lnTo>
                <a:lnTo>
                  <a:pt x="43" y="100"/>
                </a:lnTo>
                <a:lnTo>
                  <a:pt x="42" y="100"/>
                </a:lnTo>
                <a:lnTo>
                  <a:pt x="41" y="101"/>
                </a:lnTo>
                <a:lnTo>
                  <a:pt x="40" y="101"/>
                </a:lnTo>
                <a:lnTo>
                  <a:pt x="39" y="101"/>
                </a:lnTo>
                <a:lnTo>
                  <a:pt x="38" y="101"/>
                </a:lnTo>
                <a:lnTo>
                  <a:pt x="38" y="102"/>
                </a:lnTo>
                <a:lnTo>
                  <a:pt x="36" y="102"/>
                </a:lnTo>
                <a:lnTo>
                  <a:pt x="35" y="102"/>
                </a:lnTo>
                <a:lnTo>
                  <a:pt x="34" y="102"/>
                </a:lnTo>
                <a:lnTo>
                  <a:pt x="33" y="102"/>
                </a:lnTo>
                <a:lnTo>
                  <a:pt x="32" y="102"/>
                </a:lnTo>
                <a:lnTo>
                  <a:pt x="31" y="102"/>
                </a:lnTo>
                <a:lnTo>
                  <a:pt x="29" y="103"/>
                </a:lnTo>
                <a:lnTo>
                  <a:pt x="28" y="103"/>
                </a:lnTo>
                <a:lnTo>
                  <a:pt x="27" y="103"/>
                </a:lnTo>
                <a:lnTo>
                  <a:pt x="26" y="103"/>
                </a:lnTo>
                <a:lnTo>
                  <a:pt x="25" y="102"/>
                </a:lnTo>
                <a:lnTo>
                  <a:pt x="24" y="102"/>
                </a:lnTo>
                <a:lnTo>
                  <a:pt x="23" y="102"/>
                </a:lnTo>
                <a:lnTo>
                  <a:pt x="21" y="102"/>
                </a:lnTo>
                <a:lnTo>
                  <a:pt x="20" y="102"/>
                </a:lnTo>
                <a:lnTo>
                  <a:pt x="19" y="102"/>
                </a:lnTo>
                <a:lnTo>
                  <a:pt x="19" y="101"/>
                </a:lnTo>
                <a:lnTo>
                  <a:pt x="18" y="101"/>
                </a:lnTo>
                <a:lnTo>
                  <a:pt x="17" y="101"/>
                </a:lnTo>
                <a:lnTo>
                  <a:pt x="17" y="100"/>
                </a:lnTo>
                <a:lnTo>
                  <a:pt x="16" y="100"/>
                </a:lnTo>
                <a:lnTo>
                  <a:pt x="15" y="100"/>
                </a:lnTo>
                <a:lnTo>
                  <a:pt x="15" y="99"/>
                </a:lnTo>
                <a:lnTo>
                  <a:pt x="13" y="99"/>
                </a:lnTo>
                <a:lnTo>
                  <a:pt x="13" y="98"/>
                </a:lnTo>
                <a:lnTo>
                  <a:pt x="12" y="98"/>
                </a:lnTo>
                <a:lnTo>
                  <a:pt x="12" y="97"/>
                </a:lnTo>
                <a:lnTo>
                  <a:pt x="11" y="97"/>
                </a:lnTo>
                <a:lnTo>
                  <a:pt x="11" y="95"/>
                </a:lnTo>
                <a:lnTo>
                  <a:pt x="10" y="94"/>
                </a:lnTo>
                <a:lnTo>
                  <a:pt x="10" y="93"/>
                </a:lnTo>
                <a:lnTo>
                  <a:pt x="10" y="92"/>
                </a:lnTo>
                <a:lnTo>
                  <a:pt x="9" y="92"/>
                </a:lnTo>
                <a:lnTo>
                  <a:pt x="9" y="91"/>
                </a:lnTo>
                <a:lnTo>
                  <a:pt x="9" y="90"/>
                </a:lnTo>
                <a:lnTo>
                  <a:pt x="9" y="89"/>
                </a:lnTo>
                <a:lnTo>
                  <a:pt x="9" y="87"/>
                </a:lnTo>
                <a:lnTo>
                  <a:pt x="9" y="86"/>
                </a:lnTo>
                <a:lnTo>
                  <a:pt x="9" y="85"/>
                </a:lnTo>
                <a:lnTo>
                  <a:pt x="9" y="84"/>
                </a:lnTo>
                <a:lnTo>
                  <a:pt x="9" y="83"/>
                </a:lnTo>
                <a:lnTo>
                  <a:pt x="8" y="83"/>
                </a:lnTo>
                <a:lnTo>
                  <a:pt x="8" y="82"/>
                </a:lnTo>
                <a:lnTo>
                  <a:pt x="8" y="81"/>
                </a:lnTo>
                <a:lnTo>
                  <a:pt x="8" y="79"/>
                </a:lnTo>
                <a:lnTo>
                  <a:pt x="8" y="78"/>
                </a:lnTo>
                <a:lnTo>
                  <a:pt x="8" y="77"/>
                </a:lnTo>
                <a:lnTo>
                  <a:pt x="8" y="76"/>
                </a:lnTo>
                <a:lnTo>
                  <a:pt x="8" y="75"/>
                </a:lnTo>
                <a:lnTo>
                  <a:pt x="8" y="43"/>
                </a:lnTo>
                <a:lnTo>
                  <a:pt x="0" y="43"/>
                </a:lnTo>
                <a:lnTo>
                  <a:pt x="0" y="27"/>
                </a:lnTo>
                <a:lnTo>
                  <a:pt x="8" y="27"/>
                </a:lnTo>
                <a:lnTo>
                  <a:pt x="8" y="12"/>
                </a:lnTo>
                <a:lnTo>
                  <a:pt x="28" y="0"/>
                </a:lnTo>
                <a:lnTo>
                  <a:pt x="28" y="27"/>
                </a:lnTo>
                <a:lnTo>
                  <a:pt x="41" y="2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3" name="Freeform 126"/>
          <p:cNvSpPr>
            <a:spLocks/>
          </p:cNvSpPr>
          <p:nvPr/>
        </p:nvSpPr>
        <p:spPr bwMode="auto">
          <a:xfrm>
            <a:off x="6188075" y="5503863"/>
            <a:ext cx="106363" cy="161925"/>
          </a:xfrm>
          <a:custGeom>
            <a:avLst/>
            <a:gdLst>
              <a:gd name="T0" fmla="*/ 20 w 67"/>
              <a:gd name="T1" fmla="*/ 37 h 102"/>
              <a:gd name="T2" fmla="*/ 21 w 67"/>
              <a:gd name="T3" fmla="*/ 35 h 102"/>
              <a:gd name="T4" fmla="*/ 25 w 67"/>
              <a:gd name="T5" fmla="*/ 32 h 102"/>
              <a:gd name="T6" fmla="*/ 28 w 67"/>
              <a:gd name="T7" fmla="*/ 30 h 102"/>
              <a:gd name="T8" fmla="*/ 31 w 67"/>
              <a:gd name="T9" fmla="*/ 29 h 102"/>
              <a:gd name="T10" fmla="*/ 33 w 67"/>
              <a:gd name="T11" fmla="*/ 28 h 102"/>
              <a:gd name="T12" fmla="*/ 36 w 67"/>
              <a:gd name="T13" fmla="*/ 27 h 102"/>
              <a:gd name="T14" fmla="*/ 40 w 67"/>
              <a:gd name="T15" fmla="*/ 27 h 102"/>
              <a:gd name="T16" fmla="*/ 43 w 67"/>
              <a:gd name="T17" fmla="*/ 27 h 102"/>
              <a:gd name="T18" fmla="*/ 47 w 67"/>
              <a:gd name="T19" fmla="*/ 27 h 102"/>
              <a:gd name="T20" fmla="*/ 50 w 67"/>
              <a:gd name="T21" fmla="*/ 27 h 102"/>
              <a:gd name="T22" fmla="*/ 52 w 67"/>
              <a:gd name="T23" fmla="*/ 28 h 102"/>
              <a:gd name="T24" fmla="*/ 55 w 67"/>
              <a:gd name="T25" fmla="*/ 29 h 102"/>
              <a:gd name="T26" fmla="*/ 57 w 67"/>
              <a:gd name="T27" fmla="*/ 30 h 102"/>
              <a:gd name="T28" fmla="*/ 59 w 67"/>
              <a:gd name="T29" fmla="*/ 31 h 102"/>
              <a:gd name="T30" fmla="*/ 60 w 67"/>
              <a:gd name="T31" fmla="*/ 33 h 102"/>
              <a:gd name="T32" fmla="*/ 63 w 67"/>
              <a:gd name="T33" fmla="*/ 35 h 102"/>
              <a:gd name="T34" fmla="*/ 64 w 67"/>
              <a:gd name="T35" fmla="*/ 37 h 102"/>
              <a:gd name="T36" fmla="*/ 65 w 67"/>
              <a:gd name="T37" fmla="*/ 39 h 102"/>
              <a:gd name="T38" fmla="*/ 66 w 67"/>
              <a:gd name="T39" fmla="*/ 41 h 102"/>
              <a:gd name="T40" fmla="*/ 66 w 67"/>
              <a:gd name="T41" fmla="*/ 45 h 102"/>
              <a:gd name="T42" fmla="*/ 67 w 67"/>
              <a:gd name="T43" fmla="*/ 47 h 102"/>
              <a:gd name="T44" fmla="*/ 67 w 67"/>
              <a:gd name="T45" fmla="*/ 51 h 102"/>
              <a:gd name="T46" fmla="*/ 67 w 67"/>
              <a:gd name="T47" fmla="*/ 54 h 102"/>
              <a:gd name="T48" fmla="*/ 67 w 67"/>
              <a:gd name="T49" fmla="*/ 57 h 102"/>
              <a:gd name="T50" fmla="*/ 48 w 67"/>
              <a:gd name="T51" fmla="*/ 102 h 102"/>
              <a:gd name="T52" fmla="*/ 48 w 67"/>
              <a:gd name="T53" fmla="*/ 61 h 102"/>
              <a:gd name="T54" fmla="*/ 48 w 67"/>
              <a:gd name="T55" fmla="*/ 57 h 102"/>
              <a:gd name="T56" fmla="*/ 48 w 67"/>
              <a:gd name="T57" fmla="*/ 54 h 102"/>
              <a:gd name="T58" fmla="*/ 48 w 67"/>
              <a:gd name="T59" fmla="*/ 51 h 102"/>
              <a:gd name="T60" fmla="*/ 47 w 67"/>
              <a:gd name="T61" fmla="*/ 48 h 102"/>
              <a:gd name="T62" fmla="*/ 46 w 67"/>
              <a:gd name="T63" fmla="*/ 45 h 102"/>
              <a:gd name="T64" fmla="*/ 43 w 67"/>
              <a:gd name="T65" fmla="*/ 44 h 102"/>
              <a:gd name="T66" fmla="*/ 41 w 67"/>
              <a:gd name="T67" fmla="*/ 43 h 102"/>
              <a:gd name="T68" fmla="*/ 38 w 67"/>
              <a:gd name="T69" fmla="*/ 41 h 102"/>
              <a:gd name="T70" fmla="*/ 34 w 67"/>
              <a:gd name="T71" fmla="*/ 41 h 102"/>
              <a:gd name="T72" fmla="*/ 31 w 67"/>
              <a:gd name="T73" fmla="*/ 41 h 102"/>
              <a:gd name="T74" fmla="*/ 28 w 67"/>
              <a:gd name="T75" fmla="*/ 43 h 102"/>
              <a:gd name="T76" fmla="*/ 26 w 67"/>
              <a:gd name="T77" fmla="*/ 45 h 102"/>
              <a:gd name="T78" fmla="*/ 24 w 67"/>
              <a:gd name="T79" fmla="*/ 46 h 102"/>
              <a:gd name="T80" fmla="*/ 23 w 67"/>
              <a:gd name="T81" fmla="*/ 48 h 102"/>
              <a:gd name="T82" fmla="*/ 21 w 67"/>
              <a:gd name="T83" fmla="*/ 51 h 102"/>
              <a:gd name="T84" fmla="*/ 20 w 67"/>
              <a:gd name="T85" fmla="*/ 54 h 102"/>
              <a:gd name="T86" fmla="*/ 20 w 67"/>
              <a:gd name="T87" fmla="*/ 57 h 102"/>
              <a:gd name="T88" fmla="*/ 19 w 67"/>
              <a:gd name="T89" fmla="*/ 60 h 102"/>
              <a:gd name="T90" fmla="*/ 19 w 67"/>
              <a:gd name="T91" fmla="*/ 63 h 102"/>
              <a:gd name="T92" fmla="*/ 19 w 67"/>
              <a:gd name="T93" fmla="*/ 102 h 102"/>
              <a:gd name="T94" fmla="*/ 19 w 67"/>
              <a:gd name="T95" fmla="*/ 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2"/>
              <a:gd name="T146" fmla="*/ 67 w 6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2">
                <a:moveTo>
                  <a:pt x="19" y="0"/>
                </a:moveTo>
                <a:lnTo>
                  <a:pt x="19" y="37"/>
                </a:lnTo>
                <a:lnTo>
                  <a:pt x="20" y="37"/>
                </a:lnTo>
                <a:lnTo>
                  <a:pt x="20" y="36"/>
                </a:lnTo>
                <a:lnTo>
                  <a:pt x="21" y="36"/>
                </a:lnTo>
                <a:lnTo>
                  <a:pt x="21" y="35"/>
                </a:lnTo>
                <a:lnTo>
                  <a:pt x="23" y="35"/>
                </a:lnTo>
                <a:lnTo>
                  <a:pt x="24" y="33"/>
                </a:lnTo>
                <a:lnTo>
                  <a:pt x="25" y="32"/>
                </a:lnTo>
                <a:lnTo>
                  <a:pt x="26" y="31"/>
                </a:lnTo>
                <a:lnTo>
                  <a:pt x="27" y="31"/>
                </a:lnTo>
                <a:lnTo>
                  <a:pt x="28" y="30"/>
                </a:lnTo>
                <a:lnTo>
                  <a:pt x="29" y="30"/>
                </a:lnTo>
                <a:lnTo>
                  <a:pt x="29" y="29"/>
                </a:lnTo>
                <a:lnTo>
                  <a:pt x="31" y="29"/>
                </a:lnTo>
                <a:lnTo>
                  <a:pt x="32" y="29"/>
                </a:lnTo>
                <a:lnTo>
                  <a:pt x="32" y="28"/>
                </a:lnTo>
                <a:lnTo>
                  <a:pt x="33" y="28"/>
                </a:lnTo>
                <a:lnTo>
                  <a:pt x="34" y="28"/>
                </a:lnTo>
                <a:lnTo>
                  <a:pt x="35" y="28"/>
                </a:lnTo>
                <a:lnTo>
                  <a:pt x="36" y="27"/>
                </a:lnTo>
                <a:lnTo>
                  <a:pt x="38" y="27"/>
                </a:lnTo>
                <a:lnTo>
                  <a:pt x="39" y="27"/>
                </a:lnTo>
                <a:lnTo>
                  <a:pt x="40" y="27"/>
                </a:lnTo>
                <a:lnTo>
                  <a:pt x="41" y="27"/>
                </a:lnTo>
                <a:lnTo>
                  <a:pt x="42" y="27"/>
                </a:lnTo>
                <a:lnTo>
                  <a:pt x="43" y="27"/>
                </a:lnTo>
                <a:lnTo>
                  <a:pt x="44" y="27"/>
                </a:lnTo>
                <a:lnTo>
                  <a:pt x="46" y="27"/>
                </a:lnTo>
                <a:lnTo>
                  <a:pt x="47" y="27"/>
                </a:lnTo>
                <a:lnTo>
                  <a:pt x="48" y="27"/>
                </a:lnTo>
                <a:lnTo>
                  <a:pt x="49" y="27"/>
                </a:lnTo>
                <a:lnTo>
                  <a:pt x="50" y="27"/>
                </a:lnTo>
                <a:lnTo>
                  <a:pt x="50" y="28"/>
                </a:lnTo>
                <a:lnTo>
                  <a:pt x="51" y="28"/>
                </a:lnTo>
                <a:lnTo>
                  <a:pt x="52" y="28"/>
                </a:lnTo>
                <a:lnTo>
                  <a:pt x="54" y="28"/>
                </a:lnTo>
                <a:lnTo>
                  <a:pt x="54" y="29"/>
                </a:lnTo>
                <a:lnTo>
                  <a:pt x="55" y="29"/>
                </a:lnTo>
                <a:lnTo>
                  <a:pt x="56" y="29"/>
                </a:lnTo>
                <a:lnTo>
                  <a:pt x="56" y="30"/>
                </a:lnTo>
                <a:lnTo>
                  <a:pt x="57" y="30"/>
                </a:lnTo>
                <a:lnTo>
                  <a:pt x="58" y="30"/>
                </a:lnTo>
                <a:lnTo>
                  <a:pt x="58" y="31"/>
                </a:lnTo>
                <a:lnTo>
                  <a:pt x="59" y="31"/>
                </a:lnTo>
                <a:lnTo>
                  <a:pt x="59" y="32"/>
                </a:lnTo>
                <a:lnTo>
                  <a:pt x="60" y="32"/>
                </a:lnTo>
                <a:lnTo>
                  <a:pt x="60" y="33"/>
                </a:lnTo>
                <a:lnTo>
                  <a:pt x="62" y="33"/>
                </a:lnTo>
                <a:lnTo>
                  <a:pt x="62" y="35"/>
                </a:lnTo>
                <a:lnTo>
                  <a:pt x="63" y="35"/>
                </a:lnTo>
                <a:lnTo>
                  <a:pt x="63" y="36"/>
                </a:lnTo>
                <a:lnTo>
                  <a:pt x="64" y="36"/>
                </a:lnTo>
                <a:lnTo>
                  <a:pt x="64" y="37"/>
                </a:lnTo>
                <a:lnTo>
                  <a:pt x="64" y="38"/>
                </a:lnTo>
                <a:lnTo>
                  <a:pt x="65" y="38"/>
                </a:lnTo>
                <a:lnTo>
                  <a:pt x="65" y="39"/>
                </a:lnTo>
                <a:lnTo>
                  <a:pt x="65" y="40"/>
                </a:lnTo>
                <a:lnTo>
                  <a:pt x="66" y="40"/>
                </a:lnTo>
                <a:lnTo>
                  <a:pt x="66" y="41"/>
                </a:lnTo>
                <a:lnTo>
                  <a:pt x="66" y="43"/>
                </a:lnTo>
                <a:lnTo>
                  <a:pt x="66" y="44"/>
                </a:lnTo>
                <a:lnTo>
                  <a:pt x="66" y="45"/>
                </a:lnTo>
                <a:lnTo>
                  <a:pt x="67" y="45"/>
                </a:lnTo>
                <a:lnTo>
                  <a:pt x="67" y="46"/>
                </a:lnTo>
                <a:lnTo>
                  <a:pt x="67" y="47"/>
                </a:lnTo>
                <a:lnTo>
                  <a:pt x="67" y="48"/>
                </a:lnTo>
                <a:lnTo>
                  <a:pt x="67" y="49"/>
                </a:lnTo>
                <a:lnTo>
                  <a:pt x="67" y="51"/>
                </a:lnTo>
                <a:lnTo>
                  <a:pt x="67" y="52"/>
                </a:lnTo>
                <a:lnTo>
                  <a:pt x="67" y="53"/>
                </a:lnTo>
                <a:lnTo>
                  <a:pt x="67" y="54"/>
                </a:lnTo>
                <a:lnTo>
                  <a:pt x="67" y="55"/>
                </a:lnTo>
                <a:lnTo>
                  <a:pt x="67" y="56"/>
                </a:lnTo>
                <a:lnTo>
                  <a:pt x="67" y="57"/>
                </a:lnTo>
                <a:lnTo>
                  <a:pt x="67" y="59"/>
                </a:lnTo>
                <a:lnTo>
                  <a:pt x="67" y="102"/>
                </a:lnTo>
                <a:lnTo>
                  <a:pt x="48" y="102"/>
                </a:lnTo>
                <a:lnTo>
                  <a:pt x="48" y="63"/>
                </a:lnTo>
                <a:lnTo>
                  <a:pt x="48" y="62"/>
                </a:lnTo>
                <a:lnTo>
                  <a:pt x="48" y="61"/>
                </a:lnTo>
                <a:lnTo>
                  <a:pt x="48" y="60"/>
                </a:lnTo>
                <a:lnTo>
                  <a:pt x="48" y="59"/>
                </a:lnTo>
                <a:lnTo>
                  <a:pt x="48" y="57"/>
                </a:lnTo>
                <a:lnTo>
                  <a:pt x="48" y="56"/>
                </a:lnTo>
                <a:lnTo>
                  <a:pt x="48" y="55"/>
                </a:lnTo>
                <a:lnTo>
                  <a:pt x="48" y="54"/>
                </a:lnTo>
                <a:lnTo>
                  <a:pt x="48" y="53"/>
                </a:lnTo>
                <a:lnTo>
                  <a:pt x="48" y="52"/>
                </a:lnTo>
                <a:lnTo>
                  <a:pt x="48" y="51"/>
                </a:lnTo>
                <a:lnTo>
                  <a:pt x="48" y="49"/>
                </a:lnTo>
                <a:lnTo>
                  <a:pt x="47" y="49"/>
                </a:lnTo>
                <a:lnTo>
                  <a:pt x="47" y="48"/>
                </a:lnTo>
                <a:lnTo>
                  <a:pt x="47" y="47"/>
                </a:lnTo>
                <a:lnTo>
                  <a:pt x="46" y="46"/>
                </a:lnTo>
                <a:lnTo>
                  <a:pt x="46" y="45"/>
                </a:lnTo>
                <a:lnTo>
                  <a:pt x="44" y="45"/>
                </a:lnTo>
                <a:lnTo>
                  <a:pt x="44" y="44"/>
                </a:lnTo>
                <a:lnTo>
                  <a:pt x="43" y="44"/>
                </a:lnTo>
                <a:lnTo>
                  <a:pt x="43" y="43"/>
                </a:lnTo>
                <a:lnTo>
                  <a:pt x="42" y="43"/>
                </a:lnTo>
                <a:lnTo>
                  <a:pt x="41" y="43"/>
                </a:lnTo>
                <a:lnTo>
                  <a:pt x="40" y="41"/>
                </a:lnTo>
                <a:lnTo>
                  <a:pt x="39" y="41"/>
                </a:lnTo>
                <a:lnTo>
                  <a:pt x="38" y="41"/>
                </a:lnTo>
                <a:lnTo>
                  <a:pt x="36" y="41"/>
                </a:lnTo>
                <a:lnTo>
                  <a:pt x="35" y="41"/>
                </a:lnTo>
                <a:lnTo>
                  <a:pt x="34" y="41"/>
                </a:lnTo>
                <a:lnTo>
                  <a:pt x="33" y="41"/>
                </a:lnTo>
                <a:lnTo>
                  <a:pt x="32" y="41"/>
                </a:lnTo>
                <a:lnTo>
                  <a:pt x="31" y="41"/>
                </a:lnTo>
                <a:lnTo>
                  <a:pt x="31" y="43"/>
                </a:lnTo>
                <a:lnTo>
                  <a:pt x="29" y="43"/>
                </a:lnTo>
                <a:lnTo>
                  <a:pt x="28" y="43"/>
                </a:lnTo>
                <a:lnTo>
                  <a:pt x="27" y="44"/>
                </a:lnTo>
                <a:lnTo>
                  <a:pt x="26" y="44"/>
                </a:lnTo>
                <a:lnTo>
                  <a:pt x="26" y="45"/>
                </a:lnTo>
                <a:lnTo>
                  <a:pt x="25" y="45"/>
                </a:lnTo>
                <a:lnTo>
                  <a:pt x="25" y="46"/>
                </a:lnTo>
                <a:lnTo>
                  <a:pt x="24" y="46"/>
                </a:lnTo>
                <a:lnTo>
                  <a:pt x="24" y="47"/>
                </a:lnTo>
                <a:lnTo>
                  <a:pt x="23" y="47"/>
                </a:lnTo>
                <a:lnTo>
                  <a:pt x="23" y="48"/>
                </a:lnTo>
                <a:lnTo>
                  <a:pt x="23" y="49"/>
                </a:lnTo>
                <a:lnTo>
                  <a:pt x="21" y="49"/>
                </a:lnTo>
                <a:lnTo>
                  <a:pt x="21" y="51"/>
                </a:lnTo>
                <a:lnTo>
                  <a:pt x="21" y="52"/>
                </a:lnTo>
                <a:lnTo>
                  <a:pt x="20" y="53"/>
                </a:lnTo>
                <a:lnTo>
                  <a:pt x="20" y="54"/>
                </a:lnTo>
                <a:lnTo>
                  <a:pt x="20" y="55"/>
                </a:lnTo>
                <a:lnTo>
                  <a:pt x="20" y="56"/>
                </a:lnTo>
                <a:lnTo>
                  <a:pt x="20" y="57"/>
                </a:lnTo>
                <a:lnTo>
                  <a:pt x="20" y="59"/>
                </a:lnTo>
                <a:lnTo>
                  <a:pt x="20" y="60"/>
                </a:lnTo>
                <a:lnTo>
                  <a:pt x="19" y="60"/>
                </a:lnTo>
                <a:lnTo>
                  <a:pt x="19" y="61"/>
                </a:lnTo>
                <a:lnTo>
                  <a:pt x="19" y="62"/>
                </a:lnTo>
                <a:lnTo>
                  <a:pt x="19" y="63"/>
                </a:lnTo>
                <a:lnTo>
                  <a:pt x="19" y="64"/>
                </a:lnTo>
                <a:lnTo>
                  <a:pt x="19" y="65"/>
                </a:lnTo>
                <a:lnTo>
                  <a:pt x="19" y="102"/>
                </a:lnTo>
                <a:lnTo>
                  <a:pt x="0" y="102"/>
                </a:lnTo>
                <a:lnTo>
                  <a:pt x="0" y="0"/>
                </a:lnTo>
                <a:lnTo>
                  <a:pt x="19"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4" name="Freeform 127"/>
          <p:cNvSpPr>
            <a:spLocks noEditPoints="1"/>
          </p:cNvSpPr>
          <p:nvPr/>
        </p:nvSpPr>
        <p:spPr bwMode="auto">
          <a:xfrm>
            <a:off x="6318250" y="5546725"/>
            <a:ext cx="109538" cy="122238"/>
          </a:xfrm>
          <a:custGeom>
            <a:avLst/>
            <a:gdLst>
              <a:gd name="T0" fmla="*/ 67 w 69"/>
              <a:gd name="T1" fmla="*/ 58 h 77"/>
              <a:gd name="T2" fmla="*/ 64 w 69"/>
              <a:gd name="T3" fmla="*/ 64 h 77"/>
              <a:gd name="T4" fmla="*/ 61 w 69"/>
              <a:gd name="T5" fmla="*/ 67 h 77"/>
              <a:gd name="T6" fmla="*/ 56 w 69"/>
              <a:gd name="T7" fmla="*/ 71 h 77"/>
              <a:gd name="T8" fmla="*/ 53 w 69"/>
              <a:gd name="T9" fmla="*/ 73 h 77"/>
              <a:gd name="T10" fmla="*/ 48 w 69"/>
              <a:gd name="T11" fmla="*/ 75 h 77"/>
              <a:gd name="T12" fmla="*/ 44 w 69"/>
              <a:gd name="T13" fmla="*/ 76 h 77"/>
              <a:gd name="T14" fmla="*/ 38 w 69"/>
              <a:gd name="T15" fmla="*/ 77 h 77"/>
              <a:gd name="T16" fmla="*/ 32 w 69"/>
              <a:gd name="T17" fmla="*/ 76 h 77"/>
              <a:gd name="T18" fmla="*/ 27 w 69"/>
              <a:gd name="T19" fmla="*/ 76 h 77"/>
              <a:gd name="T20" fmla="*/ 21 w 69"/>
              <a:gd name="T21" fmla="*/ 74 h 77"/>
              <a:gd name="T22" fmla="*/ 16 w 69"/>
              <a:gd name="T23" fmla="*/ 73 h 77"/>
              <a:gd name="T24" fmla="*/ 12 w 69"/>
              <a:gd name="T25" fmla="*/ 69 h 77"/>
              <a:gd name="T26" fmla="*/ 8 w 69"/>
              <a:gd name="T27" fmla="*/ 65 h 77"/>
              <a:gd name="T28" fmla="*/ 5 w 69"/>
              <a:gd name="T29" fmla="*/ 60 h 77"/>
              <a:gd name="T30" fmla="*/ 2 w 69"/>
              <a:gd name="T31" fmla="*/ 56 h 77"/>
              <a:gd name="T32" fmla="*/ 1 w 69"/>
              <a:gd name="T33" fmla="*/ 50 h 77"/>
              <a:gd name="T34" fmla="*/ 0 w 69"/>
              <a:gd name="T35" fmla="*/ 44 h 77"/>
              <a:gd name="T36" fmla="*/ 0 w 69"/>
              <a:gd name="T37" fmla="*/ 38 h 77"/>
              <a:gd name="T38" fmla="*/ 0 w 69"/>
              <a:gd name="T39" fmla="*/ 33 h 77"/>
              <a:gd name="T40" fmla="*/ 1 w 69"/>
              <a:gd name="T41" fmla="*/ 27 h 77"/>
              <a:gd name="T42" fmla="*/ 2 w 69"/>
              <a:gd name="T43" fmla="*/ 22 h 77"/>
              <a:gd name="T44" fmla="*/ 5 w 69"/>
              <a:gd name="T45" fmla="*/ 17 h 77"/>
              <a:gd name="T46" fmla="*/ 8 w 69"/>
              <a:gd name="T47" fmla="*/ 12 h 77"/>
              <a:gd name="T48" fmla="*/ 13 w 69"/>
              <a:gd name="T49" fmla="*/ 6 h 77"/>
              <a:gd name="T50" fmla="*/ 17 w 69"/>
              <a:gd name="T51" fmla="*/ 3 h 77"/>
              <a:gd name="T52" fmla="*/ 23 w 69"/>
              <a:gd name="T53" fmla="*/ 1 h 77"/>
              <a:gd name="T54" fmla="*/ 29 w 69"/>
              <a:gd name="T55" fmla="*/ 0 h 77"/>
              <a:gd name="T56" fmla="*/ 35 w 69"/>
              <a:gd name="T57" fmla="*/ 0 h 77"/>
              <a:gd name="T58" fmla="*/ 40 w 69"/>
              <a:gd name="T59" fmla="*/ 0 h 77"/>
              <a:gd name="T60" fmla="*/ 46 w 69"/>
              <a:gd name="T61" fmla="*/ 1 h 77"/>
              <a:gd name="T62" fmla="*/ 52 w 69"/>
              <a:gd name="T63" fmla="*/ 3 h 77"/>
              <a:gd name="T64" fmla="*/ 56 w 69"/>
              <a:gd name="T65" fmla="*/ 6 h 77"/>
              <a:gd name="T66" fmla="*/ 61 w 69"/>
              <a:gd name="T67" fmla="*/ 11 h 77"/>
              <a:gd name="T68" fmla="*/ 63 w 69"/>
              <a:gd name="T69" fmla="*/ 16 h 77"/>
              <a:gd name="T70" fmla="*/ 67 w 69"/>
              <a:gd name="T71" fmla="*/ 21 h 77"/>
              <a:gd name="T72" fmla="*/ 68 w 69"/>
              <a:gd name="T73" fmla="*/ 27 h 77"/>
              <a:gd name="T74" fmla="*/ 69 w 69"/>
              <a:gd name="T75" fmla="*/ 33 h 77"/>
              <a:gd name="T76" fmla="*/ 69 w 69"/>
              <a:gd name="T77" fmla="*/ 40 h 77"/>
              <a:gd name="T78" fmla="*/ 20 w 69"/>
              <a:gd name="T79" fmla="*/ 45 h 77"/>
              <a:gd name="T80" fmla="*/ 21 w 69"/>
              <a:gd name="T81" fmla="*/ 51 h 77"/>
              <a:gd name="T82" fmla="*/ 23 w 69"/>
              <a:gd name="T83" fmla="*/ 56 h 77"/>
              <a:gd name="T84" fmla="*/ 28 w 69"/>
              <a:gd name="T85" fmla="*/ 60 h 77"/>
              <a:gd name="T86" fmla="*/ 33 w 69"/>
              <a:gd name="T87" fmla="*/ 63 h 77"/>
              <a:gd name="T88" fmla="*/ 39 w 69"/>
              <a:gd name="T89" fmla="*/ 63 h 77"/>
              <a:gd name="T90" fmla="*/ 44 w 69"/>
              <a:gd name="T91" fmla="*/ 60 h 77"/>
              <a:gd name="T92" fmla="*/ 46 w 69"/>
              <a:gd name="T93" fmla="*/ 57 h 77"/>
              <a:gd name="T94" fmla="*/ 48 w 69"/>
              <a:gd name="T95" fmla="*/ 51 h 77"/>
              <a:gd name="T96" fmla="*/ 49 w 69"/>
              <a:gd name="T97" fmla="*/ 27 h 77"/>
              <a:gd name="T98" fmla="*/ 48 w 69"/>
              <a:gd name="T99" fmla="*/ 22 h 77"/>
              <a:gd name="T100" fmla="*/ 46 w 69"/>
              <a:gd name="T101" fmla="*/ 19 h 77"/>
              <a:gd name="T102" fmla="*/ 43 w 69"/>
              <a:gd name="T103" fmla="*/ 17 h 77"/>
              <a:gd name="T104" fmla="*/ 38 w 69"/>
              <a:gd name="T105" fmla="*/ 14 h 77"/>
              <a:gd name="T106" fmla="*/ 32 w 69"/>
              <a:gd name="T107" fmla="*/ 14 h 77"/>
              <a:gd name="T108" fmla="*/ 28 w 69"/>
              <a:gd name="T109" fmla="*/ 17 h 77"/>
              <a:gd name="T110" fmla="*/ 24 w 69"/>
              <a:gd name="T111" fmla="*/ 20 h 77"/>
              <a:gd name="T112" fmla="*/ 21 w 69"/>
              <a:gd name="T113" fmla="*/ 25 h 77"/>
              <a:gd name="T114" fmla="*/ 21 w 69"/>
              <a:gd name="T115" fmla="*/ 30 h 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77"/>
              <a:gd name="T176" fmla="*/ 69 w 69"/>
              <a:gd name="T177" fmla="*/ 77 h 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77">
                <a:moveTo>
                  <a:pt x="48" y="51"/>
                </a:moveTo>
                <a:lnTo>
                  <a:pt x="68" y="55"/>
                </a:lnTo>
                <a:lnTo>
                  <a:pt x="68" y="56"/>
                </a:lnTo>
                <a:lnTo>
                  <a:pt x="68" y="57"/>
                </a:lnTo>
                <a:lnTo>
                  <a:pt x="67" y="58"/>
                </a:lnTo>
                <a:lnTo>
                  <a:pt x="67" y="59"/>
                </a:lnTo>
                <a:lnTo>
                  <a:pt x="66" y="60"/>
                </a:lnTo>
                <a:lnTo>
                  <a:pt x="66" y="61"/>
                </a:lnTo>
                <a:lnTo>
                  <a:pt x="64" y="63"/>
                </a:lnTo>
                <a:lnTo>
                  <a:pt x="64" y="64"/>
                </a:lnTo>
                <a:lnTo>
                  <a:pt x="63" y="64"/>
                </a:lnTo>
                <a:lnTo>
                  <a:pt x="63" y="65"/>
                </a:lnTo>
                <a:lnTo>
                  <a:pt x="62" y="65"/>
                </a:lnTo>
                <a:lnTo>
                  <a:pt x="62" y="66"/>
                </a:lnTo>
                <a:lnTo>
                  <a:pt x="61" y="67"/>
                </a:lnTo>
                <a:lnTo>
                  <a:pt x="61" y="68"/>
                </a:lnTo>
                <a:lnTo>
                  <a:pt x="60" y="68"/>
                </a:lnTo>
                <a:lnTo>
                  <a:pt x="59" y="69"/>
                </a:lnTo>
                <a:lnTo>
                  <a:pt x="58" y="71"/>
                </a:lnTo>
                <a:lnTo>
                  <a:pt x="56" y="71"/>
                </a:lnTo>
                <a:lnTo>
                  <a:pt x="56" y="72"/>
                </a:lnTo>
                <a:lnTo>
                  <a:pt x="55" y="72"/>
                </a:lnTo>
                <a:lnTo>
                  <a:pt x="55" y="73"/>
                </a:lnTo>
                <a:lnTo>
                  <a:pt x="54" y="73"/>
                </a:lnTo>
                <a:lnTo>
                  <a:pt x="53" y="73"/>
                </a:lnTo>
                <a:lnTo>
                  <a:pt x="53" y="74"/>
                </a:lnTo>
                <a:lnTo>
                  <a:pt x="52" y="74"/>
                </a:lnTo>
                <a:lnTo>
                  <a:pt x="51" y="74"/>
                </a:lnTo>
                <a:lnTo>
                  <a:pt x="49" y="75"/>
                </a:lnTo>
                <a:lnTo>
                  <a:pt x="48" y="75"/>
                </a:lnTo>
                <a:lnTo>
                  <a:pt x="47" y="75"/>
                </a:lnTo>
                <a:lnTo>
                  <a:pt x="46" y="75"/>
                </a:lnTo>
                <a:lnTo>
                  <a:pt x="46" y="76"/>
                </a:lnTo>
                <a:lnTo>
                  <a:pt x="45" y="76"/>
                </a:lnTo>
                <a:lnTo>
                  <a:pt x="44" y="76"/>
                </a:lnTo>
                <a:lnTo>
                  <a:pt x="43" y="76"/>
                </a:lnTo>
                <a:lnTo>
                  <a:pt x="41" y="76"/>
                </a:lnTo>
                <a:lnTo>
                  <a:pt x="40" y="76"/>
                </a:lnTo>
                <a:lnTo>
                  <a:pt x="39" y="76"/>
                </a:lnTo>
                <a:lnTo>
                  <a:pt x="38" y="77"/>
                </a:lnTo>
                <a:lnTo>
                  <a:pt x="37" y="77"/>
                </a:lnTo>
                <a:lnTo>
                  <a:pt x="36" y="77"/>
                </a:lnTo>
                <a:lnTo>
                  <a:pt x="35" y="77"/>
                </a:lnTo>
                <a:lnTo>
                  <a:pt x="33" y="77"/>
                </a:lnTo>
                <a:lnTo>
                  <a:pt x="32" y="76"/>
                </a:lnTo>
                <a:lnTo>
                  <a:pt x="31" y="76"/>
                </a:lnTo>
                <a:lnTo>
                  <a:pt x="30" y="76"/>
                </a:lnTo>
                <a:lnTo>
                  <a:pt x="29" y="76"/>
                </a:lnTo>
                <a:lnTo>
                  <a:pt x="28" y="76"/>
                </a:lnTo>
                <a:lnTo>
                  <a:pt x="27" y="76"/>
                </a:lnTo>
                <a:lnTo>
                  <a:pt x="25" y="76"/>
                </a:lnTo>
                <a:lnTo>
                  <a:pt x="24" y="75"/>
                </a:lnTo>
                <a:lnTo>
                  <a:pt x="23" y="75"/>
                </a:lnTo>
                <a:lnTo>
                  <a:pt x="22" y="75"/>
                </a:lnTo>
                <a:lnTo>
                  <a:pt x="21" y="74"/>
                </a:lnTo>
                <a:lnTo>
                  <a:pt x="20" y="74"/>
                </a:lnTo>
                <a:lnTo>
                  <a:pt x="19" y="74"/>
                </a:lnTo>
                <a:lnTo>
                  <a:pt x="19" y="73"/>
                </a:lnTo>
                <a:lnTo>
                  <a:pt x="17" y="73"/>
                </a:lnTo>
                <a:lnTo>
                  <a:pt x="16" y="73"/>
                </a:lnTo>
                <a:lnTo>
                  <a:pt x="15" y="72"/>
                </a:lnTo>
                <a:lnTo>
                  <a:pt x="14" y="71"/>
                </a:lnTo>
                <a:lnTo>
                  <a:pt x="13" y="71"/>
                </a:lnTo>
                <a:lnTo>
                  <a:pt x="13" y="69"/>
                </a:lnTo>
                <a:lnTo>
                  <a:pt x="12" y="69"/>
                </a:lnTo>
                <a:lnTo>
                  <a:pt x="11" y="68"/>
                </a:lnTo>
                <a:lnTo>
                  <a:pt x="9" y="67"/>
                </a:lnTo>
                <a:lnTo>
                  <a:pt x="9" y="66"/>
                </a:lnTo>
                <a:lnTo>
                  <a:pt x="8" y="66"/>
                </a:lnTo>
                <a:lnTo>
                  <a:pt x="8" y="65"/>
                </a:lnTo>
                <a:lnTo>
                  <a:pt x="7" y="64"/>
                </a:lnTo>
                <a:lnTo>
                  <a:pt x="6" y="63"/>
                </a:lnTo>
                <a:lnTo>
                  <a:pt x="6" y="61"/>
                </a:lnTo>
                <a:lnTo>
                  <a:pt x="5" y="61"/>
                </a:lnTo>
                <a:lnTo>
                  <a:pt x="5" y="60"/>
                </a:lnTo>
                <a:lnTo>
                  <a:pt x="5" y="59"/>
                </a:lnTo>
                <a:lnTo>
                  <a:pt x="4" y="59"/>
                </a:lnTo>
                <a:lnTo>
                  <a:pt x="4" y="58"/>
                </a:lnTo>
                <a:lnTo>
                  <a:pt x="2" y="57"/>
                </a:lnTo>
                <a:lnTo>
                  <a:pt x="2" y="56"/>
                </a:lnTo>
                <a:lnTo>
                  <a:pt x="2" y="55"/>
                </a:lnTo>
                <a:lnTo>
                  <a:pt x="1" y="53"/>
                </a:lnTo>
                <a:lnTo>
                  <a:pt x="1" y="52"/>
                </a:lnTo>
                <a:lnTo>
                  <a:pt x="1" y="51"/>
                </a:lnTo>
                <a:lnTo>
                  <a:pt x="1" y="50"/>
                </a:lnTo>
                <a:lnTo>
                  <a:pt x="0" y="49"/>
                </a:lnTo>
                <a:lnTo>
                  <a:pt x="0" y="48"/>
                </a:lnTo>
                <a:lnTo>
                  <a:pt x="0" y="46"/>
                </a:lnTo>
                <a:lnTo>
                  <a:pt x="0" y="45"/>
                </a:lnTo>
                <a:lnTo>
                  <a:pt x="0" y="44"/>
                </a:lnTo>
                <a:lnTo>
                  <a:pt x="0" y="43"/>
                </a:lnTo>
                <a:lnTo>
                  <a:pt x="0" y="42"/>
                </a:lnTo>
                <a:lnTo>
                  <a:pt x="0" y="41"/>
                </a:lnTo>
                <a:lnTo>
                  <a:pt x="0" y="40"/>
                </a:lnTo>
                <a:lnTo>
                  <a:pt x="0" y="38"/>
                </a:lnTo>
                <a:lnTo>
                  <a:pt x="0" y="37"/>
                </a:lnTo>
                <a:lnTo>
                  <a:pt x="0" y="36"/>
                </a:lnTo>
                <a:lnTo>
                  <a:pt x="0" y="35"/>
                </a:lnTo>
                <a:lnTo>
                  <a:pt x="0" y="34"/>
                </a:lnTo>
                <a:lnTo>
                  <a:pt x="0" y="33"/>
                </a:lnTo>
                <a:lnTo>
                  <a:pt x="0" y="32"/>
                </a:lnTo>
                <a:lnTo>
                  <a:pt x="0" y="30"/>
                </a:lnTo>
                <a:lnTo>
                  <a:pt x="0" y="29"/>
                </a:lnTo>
                <a:lnTo>
                  <a:pt x="0" y="28"/>
                </a:lnTo>
                <a:lnTo>
                  <a:pt x="1" y="27"/>
                </a:lnTo>
                <a:lnTo>
                  <a:pt x="1" y="26"/>
                </a:lnTo>
                <a:lnTo>
                  <a:pt x="1" y="25"/>
                </a:lnTo>
                <a:lnTo>
                  <a:pt x="1" y="24"/>
                </a:lnTo>
                <a:lnTo>
                  <a:pt x="2" y="24"/>
                </a:lnTo>
                <a:lnTo>
                  <a:pt x="2" y="22"/>
                </a:lnTo>
                <a:lnTo>
                  <a:pt x="2" y="21"/>
                </a:lnTo>
                <a:lnTo>
                  <a:pt x="2" y="20"/>
                </a:lnTo>
                <a:lnTo>
                  <a:pt x="4" y="19"/>
                </a:lnTo>
                <a:lnTo>
                  <a:pt x="4" y="18"/>
                </a:lnTo>
                <a:lnTo>
                  <a:pt x="5" y="17"/>
                </a:lnTo>
                <a:lnTo>
                  <a:pt x="5" y="16"/>
                </a:lnTo>
                <a:lnTo>
                  <a:pt x="6" y="14"/>
                </a:lnTo>
                <a:lnTo>
                  <a:pt x="7" y="13"/>
                </a:lnTo>
                <a:lnTo>
                  <a:pt x="7" y="12"/>
                </a:lnTo>
                <a:lnTo>
                  <a:pt x="8" y="12"/>
                </a:lnTo>
                <a:lnTo>
                  <a:pt x="8" y="11"/>
                </a:lnTo>
                <a:lnTo>
                  <a:pt x="9" y="10"/>
                </a:lnTo>
                <a:lnTo>
                  <a:pt x="11" y="9"/>
                </a:lnTo>
                <a:lnTo>
                  <a:pt x="12" y="8"/>
                </a:lnTo>
                <a:lnTo>
                  <a:pt x="13" y="6"/>
                </a:lnTo>
                <a:lnTo>
                  <a:pt x="14" y="5"/>
                </a:lnTo>
                <a:lnTo>
                  <a:pt x="15" y="5"/>
                </a:lnTo>
                <a:lnTo>
                  <a:pt x="15" y="4"/>
                </a:lnTo>
                <a:lnTo>
                  <a:pt x="16" y="4"/>
                </a:lnTo>
                <a:lnTo>
                  <a:pt x="17" y="3"/>
                </a:lnTo>
                <a:lnTo>
                  <a:pt x="19" y="3"/>
                </a:lnTo>
                <a:lnTo>
                  <a:pt x="20" y="2"/>
                </a:lnTo>
                <a:lnTo>
                  <a:pt x="21" y="2"/>
                </a:lnTo>
                <a:lnTo>
                  <a:pt x="22" y="2"/>
                </a:lnTo>
                <a:lnTo>
                  <a:pt x="23" y="1"/>
                </a:lnTo>
                <a:lnTo>
                  <a:pt x="24" y="1"/>
                </a:lnTo>
                <a:lnTo>
                  <a:pt x="25" y="1"/>
                </a:lnTo>
                <a:lnTo>
                  <a:pt x="27" y="0"/>
                </a:lnTo>
                <a:lnTo>
                  <a:pt x="28" y="0"/>
                </a:lnTo>
                <a:lnTo>
                  <a:pt x="29" y="0"/>
                </a:lnTo>
                <a:lnTo>
                  <a:pt x="30" y="0"/>
                </a:lnTo>
                <a:lnTo>
                  <a:pt x="31" y="0"/>
                </a:lnTo>
                <a:lnTo>
                  <a:pt x="32" y="0"/>
                </a:lnTo>
                <a:lnTo>
                  <a:pt x="33" y="0"/>
                </a:lnTo>
                <a:lnTo>
                  <a:pt x="35" y="0"/>
                </a:lnTo>
                <a:lnTo>
                  <a:pt x="36" y="0"/>
                </a:lnTo>
                <a:lnTo>
                  <a:pt x="37" y="0"/>
                </a:lnTo>
                <a:lnTo>
                  <a:pt x="38" y="0"/>
                </a:lnTo>
                <a:lnTo>
                  <a:pt x="39" y="0"/>
                </a:lnTo>
                <a:lnTo>
                  <a:pt x="40" y="0"/>
                </a:lnTo>
                <a:lnTo>
                  <a:pt x="41" y="0"/>
                </a:lnTo>
                <a:lnTo>
                  <a:pt x="43" y="1"/>
                </a:lnTo>
                <a:lnTo>
                  <a:pt x="44" y="1"/>
                </a:lnTo>
                <a:lnTo>
                  <a:pt x="45" y="1"/>
                </a:lnTo>
                <a:lnTo>
                  <a:pt x="46" y="1"/>
                </a:lnTo>
                <a:lnTo>
                  <a:pt x="47" y="2"/>
                </a:lnTo>
                <a:lnTo>
                  <a:pt x="48" y="2"/>
                </a:lnTo>
                <a:lnTo>
                  <a:pt x="49" y="2"/>
                </a:lnTo>
                <a:lnTo>
                  <a:pt x="51" y="3"/>
                </a:lnTo>
                <a:lnTo>
                  <a:pt x="52" y="3"/>
                </a:lnTo>
                <a:lnTo>
                  <a:pt x="53" y="4"/>
                </a:lnTo>
                <a:lnTo>
                  <a:pt x="54" y="5"/>
                </a:lnTo>
                <a:lnTo>
                  <a:pt x="55" y="5"/>
                </a:lnTo>
                <a:lnTo>
                  <a:pt x="55" y="6"/>
                </a:lnTo>
                <a:lnTo>
                  <a:pt x="56" y="6"/>
                </a:lnTo>
                <a:lnTo>
                  <a:pt x="56" y="8"/>
                </a:lnTo>
                <a:lnTo>
                  <a:pt x="58" y="8"/>
                </a:lnTo>
                <a:lnTo>
                  <a:pt x="59" y="9"/>
                </a:lnTo>
                <a:lnTo>
                  <a:pt x="60" y="10"/>
                </a:lnTo>
                <a:lnTo>
                  <a:pt x="61" y="11"/>
                </a:lnTo>
                <a:lnTo>
                  <a:pt x="61" y="12"/>
                </a:lnTo>
                <a:lnTo>
                  <a:pt x="62" y="12"/>
                </a:lnTo>
                <a:lnTo>
                  <a:pt x="62" y="13"/>
                </a:lnTo>
                <a:lnTo>
                  <a:pt x="63" y="14"/>
                </a:lnTo>
                <a:lnTo>
                  <a:pt x="63" y="16"/>
                </a:lnTo>
                <a:lnTo>
                  <a:pt x="64" y="17"/>
                </a:lnTo>
                <a:lnTo>
                  <a:pt x="66" y="18"/>
                </a:lnTo>
                <a:lnTo>
                  <a:pt x="66" y="19"/>
                </a:lnTo>
                <a:lnTo>
                  <a:pt x="66" y="20"/>
                </a:lnTo>
                <a:lnTo>
                  <a:pt x="67" y="21"/>
                </a:lnTo>
                <a:lnTo>
                  <a:pt x="67" y="22"/>
                </a:lnTo>
                <a:lnTo>
                  <a:pt x="67" y="24"/>
                </a:lnTo>
                <a:lnTo>
                  <a:pt x="68" y="25"/>
                </a:lnTo>
                <a:lnTo>
                  <a:pt x="68" y="26"/>
                </a:lnTo>
                <a:lnTo>
                  <a:pt x="68" y="27"/>
                </a:lnTo>
                <a:lnTo>
                  <a:pt x="68" y="28"/>
                </a:lnTo>
                <a:lnTo>
                  <a:pt x="68" y="29"/>
                </a:lnTo>
                <a:lnTo>
                  <a:pt x="69" y="30"/>
                </a:lnTo>
                <a:lnTo>
                  <a:pt x="69" y="32"/>
                </a:lnTo>
                <a:lnTo>
                  <a:pt x="69" y="33"/>
                </a:lnTo>
                <a:lnTo>
                  <a:pt x="69" y="34"/>
                </a:lnTo>
                <a:lnTo>
                  <a:pt x="69" y="36"/>
                </a:lnTo>
                <a:lnTo>
                  <a:pt x="69" y="37"/>
                </a:lnTo>
                <a:lnTo>
                  <a:pt x="69" y="38"/>
                </a:lnTo>
                <a:lnTo>
                  <a:pt x="69" y="40"/>
                </a:lnTo>
                <a:lnTo>
                  <a:pt x="69" y="41"/>
                </a:lnTo>
                <a:lnTo>
                  <a:pt x="69" y="42"/>
                </a:lnTo>
                <a:lnTo>
                  <a:pt x="69" y="44"/>
                </a:lnTo>
                <a:lnTo>
                  <a:pt x="20" y="44"/>
                </a:lnTo>
                <a:lnTo>
                  <a:pt x="20" y="45"/>
                </a:lnTo>
                <a:lnTo>
                  <a:pt x="20" y="46"/>
                </a:lnTo>
                <a:lnTo>
                  <a:pt x="21" y="48"/>
                </a:lnTo>
                <a:lnTo>
                  <a:pt x="21" y="49"/>
                </a:lnTo>
                <a:lnTo>
                  <a:pt x="21" y="50"/>
                </a:lnTo>
                <a:lnTo>
                  <a:pt x="21" y="51"/>
                </a:lnTo>
                <a:lnTo>
                  <a:pt x="22" y="52"/>
                </a:lnTo>
                <a:lnTo>
                  <a:pt x="22" y="53"/>
                </a:lnTo>
                <a:lnTo>
                  <a:pt x="22" y="55"/>
                </a:lnTo>
                <a:lnTo>
                  <a:pt x="23" y="55"/>
                </a:lnTo>
                <a:lnTo>
                  <a:pt x="23" y="56"/>
                </a:lnTo>
                <a:lnTo>
                  <a:pt x="24" y="57"/>
                </a:lnTo>
                <a:lnTo>
                  <a:pt x="25" y="58"/>
                </a:lnTo>
                <a:lnTo>
                  <a:pt x="27" y="59"/>
                </a:lnTo>
                <a:lnTo>
                  <a:pt x="28" y="59"/>
                </a:lnTo>
                <a:lnTo>
                  <a:pt x="28" y="60"/>
                </a:lnTo>
                <a:lnTo>
                  <a:pt x="29" y="60"/>
                </a:lnTo>
                <a:lnTo>
                  <a:pt x="30" y="61"/>
                </a:lnTo>
                <a:lnTo>
                  <a:pt x="31" y="61"/>
                </a:lnTo>
                <a:lnTo>
                  <a:pt x="32" y="61"/>
                </a:lnTo>
                <a:lnTo>
                  <a:pt x="33" y="63"/>
                </a:lnTo>
                <a:lnTo>
                  <a:pt x="35" y="63"/>
                </a:lnTo>
                <a:lnTo>
                  <a:pt x="36" y="63"/>
                </a:lnTo>
                <a:lnTo>
                  <a:pt x="37" y="63"/>
                </a:lnTo>
                <a:lnTo>
                  <a:pt x="38" y="63"/>
                </a:lnTo>
                <a:lnTo>
                  <a:pt x="39" y="63"/>
                </a:lnTo>
                <a:lnTo>
                  <a:pt x="39" y="61"/>
                </a:lnTo>
                <a:lnTo>
                  <a:pt x="40" y="61"/>
                </a:lnTo>
                <a:lnTo>
                  <a:pt x="41" y="61"/>
                </a:lnTo>
                <a:lnTo>
                  <a:pt x="43" y="60"/>
                </a:lnTo>
                <a:lnTo>
                  <a:pt x="44" y="60"/>
                </a:lnTo>
                <a:lnTo>
                  <a:pt x="44" y="59"/>
                </a:lnTo>
                <a:lnTo>
                  <a:pt x="45" y="59"/>
                </a:lnTo>
                <a:lnTo>
                  <a:pt x="45" y="58"/>
                </a:lnTo>
                <a:lnTo>
                  <a:pt x="46" y="58"/>
                </a:lnTo>
                <a:lnTo>
                  <a:pt x="46" y="57"/>
                </a:lnTo>
                <a:lnTo>
                  <a:pt x="47" y="56"/>
                </a:lnTo>
                <a:lnTo>
                  <a:pt x="47" y="55"/>
                </a:lnTo>
                <a:lnTo>
                  <a:pt x="48" y="53"/>
                </a:lnTo>
                <a:lnTo>
                  <a:pt x="48" y="52"/>
                </a:lnTo>
                <a:lnTo>
                  <a:pt x="48" y="51"/>
                </a:lnTo>
                <a:close/>
                <a:moveTo>
                  <a:pt x="49" y="32"/>
                </a:moveTo>
                <a:lnTo>
                  <a:pt x="49" y="30"/>
                </a:lnTo>
                <a:lnTo>
                  <a:pt x="49" y="29"/>
                </a:lnTo>
                <a:lnTo>
                  <a:pt x="49" y="28"/>
                </a:lnTo>
                <a:lnTo>
                  <a:pt x="49" y="27"/>
                </a:lnTo>
                <a:lnTo>
                  <a:pt x="49" y="26"/>
                </a:lnTo>
                <a:lnTo>
                  <a:pt x="48" y="26"/>
                </a:lnTo>
                <a:lnTo>
                  <a:pt x="48" y="25"/>
                </a:lnTo>
                <a:lnTo>
                  <a:pt x="48" y="24"/>
                </a:lnTo>
                <a:lnTo>
                  <a:pt x="48" y="22"/>
                </a:lnTo>
                <a:lnTo>
                  <a:pt x="47" y="22"/>
                </a:lnTo>
                <a:lnTo>
                  <a:pt x="47" y="21"/>
                </a:lnTo>
                <a:lnTo>
                  <a:pt x="47" y="20"/>
                </a:lnTo>
                <a:lnTo>
                  <a:pt x="46" y="20"/>
                </a:lnTo>
                <a:lnTo>
                  <a:pt x="46" y="19"/>
                </a:lnTo>
                <a:lnTo>
                  <a:pt x="45" y="19"/>
                </a:lnTo>
                <a:lnTo>
                  <a:pt x="45" y="18"/>
                </a:lnTo>
                <a:lnTo>
                  <a:pt x="44" y="18"/>
                </a:lnTo>
                <a:lnTo>
                  <a:pt x="44" y="17"/>
                </a:lnTo>
                <a:lnTo>
                  <a:pt x="43" y="17"/>
                </a:lnTo>
                <a:lnTo>
                  <a:pt x="41" y="16"/>
                </a:lnTo>
                <a:lnTo>
                  <a:pt x="40" y="16"/>
                </a:lnTo>
                <a:lnTo>
                  <a:pt x="39" y="16"/>
                </a:lnTo>
                <a:lnTo>
                  <a:pt x="39" y="14"/>
                </a:lnTo>
                <a:lnTo>
                  <a:pt x="38" y="14"/>
                </a:lnTo>
                <a:lnTo>
                  <a:pt x="37" y="14"/>
                </a:lnTo>
                <a:lnTo>
                  <a:pt x="36" y="14"/>
                </a:lnTo>
                <a:lnTo>
                  <a:pt x="35" y="14"/>
                </a:lnTo>
                <a:lnTo>
                  <a:pt x="33" y="14"/>
                </a:lnTo>
                <a:lnTo>
                  <a:pt x="32" y="14"/>
                </a:lnTo>
                <a:lnTo>
                  <a:pt x="31" y="14"/>
                </a:lnTo>
                <a:lnTo>
                  <a:pt x="30" y="16"/>
                </a:lnTo>
                <a:lnTo>
                  <a:pt x="29" y="16"/>
                </a:lnTo>
                <a:lnTo>
                  <a:pt x="28" y="16"/>
                </a:lnTo>
                <a:lnTo>
                  <a:pt x="28" y="17"/>
                </a:lnTo>
                <a:lnTo>
                  <a:pt x="27" y="17"/>
                </a:lnTo>
                <a:lnTo>
                  <a:pt x="27" y="18"/>
                </a:lnTo>
                <a:lnTo>
                  <a:pt x="25" y="18"/>
                </a:lnTo>
                <a:lnTo>
                  <a:pt x="24" y="19"/>
                </a:lnTo>
                <a:lnTo>
                  <a:pt x="24" y="20"/>
                </a:lnTo>
                <a:lnTo>
                  <a:pt x="23" y="20"/>
                </a:lnTo>
                <a:lnTo>
                  <a:pt x="23" y="21"/>
                </a:lnTo>
                <a:lnTo>
                  <a:pt x="22" y="22"/>
                </a:lnTo>
                <a:lnTo>
                  <a:pt x="22" y="24"/>
                </a:lnTo>
                <a:lnTo>
                  <a:pt x="21" y="25"/>
                </a:lnTo>
                <a:lnTo>
                  <a:pt x="21" y="26"/>
                </a:lnTo>
                <a:lnTo>
                  <a:pt x="21" y="27"/>
                </a:lnTo>
                <a:lnTo>
                  <a:pt x="21" y="28"/>
                </a:lnTo>
                <a:lnTo>
                  <a:pt x="21" y="29"/>
                </a:lnTo>
                <a:lnTo>
                  <a:pt x="21" y="30"/>
                </a:lnTo>
                <a:lnTo>
                  <a:pt x="21" y="32"/>
                </a:lnTo>
                <a:lnTo>
                  <a:pt x="49"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5" name="Freeform 128"/>
          <p:cNvSpPr>
            <a:spLocks/>
          </p:cNvSpPr>
          <p:nvPr/>
        </p:nvSpPr>
        <p:spPr bwMode="auto">
          <a:xfrm>
            <a:off x="6438900" y="5548313"/>
            <a:ext cx="122238" cy="165100"/>
          </a:xfrm>
          <a:custGeom>
            <a:avLst/>
            <a:gdLst>
              <a:gd name="T0" fmla="*/ 20 w 77"/>
              <a:gd name="T1" fmla="*/ 0 h 104"/>
              <a:gd name="T2" fmla="*/ 56 w 77"/>
              <a:gd name="T3" fmla="*/ 0 h 104"/>
              <a:gd name="T4" fmla="*/ 50 w 77"/>
              <a:gd name="T5" fmla="*/ 72 h 104"/>
              <a:gd name="T6" fmla="*/ 46 w 77"/>
              <a:gd name="T7" fmla="*/ 86 h 104"/>
              <a:gd name="T8" fmla="*/ 45 w 77"/>
              <a:gd name="T9" fmla="*/ 87 h 104"/>
              <a:gd name="T10" fmla="*/ 43 w 77"/>
              <a:gd name="T11" fmla="*/ 88 h 104"/>
              <a:gd name="T12" fmla="*/ 43 w 77"/>
              <a:gd name="T13" fmla="*/ 90 h 104"/>
              <a:gd name="T14" fmla="*/ 42 w 77"/>
              <a:gd name="T15" fmla="*/ 91 h 104"/>
              <a:gd name="T16" fmla="*/ 41 w 77"/>
              <a:gd name="T17" fmla="*/ 92 h 104"/>
              <a:gd name="T18" fmla="*/ 41 w 77"/>
              <a:gd name="T19" fmla="*/ 95 h 104"/>
              <a:gd name="T20" fmla="*/ 40 w 77"/>
              <a:gd name="T21" fmla="*/ 96 h 104"/>
              <a:gd name="T22" fmla="*/ 39 w 77"/>
              <a:gd name="T23" fmla="*/ 97 h 104"/>
              <a:gd name="T24" fmla="*/ 38 w 77"/>
              <a:gd name="T25" fmla="*/ 98 h 104"/>
              <a:gd name="T26" fmla="*/ 37 w 77"/>
              <a:gd name="T27" fmla="*/ 99 h 104"/>
              <a:gd name="T28" fmla="*/ 35 w 77"/>
              <a:gd name="T29" fmla="*/ 100 h 104"/>
              <a:gd name="T30" fmla="*/ 33 w 77"/>
              <a:gd name="T31" fmla="*/ 100 h 104"/>
              <a:gd name="T32" fmla="*/ 32 w 77"/>
              <a:gd name="T33" fmla="*/ 102 h 104"/>
              <a:gd name="T34" fmla="*/ 31 w 77"/>
              <a:gd name="T35" fmla="*/ 103 h 104"/>
              <a:gd name="T36" fmla="*/ 28 w 77"/>
              <a:gd name="T37" fmla="*/ 103 h 104"/>
              <a:gd name="T38" fmla="*/ 27 w 77"/>
              <a:gd name="T39" fmla="*/ 104 h 104"/>
              <a:gd name="T40" fmla="*/ 25 w 77"/>
              <a:gd name="T41" fmla="*/ 104 h 104"/>
              <a:gd name="T42" fmla="*/ 23 w 77"/>
              <a:gd name="T43" fmla="*/ 104 h 104"/>
              <a:gd name="T44" fmla="*/ 20 w 77"/>
              <a:gd name="T45" fmla="*/ 104 h 104"/>
              <a:gd name="T46" fmla="*/ 18 w 77"/>
              <a:gd name="T47" fmla="*/ 104 h 104"/>
              <a:gd name="T48" fmla="*/ 16 w 77"/>
              <a:gd name="T49" fmla="*/ 104 h 104"/>
              <a:gd name="T50" fmla="*/ 14 w 77"/>
              <a:gd name="T51" fmla="*/ 104 h 104"/>
              <a:gd name="T52" fmla="*/ 11 w 77"/>
              <a:gd name="T53" fmla="*/ 104 h 104"/>
              <a:gd name="T54" fmla="*/ 9 w 77"/>
              <a:gd name="T55" fmla="*/ 104 h 104"/>
              <a:gd name="T56" fmla="*/ 7 w 77"/>
              <a:gd name="T57" fmla="*/ 103 h 104"/>
              <a:gd name="T58" fmla="*/ 6 w 77"/>
              <a:gd name="T59" fmla="*/ 88 h 104"/>
              <a:gd name="T60" fmla="*/ 8 w 77"/>
              <a:gd name="T61" fmla="*/ 88 h 104"/>
              <a:gd name="T62" fmla="*/ 9 w 77"/>
              <a:gd name="T63" fmla="*/ 89 h 104"/>
              <a:gd name="T64" fmla="*/ 11 w 77"/>
              <a:gd name="T65" fmla="*/ 89 h 104"/>
              <a:gd name="T66" fmla="*/ 14 w 77"/>
              <a:gd name="T67" fmla="*/ 89 h 104"/>
              <a:gd name="T68" fmla="*/ 16 w 77"/>
              <a:gd name="T69" fmla="*/ 89 h 104"/>
              <a:gd name="T70" fmla="*/ 18 w 77"/>
              <a:gd name="T71" fmla="*/ 88 h 104"/>
              <a:gd name="T72" fmla="*/ 20 w 77"/>
              <a:gd name="T73" fmla="*/ 87 h 104"/>
              <a:gd name="T74" fmla="*/ 22 w 77"/>
              <a:gd name="T75" fmla="*/ 86 h 104"/>
              <a:gd name="T76" fmla="*/ 23 w 77"/>
              <a:gd name="T77" fmla="*/ 84 h 104"/>
              <a:gd name="T78" fmla="*/ 24 w 77"/>
              <a:gd name="T79" fmla="*/ 83 h 104"/>
              <a:gd name="T80" fmla="*/ 25 w 77"/>
              <a:gd name="T81" fmla="*/ 82 h 104"/>
              <a:gd name="T82" fmla="*/ 26 w 77"/>
              <a:gd name="T83" fmla="*/ 81 h 104"/>
              <a:gd name="T84" fmla="*/ 26 w 77"/>
              <a:gd name="T85" fmla="*/ 79 h 104"/>
              <a:gd name="T86" fmla="*/ 27 w 77"/>
              <a:gd name="T87" fmla="*/ 78 h 104"/>
              <a:gd name="T88" fmla="*/ 28 w 77"/>
              <a:gd name="T89" fmla="*/ 75 h 104"/>
              <a:gd name="T90" fmla="*/ 0 w 77"/>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104"/>
              <a:gd name="T140" fmla="*/ 77 w 77"/>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104">
                <a:moveTo>
                  <a:pt x="0" y="0"/>
                </a:moveTo>
                <a:lnTo>
                  <a:pt x="20" y="0"/>
                </a:lnTo>
                <a:lnTo>
                  <a:pt x="39" y="52"/>
                </a:lnTo>
                <a:lnTo>
                  <a:pt x="56" y="0"/>
                </a:lnTo>
                <a:lnTo>
                  <a:pt x="77" y="0"/>
                </a:lnTo>
                <a:lnTo>
                  <a:pt x="50" y="72"/>
                </a:lnTo>
                <a:lnTo>
                  <a:pt x="46" y="84"/>
                </a:lnTo>
                <a:lnTo>
                  <a:pt x="46" y="86"/>
                </a:lnTo>
                <a:lnTo>
                  <a:pt x="45" y="86"/>
                </a:lnTo>
                <a:lnTo>
                  <a:pt x="45" y="87"/>
                </a:lnTo>
                <a:lnTo>
                  <a:pt x="45" y="88"/>
                </a:lnTo>
                <a:lnTo>
                  <a:pt x="43" y="88"/>
                </a:lnTo>
                <a:lnTo>
                  <a:pt x="43" y="89"/>
                </a:lnTo>
                <a:lnTo>
                  <a:pt x="43" y="90"/>
                </a:lnTo>
                <a:lnTo>
                  <a:pt x="42" y="90"/>
                </a:lnTo>
                <a:lnTo>
                  <a:pt x="42" y="91"/>
                </a:lnTo>
                <a:lnTo>
                  <a:pt x="42" y="92"/>
                </a:lnTo>
                <a:lnTo>
                  <a:pt x="41" y="92"/>
                </a:lnTo>
                <a:lnTo>
                  <a:pt x="41" y="94"/>
                </a:lnTo>
                <a:lnTo>
                  <a:pt x="41" y="95"/>
                </a:lnTo>
                <a:lnTo>
                  <a:pt x="40" y="95"/>
                </a:lnTo>
                <a:lnTo>
                  <a:pt x="40" y="96"/>
                </a:lnTo>
                <a:lnTo>
                  <a:pt x="39" y="96"/>
                </a:lnTo>
                <a:lnTo>
                  <a:pt x="39" y="97"/>
                </a:lnTo>
                <a:lnTo>
                  <a:pt x="38" y="97"/>
                </a:lnTo>
                <a:lnTo>
                  <a:pt x="38" y="98"/>
                </a:lnTo>
                <a:lnTo>
                  <a:pt x="37" y="98"/>
                </a:lnTo>
                <a:lnTo>
                  <a:pt x="37" y="99"/>
                </a:lnTo>
                <a:lnTo>
                  <a:pt x="35" y="99"/>
                </a:lnTo>
                <a:lnTo>
                  <a:pt x="35" y="100"/>
                </a:lnTo>
                <a:lnTo>
                  <a:pt x="34" y="100"/>
                </a:lnTo>
                <a:lnTo>
                  <a:pt x="33" y="100"/>
                </a:lnTo>
                <a:lnTo>
                  <a:pt x="33" y="102"/>
                </a:lnTo>
                <a:lnTo>
                  <a:pt x="32" y="102"/>
                </a:lnTo>
                <a:lnTo>
                  <a:pt x="31" y="102"/>
                </a:lnTo>
                <a:lnTo>
                  <a:pt x="31" y="103"/>
                </a:lnTo>
                <a:lnTo>
                  <a:pt x="30" y="103"/>
                </a:lnTo>
                <a:lnTo>
                  <a:pt x="28" y="103"/>
                </a:lnTo>
                <a:lnTo>
                  <a:pt x="27" y="103"/>
                </a:lnTo>
                <a:lnTo>
                  <a:pt x="27" y="104"/>
                </a:lnTo>
                <a:lnTo>
                  <a:pt x="26" y="104"/>
                </a:lnTo>
                <a:lnTo>
                  <a:pt x="25" y="104"/>
                </a:lnTo>
                <a:lnTo>
                  <a:pt x="24" y="104"/>
                </a:lnTo>
                <a:lnTo>
                  <a:pt x="23" y="104"/>
                </a:lnTo>
                <a:lnTo>
                  <a:pt x="22" y="104"/>
                </a:lnTo>
                <a:lnTo>
                  <a:pt x="20" y="104"/>
                </a:lnTo>
                <a:lnTo>
                  <a:pt x="19" y="104"/>
                </a:lnTo>
                <a:lnTo>
                  <a:pt x="18" y="104"/>
                </a:lnTo>
                <a:lnTo>
                  <a:pt x="17" y="104"/>
                </a:lnTo>
                <a:lnTo>
                  <a:pt x="16" y="104"/>
                </a:lnTo>
                <a:lnTo>
                  <a:pt x="15" y="104"/>
                </a:lnTo>
                <a:lnTo>
                  <a:pt x="14" y="104"/>
                </a:lnTo>
                <a:lnTo>
                  <a:pt x="12" y="104"/>
                </a:lnTo>
                <a:lnTo>
                  <a:pt x="11" y="104"/>
                </a:lnTo>
                <a:lnTo>
                  <a:pt x="10" y="104"/>
                </a:lnTo>
                <a:lnTo>
                  <a:pt x="9" y="104"/>
                </a:lnTo>
                <a:lnTo>
                  <a:pt x="8" y="104"/>
                </a:lnTo>
                <a:lnTo>
                  <a:pt x="7" y="103"/>
                </a:lnTo>
                <a:lnTo>
                  <a:pt x="4" y="88"/>
                </a:lnTo>
                <a:lnTo>
                  <a:pt x="6" y="88"/>
                </a:lnTo>
                <a:lnTo>
                  <a:pt x="7" y="88"/>
                </a:lnTo>
                <a:lnTo>
                  <a:pt x="8" y="88"/>
                </a:lnTo>
                <a:lnTo>
                  <a:pt x="9" y="88"/>
                </a:lnTo>
                <a:lnTo>
                  <a:pt x="9" y="89"/>
                </a:lnTo>
                <a:lnTo>
                  <a:pt x="10" y="89"/>
                </a:lnTo>
                <a:lnTo>
                  <a:pt x="11" y="89"/>
                </a:lnTo>
                <a:lnTo>
                  <a:pt x="12" y="89"/>
                </a:lnTo>
                <a:lnTo>
                  <a:pt x="14" y="89"/>
                </a:lnTo>
                <a:lnTo>
                  <a:pt x="15" y="89"/>
                </a:lnTo>
                <a:lnTo>
                  <a:pt x="16" y="89"/>
                </a:lnTo>
                <a:lnTo>
                  <a:pt x="17" y="88"/>
                </a:lnTo>
                <a:lnTo>
                  <a:pt x="18" y="88"/>
                </a:lnTo>
                <a:lnTo>
                  <a:pt x="19" y="88"/>
                </a:lnTo>
                <a:lnTo>
                  <a:pt x="20" y="87"/>
                </a:lnTo>
                <a:lnTo>
                  <a:pt x="22" y="87"/>
                </a:lnTo>
                <a:lnTo>
                  <a:pt x="22" y="86"/>
                </a:lnTo>
                <a:lnTo>
                  <a:pt x="23" y="86"/>
                </a:lnTo>
                <a:lnTo>
                  <a:pt x="23" y="84"/>
                </a:lnTo>
                <a:lnTo>
                  <a:pt x="24" y="84"/>
                </a:lnTo>
                <a:lnTo>
                  <a:pt x="24" y="83"/>
                </a:lnTo>
                <a:lnTo>
                  <a:pt x="25" y="83"/>
                </a:lnTo>
                <a:lnTo>
                  <a:pt x="25" y="82"/>
                </a:lnTo>
                <a:lnTo>
                  <a:pt x="25" y="81"/>
                </a:lnTo>
                <a:lnTo>
                  <a:pt x="26" y="81"/>
                </a:lnTo>
                <a:lnTo>
                  <a:pt x="26" y="80"/>
                </a:lnTo>
                <a:lnTo>
                  <a:pt x="26" y="79"/>
                </a:lnTo>
                <a:lnTo>
                  <a:pt x="27" y="79"/>
                </a:lnTo>
                <a:lnTo>
                  <a:pt x="27" y="78"/>
                </a:lnTo>
                <a:lnTo>
                  <a:pt x="27" y="76"/>
                </a:lnTo>
                <a:lnTo>
                  <a:pt x="28" y="75"/>
                </a:lnTo>
                <a:lnTo>
                  <a:pt x="28" y="74"/>
                </a:lnTo>
                <a:lnTo>
                  <a:pt x="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6" name="Freeform 129"/>
          <p:cNvSpPr>
            <a:spLocks/>
          </p:cNvSpPr>
          <p:nvPr/>
        </p:nvSpPr>
        <p:spPr bwMode="auto">
          <a:xfrm>
            <a:off x="6643688" y="5503863"/>
            <a:ext cx="107950" cy="161925"/>
          </a:xfrm>
          <a:custGeom>
            <a:avLst/>
            <a:gdLst>
              <a:gd name="T0" fmla="*/ 21 w 68"/>
              <a:gd name="T1" fmla="*/ 36 h 102"/>
              <a:gd name="T2" fmla="*/ 24 w 68"/>
              <a:gd name="T3" fmla="*/ 32 h 102"/>
              <a:gd name="T4" fmla="*/ 27 w 68"/>
              <a:gd name="T5" fmla="*/ 31 h 102"/>
              <a:gd name="T6" fmla="*/ 30 w 68"/>
              <a:gd name="T7" fmla="*/ 29 h 102"/>
              <a:gd name="T8" fmla="*/ 34 w 68"/>
              <a:gd name="T9" fmla="*/ 28 h 102"/>
              <a:gd name="T10" fmla="*/ 37 w 68"/>
              <a:gd name="T11" fmla="*/ 27 h 102"/>
              <a:gd name="T12" fmla="*/ 40 w 68"/>
              <a:gd name="T13" fmla="*/ 27 h 102"/>
              <a:gd name="T14" fmla="*/ 44 w 68"/>
              <a:gd name="T15" fmla="*/ 27 h 102"/>
              <a:gd name="T16" fmla="*/ 47 w 68"/>
              <a:gd name="T17" fmla="*/ 27 h 102"/>
              <a:gd name="T18" fmla="*/ 50 w 68"/>
              <a:gd name="T19" fmla="*/ 28 h 102"/>
              <a:gd name="T20" fmla="*/ 53 w 68"/>
              <a:gd name="T21" fmla="*/ 28 h 102"/>
              <a:gd name="T22" fmla="*/ 55 w 68"/>
              <a:gd name="T23" fmla="*/ 29 h 102"/>
              <a:gd name="T24" fmla="*/ 58 w 68"/>
              <a:gd name="T25" fmla="*/ 30 h 102"/>
              <a:gd name="T26" fmla="*/ 60 w 68"/>
              <a:gd name="T27" fmla="*/ 32 h 102"/>
              <a:gd name="T28" fmla="*/ 62 w 68"/>
              <a:gd name="T29" fmla="*/ 36 h 102"/>
              <a:gd name="T30" fmla="*/ 65 w 68"/>
              <a:gd name="T31" fmla="*/ 37 h 102"/>
              <a:gd name="T32" fmla="*/ 66 w 68"/>
              <a:gd name="T33" fmla="*/ 39 h 102"/>
              <a:gd name="T34" fmla="*/ 66 w 68"/>
              <a:gd name="T35" fmla="*/ 43 h 102"/>
              <a:gd name="T36" fmla="*/ 67 w 68"/>
              <a:gd name="T37" fmla="*/ 45 h 102"/>
              <a:gd name="T38" fmla="*/ 67 w 68"/>
              <a:gd name="T39" fmla="*/ 48 h 102"/>
              <a:gd name="T40" fmla="*/ 67 w 68"/>
              <a:gd name="T41" fmla="*/ 52 h 102"/>
              <a:gd name="T42" fmla="*/ 68 w 68"/>
              <a:gd name="T43" fmla="*/ 54 h 102"/>
              <a:gd name="T44" fmla="*/ 68 w 68"/>
              <a:gd name="T45" fmla="*/ 57 h 102"/>
              <a:gd name="T46" fmla="*/ 47 w 68"/>
              <a:gd name="T47" fmla="*/ 102 h 102"/>
              <a:gd name="T48" fmla="*/ 47 w 68"/>
              <a:gd name="T49" fmla="*/ 61 h 102"/>
              <a:gd name="T50" fmla="*/ 47 w 68"/>
              <a:gd name="T51" fmla="*/ 57 h 102"/>
              <a:gd name="T52" fmla="*/ 47 w 68"/>
              <a:gd name="T53" fmla="*/ 54 h 102"/>
              <a:gd name="T54" fmla="*/ 47 w 68"/>
              <a:gd name="T55" fmla="*/ 51 h 102"/>
              <a:gd name="T56" fmla="*/ 46 w 68"/>
              <a:gd name="T57" fmla="*/ 48 h 102"/>
              <a:gd name="T58" fmla="*/ 45 w 68"/>
              <a:gd name="T59" fmla="*/ 46 h 102"/>
              <a:gd name="T60" fmla="*/ 44 w 68"/>
              <a:gd name="T61" fmla="*/ 44 h 102"/>
              <a:gd name="T62" fmla="*/ 42 w 68"/>
              <a:gd name="T63" fmla="*/ 43 h 102"/>
              <a:gd name="T64" fmla="*/ 39 w 68"/>
              <a:gd name="T65" fmla="*/ 41 h 102"/>
              <a:gd name="T66" fmla="*/ 36 w 68"/>
              <a:gd name="T67" fmla="*/ 41 h 102"/>
              <a:gd name="T68" fmla="*/ 32 w 68"/>
              <a:gd name="T69" fmla="*/ 41 h 102"/>
              <a:gd name="T70" fmla="*/ 29 w 68"/>
              <a:gd name="T71" fmla="*/ 43 h 102"/>
              <a:gd name="T72" fmla="*/ 27 w 68"/>
              <a:gd name="T73" fmla="*/ 44 h 102"/>
              <a:gd name="T74" fmla="*/ 24 w 68"/>
              <a:gd name="T75" fmla="*/ 46 h 102"/>
              <a:gd name="T76" fmla="*/ 23 w 68"/>
              <a:gd name="T77" fmla="*/ 48 h 102"/>
              <a:gd name="T78" fmla="*/ 21 w 68"/>
              <a:gd name="T79" fmla="*/ 51 h 102"/>
              <a:gd name="T80" fmla="*/ 21 w 68"/>
              <a:gd name="T81" fmla="*/ 54 h 102"/>
              <a:gd name="T82" fmla="*/ 20 w 68"/>
              <a:gd name="T83" fmla="*/ 56 h 102"/>
              <a:gd name="T84" fmla="*/ 20 w 68"/>
              <a:gd name="T85" fmla="*/ 60 h 102"/>
              <a:gd name="T86" fmla="*/ 20 w 68"/>
              <a:gd name="T87" fmla="*/ 63 h 102"/>
              <a:gd name="T88" fmla="*/ 20 w 68"/>
              <a:gd name="T89" fmla="*/ 102 h 102"/>
              <a:gd name="T90" fmla="*/ 20 w 68"/>
              <a:gd name="T91" fmla="*/ 0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02"/>
              <a:gd name="T140" fmla="*/ 68 w 68"/>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02">
                <a:moveTo>
                  <a:pt x="20" y="0"/>
                </a:moveTo>
                <a:lnTo>
                  <a:pt x="20" y="37"/>
                </a:lnTo>
                <a:lnTo>
                  <a:pt x="21" y="36"/>
                </a:lnTo>
                <a:lnTo>
                  <a:pt x="22" y="35"/>
                </a:lnTo>
                <a:lnTo>
                  <a:pt x="23" y="33"/>
                </a:lnTo>
                <a:lnTo>
                  <a:pt x="24" y="32"/>
                </a:lnTo>
                <a:lnTo>
                  <a:pt x="26" y="32"/>
                </a:lnTo>
                <a:lnTo>
                  <a:pt x="26" y="31"/>
                </a:lnTo>
                <a:lnTo>
                  <a:pt x="27" y="31"/>
                </a:lnTo>
                <a:lnTo>
                  <a:pt x="28" y="30"/>
                </a:lnTo>
                <a:lnTo>
                  <a:pt x="29" y="30"/>
                </a:lnTo>
                <a:lnTo>
                  <a:pt x="30" y="29"/>
                </a:lnTo>
                <a:lnTo>
                  <a:pt x="31" y="29"/>
                </a:lnTo>
                <a:lnTo>
                  <a:pt x="32" y="28"/>
                </a:lnTo>
                <a:lnTo>
                  <a:pt x="34" y="28"/>
                </a:lnTo>
                <a:lnTo>
                  <a:pt x="35" y="28"/>
                </a:lnTo>
                <a:lnTo>
                  <a:pt x="36" y="27"/>
                </a:lnTo>
                <a:lnTo>
                  <a:pt x="37" y="27"/>
                </a:lnTo>
                <a:lnTo>
                  <a:pt x="38" y="27"/>
                </a:lnTo>
                <a:lnTo>
                  <a:pt x="39" y="27"/>
                </a:lnTo>
                <a:lnTo>
                  <a:pt x="40" y="27"/>
                </a:lnTo>
                <a:lnTo>
                  <a:pt x="42" y="27"/>
                </a:lnTo>
                <a:lnTo>
                  <a:pt x="43" y="27"/>
                </a:lnTo>
                <a:lnTo>
                  <a:pt x="44" y="27"/>
                </a:lnTo>
                <a:lnTo>
                  <a:pt x="45" y="27"/>
                </a:lnTo>
                <a:lnTo>
                  <a:pt x="46" y="27"/>
                </a:lnTo>
                <a:lnTo>
                  <a:pt x="47" y="27"/>
                </a:lnTo>
                <a:lnTo>
                  <a:pt x="48" y="27"/>
                </a:lnTo>
                <a:lnTo>
                  <a:pt x="50" y="27"/>
                </a:lnTo>
                <a:lnTo>
                  <a:pt x="50" y="28"/>
                </a:lnTo>
                <a:lnTo>
                  <a:pt x="51" y="28"/>
                </a:lnTo>
                <a:lnTo>
                  <a:pt x="52" y="28"/>
                </a:lnTo>
                <a:lnTo>
                  <a:pt x="53" y="28"/>
                </a:lnTo>
                <a:lnTo>
                  <a:pt x="53" y="29"/>
                </a:lnTo>
                <a:lnTo>
                  <a:pt x="54" y="29"/>
                </a:lnTo>
                <a:lnTo>
                  <a:pt x="55" y="29"/>
                </a:lnTo>
                <a:lnTo>
                  <a:pt x="55" y="30"/>
                </a:lnTo>
                <a:lnTo>
                  <a:pt x="56" y="30"/>
                </a:lnTo>
                <a:lnTo>
                  <a:pt x="58" y="30"/>
                </a:lnTo>
                <a:lnTo>
                  <a:pt x="58" y="31"/>
                </a:lnTo>
                <a:lnTo>
                  <a:pt x="59" y="31"/>
                </a:lnTo>
                <a:lnTo>
                  <a:pt x="60" y="32"/>
                </a:lnTo>
                <a:lnTo>
                  <a:pt x="61" y="33"/>
                </a:lnTo>
                <a:lnTo>
                  <a:pt x="62" y="35"/>
                </a:lnTo>
                <a:lnTo>
                  <a:pt x="62" y="36"/>
                </a:lnTo>
                <a:lnTo>
                  <a:pt x="63" y="36"/>
                </a:lnTo>
                <a:lnTo>
                  <a:pt x="63" y="37"/>
                </a:lnTo>
                <a:lnTo>
                  <a:pt x="65" y="37"/>
                </a:lnTo>
                <a:lnTo>
                  <a:pt x="65" y="38"/>
                </a:lnTo>
                <a:lnTo>
                  <a:pt x="65" y="39"/>
                </a:lnTo>
                <a:lnTo>
                  <a:pt x="66" y="39"/>
                </a:lnTo>
                <a:lnTo>
                  <a:pt x="66" y="40"/>
                </a:lnTo>
                <a:lnTo>
                  <a:pt x="66" y="41"/>
                </a:lnTo>
                <a:lnTo>
                  <a:pt x="66" y="43"/>
                </a:lnTo>
                <a:lnTo>
                  <a:pt x="67" y="43"/>
                </a:lnTo>
                <a:lnTo>
                  <a:pt x="67" y="44"/>
                </a:lnTo>
                <a:lnTo>
                  <a:pt x="67" y="45"/>
                </a:lnTo>
                <a:lnTo>
                  <a:pt x="67" y="46"/>
                </a:lnTo>
                <a:lnTo>
                  <a:pt x="67" y="47"/>
                </a:lnTo>
                <a:lnTo>
                  <a:pt x="67" y="48"/>
                </a:lnTo>
                <a:lnTo>
                  <a:pt x="67" y="49"/>
                </a:lnTo>
                <a:lnTo>
                  <a:pt x="67" y="51"/>
                </a:lnTo>
                <a:lnTo>
                  <a:pt x="67" y="52"/>
                </a:lnTo>
                <a:lnTo>
                  <a:pt x="67" y="53"/>
                </a:lnTo>
                <a:lnTo>
                  <a:pt x="68" y="53"/>
                </a:lnTo>
                <a:lnTo>
                  <a:pt x="68" y="54"/>
                </a:lnTo>
                <a:lnTo>
                  <a:pt x="68" y="55"/>
                </a:lnTo>
                <a:lnTo>
                  <a:pt x="68" y="56"/>
                </a:lnTo>
                <a:lnTo>
                  <a:pt x="68" y="57"/>
                </a:lnTo>
                <a:lnTo>
                  <a:pt x="68" y="59"/>
                </a:lnTo>
                <a:lnTo>
                  <a:pt x="68" y="102"/>
                </a:lnTo>
                <a:lnTo>
                  <a:pt x="47" y="102"/>
                </a:lnTo>
                <a:lnTo>
                  <a:pt x="47" y="63"/>
                </a:lnTo>
                <a:lnTo>
                  <a:pt x="47" y="62"/>
                </a:lnTo>
                <a:lnTo>
                  <a:pt x="47" y="61"/>
                </a:lnTo>
                <a:lnTo>
                  <a:pt x="47" y="60"/>
                </a:lnTo>
                <a:lnTo>
                  <a:pt x="47" y="59"/>
                </a:lnTo>
                <a:lnTo>
                  <a:pt x="47" y="57"/>
                </a:lnTo>
                <a:lnTo>
                  <a:pt x="47" y="56"/>
                </a:lnTo>
                <a:lnTo>
                  <a:pt x="47" y="55"/>
                </a:lnTo>
                <a:lnTo>
                  <a:pt x="47" y="54"/>
                </a:lnTo>
                <a:lnTo>
                  <a:pt x="47" y="53"/>
                </a:lnTo>
                <a:lnTo>
                  <a:pt x="47" y="52"/>
                </a:lnTo>
                <a:lnTo>
                  <a:pt x="47" y="51"/>
                </a:lnTo>
                <a:lnTo>
                  <a:pt x="47" y="49"/>
                </a:lnTo>
                <a:lnTo>
                  <a:pt x="47" y="48"/>
                </a:lnTo>
                <a:lnTo>
                  <a:pt x="46" y="48"/>
                </a:lnTo>
                <a:lnTo>
                  <a:pt x="46" y="47"/>
                </a:lnTo>
                <a:lnTo>
                  <a:pt x="46" y="46"/>
                </a:lnTo>
                <a:lnTo>
                  <a:pt x="45" y="46"/>
                </a:lnTo>
                <a:lnTo>
                  <a:pt x="45" y="45"/>
                </a:lnTo>
                <a:lnTo>
                  <a:pt x="44" y="45"/>
                </a:lnTo>
                <a:lnTo>
                  <a:pt x="44" y="44"/>
                </a:lnTo>
                <a:lnTo>
                  <a:pt x="43" y="44"/>
                </a:lnTo>
                <a:lnTo>
                  <a:pt x="43" y="43"/>
                </a:lnTo>
                <a:lnTo>
                  <a:pt x="42" y="43"/>
                </a:lnTo>
                <a:lnTo>
                  <a:pt x="40" y="43"/>
                </a:lnTo>
                <a:lnTo>
                  <a:pt x="40" y="41"/>
                </a:lnTo>
                <a:lnTo>
                  <a:pt x="39" y="41"/>
                </a:lnTo>
                <a:lnTo>
                  <a:pt x="38" y="41"/>
                </a:lnTo>
                <a:lnTo>
                  <a:pt x="37" y="41"/>
                </a:lnTo>
                <a:lnTo>
                  <a:pt x="36" y="41"/>
                </a:lnTo>
                <a:lnTo>
                  <a:pt x="35" y="41"/>
                </a:lnTo>
                <a:lnTo>
                  <a:pt x="34" y="41"/>
                </a:lnTo>
                <a:lnTo>
                  <a:pt x="32" y="41"/>
                </a:lnTo>
                <a:lnTo>
                  <a:pt x="31" y="41"/>
                </a:lnTo>
                <a:lnTo>
                  <a:pt x="30" y="43"/>
                </a:lnTo>
                <a:lnTo>
                  <a:pt x="29" y="43"/>
                </a:lnTo>
                <a:lnTo>
                  <a:pt x="28" y="43"/>
                </a:lnTo>
                <a:lnTo>
                  <a:pt x="28" y="44"/>
                </a:lnTo>
                <a:lnTo>
                  <a:pt x="27" y="44"/>
                </a:lnTo>
                <a:lnTo>
                  <a:pt x="26" y="45"/>
                </a:lnTo>
                <a:lnTo>
                  <a:pt x="24" y="45"/>
                </a:lnTo>
                <a:lnTo>
                  <a:pt x="24" y="46"/>
                </a:lnTo>
                <a:lnTo>
                  <a:pt x="23" y="46"/>
                </a:lnTo>
                <a:lnTo>
                  <a:pt x="23" y="47"/>
                </a:lnTo>
                <a:lnTo>
                  <a:pt x="23" y="48"/>
                </a:lnTo>
                <a:lnTo>
                  <a:pt x="22" y="48"/>
                </a:lnTo>
                <a:lnTo>
                  <a:pt x="22" y="49"/>
                </a:lnTo>
                <a:lnTo>
                  <a:pt x="21" y="51"/>
                </a:lnTo>
                <a:lnTo>
                  <a:pt x="21" y="52"/>
                </a:lnTo>
                <a:lnTo>
                  <a:pt x="21" y="53"/>
                </a:lnTo>
                <a:lnTo>
                  <a:pt x="21" y="54"/>
                </a:lnTo>
                <a:lnTo>
                  <a:pt x="20" y="54"/>
                </a:lnTo>
                <a:lnTo>
                  <a:pt x="20" y="55"/>
                </a:lnTo>
                <a:lnTo>
                  <a:pt x="20" y="56"/>
                </a:lnTo>
                <a:lnTo>
                  <a:pt x="20" y="57"/>
                </a:lnTo>
                <a:lnTo>
                  <a:pt x="20" y="59"/>
                </a:lnTo>
                <a:lnTo>
                  <a:pt x="20" y="60"/>
                </a:lnTo>
                <a:lnTo>
                  <a:pt x="20" y="61"/>
                </a:lnTo>
                <a:lnTo>
                  <a:pt x="20" y="62"/>
                </a:lnTo>
                <a:lnTo>
                  <a:pt x="20" y="63"/>
                </a:lnTo>
                <a:lnTo>
                  <a:pt x="20" y="64"/>
                </a:lnTo>
                <a:lnTo>
                  <a:pt x="20" y="65"/>
                </a:lnTo>
                <a:lnTo>
                  <a:pt x="20" y="102"/>
                </a:lnTo>
                <a:lnTo>
                  <a:pt x="0" y="102"/>
                </a:lnTo>
                <a:lnTo>
                  <a:pt x="0" y="0"/>
                </a:lnTo>
                <a:lnTo>
                  <a:pt x="2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7" name="Freeform 130"/>
          <p:cNvSpPr>
            <a:spLocks noEditPoints="1"/>
          </p:cNvSpPr>
          <p:nvPr/>
        </p:nvSpPr>
        <p:spPr bwMode="auto">
          <a:xfrm>
            <a:off x="6773863" y="5546725"/>
            <a:ext cx="111125" cy="122238"/>
          </a:xfrm>
          <a:custGeom>
            <a:avLst/>
            <a:gdLst>
              <a:gd name="T0" fmla="*/ 4 w 70"/>
              <a:gd name="T1" fmla="*/ 16 h 77"/>
              <a:gd name="T2" fmla="*/ 8 w 70"/>
              <a:gd name="T3" fmla="*/ 10 h 77"/>
              <a:gd name="T4" fmla="*/ 12 w 70"/>
              <a:gd name="T5" fmla="*/ 5 h 77"/>
              <a:gd name="T6" fmla="*/ 18 w 70"/>
              <a:gd name="T7" fmla="*/ 2 h 77"/>
              <a:gd name="T8" fmla="*/ 25 w 70"/>
              <a:gd name="T9" fmla="*/ 0 h 77"/>
              <a:gd name="T10" fmla="*/ 32 w 70"/>
              <a:gd name="T11" fmla="*/ 0 h 77"/>
              <a:gd name="T12" fmla="*/ 39 w 70"/>
              <a:gd name="T13" fmla="*/ 0 h 77"/>
              <a:gd name="T14" fmla="*/ 46 w 70"/>
              <a:gd name="T15" fmla="*/ 0 h 77"/>
              <a:gd name="T16" fmla="*/ 51 w 70"/>
              <a:gd name="T17" fmla="*/ 2 h 77"/>
              <a:gd name="T18" fmla="*/ 57 w 70"/>
              <a:gd name="T19" fmla="*/ 4 h 77"/>
              <a:gd name="T20" fmla="*/ 60 w 70"/>
              <a:gd name="T21" fmla="*/ 8 h 77"/>
              <a:gd name="T22" fmla="*/ 64 w 70"/>
              <a:gd name="T23" fmla="*/ 11 h 77"/>
              <a:gd name="T24" fmla="*/ 65 w 70"/>
              <a:gd name="T25" fmla="*/ 18 h 77"/>
              <a:gd name="T26" fmla="*/ 66 w 70"/>
              <a:gd name="T27" fmla="*/ 25 h 77"/>
              <a:gd name="T28" fmla="*/ 65 w 70"/>
              <a:gd name="T29" fmla="*/ 53 h 77"/>
              <a:gd name="T30" fmla="*/ 66 w 70"/>
              <a:gd name="T31" fmla="*/ 59 h 77"/>
              <a:gd name="T32" fmla="*/ 66 w 70"/>
              <a:gd name="T33" fmla="*/ 66 h 77"/>
              <a:gd name="T34" fmla="*/ 68 w 70"/>
              <a:gd name="T35" fmla="*/ 71 h 77"/>
              <a:gd name="T36" fmla="*/ 50 w 70"/>
              <a:gd name="T37" fmla="*/ 75 h 77"/>
              <a:gd name="T38" fmla="*/ 49 w 70"/>
              <a:gd name="T39" fmla="*/ 68 h 77"/>
              <a:gd name="T40" fmla="*/ 44 w 70"/>
              <a:gd name="T41" fmla="*/ 69 h 77"/>
              <a:gd name="T42" fmla="*/ 40 w 70"/>
              <a:gd name="T43" fmla="*/ 73 h 77"/>
              <a:gd name="T44" fmla="*/ 34 w 70"/>
              <a:gd name="T45" fmla="*/ 75 h 77"/>
              <a:gd name="T46" fmla="*/ 28 w 70"/>
              <a:gd name="T47" fmla="*/ 76 h 77"/>
              <a:gd name="T48" fmla="*/ 21 w 70"/>
              <a:gd name="T49" fmla="*/ 76 h 77"/>
              <a:gd name="T50" fmla="*/ 16 w 70"/>
              <a:gd name="T51" fmla="*/ 75 h 77"/>
              <a:gd name="T52" fmla="*/ 9 w 70"/>
              <a:gd name="T53" fmla="*/ 73 h 77"/>
              <a:gd name="T54" fmla="*/ 5 w 70"/>
              <a:gd name="T55" fmla="*/ 69 h 77"/>
              <a:gd name="T56" fmla="*/ 3 w 70"/>
              <a:gd name="T57" fmla="*/ 65 h 77"/>
              <a:gd name="T58" fmla="*/ 1 w 70"/>
              <a:gd name="T59" fmla="*/ 60 h 77"/>
              <a:gd name="T60" fmla="*/ 0 w 70"/>
              <a:gd name="T61" fmla="*/ 55 h 77"/>
              <a:gd name="T62" fmla="*/ 1 w 70"/>
              <a:gd name="T63" fmla="*/ 48 h 77"/>
              <a:gd name="T64" fmla="*/ 4 w 70"/>
              <a:gd name="T65" fmla="*/ 43 h 77"/>
              <a:gd name="T66" fmla="*/ 9 w 70"/>
              <a:gd name="T67" fmla="*/ 38 h 77"/>
              <a:gd name="T68" fmla="*/ 15 w 70"/>
              <a:gd name="T69" fmla="*/ 35 h 77"/>
              <a:gd name="T70" fmla="*/ 20 w 70"/>
              <a:gd name="T71" fmla="*/ 33 h 77"/>
              <a:gd name="T72" fmla="*/ 27 w 70"/>
              <a:gd name="T73" fmla="*/ 32 h 77"/>
              <a:gd name="T74" fmla="*/ 34 w 70"/>
              <a:gd name="T75" fmla="*/ 30 h 77"/>
              <a:gd name="T76" fmla="*/ 41 w 70"/>
              <a:gd name="T77" fmla="*/ 28 h 77"/>
              <a:gd name="T78" fmla="*/ 47 w 70"/>
              <a:gd name="T79" fmla="*/ 25 h 77"/>
              <a:gd name="T80" fmla="*/ 46 w 70"/>
              <a:gd name="T81" fmla="*/ 19 h 77"/>
              <a:gd name="T82" fmla="*/ 41 w 70"/>
              <a:gd name="T83" fmla="*/ 16 h 77"/>
              <a:gd name="T84" fmla="*/ 35 w 70"/>
              <a:gd name="T85" fmla="*/ 14 h 77"/>
              <a:gd name="T86" fmla="*/ 28 w 70"/>
              <a:gd name="T87" fmla="*/ 14 h 77"/>
              <a:gd name="T88" fmla="*/ 24 w 70"/>
              <a:gd name="T89" fmla="*/ 18 h 77"/>
              <a:gd name="T90" fmla="*/ 20 w 70"/>
              <a:gd name="T91" fmla="*/ 22 h 77"/>
              <a:gd name="T92" fmla="*/ 43 w 70"/>
              <a:gd name="T93" fmla="*/ 41 h 77"/>
              <a:gd name="T94" fmla="*/ 38 w 70"/>
              <a:gd name="T95" fmla="*/ 42 h 77"/>
              <a:gd name="T96" fmla="*/ 31 w 70"/>
              <a:gd name="T97" fmla="*/ 43 h 77"/>
              <a:gd name="T98" fmla="*/ 25 w 70"/>
              <a:gd name="T99" fmla="*/ 45 h 77"/>
              <a:gd name="T100" fmla="*/ 21 w 70"/>
              <a:gd name="T101" fmla="*/ 49 h 77"/>
              <a:gd name="T102" fmla="*/ 20 w 70"/>
              <a:gd name="T103" fmla="*/ 55 h 77"/>
              <a:gd name="T104" fmla="*/ 23 w 70"/>
              <a:gd name="T105" fmla="*/ 60 h 77"/>
              <a:gd name="T106" fmla="*/ 27 w 70"/>
              <a:gd name="T107" fmla="*/ 63 h 77"/>
              <a:gd name="T108" fmla="*/ 34 w 70"/>
              <a:gd name="T109" fmla="*/ 63 h 77"/>
              <a:gd name="T110" fmla="*/ 39 w 70"/>
              <a:gd name="T111" fmla="*/ 60 h 77"/>
              <a:gd name="T112" fmla="*/ 43 w 70"/>
              <a:gd name="T113" fmla="*/ 58 h 77"/>
              <a:gd name="T114" fmla="*/ 46 w 70"/>
              <a:gd name="T115" fmla="*/ 52 h 77"/>
              <a:gd name="T116" fmla="*/ 47 w 70"/>
              <a:gd name="T117" fmla="*/ 46 h 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7"/>
              <a:gd name="T179" fmla="*/ 70 w 70"/>
              <a:gd name="T180" fmla="*/ 77 h 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7">
                <a:moveTo>
                  <a:pt x="20" y="24"/>
                </a:moveTo>
                <a:lnTo>
                  <a:pt x="2" y="20"/>
                </a:lnTo>
                <a:lnTo>
                  <a:pt x="3" y="19"/>
                </a:lnTo>
                <a:lnTo>
                  <a:pt x="3" y="18"/>
                </a:lnTo>
                <a:lnTo>
                  <a:pt x="3" y="17"/>
                </a:lnTo>
                <a:lnTo>
                  <a:pt x="4" y="16"/>
                </a:lnTo>
                <a:lnTo>
                  <a:pt x="4" y="14"/>
                </a:lnTo>
                <a:lnTo>
                  <a:pt x="5" y="13"/>
                </a:lnTo>
                <a:lnTo>
                  <a:pt x="5" y="12"/>
                </a:lnTo>
                <a:lnTo>
                  <a:pt x="7" y="11"/>
                </a:lnTo>
                <a:lnTo>
                  <a:pt x="7" y="10"/>
                </a:lnTo>
                <a:lnTo>
                  <a:pt x="8" y="10"/>
                </a:lnTo>
                <a:lnTo>
                  <a:pt x="8" y="9"/>
                </a:lnTo>
                <a:lnTo>
                  <a:pt x="9" y="9"/>
                </a:lnTo>
                <a:lnTo>
                  <a:pt x="9" y="8"/>
                </a:lnTo>
                <a:lnTo>
                  <a:pt x="10" y="6"/>
                </a:lnTo>
                <a:lnTo>
                  <a:pt x="11" y="5"/>
                </a:lnTo>
                <a:lnTo>
                  <a:pt x="12" y="5"/>
                </a:lnTo>
                <a:lnTo>
                  <a:pt x="12" y="4"/>
                </a:lnTo>
                <a:lnTo>
                  <a:pt x="13" y="4"/>
                </a:lnTo>
                <a:lnTo>
                  <a:pt x="15" y="3"/>
                </a:lnTo>
                <a:lnTo>
                  <a:pt x="16" y="3"/>
                </a:lnTo>
                <a:lnTo>
                  <a:pt x="17" y="2"/>
                </a:lnTo>
                <a:lnTo>
                  <a:pt x="18" y="2"/>
                </a:lnTo>
                <a:lnTo>
                  <a:pt x="19" y="2"/>
                </a:lnTo>
                <a:lnTo>
                  <a:pt x="20" y="1"/>
                </a:lnTo>
                <a:lnTo>
                  <a:pt x="21" y="1"/>
                </a:lnTo>
                <a:lnTo>
                  <a:pt x="23" y="1"/>
                </a:lnTo>
                <a:lnTo>
                  <a:pt x="24" y="1"/>
                </a:lnTo>
                <a:lnTo>
                  <a:pt x="25" y="0"/>
                </a:lnTo>
                <a:lnTo>
                  <a:pt x="26" y="0"/>
                </a:lnTo>
                <a:lnTo>
                  <a:pt x="27" y="0"/>
                </a:lnTo>
                <a:lnTo>
                  <a:pt x="28" y="0"/>
                </a:lnTo>
                <a:lnTo>
                  <a:pt x="29" y="0"/>
                </a:lnTo>
                <a:lnTo>
                  <a:pt x="31" y="0"/>
                </a:lnTo>
                <a:lnTo>
                  <a:pt x="32" y="0"/>
                </a:lnTo>
                <a:lnTo>
                  <a:pt x="33" y="0"/>
                </a:lnTo>
                <a:lnTo>
                  <a:pt x="34" y="0"/>
                </a:lnTo>
                <a:lnTo>
                  <a:pt x="35" y="0"/>
                </a:lnTo>
                <a:lnTo>
                  <a:pt x="36" y="0"/>
                </a:lnTo>
                <a:lnTo>
                  <a:pt x="38" y="0"/>
                </a:lnTo>
                <a:lnTo>
                  <a:pt x="39" y="0"/>
                </a:lnTo>
                <a:lnTo>
                  <a:pt x="40" y="0"/>
                </a:lnTo>
                <a:lnTo>
                  <a:pt x="41" y="0"/>
                </a:lnTo>
                <a:lnTo>
                  <a:pt x="42" y="0"/>
                </a:lnTo>
                <a:lnTo>
                  <a:pt x="43" y="0"/>
                </a:lnTo>
                <a:lnTo>
                  <a:pt x="44" y="0"/>
                </a:lnTo>
                <a:lnTo>
                  <a:pt x="46" y="0"/>
                </a:lnTo>
                <a:lnTo>
                  <a:pt x="47" y="1"/>
                </a:lnTo>
                <a:lnTo>
                  <a:pt x="48" y="1"/>
                </a:lnTo>
                <a:lnTo>
                  <a:pt x="49" y="1"/>
                </a:lnTo>
                <a:lnTo>
                  <a:pt x="50" y="1"/>
                </a:lnTo>
                <a:lnTo>
                  <a:pt x="51" y="1"/>
                </a:lnTo>
                <a:lnTo>
                  <a:pt x="51" y="2"/>
                </a:lnTo>
                <a:lnTo>
                  <a:pt x="52" y="2"/>
                </a:lnTo>
                <a:lnTo>
                  <a:pt x="54" y="2"/>
                </a:lnTo>
                <a:lnTo>
                  <a:pt x="55" y="3"/>
                </a:lnTo>
                <a:lnTo>
                  <a:pt x="56" y="3"/>
                </a:lnTo>
                <a:lnTo>
                  <a:pt x="56" y="4"/>
                </a:lnTo>
                <a:lnTo>
                  <a:pt x="57" y="4"/>
                </a:lnTo>
                <a:lnTo>
                  <a:pt x="58" y="4"/>
                </a:lnTo>
                <a:lnTo>
                  <a:pt x="58" y="5"/>
                </a:lnTo>
                <a:lnTo>
                  <a:pt x="59" y="5"/>
                </a:lnTo>
                <a:lnTo>
                  <a:pt x="59" y="6"/>
                </a:lnTo>
                <a:lnTo>
                  <a:pt x="60" y="6"/>
                </a:lnTo>
                <a:lnTo>
                  <a:pt x="60" y="8"/>
                </a:lnTo>
                <a:lnTo>
                  <a:pt x="62" y="8"/>
                </a:lnTo>
                <a:lnTo>
                  <a:pt x="62" y="9"/>
                </a:lnTo>
                <a:lnTo>
                  <a:pt x="63" y="9"/>
                </a:lnTo>
                <a:lnTo>
                  <a:pt x="63" y="10"/>
                </a:lnTo>
                <a:lnTo>
                  <a:pt x="63" y="11"/>
                </a:lnTo>
                <a:lnTo>
                  <a:pt x="64" y="11"/>
                </a:lnTo>
                <a:lnTo>
                  <a:pt x="64" y="12"/>
                </a:lnTo>
                <a:lnTo>
                  <a:pt x="64" y="13"/>
                </a:lnTo>
                <a:lnTo>
                  <a:pt x="65" y="14"/>
                </a:lnTo>
                <a:lnTo>
                  <a:pt x="65" y="16"/>
                </a:lnTo>
                <a:lnTo>
                  <a:pt x="65" y="17"/>
                </a:lnTo>
                <a:lnTo>
                  <a:pt x="65" y="18"/>
                </a:lnTo>
                <a:lnTo>
                  <a:pt x="65" y="19"/>
                </a:lnTo>
                <a:lnTo>
                  <a:pt x="65" y="20"/>
                </a:lnTo>
                <a:lnTo>
                  <a:pt x="65" y="21"/>
                </a:lnTo>
                <a:lnTo>
                  <a:pt x="66" y="22"/>
                </a:lnTo>
                <a:lnTo>
                  <a:pt x="66" y="24"/>
                </a:lnTo>
                <a:lnTo>
                  <a:pt x="66" y="25"/>
                </a:lnTo>
                <a:lnTo>
                  <a:pt x="66" y="26"/>
                </a:lnTo>
                <a:lnTo>
                  <a:pt x="66" y="27"/>
                </a:lnTo>
                <a:lnTo>
                  <a:pt x="66" y="28"/>
                </a:lnTo>
                <a:lnTo>
                  <a:pt x="65" y="51"/>
                </a:lnTo>
                <a:lnTo>
                  <a:pt x="65" y="52"/>
                </a:lnTo>
                <a:lnTo>
                  <a:pt x="65" y="53"/>
                </a:lnTo>
                <a:lnTo>
                  <a:pt x="65" y="55"/>
                </a:lnTo>
                <a:lnTo>
                  <a:pt x="66" y="55"/>
                </a:lnTo>
                <a:lnTo>
                  <a:pt x="66" y="56"/>
                </a:lnTo>
                <a:lnTo>
                  <a:pt x="66" y="57"/>
                </a:lnTo>
                <a:lnTo>
                  <a:pt x="66" y="58"/>
                </a:lnTo>
                <a:lnTo>
                  <a:pt x="66" y="59"/>
                </a:lnTo>
                <a:lnTo>
                  <a:pt x="66" y="60"/>
                </a:lnTo>
                <a:lnTo>
                  <a:pt x="66" y="61"/>
                </a:lnTo>
                <a:lnTo>
                  <a:pt x="66" y="63"/>
                </a:lnTo>
                <a:lnTo>
                  <a:pt x="66" y="64"/>
                </a:lnTo>
                <a:lnTo>
                  <a:pt x="66" y="65"/>
                </a:lnTo>
                <a:lnTo>
                  <a:pt x="66" y="66"/>
                </a:lnTo>
                <a:lnTo>
                  <a:pt x="67" y="66"/>
                </a:lnTo>
                <a:lnTo>
                  <a:pt x="67" y="67"/>
                </a:lnTo>
                <a:lnTo>
                  <a:pt x="67" y="68"/>
                </a:lnTo>
                <a:lnTo>
                  <a:pt x="67" y="69"/>
                </a:lnTo>
                <a:lnTo>
                  <a:pt x="67" y="71"/>
                </a:lnTo>
                <a:lnTo>
                  <a:pt x="68" y="71"/>
                </a:lnTo>
                <a:lnTo>
                  <a:pt x="68" y="72"/>
                </a:lnTo>
                <a:lnTo>
                  <a:pt x="68" y="73"/>
                </a:lnTo>
                <a:lnTo>
                  <a:pt x="70" y="73"/>
                </a:lnTo>
                <a:lnTo>
                  <a:pt x="70" y="74"/>
                </a:lnTo>
                <a:lnTo>
                  <a:pt x="70" y="75"/>
                </a:lnTo>
                <a:lnTo>
                  <a:pt x="50" y="75"/>
                </a:lnTo>
                <a:lnTo>
                  <a:pt x="50" y="74"/>
                </a:lnTo>
                <a:lnTo>
                  <a:pt x="50" y="73"/>
                </a:lnTo>
                <a:lnTo>
                  <a:pt x="49" y="72"/>
                </a:lnTo>
                <a:lnTo>
                  <a:pt x="49" y="71"/>
                </a:lnTo>
                <a:lnTo>
                  <a:pt x="49" y="69"/>
                </a:lnTo>
                <a:lnTo>
                  <a:pt x="49" y="68"/>
                </a:lnTo>
                <a:lnTo>
                  <a:pt x="48" y="68"/>
                </a:lnTo>
                <a:lnTo>
                  <a:pt x="48" y="67"/>
                </a:lnTo>
                <a:lnTo>
                  <a:pt x="48" y="68"/>
                </a:lnTo>
                <a:lnTo>
                  <a:pt x="47" y="68"/>
                </a:lnTo>
                <a:lnTo>
                  <a:pt x="46" y="69"/>
                </a:lnTo>
                <a:lnTo>
                  <a:pt x="44" y="69"/>
                </a:lnTo>
                <a:lnTo>
                  <a:pt x="44" y="71"/>
                </a:lnTo>
                <a:lnTo>
                  <a:pt x="43" y="71"/>
                </a:lnTo>
                <a:lnTo>
                  <a:pt x="43" y="72"/>
                </a:lnTo>
                <a:lnTo>
                  <a:pt x="42" y="72"/>
                </a:lnTo>
                <a:lnTo>
                  <a:pt x="41" y="73"/>
                </a:lnTo>
                <a:lnTo>
                  <a:pt x="40" y="73"/>
                </a:lnTo>
                <a:lnTo>
                  <a:pt x="40" y="74"/>
                </a:lnTo>
                <a:lnTo>
                  <a:pt x="39" y="74"/>
                </a:lnTo>
                <a:lnTo>
                  <a:pt x="38" y="74"/>
                </a:lnTo>
                <a:lnTo>
                  <a:pt x="36" y="75"/>
                </a:lnTo>
                <a:lnTo>
                  <a:pt x="35" y="75"/>
                </a:lnTo>
                <a:lnTo>
                  <a:pt x="34" y="75"/>
                </a:lnTo>
                <a:lnTo>
                  <a:pt x="34" y="76"/>
                </a:lnTo>
                <a:lnTo>
                  <a:pt x="33" y="76"/>
                </a:lnTo>
                <a:lnTo>
                  <a:pt x="32" y="76"/>
                </a:lnTo>
                <a:lnTo>
                  <a:pt x="31" y="76"/>
                </a:lnTo>
                <a:lnTo>
                  <a:pt x="29" y="76"/>
                </a:lnTo>
                <a:lnTo>
                  <a:pt x="28" y="76"/>
                </a:lnTo>
                <a:lnTo>
                  <a:pt x="27" y="76"/>
                </a:lnTo>
                <a:lnTo>
                  <a:pt x="26" y="77"/>
                </a:lnTo>
                <a:lnTo>
                  <a:pt x="25" y="77"/>
                </a:lnTo>
                <a:lnTo>
                  <a:pt x="24" y="77"/>
                </a:lnTo>
                <a:lnTo>
                  <a:pt x="23" y="76"/>
                </a:lnTo>
                <a:lnTo>
                  <a:pt x="21" y="76"/>
                </a:lnTo>
                <a:lnTo>
                  <a:pt x="20" y="76"/>
                </a:lnTo>
                <a:lnTo>
                  <a:pt x="19" y="76"/>
                </a:lnTo>
                <a:lnTo>
                  <a:pt x="18" y="76"/>
                </a:lnTo>
                <a:lnTo>
                  <a:pt x="17" y="76"/>
                </a:lnTo>
                <a:lnTo>
                  <a:pt x="16" y="76"/>
                </a:lnTo>
                <a:lnTo>
                  <a:pt x="16" y="75"/>
                </a:lnTo>
                <a:lnTo>
                  <a:pt x="15" y="75"/>
                </a:lnTo>
                <a:lnTo>
                  <a:pt x="13" y="75"/>
                </a:lnTo>
                <a:lnTo>
                  <a:pt x="12" y="74"/>
                </a:lnTo>
                <a:lnTo>
                  <a:pt x="11" y="74"/>
                </a:lnTo>
                <a:lnTo>
                  <a:pt x="10" y="73"/>
                </a:lnTo>
                <a:lnTo>
                  <a:pt x="9" y="73"/>
                </a:lnTo>
                <a:lnTo>
                  <a:pt x="9" y="72"/>
                </a:lnTo>
                <a:lnTo>
                  <a:pt x="8" y="72"/>
                </a:lnTo>
                <a:lnTo>
                  <a:pt x="8" y="71"/>
                </a:lnTo>
                <a:lnTo>
                  <a:pt x="7" y="71"/>
                </a:lnTo>
                <a:lnTo>
                  <a:pt x="7" y="69"/>
                </a:lnTo>
                <a:lnTo>
                  <a:pt x="5" y="69"/>
                </a:lnTo>
                <a:lnTo>
                  <a:pt x="5" y="68"/>
                </a:lnTo>
                <a:lnTo>
                  <a:pt x="4" y="68"/>
                </a:lnTo>
                <a:lnTo>
                  <a:pt x="4" y="67"/>
                </a:lnTo>
                <a:lnTo>
                  <a:pt x="3" y="67"/>
                </a:lnTo>
                <a:lnTo>
                  <a:pt x="3" y="66"/>
                </a:lnTo>
                <a:lnTo>
                  <a:pt x="3" y="65"/>
                </a:lnTo>
                <a:lnTo>
                  <a:pt x="2" y="65"/>
                </a:lnTo>
                <a:lnTo>
                  <a:pt x="2" y="64"/>
                </a:lnTo>
                <a:lnTo>
                  <a:pt x="2" y="63"/>
                </a:lnTo>
                <a:lnTo>
                  <a:pt x="1" y="63"/>
                </a:lnTo>
                <a:lnTo>
                  <a:pt x="1" y="61"/>
                </a:lnTo>
                <a:lnTo>
                  <a:pt x="1" y="60"/>
                </a:lnTo>
                <a:lnTo>
                  <a:pt x="1" y="59"/>
                </a:lnTo>
                <a:lnTo>
                  <a:pt x="1" y="58"/>
                </a:lnTo>
                <a:lnTo>
                  <a:pt x="1" y="57"/>
                </a:lnTo>
                <a:lnTo>
                  <a:pt x="1" y="56"/>
                </a:lnTo>
                <a:lnTo>
                  <a:pt x="0" y="56"/>
                </a:lnTo>
                <a:lnTo>
                  <a:pt x="0" y="55"/>
                </a:lnTo>
                <a:lnTo>
                  <a:pt x="1" y="53"/>
                </a:lnTo>
                <a:lnTo>
                  <a:pt x="1" y="52"/>
                </a:lnTo>
                <a:lnTo>
                  <a:pt x="1" y="51"/>
                </a:lnTo>
                <a:lnTo>
                  <a:pt x="1" y="50"/>
                </a:lnTo>
                <a:lnTo>
                  <a:pt x="1" y="49"/>
                </a:lnTo>
                <a:lnTo>
                  <a:pt x="1" y="48"/>
                </a:lnTo>
                <a:lnTo>
                  <a:pt x="2" y="48"/>
                </a:lnTo>
                <a:lnTo>
                  <a:pt x="2" y="46"/>
                </a:lnTo>
                <a:lnTo>
                  <a:pt x="2" y="45"/>
                </a:lnTo>
                <a:lnTo>
                  <a:pt x="3" y="44"/>
                </a:lnTo>
                <a:lnTo>
                  <a:pt x="3" y="43"/>
                </a:lnTo>
                <a:lnTo>
                  <a:pt x="4" y="43"/>
                </a:lnTo>
                <a:lnTo>
                  <a:pt x="4" y="42"/>
                </a:lnTo>
                <a:lnTo>
                  <a:pt x="5" y="42"/>
                </a:lnTo>
                <a:lnTo>
                  <a:pt x="5" y="41"/>
                </a:lnTo>
                <a:lnTo>
                  <a:pt x="7" y="40"/>
                </a:lnTo>
                <a:lnTo>
                  <a:pt x="8" y="38"/>
                </a:lnTo>
                <a:lnTo>
                  <a:pt x="9" y="38"/>
                </a:lnTo>
                <a:lnTo>
                  <a:pt x="9" y="37"/>
                </a:lnTo>
                <a:lnTo>
                  <a:pt x="10" y="37"/>
                </a:lnTo>
                <a:lnTo>
                  <a:pt x="11" y="36"/>
                </a:lnTo>
                <a:lnTo>
                  <a:pt x="12" y="36"/>
                </a:lnTo>
                <a:lnTo>
                  <a:pt x="13" y="35"/>
                </a:lnTo>
                <a:lnTo>
                  <a:pt x="15" y="35"/>
                </a:lnTo>
                <a:lnTo>
                  <a:pt x="16" y="35"/>
                </a:lnTo>
                <a:lnTo>
                  <a:pt x="16" y="34"/>
                </a:lnTo>
                <a:lnTo>
                  <a:pt x="17" y="34"/>
                </a:lnTo>
                <a:lnTo>
                  <a:pt x="18" y="34"/>
                </a:lnTo>
                <a:lnTo>
                  <a:pt x="19" y="34"/>
                </a:lnTo>
                <a:lnTo>
                  <a:pt x="20" y="33"/>
                </a:lnTo>
                <a:lnTo>
                  <a:pt x="21" y="33"/>
                </a:lnTo>
                <a:lnTo>
                  <a:pt x="23" y="33"/>
                </a:lnTo>
                <a:lnTo>
                  <a:pt x="24" y="33"/>
                </a:lnTo>
                <a:lnTo>
                  <a:pt x="25" y="32"/>
                </a:lnTo>
                <a:lnTo>
                  <a:pt x="26" y="32"/>
                </a:lnTo>
                <a:lnTo>
                  <a:pt x="27" y="32"/>
                </a:lnTo>
                <a:lnTo>
                  <a:pt x="28" y="32"/>
                </a:lnTo>
                <a:lnTo>
                  <a:pt x="29" y="32"/>
                </a:lnTo>
                <a:lnTo>
                  <a:pt x="31" y="30"/>
                </a:lnTo>
                <a:lnTo>
                  <a:pt x="32" y="30"/>
                </a:lnTo>
                <a:lnTo>
                  <a:pt x="33" y="30"/>
                </a:lnTo>
                <a:lnTo>
                  <a:pt x="34" y="30"/>
                </a:lnTo>
                <a:lnTo>
                  <a:pt x="35" y="30"/>
                </a:lnTo>
                <a:lnTo>
                  <a:pt x="36" y="29"/>
                </a:lnTo>
                <a:lnTo>
                  <a:pt x="38" y="29"/>
                </a:lnTo>
                <a:lnTo>
                  <a:pt x="39" y="29"/>
                </a:lnTo>
                <a:lnTo>
                  <a:pt x="40" y="29"/>
                </a:lnTo>
                <a:lnTo>
                  <a:pt x="41" y="28"/>
                </a:lnTo>
                <a:lnTo>
                  <a:pt x="42" y="28"/>
                </a:lnTo>
                <a:lnTo>
                  <a:pt x="43" y="28"/>
                </a:lnTo>
                <a:lnTo>
                  <a:pt x="44" y="27"/>
                </a:lnTo>
                <a:lnTo>
                  <a:pt x="46" y="27"/>
                </a:lnTo>
                <a:lnTo>
                  <a:pt x="47" y="27"/>
                </a:lnTo>
                <a:lnTo>
                  <a:pt x="47" y="25"/>
                </a:lnTo>
                <a:lnTo>
                  <a:pt x="47" y="24"/>
                </a:lnTo>
                <a:lnTo>
                  <a:pt x="47" y="22"/>
                </a:lnTo>
                <a:lnTo>
                  <a:pt x="47" y="21"/>
                </a:lnTo>
                <a:lnTo>
                  <a:pt x="46" y="21"/>
                </a:lnTo>
                <a:lnTo>
                  <a:pt x="46" y="20"/>
                </a:lnTo>
                <a:lnTo>
                  <a:pt x="46" y="19"/>
                </a:lnTo>
                <a:lnTo>
                  <a:pt x="46" y="18"/>
                </a:lnTo>
                <a:lnTo>
                  <a:pt x="44" y="18"/>
                </a:lnTo>
                <a:lnTo>
                  <a:pt x="44" y="17"/>
                </a:lnTo>
                <a:lnTo>
                  <a:pt x="43" y="17"/>
                </a:lnTo>
                <a:lnTo>
                  <a:pt x="42" y="16"/>
                </a:lnTo>
                <a:lnTo>
                  <a:pt x="41" y="16"/>
                </a:lnTo>
                <a:lnTo>
                  <a:pt x="40" y="16"/>
                </a:lnTo>
                <a:lnTo>
                  <a:pt x="40" y="14"/>
                </a:lnTo>
                <a:lnTo>
                  <a:pt x="39" y="14"/>
                </a:lnTo>
                <a:lnTo>
                  <a:pt x="38" y="14"/>
                </a:lnTo>
                <a:lnTo>
                  <a:pt x="36" y="14"/>
                </a:lnTo>
                <a:lnTo>
                  <a:pt x="35" y="14"/>
                </a:lnTo>
                <a:lnTo>
                  <a:pt x="34" y="14"/>
                </a:lnTo>
                <a:lnTo>
                  <a:pt x="33" y="14"/>
                </a:lnTo>
                <a:lnTo>
                  <a:pt x="32" y="14"/>
                </a:lnTo>
                <a:lnTo>
                  <a:pt x="31" y="14"/>
                </a:lnTo>
                <a:lnTo>
                  <a:pt x="29" y="14"/>
                </a:lnTo>
                <a:lnTo>
                  <a:pt x="28" y="14"/>
                </a:lnTo>
                <a:lnTo>
                  <a:pt x="27" y="16"/>
                </a:lnTo>
                <a:lnTo>
                  <a:pt x="26" y="16"/>
                </a:lnTo>
                <a:lnTo>
                  <a:pt x="25" y="16"/>
                </a:lnTo>
                <a:lnTo>
                  <a:pt x="25" y="17"/>
                </a:lnTo>
                <a:lnTo>
                  <a:pt x="24" y="17"/>
                </a:lnTo>
                <a:lnTo>
                  <a:pt x="24" y="18"/>
                </a:lnTo>
                <a:lnTo>
                  <a:pt x="23" y="18"/>
                </a:lnTo>
                <a:lnTo>
                  <a:pt x="23" y="19"/>
                </a:lnTo>
                <a:lnTo>
                  <a:pt x="21" y="20"/>
                </a:lnTo>
                <a:lnTo>
                  <a:pt x="21" y="21"/>
                </a:lnTo>
                <a:lnTo>
                  <a:pt x="20" y="21"/>
                </a:lnTo>
                <a:lnTo>
                  <a:pt x="20" y="22"/>
                </a:lnTo>
                <a:lnTo>
                  <a:pt x="20" y="24"/>
                </a:lnTo>
                <a:close/>
                <a:moveTo>
                  <a:pt x="47" y="40"/>
                </a:moveTo>
                <a:lnTo>
                  <a:pt x="46" y="40"/>
                </a:lnTo>
                <a:lnTo>
                  <a:pt x="44" y="40"/>
                </a:lnTo>
                <a:lnTo>
                  <a:pt x="44" y="41"/>
                </a:lnTo>
                <a:lnTo>
                  <a:pt x="43" y="41"/>
                </a:lnTo>
                <a:lnTo>
                  <a:pt x="42" y="41"/>
                </a:lnTo>
                <a:lnTo>
                  <a:pt x="41" y="41"/>
                </a:lnTo>
                <a:lnTo>
                  <a:pt x="40" y="41"/>
                </a:lnTo>
                <a:lnTo>
                  <a:pt x="40" y="42"/>
                </a:lnTo>
                <a:lnTo>
                  <a:pt x="39" y="42"/>
                </a:lnTo>
                <a:lnTo>
                  <a:pt x="38" y="42"/>
                </a:lnTo>
                <a:lnTo>
                  <a:pt x="36" y="42"/>
                </a:lnTo>
                <a:lnTo>
                  <a:pt x="35" y="42"/>
                </a:lnTo>
                <a:lnTo>
                  <a:pt x="34" y="43"/>
                </a:lnTo>
                <a:lnTo>
                  <a:pt x="33" y="43"/>
                </a:lnTo>
                <a:lnTo>
                  <a:pt x="32" y="43"/>
                </a:lnTo>
                <a:lnTo>
                  <a:pt x="31" y="43"/>
                </a:lnTo>
                <a:lnTo>
                  <a:pt x="29" y="44"/>
                </a:lnTo>
                <a:lnTo>
                  <a:pt x="28" y="44"/>
                </a:lnTo>
                <a:lnTo>
                  <a:pt x="27" y="44"/>
                </a:lnTo>
                <a:lnTo>
                  <a:pt x="26" y="44"/>
                </a:lnTo>
                <a:lnTo>
                  <a:pt x="26" y="45"/>
                </a:lnTo>
                <a:lnTo>
                  <a:pt x="25" y="45"/>
                </a:lnTo>
                <a:lnTo>
                  <a:pt x="24" y="45"/>
                </a:lnTo>
                <a:lnTo>
                  <a:pt x="24" y="46"/>
                </a:lnTo>
                <a:lnTo>
                  <a:pt x="23" y="46"/>
                </a:lnTo>
                <a:lnTo>
                  <a:pt x="23" y="48"/>
                </a:lnTo>
                <a:lnTo>
                  <a:pt x="21" y="48"/>
                </a:lnTo>
                <a:lnTo>
                  <a:pt x="21" y="49"/>
                </a:lnTo>
                <a:lnTo>
                  <a:pt x="20" y="49"/>
                </a:lnTo>
                <a:lnTo>
                  <a:pt x="20" y="50"/>
                </a:lnTo>
                <a:lnTo>
                  <a:pt x="20" y="51"/>
                </a:lnTo>
                <a:lnTo>
                  <a:pt x="20" y="52"/>
                </a:lnTo>
                <a:lnTo>
                  <a:pt x="20" y="53"/>
                </a:lnTo>
                <a:lnTo>
                  <a:pt x="20" y="55"/>
                </a:lnTo>
                <a:lnTo>
                  <a:pt x="20" y="56"/>
                </a:lnTo>
                <a:lnTo>
                  <a:pt x="20" y="57"/>
                </a:lnTo>
                <a:lnTo>
                  <a:pt x="21" y="58"/>
                </a:lnTo>
                <a:lnTo>
                  <a:pt x="21" y="59"/>
                </a:lnTo>
                <a:lnTo>
                  <a:pt x="23" y="59"/>
                </a:lnTo>
                <a:lnTo>
                  <a:pt x="23" y="60"/>
                </a:lnTo>
                <a:lnTo>
                  <a:pt x="24" y="60"/>
                </a:lnTo>
                <a:lnTo>
                  <a:pt x="24" y="61"/>
                </a:lnTo>
                <a:lnTo>
                  <a:pt x="25" y="61"/>
                </a:lnTo>
                <a:lnTo>
                  <a:pt x="26" y="61"/>
                </a:lnTo>
                <a:lnTo>
                  <a:pt x="26" y="63"/>
                </a:lnTo>
                <a:lnTo>
                  <a:pt x="27" y="63"/>
                </a:lnTo>
                <a:lnTo>
                  <a:pt x="28" y="63"/>
                </a:lnTo>
                <a:lnTo>
                  <a:pt x="29" y="63"/>
                </a:lnTo>
                <a:lnTo>
                  <a:pt x="31" y="63"/>
                </a:lnTo>
                <a:lnTo>
                  <a:pt x="32" y="63"/>
                </a:lnTo>
                <a:lnTo>
                  <a:pt x="33" y="63"/>
                </a:lnTo>
                <a:lnTo>
                  <a:pt x="34" y="63"/>
                </a:lnTo>
                <a:lnTo>
                  <a:pt x="35" y="63"/>
                </a:lnTo>
                <a:lnTo>
                  <a:pt x="36" y="63"/>
                </a:lnTo>
                <a:lnTo>
                  <a:pt x="36" y="61"/>
                </a:lnTo>
                <a:lnTo>
                  <a:pt x="38" y="61"/>
                </a:lnTo>
                <a:lnTo>
                  <a:pt x="39" y="61"/>
                </a:lnTo>
                <a:lnTo>
                  <a:pt x="39" y="60"/>
                </a:lnTo>
                <a:lnTo>
                  <a:pt x="40" y="60"/>
                </a:lnTo>
                <a:lnTo>
                  <a:pt x="41" y="60"/>
                </a:lnTo>
                <a:lnTo>
                  <a:pt x="41" y="59"/>
                </a:lnTo>
                <a:lnTo>
                  <a:pt x="42" y="59"/>
                </a:lnTo>
                <a:lnTo>
                  <a:pt x="42" y="58"/>
                </a:lnTo>
                <a:lnTo>
                  <a:pt x="43" y="58"/>
                </a:lnTo>
                <a:lnTo>
                  <a:pt x="43" y="57"/>
                </a:lnTo>
                <a:lnTo>
                  <a:pt x="44" y="57"/>
                </a:lnTo>
                <a:lnTo>
                  <a:pt x="44" y="56"/>
                </a:lnTo>
                <a:lnTo>
                  <a:pt x="46" y="55"/>
                </a:lnTo>
                <a:lnTo>
                  <a:pt x="46" y="53"/>
                </a:lnTo>
                <a:lnTo>
                  <a:pt x="46" y="52"/>
                </a:lnTo>
                <a:lnTo>
                  <a:pt x="46" y="51"/>
                </a:lnTo>
                <a:lnTo>
                  <a:pt x="47" y="51"/>
                </a:lnTo>
                <a:lnTo>
                  <a:pt x="47" y="50"/>
                </a:lnTo>
                <a:lnTo>
                  <a:pt x="47" y="49"/>
                </a:lnTo>
                <a:lnTo>
                  <a:pt x="47" y="48"/>
                </a:lnTo>
                <a:lnTo>
                  <a:pt x="47" y="46"/>
                </a:lnTo>
                <a:lnTo>
                  <a:pt x="47" y="45"/>
                </a:lnTo>
                <a:lnTo>
                  <a:pt x="47" y="44"/>
                </a:lnTo>
                <a:lnTo>
                  <a:pt x="47" y="43"/>
                </a:lnTo>
                <a:lnTo>
                  <a:pt x="47" y="4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8" name="Freeform 131"/>
          <p:cNvSpPr>
            <a:spLocks/>
          </p:cNvSpPr>
          <p:nvPr/>
        </p:nvSpPr>
        <p:spPr bwMode="auto">
          <a:xfrm>
            <a:off x="6892925" y="5548313"/>
            <a:ext cx="123825" cy="117475"/>
          </a:xfrm>
          <a:custGeom>
            <a:avLst/>
            <a:gdLst>
              <a:gd name="T0" fmla="*/ 30 w 78"/>
              <a:gd name="T1" fmla="*/ 74 h 74"/>
              <a:gd name="T2" fmla="*/ 0 w 78"/>
              <a:gd name="T3" fmla="*/ 0 h 74"/>
              <a:gd name="T4" fmla="*/ 21 w 78"/>
              <a:gd name="T5" fmla="*/ 0 h 74"/>
              <a:gd name="T6" fmla="*/ 36 w 78"/>
              <a:gd name="T7" fmla="*/ 37 h 74"/>
              <a:gd name="T8" fmla="*/ 39 w 78"/>
              <a:gd name="T9" fmla="*/ 50 h 74"/>
              <a:gd name="T10" fmla="*/ 39 w 78"/>
              <a:gd name="T11" fmla="*/ 49 h 74"/>
              <a:gd name="T12" fmla="*/ 40 w 78"/>
              <a:gd name="T13" fmla="*/ 49 h 74"/>
              <a:gd name="T14" fmla="*/ 40 w 78"/>
              <a:gd name="T15" fmla="*/ 48 h 74"/>
              <a:gd name="T16" fmla="*/ 40 w 78"/>
              <a:gd name="T17" fmla="*/ 47 h 74"/>
              <a:gd name="T18" fmla="*/ 40 w 78"/>
              <a:gd name="T19" fmla="*/ 45 h 74"/>
              <a:gd name="T20" fmla="*/ 42 w 78"/>
              <a:gd name="T21" fmla="*/ 45 h 74"/>
              <a:gd name="T22" fmla="*/ 42 w 78"/>
              <a:gd name="T23" fmla="*/ 44 h 74"/>
              <a:gd name="T24" fmla="*/ 42 w 78"/>
              <a:gd name="T25" fmla="*/ 43 h 74"/>
              <a:gd name="T26" fmla="*/ 42 w 78"/>
              <a:gd name="T27" fmla="*/ 42 h 74"/>
              <a:gd name="T28" fmla="*/ 43 w 78"/>
              <a:gd name="T29" fmla="*/ 42 h 74"/>
              <a:gd name="T30" fmla="*/ 43 w 78"/>
              <a:gd name="T31" fmla="*/ 41 h 74"/>
              <a:gd name="T32" fmla="*/ 43 w 78"/>
              <a:gd name="T33" fmla="*/ 40 h 74"/>
              <a:gd name="T34" fmla="*/ 43 w 78"/>
              <a:gd name="T35" fmla="*/ 39 h 74"/>
              <a:gd name="T36" fmla="*/ 44 w 78"/>
              <a:gd name="T37" fmla="*/ 39 h 74"/>
              <a:gd name="T38" fmla="*/ 44 w 78"/>
              <a:gd name="T39" fmla="*/ 37 h 74"/>
              <a:gd name="T40" fmla="*/ 58 w 78"/>
              <a:gd name="T41" fmla="*/ 0 h 74"/>
              <a:gd name="T42" fmla="*/ 78 w 78"/>
              <a:gd name="T43" fmla="*/ 0 h 74"/>
              <a:gd name="T44" fmla="*/ 48 w 78"/>
              <a:gd name="T45" fmla="*/ 74 h 74"/>
              <a:gd name="T46" fmla="*/ 30 w 78"/>
              <a:gd name="T47" fmla="*/ 74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
              <a:gd name="T73" fmla="*/ 0 h 74"/>
              <a:gd name="T74" fmla="*/ 78 w 78"/>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 h="74">
                <a:moveTo>
                  <a:pt x="30" y="74"/>
                </a:moveTo>
                <a:lnTo>
                  <a:pt x="0" y="0"/>
                </a:lnTo>
                <a:lnTo>
                  <a:pt x="21" y="0"/>
                </a:lnTo>
                <a:lnTo>
                  <a:pt x="36" y="37"/>
                </a:lnTo>
                <a:lnTo>
                  <a:pt x="39" y="50"/>
                </a:lnTo>
                <a:lnTo>
                  <a:pt x="39" y="49"/>
                </a:lnTo>
                <a:lnTo>
                  <a:pt x="40" y="49"/>
                </a:lnTo>
                <a:lnTo>
                  <a:pt x="40" y="48"/>
                </a:lnTo>
                <a:lnTo>
                  <a:pt x="40" y="47"/>
                </a:lnTo>
                <a:lnTo>
                  <a:pt x="40" y="45"/>
                </a:lnTo>
                <a:lnTo>
                  <a:pt x="42" y="45"/>
                </a:lnTo>
                <a:lnTo>
                  <a:pt x="42" y="44"/>
                </a:lnTo>
                <a:lnTo>
                  <a:pt x="42" y="43"/>
                </a:lnTo>
                <a:lnTo>
                  <a:pt x="42" y="42"/>
                </a:lnTo>
                <a:lnTo>
                  <a:pt x="43" y="42"/>
                </a:lnTo>
                <a:lnTo>
                  <a:pt x="43" y="41"/>
                </a:lnTo>
                <a:lnTo>
                  <a:pt x="43" y="40"/>
                </a:lnTo>
                <a:lnTo>
                  <a:pt x="43" y="39"/>
                </a:lnTo>
                <a:lnTo>
                  <a:pt x="44" y="39"/>
                </a:lnTo>
                <a:lnTo>
                  <a:pt x="44" y="37"/>
                </a:lnTo>
                <a:lnTo>
                  <a:pt x="58" y="0"/>
                </a:lnTo>
                <a:lnTo>
                  <a:pt x="78" y="0"/>
                </a:lnTo>
                <a:lnTo>
                  <a:pt x="48" y="74"/>
                </a:lnTo>
                <a:lnTo>
                  <a:pt x="30" y="7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09" name="Freeform 132"/>
          <p:cNvSpPr>
            <a:spLocks noEditPoints="1"/>
          </p:cNvSpPr>
          <p:nvPr/>
        </p:nvSpPr>
        <p:spPr bwMode="auto">
          <a:xfrm>
            <a:off x="7026275" y="5546725"/>
            <a:ext cx="111125" cy="122238"/>
          </a:xfrm>
          <a:custGeom>
            <a:avLst/>
            <a:gdLst>
              <a:gd name="T0" fmla="*/ 68 w 70"/>
              <a:gd name="T1" fmla="*/ 57 h 77"/>
              <a:gd name="T2" fmla="*/ 65 w 70"/>
              <a:gd name="T3" fmla="*/ 63 h 77"/>
              <a:gd name="T4" fmla="*/ 62 w 70"/>
              <a:gd name="T5" fmla="*/ 66 h 77"/>
              <a:gd name="T6" fmla="*/ 60 w 70"/>
              <a:gd name="T7" fmla="*/ 69 h 77"/>
              <a:gd name="T8" fmla="*/ 55 w 70"/>
              <a:gd name="T9" fmla="*/ 73 h 77"/>
              <a:gd name="T10" fmla="*/ 50 w 70"/>
              <a:gd name="T11" fmla="*/ 75 h 77"/>
              <a:gd name="T12" fmla="*/ 45 w 70"/>
              <a:gd name="T13" fmla="*/ 76 h 77"/>
              <a:gd name="T14" fmla="*/ 39 w 70"/>
              <a:gd name="T15" fmla="*/ 76 h 77"/>
              <a:gd name="T16" fmla="*/ 34 w 70"/>
              <a:gd name="T17" fmla="*/ 77 h 77"/>
              <a:gd name="T18" fmla="*/ 29 w 70"/>
              <a:gd name="T19" fmla="*/ 76 h 77"/>
              <a:gd name="T20" fmla="*/ 23 w 70"/>
              <a:gd name="T21" fmla="*/ 75 h 77"/>
              <a:gd name="T22" fmla="*/ 17 w 70"/>
              <a:gd name="T23" fmla="*/ 73 h 77"/>
              <a:gd name="T24" fmla="*/ 11 w 70"/>
              <a:gd name="T25" fmla="*/ 68 h 77"/>
              <a:gd name="T26" fmla="*/ 8 w 70"/>
              <a:gd name="T27" fmla="*/ 64 h 77"/>
              <a:gd name="T28" fmla="*/ 5 w 70"/>
              <a:gd name="T29" fmla="*/ 60 h 77"/>
              <a:gd name="T30" fmla="*/ 2 w 70"/>
              <a:gd name="T31" fmla="*/ 56 h 77"/>
              <a:gd name="T32" fmla="*/ 1 w 70"/>
              <a:gd name="T33" fmla="*/ 50 h 77"/>
              <a:gd name="T34" fmla="*/ 0 w 70"/>
              <a:gd name="T35" fmla="*/ 44 h 77"/>
              <a:gd name="T36" fmla="*/ 0 w 70"/>
              <a:gd name="T37" fmla="*/ 38 h 77"/>
              <a:gd name="T38" fmla="*/ 0 w 70"/>
              <a:gd name="T39" fmla="*/ 33 h 77"/>
              <a:gd name="T40" fmla="*/ 1 w 70"/>
              <a:gd name="T41" fmla="*/ 27 h 77"/>
              <a:gd name="T42" fmla="*/ 3 w 70"/>
              <a:gd name="T43" fmla="*/ 21 h 77"/>
              <a:gd name="T44" fmla="*/ 6 w 70"/>
              <a:gd name="T45" fmla="*/ 16 h 77"/>
              <a:gd name="T46" fmla="*/ 9 w 70"/>
              <a:gd name="T47" fmla="*/ 11 h 77"/>
              <a:gd name="T48" fmla="*/ 11 w 70"/>
              <a:gd name="T49" fmla="*/ 8 h 77"/>
              <a:gd name="T50" fmla="*/ 15 w 70"/>
              <a:gd name="T51" fmla="*/ 5 h 77"/>
              <a:gd name="T52" fmla="*/ 19 w 70"/>
              <a:gd name="T53" fmla="*/ 2 h 77"/>
              <a:gd name="T54" fmla="*/ 25 w 70"/>
              <a:gd name="T55" fmla="*/ 1 h 77"/>
              <a:gd name="T56" fmla="*/ 31 w 70"/>
              <a:gd name="T57" fmla="*/ 0 h 77"/>
              <a:gd name="T58" fmla="*/ 37 w 70"/>
              <a:gd name="T59" fmla="*/ 0 h 77"/>
              <a:gd name="T60" fmla="*/ 42 w 70"/>
              <a:gd name="T61" fmla="*/ 0 h 77"/>
              <a:gd name="T62" fmla="*/ 47 w 70"/>
              <a:gd name="T63" fmla="*/ 2 h 77"/>
              <a:gd name="T64" fmla="*/ 52 w 70"/>
              <a:gd name="T65" fmla="*/ 3 h 77"/>
              <a:gd name="T66" fmla="*/ 56 w 70"/>
              <a:gd name="T67" fmla="*/ 6 h 77"/>
              <a:gd name="T68" fmla="*/ 60 w 70"/>
              <a:gd name="T69" fmla="*/ 10 h 77"/>
              <a:gd name="T70" fmla="*/ 63 w 70"/>
              <a:gd name="T71" fmla="*/ 14 h 77"/>
              <a:gd name="T72" fmla="*/ 65 w 70"/>
              <a:gd name="T73" fmla="*/ 18 h 77"/>
              <a:gd name="T74" fmla="*/ 68 w 70"/>
              <a:gd name="T75" fmla="*/ 24 h 77"/>
              <a:gd name="T76" fmla="*/ 69 w 70"/>
              <a:gd name="T77" fmla="*/ 29 h 77"/>
              <a:gd name="T78" fmla="*/ 70 w 70"/>
              <a:gd name="T79" fmla="*/ 36 h 77"/>
              <a:gd name="T80" fmla="*/ 70 w 70"/>
              <a:gd name="T81" fmla="*/ 42 h 77"/>
              <a:gd name="T82" fmla="*/ 21 w 70"/>
              <a:gd name="T83" fmla="*/ 48 h 77"/>
              <a:gd name="T84" fmla="*/ 22 w 70"/>
              <a:gd name="T85" fmla="*/ 52 h 77"/>
              <a:gd name="T86" fmla="*/ 24 w 70"/>
              <a:gd name="T87" fmla="*/ 57 h 77"/>
              <a:gd name="T88" fmla="*/ 27 w 70"/>
              <a:gd name="T89" fmla="*/ 59 h 77"/>
              <a:gd name="T90" fmla="*/ 31 w 70"/>
              <a:gd name="T91" fmla="*/ 61 h 77"/>
              <a:gd name="T92" fmla="*/ 36 w 70"/>
              <a:gd name="T93" fmla="*/ 63 h 77"/>
              <a:gd name="T94" fmla="*/ 40 w 70"/>
              <a:gd name="T95" fmla="*/ 61 h 77"/>
              <a:gd name="T96" fmla="*/ 45 w 70"/>
              <a:gd name="T97" fmla="*/ 60 h 77"/>
              <a:gd name="T98" fmla="*/ 47 w 70"/>
              <a:gd name="T99" fmla="*/ 57 h 77"/>
              <a:gd name="T100" fmla="*/ 49 w 70"/>
              <a:gd name="T101" fmla="*/ 52 h 77"/>
              <a:gd name="T102" fmla="*/ 50 w 70"/>
              <a:gd name="T103" fmla="*/ 28 h 77"/>
              <a:gd name="T104" fmla="*/ 49 w 70"/>
              <a:gd name="T105" fmla="*/ 24 h 77"/>
              <a:gd name="T106" fmla="*/ 47 w 70"/>
              <a:gd name="T107" fmla="*/ 20 h 77"/>
              <a:gd name="T108" fmla="*/ 42 w 70"/>
              <a:gd name="T109" fmla="*/ 16 h 77"/>
              <a:gd name="T110" fmla="*/ 38 w 70"/>
              <a:gd name="T111" fmla="*/ 14 h 77"/>
              <a:gd name="T112" fmla="*/ 32 w 70"/>
              <a:gd name="T113" fmla="*/ 14 h 77"/>
              <a:gd name="T114" fmla="*/ 27 w 70"/>
              <a:gd name="T115" fmla="*/ 17 h 77"/>
              <a:gd name="T116" fmla="*/ 24 w 70"/>
              <a:gd name="T117" fmla="*/ 19 h 77"/>
              <a:gd name="T118" fmla="*/ 22 w 70"/>
              <a:gd name="T119" fmla="*/ 24 h 77"/>
              <a:gd name="T120" fmla="*/ 21 w 70"/>
              <a:gd name="T121" fmla="*/ 29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
              <a:gd name="T184" fmla="*/ 0 h 77"/>
              <a:gd name="T185" fmla="*/ 70 w 7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 h="77">
                <a:moveTo>
                  <a:pt x="49" y="51"/>
                </a:moveTo>
                <a:lnTo>
                  <a:pt x="69" y="55"/>
                </a:lnTo>
                <a:lnTo>
                  <a:pt x="69" y="56"/>
                </a:lnTo>
                <a:lnTo>
                  <a:pt x="68" y="56"/>
                </a:lnTo>
                <a:lnTo>
                  <a:pt x="68" y="57"/>
                </a:lnTo>
                <a:lnTo>
                  <a:pt x="68" y="58"/>
                </a:lnTo>
                <a:lnTo>
                  <a:pt x="66" y="59"/>
                </a:lnTo>
                <a:lnTo>
                  <a:pt x="66" y="60"/>
                </a:lnTo>
                <a:lnTo>
                  <a:pt x="65" y="61"/>
                </a:lnTo>
                <a:lnTo>
                  <a:pt x="65" y="63"/>
                </a:lnTo>
                <a:lnTo>
                  <a:pt x="64" y="64"/>
                </a:lnTo>
                <a:lnTo>
                  <a:pt x="64" y="65"/>
                </a:lnTo>
                <a:lnTo>
                  <a:pt x="63" y="65"/>
                </a:lnTo>
                <a:lnTo>
                  <a:pt x="63" y="66"/>
                </a:lnTo>
                <a:lnTo>
                  <a:pt x="62" y="66"/>
                </a:lnTo>
                <a:lnTo>
                  <a:pt x="62" y="67"/>
                </a:lnTo>
                <a:lnTo>
                  <a:pt x="61" y="67"/>
                </a:lnTo>
                <a:lnTo>
                  <a:pt x="61" y="68"/>
                </a:lnTo>
                <a:lnTo>
                  <a:pt x="60" y="68"/>
                </a:lnTo>
                <a:lnTo>
                  <a:pt x="60" y="69"/>
                </a:lnTo>
                <a:lnTo>
                  <a:pt x="58" y="69"/>
                </a:lnTo>
                <a:lnTo>
                  <a:pt x="58" y="71"/>
                </a:lnTo>
                <a:lnTo>
                  <a:pt x="57" y="71"/>
                </a:lnTo>
                <a:lnTo>
                  <a:pt x="56" y="72"/>
                </a:lnTo>
                <a:lnTo>
                  <a:pt x="55" y="73"/>
                </a:lnTo>
                <a:lnTo>
                  <a:pt x="54" y="73"/>
                </a:lnTo>
                <a:lnTo>
                  <a:pt x="53" y="74"/>
                </a:lnTo>
                <a:lnTo>
                  <a:pt x="52" y="74"/>
                </a:lnTo>
                <a:lnTo>
                  <a:pt x="50" y="74"/>
                </a:lnTo>
                <a:lnTo>
                  <a:pt x="50" y="75"/>
                </a:lnTo>
                <a:lnTo>
                  <a:pt x="49" y="75"/>
                </a:lnTo>
                <a:lnTo>
                  <a:pt x="48" y="75"/>
                </a:lnTo>
                <a:lnTo>
                  <a:pt x="47" y="75"/>
                </a:lnTo>
                <a:lnTo>
                  <a:pt x="46" y="76"/>
                </a:lnTo>
                <a:lnTo>
                  <a:pt x="45" y="76"/>
                </a:lnTo>
                <a:lnTo>
                  <a:pt x="44" y="76"/>
                </a:lnTo>
                <a:lnTo>
                  <a:pt x="42" y="76"/>
                </a:lnTo>
                <a:lnTo>
                  <a:pt x="41" y="76"/>
                </a:lnTo>
                <a:lnTo>
                  <a:pt x="40" y="76"/>
                </a:lnTo>
                <a:lnTo>
                  <a:pt x="39" y="76"/>
                </a:lnTo>
                <a:lnTo>
                  <a:pt x="39" y="77"/>
                </a:lnTo>
                <a:lnTo>
                  <a:pt x="38" y="77"/>
                </a:lnTo>
                <a:lnTo>
                  <a:pt x="37" y="77"/>
                </a:lnTo>
                <a:lnTo>
                  <a:pt x="36" y="77"/>
                </a:lnTo>
                <a:lnTo>
                  <a:pt x="34" y="77"/>
                </a:lnTo>
                <a:lnTo>
                  <a:pt x="33" y="76"/>
                </a:lnTo>
                <a:lnTo>
                  <a:pt x="32" y="76"/>
                </a:lnTo>
                <a:lnTo>
                  <a:pt x="31" y="76"/>
                </a:lnTo>
                <a:lnTo>
                  <a:pt x="30" y="76"/>
                </a:lnTo>
                <a:lnTo>
                  <a:pt x="29" y="76"/>
                </a:lnTo>
                <a:lnTo>
                  <a:pt x="27" y="76"/>
                </a:lnTo>
                <a:lnTo>
                  <a:pt x="26" y="76"/>
                </a:lnTo>
                <a:lnTo>
                  <a:pt x="25" y="75"/>
                </a:lnTo>
                <a:lnTo>
                  <a:pt x="24" y="75"/>
                </a:lnTo>
                <a:lnTo>
                  <a:pt x="23" y="75"/>
                </a:lnTo>
                <a:lnTo>
                  <a:pt x="22" y="75"/>
                </a:lnTo>
                <a:lnTo>
                  <a:pt x="21" y="74"/>
                </a:lnTo>
                <a:lnTo>
                  <a:pt x="19" y="74"/>
                </a:lnTo>
                <a:lnTo>
                  <a:pt x="18" y="73"/>
                </a:lnTo>
                <a:lnTo>
                  <a:pt x="17" y="73"/>
                </a:lnTo>
                <a:lnTo>
                  <a:pt x="16" y="72"/>
                </a:lnTo>
                <a:lnTo>
                  <a:pt x="15" y="72"/>
                </a:lnTo>
                <a:lnTo>
                  <a:pt x="14" y="71"/>
                </a:lnTo>
                <a:lnTo>
                  <a:pt x="13" y="69"/>
                </a:lnTo>
                <a:lnTo>
                  <a:pt x="11" y="68"/>
                </a:lnTo>
                <a:lnTo>
                  <a:pt x="10" y="68"/>
                </a:lnTo>
                <a:lnTo>
                  <a:pt x="10" y="67"/>
                </a:lnTo>
                <a:lnTo>
                  <a:pt x="9" y="66"/>
                </a:lnTo>
                <a:lnTo>
                  <a:pt x="8" y="65"/>
                </a:lnTo>
                <a:lnTo>
                  <a:pt x="8" y="64"/>
                </a:lnTo>
                <a:lnTo>
                  <a:pt x="7" y="64"/>
                </a:lnTo>
                <a:lnTo>
                  <a:pt x="7" y="63"/>
                </a:lnTo>
                <a:lnTo>
                  <a:pt x="6" y="63"/>
                </a:lnTo>
                <a:lnTo>
                  <a:pt x="6" y="61"/>
                </a:lnTo>
                <a:lnTo>
                  <a:pt x="5" y="60"/>
                </a:lnTo>
                <a:lnTo>
                  <a:pt x="5" y="59"/>
                </a:lnTo>
                <a:lnTo>
                  <a:pt x="3" y="58"/>
                </a:lnTo>
                <a:lnTo>
                  <a:pt x="3" y="57"/>
                </a:lnTo>
                <a:lnTo>
                  <a:pt x="3" y="56"/>
                </a:lnTo>
                <a:lnTo>
                  <a:pt x="2" y="56"/>
                </a:lnTo>
                <a:lnTo>
                  <a:pt x="2" y="55"/>
                </a:lnTo>
                <a:lnTo>
                  <a:pt x="2" y="53"/>
                </a:lnTo>
                <a:lnTo>
                  <a:pt x="2" y="52"/>
                </a:lnTo>
                <a:lnTo>
                  <a:pt x="1" y="51"/>
                </a:lnTo>
                <a:lnTo>
                  <a:pt x="1" y="50"/>
                </a:lnTo>
                <a:lnTo>
                  <a:pt x="1" y="49"/>
                </a:lnTo>
                <a:lnTo>
                  <a:pt x="1" y="48"/>
                </a:lnTo>
                <a:lnTo>
                  <a:pt x="1" y="46"/>
                </a:lnTo>
                <a:lnTo>
                  <a:pt x="0" y="45"/>
                </a:lnTo>
                <a:lnTo>
                  <a:pt x="0" y="44"/>
                </a:lnTo>
                <a:lnTo>
                  <a:pt x="0" y="43"/>
                </a:lnTo>
                <a:lnTo>
                  <a:pt x="0" y="42"/>
                </a:lnTo>
                <a:lnTo>
                  <a:pt x="0" y="41"/>
                </a:lnTo>
                <a:lnTo>
                  <a:pt x="0" y="40"/>
                </a:lnTo>
                <a:lnTo>
                  <a:pt x="0" y="38"/>
                </a:lnTo>
                <a:lnTo>
                  <a:pt x="0" y="37"/>
                </a:lnTo>
                <a:lnTo>
                  <a:pt x="0" y="36"/>
                </a:lnTo>
                <a:lnTo>
                  <a:pt x="0" y="35"/>
                </a:lnTo>
                <a:lnTo>
                  <a:pt x="0" y="34"/>
                </a:lnTo>
                <a:lnTo>
                  <a:pt x="0" y="33"/>
                </a:lnTo>
                <a:lnTo>
                  <a:pt x="0" y="32"/>
                </a:lnTo>
                <a:lnTo>
                  <a:pt x="1" y="30"/>
                </a:lnTo>
                <a:lnTo>
                  <a:pt x="1" y="29"/>
                </a:lnTo>
                <a:lnTo>
                  <a:pt x="1" y="28"/>
                </a:lnTo>
                <a:lnTo>
                  <a:pt x="1" y="27"/>
                </a:lnTo>
                <a:lnTo>
                  <a:pt x="1" y="26"/>
                </a:lnTo>
                <a:lnTo>
                  <a:pt x="2" y="25"/>
                </a:lnTo>
                <a:lnTo>
                  <a:pt x="2" y="24"/>
                </a:lnTo>
                <a:lnTo>
                  <a:pt x="2" y="22"/>
                </a:lnTo>
                <a:lnTo>
                  <a:pt x="3" y="21"/>
                </a:lnTo>
                <a:lnTo>
                  <a:pt x="3" y="20"/>
                </a:lnTo>
                <a:lnTo>
                  <a:pt x="3" y="19"/>
                </a:lnTo>
                <a:lnTo>
                  <a:pt x="5" y="18"/>
                </a:lnTo>
                <a:lnTo>
                  <a:pt x="5" y="17"/>
                </a:lnTo>
                <a:lnTo>
                  <a:pt x="6" y="16"/>
                </a:lnTo>
                <a:lnTo>
                  <a:pt x="6" y="14"/>
                </a:lnTo>
                <a:lnTo>
                  <a:pt x="7" y="14"/>
                </a:lnTo>
                <a:lnTo>
                  <a:pt x="7" y="13"/>
                </a:lnTo>
                <a:lnTo>
                  <a:pt x="8" y="12"/>
                </a:lnTo>
                <a:lnTo>
                  <a:pt x="9" y="11"/>
                </a:lnTo>
                <a:lnTo>
                  <a:pt x="9" y="10"/>
                </a:lnTo>
                <a:lnTo>
                  <a:pt x="10" y="10"/>
                </a:lnTo>
                <a:lnTo>
                  <a:pt x="10" y="9"/>
                </a:lnTo>
                <a:lnTo>
                  <a:pt x="11" y="9"/>
                </a:lnTo>
                <a:lnTo>
                  <a:pt x="11" y="8"/>
                </a:lnTo>
                <a:lnTo>
                  <a:pt x="13" y="8"/>
                </a:lnTo>
                <a:lnTo>
                  <a:pt x="13" y="6"/>
                </a:lnTo>
                <a:lnTo>
                  <a:pt x="14" y="6"/>
                </a:lnTo>
                <a:lnTo>
                  <a:pt x="14" y="5"/>
                </a:lnTo>
                <a:lnTo>
                  <a:pt x="15" y="5"/>
                </a:lnTo>
                <a:lnTo>
                  <a:pt x="16" y="4"/>
                </a:lnTo>
                <a:lnTo>
                  <a:pt x="17" y="4"/>
                </a:lnTo>
                <a:lnTo>
                  <a:pt x="18" y="3"/>
                </a:lnTo>
                <a:lnTo>
                  <a:pt x="19" y="3"/>
                </a:lnTo>
                <a:lnTo>
                  <a:pt x="19" y="2"/>
                </a:lnTo>
                <a:lnTo>
                  <a:pt x="21" y="2"/>
                </a:lnTo>
                <a:lnTo>
                  <a:pt x="22" y="2"/>
                </a:lnTo>
                <a:lnTo>
                  <a:pt x="23" y="1"/>
                </a:lnTo>
                <a:lnTo>
                  <a:pt x="24" y="1"/>
                </a:lnTo>
                <a:lnTo>
                  <a:pt x="25" y="1"/>
                </a:lnTo>
                <a:lnTo>
                  <a:pt x="26" y="0"/>
                </a:lnTo>
                <a:lnTo>
                  <a:pt x="27" y="0"/>
                </a:lnTo>
                <a:lnTo>
                  <a:pt x="29" y="0"/>
                </a:lnTo>
                <a:lnTo>
                  <a:pt x="30" y="0"/>
                </a:lnTo>
                <a:lnTo>
                  <a:pt x="31" y="0"/>
                </a:lnTo>
                <a:lnTo>
                  <a:pt x="32" y="0"/>
                </a:lnTo>
                <a:lnTo>
                  <a:pt x="33" y="0"/>
                </a:lnTo>
                <a:lnTo>
                  <a:pt x="34" y="0"/>
                </a:lnTo>
                <a:lnTo>
                  <a:pt x="36" y="0"/>
                </a:lnTo>
                <a:lnTo>
                  <a:pt x="37" y="0"/>
                </a:lnTo>
                <a:lnTo>
                  <a:pt x="38" y="0"/>
                </a:lnTo>
                <a:lnTo>
                  <a:pt x="39" y="0"/>
                </a:lnTo>
                <a:lnTo>
                  <a:pt x="40" y="0"/>
                </a:lnTo>
                <a:lnTo>
                  <a:pt x="41" y="0"/>
                </a:lnTo>
                <a:lnTo>
                  <a:pt x="42" y="0"/>
                </a:lnTo>
                <a:lnTo>
                  <a:pt x="44" y="1"/>
                </a:lnTo>
                <a:lnTo>
                  <a:pt x="45" y="1"/>
                </a:lnTo>
                <a:lnTo>
                  <a:pt x="46" y="1"/>
                </a:lnTo>
                <a:lnTo>
                  <a:pt x="47" y="1"/>
                </a:lnTo>
                <a:lnTo>
                  <a:pt x="47" y="2"/>
                </a:lnTo>
                <a:lnTo>
                  <a:pt x="48" y="2"/>
                </a:lnTo>
                <a:lnTo>
                  <a:pt x="49" y="2"/>
                </a:lnTo>
                <a:lnTo>
                  <a:pt x="50" y="2"/>
                </a:lnTo>
                <a:lnTo>
                  <a:pt x="50" y="3"/>
                </a:lnTo>
                <a:lnTo>
                  <a:pt x="52" y="3"/>
                </a:lnTo>
                <a:lnTo>
                  <a:pt x="53" y="3"/>
                </a:lnTo>
                <a:lnTo>
                  <a:pt x="53" y="4"/>
                </a:lnTo>
                <a:lnTo>
                  <a:pt x="54" y="4"/>
                </a:lnTo>
                <a:lnTo>
                  <a:pt x="55" y="5"/>
                </a:lnTo>
                <a:lnTo>
                  <a:pt x="56" y="6"/>
                </a:lnTo>
                <a:lnTo>
                  <a:pt x="57" y="8"/>
                </a:lnTo>
                <a:lnTo>
                  <a:pt x="58" y="8"/>
                </a:lnTo>
                <a:lnTo>
                  <a:pt x="58" y="9"/>
                </a:lnTo>
                <a:lnTo>
                  <a:pt x="60" y="9"/>
                </a:lnTo>
                <a:lnTo>
                  <a:pt x="60" y="10"/>
                </a:lnTo>
                <a:lnTo>
                  <a:pt x="61" y="10"/>
                </a:lnTo>
                <a:lnTo>
                  <a:pt x="61" y="11"/>
                </a:lnTo>
                <a:lnTo>
                  <a:pt x="62" y="12"/>
                </a:lnTo>
                <a:lnTo>
                  <a:pt x="63" y="13"/>
                </a:lnTo>
                <a:lnTo>
                  <a:pt x="63" y="14"/>
                </a:lnTo>
                <a:lnTo>
                  <a:pt x="64" y="14"/>
                </a:lnTo>
                <a:lnTo>
                  <a:pt x="64" y="16"/>
                </a:lnTo>
                <a:lnTo>
                  <a:pt x="64" y="17"/>
                </a:lnTo>
                <a:lnTo>
                  <a:pt x="65" y="17"/>
                </a:lnTo>
                <a:lnTo>
                  <a:pt x="65" y="18"/>
                </a:lnTo>
                <a:lnTo>
                  <a:pt x="65" y="19"/>
                </a:lnTo>
                <a:lnTo>
                  <a:pt x="66" y="20"/>
                </a:lnTo>
                <a:lnTo>
                  <a:pt x="66" y="21"/>
                </a:lnTo>
                <a:lnTo>
                  <a:pt x="66" y="22"/>
                </a:lnTo>
                <a:lnTo>
                  <a:pt x="68" y="24"/>
                </a:lnTo>
                <a:lnTo>
                  <a:pt x="68" y="25"/>
                </a:lnTo>
                <a:lnTo>
                  <a:pt x="68" y="26"/>
                </a:lnTo>
                <a:lnTo>
                  <a:pt x="69" y="27"/>
                </a:lnTo>
                <a:lnTo>
                  <a:pt x="69" y="28"/>
                </a:lnTo>
                <a:lnTo>
                  <a:pt x="69" y="29"/>
                </a:lnTo>
                <a:lnTo>
                  <a:pt x="69" y="30"/>
                </a:lnTo>
                <a:lnTo>
                  <a:pt x="69" y="32"/>
                </a:lnTo>
                <a:lnTo>
                  <a:pt x="69" y="33"/>
                </a:lnTo>
                <a:lnTo>
                  <a:pt x="69" y="34"/>
                </a:lnTo>
                <a:lnTo>
                  <a:pt x="70" y="36"/>
                </a:lnTo>
                <a:lnTo>
                  <a:pt x="70" y="37"/>
                </a:lnTo>
                <a:lnTo>
                  <a:pt x="70" y="38"/>
                </a:lnTo>
                <a:lnTo>
                  <a:pt x="70" y="40"/>
                </a:lnTo>
                <a:lnTo>
                  <a:pt x="70" y="41"/>
                </a:lnTo>
                <a:lnTo>
                  <a:pt x="70" y="42"/>
                </a:lnTo>
                <a:lnTo>
                  <a:pt x="70" y="44"/>
                </a:lnTo>
                <a:lnTo>
                  <a:pt x="21" y="44"/>
                </a:lnTo>
                <a:lnTo>
                  <a:pt x="21" y="45"/>
                </a:lnTo>
                <a:lnTo>
                  <a:pt x="21" y="46"/>
                </a:lnTo>
                <a:lnTo>
                  <a:pt x="21" y="48"/>
                </a:lnTo>
                <a:lnTo>
                  <a:pt x="21" y="49"/>
                </a:lnTo>
                <a:lnTo>
                  <a:pt x="21" y="50"/>
                </a:lnTo>
                <a:lnTo>
                  <a:pt x="22" y="50"/>
                </a:lnTo>
                <a:lnTo>
                  <a:pt x="22" y="51"/>
                </a:lnTo>
                <a:lnTo>
                  <a:pt x="22" y="52"/>
                </a:lnTo>
                <a:lnTo>
                  <a:pt x="22" y="53"/>
                </a:lnTo>
                <a:lnTo>
                  <a:pt x="23" y="53"/>
                </a:lnTo>
                <a:lnTo>
                  <a:pt x="23" y="55"/>
                </a:lnTo>
                <a:lnTo>
                  <a:pt x="24" y="56"/>
                </a:lnTo>
                <a:lnTo>
                  <a:pt x="24" y="57"/>
                </a:lnTo>
                <a:lnTo>
                  <a:pt x="25" y="57"/>
                </a:lnTo>
                <a:lnTo>
                  <a:pt x="25" y="58"/>
                </a:lnTo>
                <a:lnTo>
                  <a:pt x="26" y="58"/>
                </a:lnTo>
                <a:lnTo>
                  <a:pt x="26" y="59"/>
                </a:lnTo>
                <a:lnTo>
                  <a:pt x="27" y="59"/>
                </a:lnTo>
                <a:lnTo>
                  <a:pt x="27" y="60"/>
                </a:lnTo>
                <a:lnTo>
                  <a:pt x="29" y="60"/>
                </a:lnTo>
                <a:lnTo>
                  <a:pt x="30" y="60"/>
                </a:lnTo>
                <a:lnTo>
                  <a:pt x="30" y="61"/>
                </a:lnTo>
                <a:lnTo>
                  <a:pt x="31" y="61"/>
                </a:lnTo>
                <a:lnTo>
                  <a:pt x="32" y="61"/>
                </a:lnTo>
                <a:lnTo>
                  <a:pt x="33" y="61"/>
                </a:lnTo>
                <a:lnTo>
                  <a:pt x="33" y="63"/>
                </a:lnTo>
                <a:lnTo>
                  <a:pt x="34" y="63"/>
                </a:lnTo>
                <a:lnTo>
                  <a:pt x="36" y="63"/>
                </a:lnTo>
                <a:lnTo>
                  <a:pt x="37" y="63"/>
                </a:lnTo>
                <a:lnTo>
                  <a:pt x="38" y="63"/>
                </a:lnTo>
                <a:lnTo>
                  <a:pt x="39" y="63"/>
                </a:lnTo>
                <a:lnTo>
                  <a:pt x="39" y="61"/>
                </a:lnTo>
                <a:lnTo>
                  <a:pt x="40" y="61"/>
                </a:lnTo>
                <a:lnTo>
                  <a:pt x="41" y="61"/>
                </a:lnTo>
                <a:lnTo>
                  <a:pt x="42" y="61"/>
                </a:lnTo>
                <a:lnTo>
                  <a:pt x="42" y="60"/>
                </a:lnTo>
                <a:lnTo>
                  <a:pt x="44" y="60"/>
                </a:lnTo>
                <a:lnTo>
                  <a:pt x="45" y="60"/>
                </a:lnTo>
                <a:lnTo>
                  <a:pt x="45" y="59"/>
                </a:lnTo>
                <a:lnTo>
                  <a:pt x="46" y="59"/>
                </a:lnTo>
                <a:lnTo>
                  <a:pt x="46" y="58"/>
                </a:lnTo>
                <a:lnTo>
                  <a:pt x="46" y="57"/>
                </a:lnTo>
                <a:lnTo>
                  <a:pt x="47" y="57"/>
                </a:lnTo>
                <a:lnTo>
                  <a:pt x="47" y="56"/>
                </a:lnTo>
                <a:lnTo>
                  <a:pt x="48" y="55"/>
                </a:lnTo>
                <a:lnTo>
                  <a:pt x="48" y="53"/>
                </a:lnTo>
                <a:lnTo>
                  <a:pt x="48" y="52"/>
                </a:lnTo>
                <a:lnTo>
                  <a:pt x="49" y="52"/>
                </a:lnTo>
                <a:lnTo>
                  <a:pt x="49" y="51"/>
                </a:lnTo>
                <a:close/>
                <a:moveTo>
                  <a:pt x="50" y="32"/>
                </a:moveTo>
                <a:lnTo>
                  <a:pt x="50" y="30"/>
                </a:lnTo>
                <a:lnTo>
                  <a:pt x="50" y="29"/>
                </a:lnTo>
                <a:lnTo>
                  <a:pt x="50" y="28"/>
                </a:lnTo>
                <a:lnTo>
                  <a:pt x="49" y="28"/>
                </a:lnTo>
                <a:lnTo>
                  <a:pt x="49" y="27"/>
                </a:lnTo>
                <a:lnTo>
                  <a:pt x="49" y="26"/>
                </a:lnTo>
                <a:lnTo>
                  <a:pt x="49" y="25"/>
                </a:lnTo>
                <a:lnTo>
                  <a:pt x="49" y="24"/>
                </a:lnTo>
                <a:lnTo>
                  <a:pt x="48" y="24"/>
                </a:lnTo>
                <a:lnTo>
                  <a:pt x="48" y="22"/>
                </a:lnTo>
                <a:lnTo>
                  <a:pt x="48" y="21"/>
                </a:lnTo>
                <a:lnTo>
                  <a:pt x="47" y="21"/>
                </a:lnTo>
                <a:lnTo>
                  <a:pt x="47" y="20"/>
                </a:lnTo>
                <a:lnTo>
                  <a:pt x="46" y="19"/>
                </a:lnTo>
                <a:lnTo>
                  <a:pt x="45" y="18"/>
                </a:lnTo>
                <a:lnTo>
                  <a:pt x="44" y="17"/>
                </a:lnTo>
                <a:lnTo>
                  <a:pt x="42" y="17"/>
                </a:lnTo>
                <a:lnTo>
                  <a:pt x="42" y="16"/>
                </a:lnTo>
                <a:lnTo>
                  <a:pt x="41" y="16"/>
                </a:lnTo>
                <a:lnTo>
                  <a:pt x="40" y="16"/>
                </a:lnTo>
                <a:lnTo>
                  <a:pt x="40" y="14"/>
                </a:lnTo>
                <a:lnTo>
                  <a:pt x="39" y="14"/>
                </a:lnTo>
                <a:lnTo>
                  <a:pt x="38" y="14"/>
                </a:lnTo>
                <a:lnTo>
                  <a:pt x="37" y="14"/>
                </a:lnTo>
                <a:lnTo>
                  <a:pt x="36" y="14"/>
                </a:lnTo>
                <a:lnTo>
                  <a:pt x="34" y="14"/>
                </a:lnTo>
                <a:lnTo>
                  <a:pt x="33" y="14"/>
                </a:lnTo>
                <a:lnTo>
                  <a:pt x="32" y="14"/>
                </a:lnTo>
                <a:lnTo>
                  <a:pt x="31" y="14"/>
                </a:lnTo>
                <a:lnTo>
                  <a:pt x="31" y="16"/>
                </a:lnTo>
                <a:lnTo>
                  <a:pt x="30" y="16"/>
                </a:lnTo>
                <a:lnTo>
                  <a:pt x="29" y="16"/>
                </a:lnTo>
                <a:lnTo>
                  <a:pt x="27" y="17"/>
                </a:lnTo>
                <a:lnTo>
                  <a:pt x="26" y="17"/>
                </a:lnTo>
                <a:lnTo>
                  <a:pt x="26" y="18"/>
                </a:lnTo>
                <a:lnTo>
                  <a:pt x="25" y="18"/>
                </a:lnTo>
                <a:lnTo>
                  <a:pt x="25" y="19"/>
                </a:lnTo>
                <a:lnTo>
                  <a:pt x="24" y="19"/>
                </a:lnTo>
                <a:lnTo>
                  <a:pt x="24" y="20"/>
                </a:lnTo>
                <a:lnTo>
                  <a:pt x="23" y="21"/>
                </a:lnTo>
                <a:lnTo>
                  <a:pt x="23" y="22"/>
                </a:lnTo>
                <a:lnTo>
                  <a:pt x="22" y="22"/>
                </a:lnTo>
                <a:lnTo>
                  <a:pt x="22" y="24"/>
                </a:lnTo>
                <a:lnTo>
                  <a:pt x="22" y="25"/>
                </a:lnTo>
                <a:lnTo>
                  <a:pt x="22" y="26"/>
                </a:lnTo>
                <a:lnTo>
                  <a:pt x="21" y="27"/>
                </a:lnTo>
                <a:lnTo>
                  <a:pt x="21" y="28"/>
                </a:lnTo>
                <a:lnTo>
                  <a:pt x="21" y="29"/>
                </a:lnTo>
                <a:lnTo>
                  <a:pt x="21" y="30"/>
                </a:lnTo>
                <a:lnTo>
                  <a:pt x="21" y="32"/>
                </a:lnTo>
                <a:lnTo>
                  <a:pt x="50"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0" name="Rectangle 133"/>
          <p:cNvSpPr>
            <a:spLocks noChangeArrowheads="1"/>
          </p:cNvSpPr>
          <p:nvPr/>
        </p:nvSpPr>
        <p:spPr bwMode="auto">
          <a:xfrm>
            <a:off x="7224713" y="5503863"/>
            <a:ext cx="33337" cy="161925"/>
          </a:xfrm>
          <a:prstGeom prst="rect">
            <a:avLst/>
          </a:pr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1" name="Freeform 134"/>
          <p:cNvSpPr>
            <a:spLocks noEditPoints="1"/>
          </p:cNvSpPr>
          <p:nvPr/>
        </p:nvSpPr>
        <p:spPr bwMode="auto">
          <a:xfrm>
            <a:off x="7280275" y="5546725"/>
            <a:ext cx="122238" cy="122238"/>
          </a:xfrm>
          <a:custGeom>
            <a:avLst/>
            <a:gdLst>
              <a:gd name="T0" fmla="*/ 2 w 77"/>
              <a:gd name="T1" fmla="*/ 32 h 77"/>
              <a:gd name="T2" fmla="*/ 3 w 77"/>
              <a:gd name="T3" fmla="*/ 25 h 77"/>
              <a:gd name="T4" fmla="*/ 5 w 77"/>
              <a:gd name="T5" fmla="*/ 19 h 77"/>
              <a:gd name="T6" fmla="*/ 8 w 77"/>
              <a:gd name="T7" fmla="*/ 13 h 77"/>
              <a:gd name="T8" fmla="*/ 13 w 77"/>
              <a:gd name="T9" fmla="*/ 9 h 77"/>
              <a:gd name="T10" fmla="*/ 19 w 77"/>
              <a:gd name="T11" fmla="*/ 4 h 77"/>
              <a:gd name="T12" fmla="*/ 24 w 77"/>
              <a:gd name="T13" fmla="*/ 2 h 77"/>
              <a:gd name="T14" fmla="*/ 30 w 77"/>
              <a:gd name="T15" fmla="*/ 1 h 77"/>
              <a:gd name="T16" fmla="*/ 36 w 77"/>
              <a:gd name="T17" fmla="*/ 0 h 77"/>
              <a:gd name="T18" fmla="*/ 43 w 77"/>
              <a:gd name="T19" fmla="*/ 0 h 77"/>
              <a:gd name="T20" fmla="*/ 50 w 77"/>
              <a:gd name="T21" fmla="*/ 1 h 77"/>
              <a:gd name="T22" fmla="*/ 57 w 77"/>
              <a:gd name="T23" fmla="*/ 3 h 77"/>
              <a:gd name="T24" fmla="*/ 62 w 77"/>
              <a:gd name="T25" fmla="*/ 6 h 77"/>
              <a:gd name="T26" fmla="*/ 67 w 77"/>
              <a:gd name="T27" fmla="*/ 11 h 77"/>
              <a:gd name="T28" fmla="*/ 71 w 77"/>
              <a:gd name="T29" fmla="*/ 17 h 77"/>
              <a:gd name="T30" fmla="*/ 75 w 77"/>
              <a:gd name="T31" fmla="*/ 22 h 77"/>
              <a:gd name="T32" fmla="*/ 76 w 77"/>
              <a:gd name="T33" fmla="*/ 28 h 77"/>
              <a:gd name="T34" fmla="*/ 77 w 77"/>
              <a:gd name="T35" fmla="*/ 34 h 77"/>
              <a:gd name="T36" fmla="*/ 77 w 77"/>
              <a:gd name="T37" fmla="*/ 41 h 77"/>
              <a:gd name="T38" fmla="*/ 76 w 77"/>
              <a:gd name="T39" fmla="*/ 46 h 77"/>
              <a:gd name="T40" fmla="*/ 75 w 77"/>
              <a:gd name="T41" fmla="*/ 52 h 77"/>
              <a:gd name="T42" fmla="*/ 73 w 77"/>
              <a:gd name="T43" fmla="*/ 58 h 77"/>
              <a:gd name="T44" fmla="*/ 68 w 77"/>
              <a:gd name="T45" fmla="*/ 64 h 77"/>
              <a:gd name="T46" fmla="*/ 65 w 77"/>
              <a:gd name="T47" fmla="*/ 68 h 77"/>
              <a:gd name="T48" fmla="*/ 59 w 77"/>
              <a:gd name="T49" fmla="*/ 72 h 77"/>
              <a:gd name="T50" fmla="*/ 53 w 77"/>
              <a:gd name="T51" fmla="*/ 74 h 77"/>
              <a:gd name="T52" fmla="*/ 46 w 77"/>
              <a:gd name="T53" fmla="*/ 76 h 77"/>
              <a:gd name="T54" fmla="*/ 41 w 77"/>
              <a:gd name="T55" fmla="*/ 77 h 77"/>
              <a:gd name="T56" fmla="*/ 35 w 77"/>
              <a:gd name="T57" fmla="*/ 76 h 77"/>
              <a:gd name="T58" fmla="*/ 29 w 77"/>
              <a:gd name="T59" fmla="*/ 75 h 77"/>
              <a:gd name="T60" fmla="*/ 22 w 77"/>
              <a:gd name="T61" fmla="*/ 74 h 77"/>
              <a:gd name="T62" fmla="*/ 18 w 77"/>
              <a:gd name="T63" fmla="*/ 71 h 77"/>
              <a:gd name="T64" fmla="*/ 13 w 77"/>
              <a:gd name="T65" fmla="*/ 68 h 77"/>
              <a:gd name="T66" fmla="*/ 8 w 77"/>
              <a:gd name="T67" fmla="*/ 63 h 77"/>
              <a:gd name="T68" fmla="*/ 5 w 77"/>
              <a:gd name="T69" fmla="*/ 57 h 77"/>
              <a:gd name="T70" fmla="*/ 3 w 77"/>
              <a:gd name="T71" fmla="*/ 51 h 77"/>
              <a:gd name="T72" fmla="*/ 2 w 77"/>
              <a:gd name="T73" fmla="*/ 45 h 77"/>
              <a:gd name="T74" fmla="*/ 0 w 77"/>
              <a:gd name="T75" fmla="*/ 38 h 77"/>
              <a:gd name="T76" fmla="*/ 21 w 77"/>
              <a:gd name="T77" fmla="*/ 43 h 77"/>
              <a:gd name="T78" fmla="*/ 22 w 77"/>
              <a:gd name="T79" fmla="*/ 49 h 77"/>
              <a:gd name="T80" fmla="*/ 24 w 77"/>
              <a:gd name="T81" fmla="*/ 53 h 77"/>
              <a:gd name="T82" fmla="*/ 29 w 77"/>
              <a:gd name="T83" fmla="*/ 58 h 77"/>
              <a:gd name="T84" fmla="*/ 34 w 77"/>
              <a:gd name="T85" fmla="*/ 60 h 77"/>
              <a:gd name="T86" fmla="*/ 39 w 77"/>
              <a:gd name="T87" fmla="*/ 61 h 77"/>
              <a:gd name="T88" fmla="*/ 45 w 77"/>
              <a:gd name="T89" fmla="*/ 60 h 77"/>
              <a:gd name="T90" fmla="*/ 51 w 77"/>
              <a:gd name="T91" fmla="*/ 57 h 77"/>
              <a:gd name="T92" fmla="*/ 54 w 77"/>
              <a:gd name="T93" fmla="*/ 52 h 77"/>
              <a:gd name="T94" fmla="*/ 57 w 77"/>
              <a:gd name="T95" fmla="*/ 46 h 77"/>
              <a:gd name="T96" fmla="*/ 58 w 77"/>
              <a:gd name="T97" fmla="*/ 40 h 77"/>
              <a:gd name="T98" fmla="*/ 57 w 77"/>
              <a:gd name="T99" fmla="*/ 33 h 77"/>
              <a:gd name="T100" fmla="*/ 55 w 77"/>
              <a:gd name="T101" fmla="*/ 26 h 77"/>
              <a:gd name="T102" fmla="*/ 52 w 77"/>
              <a:gd name="T103" fmla="*/ 21 h 77"/>
              <a:gd name="T104" fmla="*/ 47 w 77"/>
              <a:gd name="T105" fmla="*/ 17 h 77"/>
              <a:gd name="T106" fmla="*/ 41 w 77"/>
              <a:gd name="T107" fmla="*/ 16 h 77"/>
              <a:gd name="T108" fmla="*/ 34 w 77"/>
              <a:gd name="T109" fmla="*/ 16 h 77"/>
              <a:gd name="T110" fmla="*/ 29 w 77"/>
              <a:gd name="T111" fmla="*/ 18 h 77"/>
              <a:gd name="T112" fmla="*/ 26 w 77"/>
              <a:gd name="T113" fmla="*/ 21 h 77"/>
              <a:gd name="T114" fmla="*/ 22 w 77"/>
              <a:gd name="T115" fmla="*/ 27 h 77"/>
              <a:gd name="T116" fmla="*/ 21 w 77"/>
              <a:gd name="T117" fmla="*/ 33 h 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77"/>
              <a:gd name="T179" fmla="*/ 77 w 77"/>
              <a:gd name="T180" fmla="*/ 77 h 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77">
                <a:moveTo>
                  <a:pt x="0" y="37"/>
                </a:moveTo>
                <a:lnTo>
                  <a:pt x="0" y="36"/>
                </a:lnTo>
                <a:lnTo>
                  <a:pt x="0" y="35"/>
                </a:lnTo>
                <a:lnTo>
                  <a:pt x="0" y="34"/>
                </a:lnTo>
                <a:lnTo>
                  <a:pt x="0" y="33"/>
                </a:lnTo>
                <a:lnTo>
                  <a:pt x="2" y="32"/>
                </a:lnTo>
                <a:lnTo>
                  <a:pt x="2" y="30"/>
                </a:lnTo>
                <a:lnTo>
                  <a:pt x="2" y="29"/>
                </a:lnTo>
                <a:lnTo>
                  <a:pt x="2" y="28"/>
                </a:lnTo>
                <a:lnTo>
                  <a:pt x="2" y="27"/>
                </a:lnTo>
                <a:lnTo>
                  <a:pt x="3" y="26"/>
                </a:lnTo>
                <a:lnTo>
                  <a:pt x="3" y="25"/>
                </a:lnTo>
                <a:lnTo>
                  <a:pt x="3" y="24"/>
                </a:lnTo>
                <a:lnTo>
                  <a:pt x="4" y="22"/>
                </a:lnTo>
                <a:lnTo>
                  <a:pt x="4" y="21"/>
                </a:lnTo>
                <a:lnTo>
                  <a:pt x="4" y="20"/>
                </a:lnTo>
                <a:lnTo>
                  <a:pt x="5" y="20"/>
                </a:lnTo>
                <a:lnTo>
                  <a:pt x="5" y="19"/>
                </a:lnTo>
                <a:lnTo>
                  <a:pt x="5" y="18"/>
                </a:lnTo>
                <a:lnTo>
                  <a:pt x="6" y="18"/>
                </a:lnTo>
                <a:lnTo>
                  <a:pt x="6" y="17"/>
                </a:lnTo>
                <a:lnTo>
                  <a:pt x="7" y="16"/>
                </a:lnTo>
                <a:lnTo>
                  <a:pt x="7" y="14"/>
                </a:lnTo>
                <a:lnTo>
                  <a:pt x="8" y="13"/>
                </a:lnTo>
                <a:lnTo>
                  <a:pt x="10" y="12"/>
                </a:lnTo>
                <a:lnTo>
                  <a:pt x="10" y="11"/>
                </a:lnTo>
                <a:lnTo>
                  <a:pt x="11" y="11"/>
                </a:lnTo>
                <a:lnTo>
                  <a:pt x="12" y="10"/>
                </a:lnTo>
                <a:lnTo>
                  <a:pt x="12" y="9"/>
                </a:lnTo>
                <a:lnTo>
                  <a:pt x="13" y="9"/>
                </a:lnTo>
                <a:lnTo>
                  <a:pt x="14" y="8"/>
                </a:lnTo>
                <a:lnTo>
                  <a:pt x="15" y="6"/>
                </a:lnTo>
                <a:lnTo>
                  <a:pt x="16" y="6"/>
                </a:lnTo>
                <a:lnTo>
                  <a:pt x="16" y="5"/>
                </a:lnTo>
                <a:lnTo>
                  <a:pt x="18" y="5"/>
                </a:lnTo>
                <a:lnTo>
                  <a:pt x="19" y="4"/>
                </a:lnTo>
                <a:lnTo>
                  <a:pt x="20" y="4"/>
                </a:lnTo>
                <a:lnTo>
                  <a:pt x="20" y="3"/>
                </a:lnTo>
                <a:lnTo>
                  <a:pt x="21" y="3"/>
                </a:lnTo>
                <a:lnTo>
                  <a:pt x="22" y="3"/>
                </a:lnTo>
                <a:lnTo>
                  <a:pt x="23" y="2"/>
                </a:lnTo>
                <a:lnTo>
                  <a:pt x="24" y="2"/>
                </a:lnTo>
                <a:lnTo>
                  <a:pt x="26" y="2"/>
                </a:lnTo>
                <a:lnTo>
                  <a:pt x="26" y="1"/>
                </a:lnTo>
                <a:lnTo>
                  <a:pt x="27" y="1"/>
                </a:lnTo>
                <a:lnTo>
                  <a:pt x="28" y="1"/>
                </a:lnTo>
                <a:lnTo>
                  <a:pt x="29" y="1"/>
                </a:lnTo>
                <a:lnTo>
                  <a:pt x="30" y="1"/>
                </a:lnTo>
                <a:lnTo>
                  <a:pt x="30" y="0"/>
                </a:lnTo>
                <a:lnTo>
                  <a:pt x="31" y="0"/>
                </a:lnTo>
                <a:lnTo>
                  <a:pt x="33" y="0"/>
                </a:lnTo>
                <a:lnTo>
                  <a:pt x="34" y="0"/>
                </a:lnTo>
                <a:lnTo>
                  <a:pt x="35" y="0"/>
                </a:lnTo>
                <a:lnTo>
                  <a:pt x="36" y="0"/>
                </a:lnTo>
                <a:lnTo>
                  <a:pt x="37" y="0"/>
                </a:lnTo>
                <a:lnTo>
                  <a:pt x="38" y="0"/>
                </a:lnTo>
                <a:lnTo>
                  <a:pt x="39" y="0"/>
                </a:lnTo>
                <a:lnTo>
                  <a:pt x="41" y="0"/>
                </a:lnTo>
                <a:lnTo>
                  <a:pt x="42" y="0"/>
                </a:lnTo>
                <a:lnTo>
                  <a:pt x="43" y="0"/>
                </a:lnTo>
                <a:lnTo>
                  <a:pt x="44" y="0"/>
                </a:lnTo>
                <a:lnTo>
                  <a:pt x="45" y="0"/>
                </a:lnTo>
                <a:lnTo>
                  <a:pt x="46" y="0"/>
                </a:lnTo>
                <a:lnTo>
                  <a:pt x="47" y="0"/>
                </a:lnTo>
                <a:lnTo>
                  <a:pt x="49" y="1"/>
                </a:lnTo>
                <a:lnTo>
                  <a:pt x="50" y="1"/>
                </a:lnTo>
                <a:lnTo>
                  <a:pt x="51" y="1"/>
                </a:lnTo>
                <a:lnTo>
                  <a:pt x="52" y="1"/>
                </a:lnTo>
                <a:lnTo>
                  <a:pt x="53" y="2"/>
                </a:lnTo>
                <a:lnTo>
                  <a:pt x="54" y="2"/>
                </a:lnTo>
                <a:lnTo>
                  <a:pt x="55" y="2"/>
                </a:lnTo>
                <a:lnTo>
                  <a:pt x="57" y="3"/>
                </a:lnTo>
                <a:lnTo>
                  <a:pt x="58" y="3"/>
                </a:lnTo>
                <a:lnTo>
                  <a:pt x="59" y="4"/>
                </a:lnTo>
                <a:lnTo>
                  <a:pt x="60" y="5"/>
                </a:lnTo>
                <a:lnTo>
                  <a:pt x="61" y="5"/>
                </a:lnTo>
                <a:lnTo>
                  <a:pt x="61" y="6"/>
                </a:lnTo>
                <a:lnTo>
                  <a:pt x="62" y="6"/>
                </a:lnTo>
                <a:lnTo>
                  <a:pt x="63" y="8"/>
                </a:lnTo>
                <a:lnTo>
                  <a:pt x="65" y="9"/>
                </a:lnTo>
                <a:lnTo>
                  <a:pt x="66" y="9"/>
                </a:lnTo>
                <a:lnTo>
                  <a:pt x="66" y="10"/>
                </a:lnTo>
                <a:lnTo>
                  <a:pt x="67" y="10"/>
                </a:lnTo>
                <a:lnTo>
                  <a:pt x="67" y="11"/>
                </a:lnTo>
                <a:lnTo>
                  <a:pt x="68" y="12"/>
                </a:lnTo>
                <a:lnTo>
                  <a:pt x="69" y="13"/>
                </a:lnTo>
                <a:lnTo>
                  <a:pt x="70" y="14"/>
                </a:lnTo>
                <a:lnTo>
                  <a:pt x="70" y="16"/>
                </a:lnTo>
                <a:lnTo>
                  <a:pt x="71" y="16"/>
                </a:lnTo>
                <a:lnTo>
                  <a:pt x="71" y="17"/>
                </a:lnTo>
                <a:lnTo>
                  <a:pt x="73" y="18"/>
                </a:lnTo>
                <a:lnTo>
                  <a:pt x="74" y="19"/>
                </a:lnTo>
                <a:lnTo>
                  <a:pt x="74" y="20"/>
                </a:lnTo>
                <a:lnTo>
                  <a:pt x="74" y="21"/>
                </a:lnTo>
                <a:lnTo>
                  <a:pt x="75" y="21"/>
                </a:lnTo>
                <a:lnTo>
                  <a:pt x="75" y="22"/>
                </a:lnTo>
                <a:lnTo>
                  <a:pt x="75" y="24"/>
                </a:lnTo>
                <a:lnTo>
                  <a:pt x="75" y="25"/>
                </a:lnTo>
                <a:lnTo>
                  <a:pt x="76" y="25"/>
                </a:lnTo>
                <a:lnTo>
                  <a:pt x="76" y="26"/>
                </a:lnTo>
                <a:lnTo>
                  <a:pt x="76" y="27"/>
                </a:lnTo>
                <a:lnTo>
                  <a:pt x="76" y="28"/>
                </a:lnTo>
                <a:lnTo>
                  <a:pt x="76" y="29"/>
                </a:lnTo>
                <a:lnTo>
                  <a:pt x="77" y="29"/>
                </a:lnTo>
                <a:lnTo>
                  <a:pt x="77" y="30"/>
                </a:lnTo>
                <a:lnTo>
                  <a:pt x="77" y="32"/>
                </a:lnTo>
                <a:lnTo>
                  <a:pt x="77" y="33"/>
                </a:lnTo>
                <a:lnTo>
                  <a:pt x="77" y="34"/>
                </a:lnTo>
                <a:lnTo>
                  <a:pt x="77" y="35"/>
                </a:lnTo>
                <a:lnTo>
                  <a:pt x="77" y="36"/>
                </a:lnTo>
                <a:lnTo>
                  <a:pt x="77" y="37"/>
                </a:lnTo>
                <a:lnTo>
                  <a:pt x="77" y="38"/>
                </a:lnTo>
                <a:lnTo>
                  <a:pt x="77" y="40"/>
                </a:lnTo>
                <a:lnTo>
                  <a:pt x="77" y="41"/>
                </a:lnTo>
                <a:lnTo>
                  <a:pt x="77" y="42"/>
                </a:lnTo>
                <a:lnTo>
                  <a:pt x="77" y="43"/>
                </a:lnTo>
                <a:lnTo>
                  <a:pt x="77" y="44"/>
                </a:lnTo>
                <a:lnTo>
                  <a:pt x="77" y="45"/>
                </a:lnTo>
                <a:lnTo>
                  <a:pt x="77" y="46"/>
                </a:lnTo>
                <a:lnTo>
                  <a:pt x="76" y="46"/>
                </a:lnTo>
                <a:lnTo>
                  <a:pt x="76" y="48"/>
                </a:lnTo>
                <a:lnTo>
                  <a:pt x="76" y="49"/>
                </a:lnTo>
                <a:lnTo>
                  <a:pt x="76" y="50"/>
                </a:lnTo>
                <a:lnTo>
                  <a:pt x="76" y="51"/>
                </a:lnTo>
                <a:lnTo>
                  <a:pt x="75" y="51"/>
                </a:lnTo>
                <a:lnTo>
                  <a:pt x="75" y="52"/>
                </a:lnTo>
                <a:lnTo>
                  <a:pt x="75" y="53"/>
                </a:lnTo>
                <a:lnTo>
                  <a:pt x="75" y="55"/>
                </a:lnTo>
                <a:lnTo>
                  <a:pt x="74" y="55"/>
                </a:lnTo>
                <a:lnTo>
                  <a:pt x="74" y="56"/>
                </a:lnTo>
                <a:lnTo>
                  <a:pt x="73" y="57"/>
                </a:lnTo>
                <a:lnTo>
                  <a:pt x="73" y="58"/>
                </a:lnTo>
                <a:lnTo>
                  <a:pt x="71" y="59"/>
                </a:lnTo>
                <a:lnTo>
                  <a:pt x="71" y="60"/>
                </a:lnTo>
                <a:lnTo>
                  <a:pt x="70" y="60"/>
                </a:lnTo>
                <a:lnTo>
                  <a:pt x="70" y="61"/>
                </a:lnTo>
                <a:lnTo>
                  <a:pt x="69" y="63"/>
                </a:lnTo>
                <a:lnTo>
                  <a:pt x="68" y="64"/>
                </a:lnTo>
                <a:lnTo>
                  <a:pt x="68" y="65"/>
                </a:lnTo>
                <a:lnTo>
                  <a:pt x="67" y="65"/>
                </a:lnTo>
                <a:lnTo>
                  <a:pt x="67" y="66"/>
                </a:lnTo>
                <a:lnTo>
                  <a:pt x="66" y="66"/>
                </a:lnTo>
                <a:lnTo>
                  <a:pt x="66" y="67"/>
                </a:lnTo>
                <a:lnTo>
                  <a:pt x="65" y="68"/>
                </a:lnTo>
                <a:lnTo>
                  <a:pt x="63" y="68"/>
                </a:lnTo>
                <a:lnTo>
                  <a:pt x="63" y="69"/>
                </a:lnTo>
                <a:lnTo>
                  <a:pt x="62" y="69"/>
                </a:lnTo>
                <a:lnTo>
                  <a:pt x="61" y="71"/>
                </a:lnTo>
                <a:lnTo>
                  <a:pt x="60" y="72"/>
                </a:lnTo>
                <a:lnTo>
                  <a:pt x="59" y="72"/>
                </a:lnTo>
                <a:lnTo>
                  <a:pt x="58" y="73"/>
                </a:lnTo>
                <a:lnTo>
                  <a:pt x="57" y="73"/>
                </a:lnTo>
                <a:lnTo>
                  <a:pt x="55" y="73"/>
                </a:lnTo>
                <a:lnTo>
                  <a:pt x="55" y="74"/>
                </a:lnTo>
                <a:lnTo>
                  <a:pt x="54" y="74"/>
                </a:lnTo>
                <a:lnTo>
                  <a:pt x="53" y="74"/>
                </a:lnTo>
                <a:lnTo>
                  <a:pt x="52" y="75"/>
                </a:lnTo>
                <a:lnTo>
                  <a:pt x="51" y="75"/>
                </a:lnTo>
                <a:lnTo>
                  <a:pt x="50" y="75"/>
                </a:lnTo>
                <a:lnTo>
                  <a:pt x="49" y="76"/>
                </a:lnTo>
                <a:lnTo>
                  <a:pt x="47" y="76"/>
                </a:lnTo>
                <a:lnTo>
                  <a:pt x="46" y="76"/>
                </a:lnTo>
                <a:lnTo>
                  <a:pt x="45" y="76"/>
                </a:lnTo>
                <a:lnTo>
                  <a:pt x="44" y="76"/>
                </a:lnTo>
                <a:lnTo>
                  <a:pt x="43" y="76"/>
                </a:lnTo>
                <a:lnTo>
                  <a:pt x="42" y="76"/>
                </a:lnTo>
                <a:lnTo>
                  <a:pt x="42" y="77"/>
                </a:lnTo>
                <a:lnTo>
                  <a:pt x="41" y="77"/>
                </a:lnTo>
                <a:lnTo>
                  <a:pt x="39" y="77"/>
                </a:lnTo>
                <a:lnTo>
                  <a:pt x="38" y="77"/>
                </a:lnTo>
                <a:lnTo>
                  <a:pt x="37" y="77"/>
                </a:lnTo>
                <a:lnTo>
                  <a:pt x="37" y="76"/>
                </a:lnTo>
                <a:lnTo>
                  <a:pt x="36" y="76"/>
                </a:lnTo>
                <a:lnTo>
                  <a:pt x="35" y="76"/>
                </a:lnTo>
                <a:lnTo>
                  <a:pt x="34" y="76"/>
                </a:lnTo>
                <a:lnTo>
                  <a:pt x="33" y="76"/>
                </a:lnTo>
                <a:lnTo>
                  <a:pt x="31" y="76"/>
                </a:lnTo>
                <a:lnTo>
                  <a:pt x="30" y="76"/>
                </a:lnTo>
                <a:lnTo>
                  <a:pt x="29" y="76"/>
                </a:lnTo>
                <a:lnTo>
                  <a:pt x="29" y="75"/>
                </a:lnTo>
                <a:lnTo>
                  <a:pt x="28" y="75"/>
                </a:lnTo>
                <a:lnTo>
                  <a:pt x="27" y="75"/>
                </a:lnTo>
                <a:lnTo>
                  <a:pt x="26" y="75"/>
                </a:lnTo>
                <a:lnTo>
                  <a:pt x="24" y="74"/>
                </a:lnTo>
                <a:lnTo>
                  <a:pt x="23" y="74"/>
                </a:lnTo>
                <a:lnTo>
                  <a:pt x="22" y="74"/>
                </a:lnTo>
                <a:lnTo>
                  <a:pt x="22" y="73"/>
                </a:lnTo>
                <a:lnTo>
                  <a:pt x="21" y="73"/>
                </a:lnTo>
                <a:lnTo>
                  <a:pt x="20" y="73"/>
                </a:lnTo>
                <a:lnTo>
                  <a:pt x="19" y="72"/>
                </a:lnTo>
                <a:lnTo>
                  <a:pt x="18" y="72"/>
                </a:lnTo>
                <a:lnTo>
                  <a:pt x="18" y="71"/>
                </a:lnTo>
                <a:lnTo>
                  <a:pt x="16" y="71"/>
                </a:lnTo>
                <a:lnTo>
                  <a:pt x="15" y="71"/>
                </a:lnTo>
                <a:lnTo>
                  <a:pt x="15" y="69"/>
                </a:lnTo>
                <a:lnTo>
                  <a:pt x="14" y="69"/>
                </a:lnTo>
                <a:lnTo>
                  <a:pt x="14" y="68"/>
                </a:lnTo>
                <a:lnTo>
                  <a:pt x="13" y="68"/>
                </a:lnTo>
                <a:lnTo>
                  <a:pt x="12" y="67"/>
                </a:lnTo>
                <a:lnTo>
                  <a:pt x="11" y="66"/>
                </a:lnTo>
                <a:lnTo>
                  <a:pt x="11" y="65"/>
                </a:lnTo>
                <a:lnTo>
                  <a:pt x="10" y="65"/>
                </a:lnTo>
                <a:lnTo>
                  <a:pt x="8" y="64"/>
                </a:lnTo>
                <a:lnTo>
                  <a:pt x="8" y="63"/>
                </a:lnTo>
                <a:lnTo>
                  <a:pt x="7" y="61"/>
                </a:lnTo>
                <a:lnTo>
                  <a:pt x="6" y="60"/>
                </a:lnTo>
                <a:lnTo>
                  <a:pt x="6" y="59"/>
                </a:lnTo>
                <a:lnTo>
                  <a:pt x="5" y="59"/>
                </a:lnTo>
                <a:lnTo>
                  <a:pt x="5" y="58"/>
                </a:lnTo>
                <a:lnTo>
                  <a:pt x="5" y="57"/>
                </a:lnTo>
                <a:lnTo>
                  <a:pt x="4" y="57"/>
                </a:lnTo>
                <a:lnTo>
                  <a:pt x="4" y="56"/>
                </a:lnTo>
                <a:lnTo>
                  <a:pt x="4" y="55"/>
                </a:lnTo>
                <a:lnTo>
                  <a:pt x="3" y="53"/>
                </a:lnTo>
                <a:lnTo>
                  <a:pt x="3" y="52"/>
                </a:lnTo>
                <a:lnTo>
                  <a:pt x="3" y="51"/>
                </a:lnTo>
                <a:lnTo>
                  <a:pt x="3" y="50"/>
                </a:lnTo>
                <a:lnTo>
                  <a:pt x="2" y="50"/>
                </a:lnTo>
                <a:lnTo>
                  <a:pt x="2" y="49"/>
                </a:lnTo>
                <a:lnTo>
                  <a:pt x="2" y="48"/>
                </a:lnTo>
                <a:lnTo>
                  <a:pt x="2" y="46"/>
                </a:lnTo>
                <a:lnTo>
                  <a:pt x="2" y="45"/>
                </a:lnTo>
                <a:lnTo>
                  <a:pt x="2" y="44"/>
                </a:lnTo>
                <a:lnTo>
                  <a:pt x="2" y="43"/>
                </a:lnTo>
                <a:lnTo>
                  <a:pt x="0" y="42"/>
                </a:lnTo>
                <a:lnTo>
                  <a:pt x="0" y="41"/>
                </a:lnTo>
                <a:lnTo>
                  <a:pt x="0" y="40"/>
                </a:lnTo>
                <a:lnTo>
                  <a:pt x="0" y="38"/>
                </a:lnTo>
                <a:lnTo>
                  <a:pt x="0" y="37"/>
                </a:lnTo>
                <a:close/>
                <a:moveTo>
                  <a:pt x="21" y="38"/>
                </a:moveTo>
                <a:lnTo>
                  <a:pt x="21" y="40"/>
                </a:lnTo>
                <a:lnTo>
                  <a:pt x="21" y="41"/>
                </a:lnTo>
                <a:lnTo>
                  <a:pt x="21" y="42"/>
                </a:lnTo>
                <a:lnTo>
                  <a:pt x="21" y="43"/>
                </a:lnTo>
                <a:lnTo>
                  <a:pt x="21" y="44"/>
                </a:lnTo>
                <a:lnTo>
                  <a:pt x="21" y="45"/>
                </a:lnTo>
                <a:lnTo>
                  <a:pt x="22" y="45"/>
                </a:lnTo>
                <a:lnTo>
                  <a:pt x="22" y="46"/>
                </a:lnTo>
                <a:lnTo>
                  <a:pt x="22" y="48"/>
                </a:lnTo>
                <a:lnTo>
                  <a:pt x="22" y="49"/>
                </a:lnTo>
                <a:lnTo>
                  <a:pt x="22" y="50"/>
                </a:lnTo>
                <a:lnTo>
                  <a:pt x="23" y="50"/>
                </a:lnTo>
                <a:lnTo>
                  <a:pt x="23" y="51"/>
                </a:lnTo>
                <a:lnTo>
                  <a:pt x="23" y="52"/>
                </a:lnTo>
                <a:lnTo>
                  <a:pt x="24" y="52"/>
                </a:lnTo>
                <a:lnTo>
                  <a:pt x="24" y="53"/>
                </a:lnTo>
                <a:lnTo>
                  <a:pt x="26" y="53"/>
                </a:lnTo>
                <a:lnTo>
                  <a:pt x="26" y="55"/>
                </a:lnTo>
                <a:lnTo>
                  <a:pt x="27" y="56"/>
                </a:lnTo>
                <a:lnTo>
                  <a:pt x="28" y="57"/>
                </a:lnTo>
                <a:lnTo>
                  <a:pt x="29" y="57"/>
                </a:lnTo>
                <a:lnTo>
                  <a:pt x="29" y="58"/>
                </a:lnTo>
                <a:lnTo>
                  <a:pt x="30" y="58"/>
                </a:lnTo>
                <a:lnTo>
                  <a:pt x="30" y="59"/>
                </a:lnTo>
                <a:lnTo>
                  <a:pt x="31" y="59"/>
                </a:lnTo>
                <a:lnTo>
                  <a:pt x="33" y="59"/>
                </a:lnTo>
                <a:lnTo>
                  <a:pt x="33" y="60"/>
                </a:lnTo>
                <a:lnTo>
                  <a:pt x="34" y="60"/>
                </a:lnTo>
                <a:lnTo>
                  <a:pt x="35" y="60"/>
                </a:lnTo>
                <a:lnTo>
                  <a:pt x="36" y="60"/>
                </a:lnTo>
                <a:lnTo>
                  <a:pt x="37" y="60"/>
                </a:lnTo>
                <a:lnTo>
                  <a:pt x="37" y="61"/>
                </a:lnTo>
                <a:lnTo>
                  <a:pt x="38" y="61"/>
                </a:lnTo>
                <a:lnTo>
                  <a:pt x="39" y="61"/>
                </a:lnTo>
                <a:lnTo>
                  <a:pt x="41" y="61"/>
                </a:lnTo>
                <a:lnTo>
                  <a:pt x="41" y="60"/>
                </a:lnTo>
                <a:lnTo>
                  <a:pt x="42" y="60"/>
                </a:lnTo>
                <a:lnTo>
                  <a:pt x="43" y="60"/>
                </a:lnTo>
                <a:lnTo>
                  <a:pt x="44" y="60"/>
                </a:lnTo>
                <a:lnTo>
                  <a:pt x="45" y="60"/>
                </a:lnTo>
                <a:lnTo>
                  <a:pt x="46" y="59"/>
                </a:lnTo>
                <a:lnTo>
                  <a:pt x="47" y="59"/>
                </a:lnTo>
                <a:lnTo>
                  <a:pt x="49" y="58"/>
                </a:lnTo>
                <a:lnTo>
                  <a:pt x="50" y="58"/>
                </a:lnTo>
                <a:lnTo>
                  <a:pt x="50" y="57"/>
                </a:lnTo>
                <a:lnTo>
                  <a:pt x="51" y="57"/>
                </a:lnTo>
                <a:lnTo>
                  <a:pt x="51" y="56"/>
                </a:lnTo>
                <a:lnTo>
                  <a:pt x="52" y="56"/>
                </a:lnTo>
                <a:lnTo>
                  <a:pt x="52" y="55"/>
                </a:lnTo>
                <a:lnTo>
                  <a:pt x="53" y="55"/>
                </a:lnTo>
                <a:lnTo>
                  <a:pt x="53" y="53"/>
                </a:lnTo>
                <a:lnTo>
                  <a:pt x="54" y="52"/>
                </a:lnTo>
                <a:lnTo>
                  <a:pt x="54" y="51"/>
                </a:lnTo>
                <a:lnTo>
                  <a:pt x="55" y="50"/>
                </a:lnTo>
                <a:lnTo>
                  <a:pt x="55" y="49"/>
                </a:lnTo>
                <a:lnTo>
                  <a:pt x="55" y="48"/>
                </a:lnTo>
                <a:lnTo>
                  <a:pt x="57" y="48"/>
                </a:lnTo>
                <a:lnTo>
                  <a:pt x="57" y="46"/>
                </a:lnTo>
                <a:lnTo>
                  <a:pt x="57" y="45"/>
                </a:lnTo>
                <a:lnTo>
                  <a:pt x="57" y="44"/>
                </a:lnTo>
                <a:lnTo>
                  <a:pt x="57" y="43"/>
                </a:lnTo>
                <a:lnTo>
                  <a:pt x="57" y="42"/>
                </a:lnTo>
                <a:lnTo>
                  <a:pt x="57" y="41"/>
                </a:lnTo>
                <a:lnTo>
                  <a:pt x="58" y="40"/>
                </a:lnTo>
                <a:lnTo>
                  <a:pt x="58" y="38"/>
                </a:lnTo>
                <a:lnTo>
                  <a:pt x="58" y="37"/>
                </a:lnTo>
                <a:lnTo>
                  <a:pt x="58" y="36"/>
                </a:lnTo>
                <a:lnTo>
                  <a:pt x="57" y="35"/>
                </a:lnTo>
                <a:lnTo>
                  <a:pt x="57" y="34"/>
                </a:lnTo>
                <a:lnTo>
                  <a:pt x="57" y="33"/>
                </a:lnTo>
                <a:lnTo>
                  <a:pt x="57" y="32"/>
                </a:lnTo>
                <a:lnTo>
                  <a:pt x="57" y="30"/>
                </a:lnTo>
                <a:lnTo>
                  <a:pt x="57" y="29"/>
                </a:lnTo>
                <a:lnTo>
                  <a:pt x="55" y="28"/>
                </a:lnTo>
                <a:lnTo>
                  <a:pt x="55" y="27"/>
                </a:lnTo>
                <a:lnTo>
                  <a:pt x="55" y="26"/>
                </a:lnTo>
                <a:lnTo>
                  <a:pt x="54" y="26"/>
                </a:lnTo>
                <a:lnTo>
                  <a:pt x="54" y="25"/>
                </a:lnTo>
                <a:lnTo>
                  <a:pt x="54" y="24"/>
                </a:lnTo>
                <a:lnTo>
                  <a:pt x="53" y="24"/>
                </a:lnTo>
                <a:lnTo>
                  <a:pt x="53" y="22"/>
                </a:lnTo>
                <a:lnTo>
                  <a:pt x="52" y="21"/>
                </a:lnTo>
                <a:lnTo>
                  <a:pt x="51" y="20"/>
                </a:lnTo>
                <a:lnTo>
                  <a:pt x="51" y="19"/>
                </a:lnTo>
                <a:lnTo>
                  <a:pt x="50" y="19"/>
                </a:lnTo>
                <a:lnTo>
                  <a:pt x="49" y="18"/>
                </a:lnTo>
                <a:lnTo>
                  <a:pt x="47" y="18"/>
                </a:lnTo>
                <a:lnTo>
                  <a:pt x="47" y="17"/>
                </a:lnTo>
                <a:lnTo>
                  <a:pt x="46" y="17"/>
                </a:lnTo>
                <a:lnTo>
                  <a:pt x="45" y="17"/>
                </a:lnTo>
                <a:lnTo>
                  <a:pt x="44" y="16"/>
                </a:lnTo>
                <a:lnTo>
                  <a:pt x="43" y="16"/>
                </a:lnTo>
                <a:lnTo>
                  <a:pt x="42" y="16"/>
                </a:lnTo>
                <a:lnTo>
                  <a:pt x="41" y="16"/>
                </a:lnTo>
                <a:lnTo>
                  <a:pt x="39" y="16"/>
                </a:lnTo>
                <a:lnTo>
                  <a:pt x="38" y="16"/>
                </a:lnTo>
                <a:lnTo>
                  <a:pt x="37" y="16"/>
                </a:lnTo>
                <a:lnTo>
                  <a:pt x="36" y="16"/>
                </a:lnTo>
                <a:lnTo>
                  <a:pt x="35" y="16"/>
                </a:lnTo>
                <a:lnTo>
                  <a:pt x="34" y="16"/>
                </a:lnTo>
                <a:lnTo>
                  <a:pt x="34" y="17"/>
                </a:lnTo>
                <a:lnTo>
                  <a:pt x="33" y="17"/>
                </a:lnTo>
                <a:lnTo>
                  <a:pt x="31" y="17"/>
                </a:lnTo>
                <a:lnTo>
                  <a:pt x="31" y="18"/>
                </a:lnTo>
                <a:lnTo>
                  <a:pt x="30" y="18"/>
                </a:lnTo>
                <a:lnTo>
                  <a:pt x="29" y="18"/>
                </a:lnTo>
                <a:lnTo>
                  <a:pt x="29" y="19"/>
                </a:lnTo>
                <a:lnTo>
                  <a:pt x="28" y="19"/>
                </a:lnTo>
                <a:lnTo>
                  <a:pt x="28" y="20"/>
                </a:lnTo>
                <a:lnTo>
                  <a:pt x="27" y="20"/>
                </a:lnTo>
                <a:lnTo>
                  <a:pt x="27" y="21"/>
                </a:lnTo>
                <a:lnTo>
                  <a:pt x="26" y="21"/>
                </a:lnTo>
                <a:lnTo>
                  <a:pt x="26" y="22"/>
                </a:lnTo>
                <a:lnTo>
                  <a:pt x="24" y="22"/>
                </a:lnTo>
                <a:lnTo>
                  <a:pt x="24" y="24"/>
                </a:lnTo>
                <a:lnTo>
                  <a:pt x="23" y="25"/>
                </a:lnTo>
                <a:lnTo>
                  <a:pt x="23" y="26"/>
                </a:lnTo>
                <a:lnTo>
                  <a:pt x="22" y="27"/>
                </a:lnTo>
                <a:lnTo>
                  <a:pt x="22" y="28"/>
                </a:lnTo>
                <a:lnTo>
                  <a:pt x="22" y="29"/>
                </a:lnTo>
                <a:lnTo>
                  <a:pt x="22" y="30"/>
                </a:lnTo>
                <a:lnTo>
                  <a:pt x="21" y="30"/>
                </a:lnTo>
                <a:lnTo>
                  <a:pt x="21" y="32"/>
                </a:lnTo>
                <a:lnTo>
                  <a:pt x="21" y="33"/>
                </a:lnTo>
                <a:lnTo>
                  <a:pt x="21" y="34"/>
                </a:lnTo>
                <a:lnTo>
                  <a:pt x="21" y="35"/>
                </a:lnTo>
                <a:lnTo>
                  <a:pt x="21" y="36"/>
                </a:lnTo>
                <a:lnTo>
                  <a:pt x="21" y="37"/>
                </a:lnTo>
                <a:lnTo>
                  <a:pt x="21" y="38"/>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2" name="Freeform 135"/>
          <p:cNvSpPr>
            <a:spLocks/>
          </p:cNvSpPr>
          <p:nvPr/>
        </p:nvSpPr>
        <p:spPr bwMode="auto">
          <a:xfrm>
            <a:off x="7416800" y="5546725"/>
            <a:ext cx="109538" cy="122238"/>
          </a:xfrm>
          <a:custGeom>
            <a:avLst/>
            <a:gdLst>
              <a:gd name="T0" fmla="*/ 21 w 69"/>
              <a:gd name="T1" fmla="*/ 55 h 77"/>
              <a:gd name="T2" fmla="*/ 24 w 69"/>
              <a:gd name="T3" fmla="*/ 59 h 77"/>
              <a:gd name="T4" fmla="*/ 29 w 69"/>
              <a:gd name="T5" fmla="*/ 61 h 77"/>
              <a:gd name="T6" fmla="*/ 35 w 69"/>
              <a:gd name="T7" fmla="*/ 63 h 77"/>
              <a:gd name="T8" fmla="*/ 42 w 69"/>
              <a:gd name="T9" fmla="*/ 63 h 77"/>
              <a:gd name="T10" fmla="*/ 47 w 69"/>
              <a:gd name="T11" fmla="*/ 60 h 77"/>
              <a:gd name="T12" fmla="*/ 50 w 69"/>
              <a:gd name="T13" fmla="*/ 55 h 77"/>
              <a:gd name="T14" fmla="*/ 47 w 69"/>
              <a:gd name="T15" fmla="*/ 50 h 77"/>
              <a:gd name="T16" fmla="*/ 42 w 69"/>
              <a:gd name="T17" fmla="*/ 49 h 77"/>
              <a:gd name="T18" fmla="*/ 34 w 69"/>
              <a:gd name="T19" fmla="*/ 46 h 77"/>
              <a:gd name="T20" fmla="*/ 27 w 69"/>
              <a:gd name="T21" fmla="*/ 44 h 77"/>
              <a:gd name="T22" fmla="*/ 20 w 69"/>
              <a:gd name="T23" fmla="*/ 43 h 77"/>
              <a:gd name="T24" fmla="*/ 14 w 69"/>
              <a:gd name="T25" fmla="*/ 41 h 77"/>
              <a:gd name="T26" fmla="*/ 10 w 69"/>
              <a:gd name="T27" fmla="*/ 37 h 77"/>
              <a:gd name="T28" fmla="*/ 5 w 69"/>
              <a:gd name="T29" fmla="*/ 33 h 77"/>
              <a:gd name="T30" fmla="*/ 3 w 69"/>
              <a:gd name="T31" fmla="*/ 26 h 77"/>
              <a:gd name="T32" fmla="*/ 3 w 69"/>
              <a:gd name="T33" fmla="*/ 19 h 77"/>
              <a:gd name="T34" fmla="*/ 5 w 69"/>
              <a:gd name="T35" fmla="*/ 13 h 77"/>
              <a:gd name="T36" fmla="*/ 8 w 69"/>
              <a:gd name="T37" fmla="*/ 8 h 77"/>
              <a:gd name="T38" fmla="*/ 14 w 69"/>
              <a:gd name="T39" fmla="*/ 3 h 77"/>
              <a:gd name="T40" fmla="*/ 20 w 69"/>
              <a:gd name="T41" fmla="*/ 1 h 77"/>
              <a:gd name="T42" fmla="*/ 27 w 69"/>
              <a:gd name="T43" fmla="*/ 0 h 77"/>
              <a:gd name="T44" fmla="*/ 34 w 69"/>
              <a:gd name="T45" fmla="*/ 0 h 77"/>
              <a:gd name="T46" fmla="*/ 40 w 69"/>
              <a:gd name="T47" fmla="*/ 0 h 77"/>
              <a:gd name="T48" fmla="*/ 47 w 69"/>
              <a:gd name="T49" fmla="*/ 1 h 77"/>
              <a:gd name="T50" fmla="*/ 53 w 69"/>
              <a:gd name="T51" fmla="*/ 3 h 77"/>
              <a:gd name="T52" fmla="*/ 59 w 69"/>
              <a:gd name="T53" fmla="*/ 5 h 77"/>
              <a:gd name="T54" fmla="*/ 62 w 69"/>
              <a:gd name="T55" fmla="*/ 9 h 77"/>
              <a:gd name="T56" fmla="*/ 65 w 69"/>
              <a:gd name="T57" fmla="*/ 13 h 77"/>
              <a:gd name="T58" fmla="*/ 67 w 69"/>
              <a:gd name="T59" fmla="*/ 19 h 77"/>
              <a:gd name="T60" fmla="*/ 46 w 69"/>
              <a:gd name="T61" fmla="*/ 19 h 77"/>
              <a:gd name="T62" fmla="*/ 43 w 69"/>
              <a:gd name="T63" fmla="*/ 14 h 77"/>
              <a:gd name="T64" fmla="*/ 37 w 69"/>
              <a:gd name="T65" fmla="*/ 13 h 77"/>
              <a:gd name="T66" fmla="*/ 30 w 69"/>
              <a:gd name="T67" fmla="*/ 13 h 77"/>
              <a:gd name="T68" fmla="*/ 24 w 69"/>
              <a:gd name="T69" fmla="*/ 14 h 77"/>
              <a:gd name="T70" fmla="*/ 21 w 69"/>
              <a:gd name="T71" fmla="*/ 18 h 77"/>
              <a:gd name="T72" fmla="*/ 23 w 69"/>
              <a:gd name="T73" fmla="*/ 22 h 77"/>
              <a:gd name="T74" fmla="*/ 29 w 69"/>
              <a:gd name="T75" fmla="*/ 26 h 77"/>
              <a:gd name="T76" fmla="*/ 35 w 69"/>
              <a:gd name="T77" fmla="*/ 27 h 77"/>
              <a:gd name="T78" fmla="*/ 40 w 69"/>
              <a:gd name="T79" fmla="*/ 28 h 77"/>
              <a:gd name="T80" fmla="*/ 47 w 69"/>
              <a:gd name="T81" fmla="*/ 30 h 77"/>
              <a:gd name="T82" fmla="*/ 54 w 69"/>
              <a:gd name="T83" fmla="*/ 33 h 77"/>
              <a:gd name="T84" fmla="*/ 60 w 69"/>
              <a:gd name="T85" fmla="*/ 35 h 77"/>
              <a:gd name="T86" fmla="*/ 65 w 69"/>
              <a:gd name="T87" fmla="*/ 38 h 77"/>
              <a:gd name="T88" fmla="*/ 67 w 69"/>
              <a:gd name="T89" fmla="*/ 43 h 77"/>
              <a:gd name="T90" fmla="*/ 69 w 69"/>
              <a:gd name="T91" fmla="*/ 49 h 77"/>
              <a:gd name="T92" fmla="*/ 69 w 69"/>
              <a:gd name="T93" fmla="*/ 56 h 77"/>
              <a:gd name="T94" fmla="*/ 68 w 69"/>
              <a:gd name="T95" fmla="*/ 61 h 77"/>
              <a:gd name="T96" fmla="*/ 65 w 69"/>
              <a:gd name="T97" fmla="*/ 65 h 77"/>
              <a:gd name="T98" fmla="*/ 60 w 69"/>
              <a:gd name="T99" fmla="*/ 71 h 77"/>
              <a:gd name="T100" fmla="*/ 54 w 69"/>
              <a:gd name="T101" fmla="*/ 74 h 77"/>
              <a:gd name="T102" fmla="*/ 47 w 69"/>
              <a:gd name="T103" fmla="*/ 75 h 77"/>
              <a:gd name="T104" fmla="*/ 42 w 69"/>
              <a:gd name="T105" fmla="*/ 76 h 77"/>
              <a:gd name="T106" fmla="*/ 35 w 69"/>
              <a:gd name="T107" fmla="*/ 77 h 77"/>
              <a:gd name="T108" fmla="*/ 28 w 69"/>
              <a:gd name="T109" fmla="*/ 76 h 77"/>
              <a:gd name="T110" fmla="*/ 21 w 69"/>
              <a:gd name="T111" fmla="*/ 75 h 77"/>
              <a:gd name="T112" fmla="*/ 14 w 69"/>
              <a:gd name="T113" fmla="*/ 73 h 77"/>
              <a:gd name="T114" fmla="*/ 11 w 69"/>
              <a:gd name="T115" fmla="*/ 69 h 77"/>
              <a:gd name="T116" fmla="*/ 5 w 69"/>
              <a:gd name="T117" fmla="*/ 64 h 77"/>
              <a:gd name="T118" fmla="*/ 2 w 69"/>
              <a:gd name="T119" fmla="*/ 58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
              <a:gd name="T181" fmla="*/ 0 h 77"/>
              <a:gd name="T182" fmla="*/ 69 w 69"/>
              <a:gd name="T183" fmla="*/ 77 h 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 h="77">
                <a:moveTo>
                  <a:pt x="0" y="55"/>
                </a:moveTo>
                <a:lnTo>
                  <a:pt x="20" y="51"/>
                </a:lnTo>
                <a:lnTo>
                  <a:pt x="20" y="52"/>
                </a:lnTo>
                <a:lnTo>
                  <a:pt x="20" y="53"/>
                </a:lnTo>
                <a:lnTo>
                  <a:pt x="21" y="53"/>
                </a:lnTo>
                <a:lnTo>
                  <a:pt x="21" y="55"/>
                </a:lnTo>
                <a:lnTo>
                  <a:pt x="21" y="56"/>
                </a:lnTo>
                <a:lnTo>
                  <a:pt x="22" y="57"/>
                </a:lnTo>
                <a:lnTo>
                  <a:pt x="22" y="58"/>
                </a:lnTo>
                <a:lnTo>
                  <a:pt x="23" y="58"/>
                </a:lnTo>
                <a:lnTo>
                  <a:pt x="23" y="59"/>
                </a:lnTo>
                <a:lnTo>
                  <a:pt x="24" y="59"/>
                </a:lnTo>
                <a:lnTo>
                  <a:pt x="24" y="60"/>
                </a:lnTo>
                <a:lnTo>
                  <a:pt x="26" y="60"/>
                </a:lnTo>
                <a:lnTo>
                  <a:pt x="27" y="60"/>
                </a:lnTo>
                <a:lnTo>
                  <a:pt x="27" y="61"/>
                </a:lnTo>
                <a:lnTo>
                  <a:pt x="28" y="61"/>
                </a:lnTo>
                <a:lnTo>
                  <a:pt x="29" y="61"/>
                </a:lnTo>
                <a:lnTo>
                  <a:pt x="29" y="63"/>
                </a:lnTo>
                <a:lnTo>
                  <a:pt x="30" y="63"/>
                </a:lnTo>
                <a:lnTo>
                  <a:pt x="31" y="63"/>
                </a:lnTo>
                <a:lnTo>
                  <a:pt x="32" y="63"/>
                </a:lnTo>
                <a:lnTo>
                  <a:pt x="34" y="63"/>
                </a:lnTo>
                <a:lnTo>
                  <a:pt x="35" y="63"/>
                </a:lnTo>
                <a:lnTo>
                  <a:pt x="36" y="63"/>
                </a:lnTo>
                <a:lnTo>
                  <a:pt x="37" y="63"/>
                </a:lnTo>
                <a:lnTo>
                  <a:pt x="38" y="63"/>
                </a:lnTo>
                <a:lnTo>
                  <a:pt x="39" y="63"/>
                </a:lnTo>
                <a:lnTo>
                  <a:pt x="40" y="63"/>
                </a:lnTo>
                <a:lnTo>
                  <a:pt x="42" y="63"/>
                </a:lnTo>
                <a:lnTo>
                  <a:pt x="43" y="63"/>
                </a:lnTo>
                <a:lnTo>
                  <a:pt x="43" y="61"/>
                </a:lnTo>
                <a:lnTo>
                  <a:pt x="44" y="61"/>
                </a:lnTo>
                <a:lnTo>
                  <a:pt x="45" y="61"/>
                </a:lnTo>
                <a:lnTo>
                  <a:pt x="46" y="60"/>
                </a:lnTo>
                <a:lnTo>
                  <a:pt x="47" y="60"/>
                </a:lnTo>
                <a:lnTo>
                  <a:pt x="47" y="59"/>
                </a:lnTo>
                <a:lnTo>
                  <a:pt x="49" y="59"/>
                </a:lnTo>
                <a:lnTo>
                  <a:pt x="49" y="58"/>
                </a:lnTo>
                <a:lnTo>
                  <a:pt x="50" y="57"/>
                </a:lnTo>
                <a:lnTo>
                  <a:pt x="50" y="56"/>
                </a:lnTo>
                <a:lnTo>
                  <a:pt x="50" y="55"/>
                </a:lnTo>
                <a:lnTo>
                  <a:pt x="50" y="53"/>
                </a:lnTo>
                <a:lnTo>
                  <a:pt x="50" y="52"/>
                </a:lnTo>
                <a:lnTo>
                  <a:pt x="49" y="52"/>
                </a:lnTo>
                <a:lnTo>
                  <a:pt x="49" y="51"/>
                </a:lnTo>
                <a:lnTo>
                  <a:pt x="47" y="51"/>
                </a:lnTo>
                <a:lnTo>
                  <a:pt x="47" y="50"/>
                </a:lnTo>
                <a:lnTo>
                  <a:pt x="46" y="50"/>
                </a:lnTo>
                <a:lnTo>
                  <a:pt x="45" y="50"/>
                </a:lnTo>
                <a:lnTo>
                  <a:pt x="45" y="49"/>
                </a:lnTo>
                <a:lnTo>
                  <a:pt x="44" y="49"/>
                </a:lnTo>
                <a:lnTo>
                  <a:pt x="43" y="49"/>
                </a:lnTo>
                <a:lnTo>
                  <a:pt x="42" y="49"/>
                </a:lnTo>
                <a:lnTo>
                  <a:pt x="40" y="48"/>
                </a:lnTo>
                <a:lnTo>
                  <a:pt x="38" y="48"/>
                </a:lnTo>
                <a:lnTo>
                  <a:pt x="37" y="48"/>
                </a:lnTo>
                <a:lnTo>
                  <a:pt x="36" y="46"/>
                </a:lnTo>
                <a:lnTo>
                  <a:pt x="35" y="46"/>
                </a:lnTo>
                <a:lnTo>
                  <a:pt x="34" y="46"/>
                </a:lnTo>
                <a:lnTo>
                  <a:pt x="32" y="46"/>
                </a:lnTo>
                <a:lnTo>
                  <a:pt x="31" y="45"/>
                </a:lnTo>
                <a:lnTo>
                  <a:pt x="30" y="45"/>
                </a:lnTo>
                <a:lnTo>
                  <a:pt x="29" y="45"/>
                </a:lnTo>
                <a:lnTo>
                  <a:pt x="28" y="45"/>
                </a:lnTo>
                <a:lnTo>
                  <a:pt x="27" y="44"/>
                </a:lnTo>
                <a:lnTo>
                  <a:pt x="26" y="44"/>
                </a:lnTo>
                <a:lnTo>
                  <a:pt x="24" y="44"/>
                </a:lnTo>
                <a:lnTo>
                  <a:pt x="23" y="44"/>
                </a:lnTo>
                <a:lnTo>
                  <a:pt x="22" y="43"/>
                </a:lnTo>
                <a:lnTo>
                  <a:pt x="21" y="43"/>
                </a:lnTo>
                <a:lnTo>
                  <a:pt x="20" y="43"/>
                </a:lnTo>
                <a:lnTo>
                  <a:pt x="20" y="42"/>
                </a:lnTo>
                <a:lnTo>
                  <a:pt x="19" y="42"/>
                </a:lnTo>
                <a:lnTo>
                  <a:pt x="18" y="42"/>
                </a:lnTo>
                <a:lnTo>
                  <a:pt x="16" y="41"/>
                </a:lnTo>
                <a:lnTo>
                  <a:pt x="15" y="41"/>
                </a:lnTo>
                <a:lnTo>
                  <a:pt x="14" y="41"/>
                </a:lnTo>
                <a:lnTo>
                  <a:pt x="14" y="40"/>
                </a:lnTo>
                <a:lnTo>
                  <a:pt x="13" y="40"/>
                </a:lnTo>
                <a:lnTo>
                  <a:pt x="12" y="40"/>
                </a:lnTo>
                <a:lnTo>
                  <a:pt x="12" y="38"/>
                </a:lnTo>
                <a:lnTo>
                  <a:pt x="11" y="38"/>
                </a:lnTo>
                <a:lnTo>
                  <a:pt x="10" y="37"/>
                </a:lnTo>
                <a:lnTo>
                  <a:pt x="8" y="37"/>
                </a:lnTo>
                <a:lnTo>
                  <a:pt x="8" y="36"/>
                </a:lnTo>
                <a:lnTo>
                  <a:pt x="7" y="35"/>
                </a:lnTo>
                <a:lnTo>
                  <a:pt x="6" y="34"/>
                </a:lnTo>
                <a:lnTo>
                  <a:pt x="6" y="33"/>
                </a:lnTo>
                <a:lnTo>
                  <a:pt x="5" y="33"/>
                </a:lnTo>
                <a:lnTo>
                  <a:pt x="5" y="32"/>
                </a:lnTo>
                <a:lnTo>
                  <a:pt x="4" y="30"/>
                </a:lnTo>
                <a:lnTo>
                  <a:pt x="4" y="29"/>
                </a:lnTo>
                <a:lnTo>
                  <a:pt x="4" y="28"/>
                </a:lnTo>
                <a:lnTo>
                  <a:pt x="3" y="27"/>
                </a:lnTo>
                <a:lnTo>
                  <a:pt x="3" y="26"/>
                </a:lnTo>
                <a:lnTo>
                  <a:pt x="3" y="25"/>
                </a:lnTo>
                <a:lnTo>
                  <a:pt x="3" y="24"/>
                </a:lnTo>
                <a:lnTo>
                  <a:pt x="3" y="22"/>
                </a:lnTo>
                <a:lnTo>
                  <a:pt x="3" y="21"/>
                </a:lnTo>
                <a:lnTo>
                  <a:pt x="3" y="20"/>
                </a:lnTo>
                <a:lnTo>
                  <a:pt x="3" y="19"/>
                </a:lnTo>
                <a:lnTo>
                  <a:pt x="3" y="18"/>
                </a:lnTo>
                <a:lnTo>
                  <a:pt x="4" y="17"/>
                </a:lnTo>
                <a:lnTo>
                  <a:pt x="4" y="16"/>
                </a:lnTo>
                <a:lnTo>
                  <a:pt x="4" y="14"/>
                </a:lnTo>
                <a:lnTo>
                  <a:pt x="4" y="13"/>
                </a:lnTo>
                <a:lnTo>
                  <a:pt x="5" y="13"/>
                </a:lnTo>
                <a:lnTo>
                  <a:pt x="5" y="12"/>
                </a:lnTo>
                <a:lnTo>
                  <a:pt x="6" y="11"/>
                </a:lnTo>
                <a:lnTo>
                  <a:pt x="6" y="10"/>
                </a:lnTo>
                <a:lnTo>
                  <a:pt x="7" y="10"/>
                </a:lnTo>
                <a:lnTo>
                  <a:pt x="7" y="9"/>
                </a:lnTo>
                <a:lnTo>
                  <a:pt x="8" y="8"/>
                </a:lnTo>
                <a:lnTo>
                  <a:pt x="10" y="6"/>
                </a:lnTo>
                <a:lnTo>
                  <a:pt x="11" y="6"/>
                </a:lnTo>
                <a:lnTo>
                  <a:pt x="11" y="5"/>
                </a:lnTo>
                <a:lnTo>
                  <a:pt x="12" y="4"/>
                </a:lnTo>
                <a:lnTo>
                  <a:pt x="13" y="4"/>
                </a:lnTo>
                <a:lnTo>
                  <a:pt x="14" y="3"/>
                </a:lnTo>
                <a:lnTo>
                  <a:pt x="15" y="3"/>
                </a:lnTo>
                <a:lnTo>
                  <a:pt x="16" y="2"/>
                </a:lnTo>
                <a:lnTo>
                  <a:pt x="18" y="2"/>
                </a:lnTo>
                <a:lnTo>
                  <a:pt x="19" y="2"/>
                </a:lnTo>
                <a:lnTo>
                  <a:pt x="19" y="1"/>
                </a:lnTo>
                <a:lnTo>
                  <a:pt x="20" y="1"/>
                </a:lnTo>
                <a:lnTo>
                  <a:pt x="21" y="1"/>
                </a:lnTo>
                <a:lnTo>
                  <a:pt x="22" y="1"/>
                </a:lnTo>
                <a:lnTo>
                  <a:pt x="23" y="1"/>
                </a:lnTo>
                <a:lnTo>
                  <a:pt x="24" y="0"/>
                </a:lnTo>
                <a:lnTo>
                  <a:pt x="26" y="0"/>
                </a:lnTo>
                <a:lnTo>
                  <a:pt x="27" y="0"/>
                </a:lnTo>
                <a:lnTo>
                  <a:pt x="28" y="0"/>
                </a:lnTo>
                <a:lnTo>
                  <a:pt x="29" y="0"/>
                </a:lnTo>
                <a:lnTo>
                  <a:pt x="30" y="0"/>
                </a:lnTo>
                <a:lnTo>
                  <a:pt x="31" y="0"/>
                </a:lnTo>
                <a:lnTo>
                  <a:pt x="32" y="0"/>
                </a:lnTo>
                <a:lnTo>
                  <a:pt x="34" y="0"/>
                </a:lnTo>
                <a:lnTo>
                  <a:pt x="35" y="0"/>
                </a:lnTo>
                <a:lnTo>
                  <a:pt x="36" y="0"/>
                </a:lnTo>
                <a:lnTo>
                  <a:pt x="37" y="0"/>
                </a:lnTo>
                <a:lnTo>
                  <a:pt x="38" y="0"/>
                </a:lnTo>
                <a:lnTo>
                  <a:pt x="39" y="0"/>
                </a:lnTo>
                <a:lnTo>
                  <a:pt x="40" y="0"/>
                </a:lnTo>
                <a:lnTo>
                  <a:pt x="42" y="0"/>
                </a:lnTo>
                <a:lnTo>
                  <a:pt x="43" y="0"/>
                </a:lnTo>
                <a:lnTo>
                  <a:pt x="44" y="0"/>
                </a:lnTo>
                <a:lnTo>
                  <a:pt x="45" y="0"/>
                </a:lnTo>
                <a:lnTo>
                  <a:pt x="46" y="1"/>
                </a:lnTo>
                <a:lnTo>
                  <a:pt x="47" y="1"/>
                </a:lnTo>
                <a:lnTo>
                  <a:pt x="49" y="1"/>
                </a:lnTo>
                <a:lnTo>
                  <a:pt x="50" y="1"/>
                </a:lnTo>
                <a:lnTo>
                  <a:pt x="51" y="2"/>
                </a:lnTo>
                <a:lnTo>
                  <a:pt x="52" y="2"/>
                </a:lnTo>
                <a:lnTo>
                  <a:pt x="53" y="2"/>
                </a:lnTo>
                <a:lnTo>
                  <a:pt x="53" y="3"/>
                </a:lnTo>
                <a:lnTo>
                  <a:pt x="54" y="3"/>
                </a:lnTo>
                <a:lnTo>
                  <a:pt x="55" y="3"/>
                </a:lnTo>
                <a:lnTo>
                  <a:pt x="55" y="4"/>
                </a:lnTo>
                <a:lnTo>
                  <a:pt x="57" y="4"/>
                </a:lnTo>
                <a:lnTo>
                  <a:pt x="58" y="5"/>
                </a:lnTo>
                <a:lnTo>
                  <a:pt x="59" y="5"/>
                </a:lnTo>
                <a:lnTo>
                  <a:pt x="59" y="6"/>
                </a:lnTo>
                <a:lnTo>
                  <a:pt x="60" y="6"/>
                </a:lnTo>
                <a:lnTo>
                  <a:pt x="60" y="8"/>
                </a:lnTo>
                <a:lnTo>
                  <a:pt x="61" y="8"/>
                </a:lnTo>
                <a:lnTo>
                  <a:pt x="61" y="9"/>
                </a:lnTo>
                <a:lnTo>
                  <a:pt x="62" y="9"/>
                </a:lnTo>
                <a:lnTo>
                  <a:pt x="62" y="10"/>
                </a:lnTo>
                <a:lnTo>
                  <a:pt x="63" y="10"/>
                </a:lnTo>
                <a:lnTo>
                  <a:pt x="63" y="11"/>
                </a:lnTo>
                <a:lnTo>
                  <a:pt x="63" y="12"/>
                </a:lnTo>
                <a:lnTo>
                  <a:pt x="65" y="12"/>
                </a:lnTo>
                <a:lnTo>
                  <a:pt x="65" y="13"/>
                </a:lnTo>
                <a:lnTo>
                  <a:pt x="66" y="14"/>
                </a:lnTo>
                <a:lnTo>
                  <a:pt x="66" y="16"/>
                </a:lnTo>
                <a:lnTo>
                  <a:pt x="66" y="17"/>
                </a:lnTo>
                <a:lnTo>
                  <a:pt x="67" y="17"/>
                </a:lnTo>
                <a:lnTo>
                  <a:pt x="67" y="18"/>
                </a:lnTo>
                <a:lnTo>
                  <a:pt x="67" y="19"/>
                </a:lnTo>
                <a:lnTo>
                  <a:pt x="49" y="22"/>
                </a:lnTo>
                <a:lnTo>
                  <a:pt x="49" y="21"/>
                </a:lnTo>
                <a:lnTo>
                  <a:pt x="47" y="21"/>
                </a:lnTo>
                <a:lnTo>
                  <a:pt x="47" y="20"/>
                </a:lnTo>
                <a:lnTo>
                  <a:pt x="47" y="19"/>
                </a:lnTo>
                <a:lnTo>
                  <a:pt x="46" y="19"/>
                </a:lnTo>
                <a:lnTo>
                  <a:pt x="46" y="18"/>
                </a:lnTo>
                <a:lnTo>
                  <a:pt x="45" y="18"/>
                </a:lnTo>
                <a:lnTo>
                  <a:pt x="45" y="17"/>
                </a:lnTo>
                <a:lnTo>
                  <a:pt x="44" y="16"/>
                </a:lnTo>
                <a:lnTo>
                  <a:pt x="43" y="16"/>
                </a:lnTo>
                <a:lnTo>
                  <a:pt x="43" y="14"/>
                </a:lnTo>
                <a:lnTo>
                  <a:pt x="42" y="14"/>
                </a:lnTo>
                <a:lnTo>
                  <a:pt x="40" y="14"/>
                </a:lnTo>
                <a:lnTo>
                  <a:pt x="39" y="14"/>
                </a:lnTo>
                <a:lnTo>
                  <a:pt x="39" y="13"/>
                </a:lnTo>
                <a:lnTo>
                  <a:pt x="38" y="13"/>
                </a:lnTo>
                <a:lnTo>
                  <a:pt x="37" y="13"/>
                </a:lnTo>
                <a:lnTo>
                  <a:pt x="36" y="13"/>
                </a:lnTo>
                <a:lnTo>
                  <a:pt x="35" y="13"/>
                </a:lnTo>
                <a:lnTo>
                  <a:pt x="34" y="13"/>
                </a:lnTo>
                <a:lnTo>
                  <a:pt x="32" y="13"/>
                </a:lnTo>
                <a:lnTo>
                  <a:pt x="31" y="13"/>
                </a:lnTo>
                <a:lnTo>
                  <a:pt x="30" y="13"/>
                </a:lnTo>
                <a:lnTo>
                  <a:pt x="29" y="13"/>
                </a:lnTo>
                <a:lnTo>
                  <a:pt x="28" y="13"/>
                </a:lnTo>
                <a:lnTo>
                  <a:pt x="28" y="14"/>
                </a:lnTo>
                <a:lnTo>
                  <a:pt x="27" y="14"/>
                </a:lnTo>
                <a:lnTo>
                  <a:pt x="26" y="14"/>
                </a:lnTo>
                <a:lnTo>
                  <a:pt x="24" y="14"/>
                </a:lnTo>
                <a:lnTo>
                  <a:pt x="24" y="16"/>
                </a:lnTo>
                <a:lnTo>
                  <a:pt x="23" y="16"/>
                </a:lnTo>
                <a:lnTo>
                  <a:pt x="22" y="16"/>
                </a:lnTo>
                <a:lnTo>
                  <a:pt x="22" y="17"/>
                </a:lnTo>
                <a:lnTo>
                  <a:pt x="21" y="17"/>
                </a:lnTo>
                <a:lnTo>
                  <a:pt x="21" y="18"/>
                </a:lnTo>
                <a:lnTo>
                  <a:pt x="21" y="19"/>
                </a:lnTo>
                <a:lnTo>
                  <a:pt x="21" y="20"/>
                </a:lnTo>
                <a:lnTo>
                  <a:pt x="21" y="21"/>
                </a:lnTo>
                <a:lnTo>
                  <a:pt x="22" y="21"/>
                </a:lnTo>
                <a:lnTo>
                  <a:pt x="22" y="22"/>
                </a:lnTo>
                <a:lnTo>
                  <a:pt x="23" y="22"/>
                </a:lnTo>
                <a:lnTo>
                  <a:pt x="23" y="24"/>
                </a:lnTo>
                <a:lnTo>
                  <a:pt x="24" y="24"/>
                </a:lnTo>
                <a:lnTo>
                  <a:pt x="26" y="25"/>
                </a:lnTo>
                <a:lnTo>
                  <a:pt x="27" y="25"/>
                </a:lnTo>
                <a:lnTo>
                  <a:pt x="28" y="25"/>
                </a:lnTo>
                <a:lnTo>
                  <a:pt x="29" y="26"/>
                </a:lnTo>
                <a:lnTo>
                  <a:pt x="30" y="26"/>
                </a:lnTo>
                <a:lnTo>
                  <a:pt x="31" y="26"/>
                </a:lnTo>
                <a:lnTo>
                  <a:pt x="32" y="26"/>
                </a:lnTo>
                <a:lnTo>
                  <a:pt x="32" y="27"/>
                </a:lnTo>
                <a:lnTo>
                  <a:pt x="34" y="27"/>
                </a:lnTo>
                <a:lnTo>
                  <a:pt x="35" y="27"/>
                </a:lnTo>
                <a:lnTo>
                  <a:pt x="36" y="27"/>
                </a:lnTo>
                <a:lnTo>
                  <a:pt x="37" y="27"/>
                </a:lnTo>
                <a:lnTo>
                  <a:pt x="37" y="28"/>
                </a:lnTo>
                <a:lnTo>
                  <a:pt x="38" y="28"/>
                </a:lnTo>
                <a:lnTo>
                  <a:pt x="39" y="28"/>
                </a:lnTo>
                <a:lnTo>
                  <a:pt x="40" y="28"/>
                </a:lnTo>
                <a:lnTo>
                  <a:pt x="42" y="28"/>
                </a:lnTo>
                <a:lnTo>
                  <a:pt x="43" y="29"/>
                </a:lnTo>
                <a:lnTo>
                  <a:pt x="44" y="29"/>
                </a:lnTo>
                <a:lnTo>
                  <a:pt x="45" y="29"/>
                </a:lnTo>
                <a:lnTo>
                  <a:pt x="46" y="29"/>
                </a:lnTo>
                <a:lnTo>
                  <a:pt x="47" y="30"/>
                </a:lnTo>
                <a:lnTo>
                  <a:pt x="49" y="30"/>
                </a:lnTo>
                <a:lnTo>
                  <a:pt x="50" y="30"/>
                </a:lnTo>
                <a:lnTo>
                  <a:pt x="51" y="32"/>
                </a:lnTo>
                <a:lnTo>
                  <a:pt x="52" y="32"/>
                </a:lnTo>
                <a:lnTo>
                  <a:pt x="53" y="32"/>
                </a:lnTo>
                <a:lnTo>
                  <a:pt x="54" y="33"/>
                </a:lnTo>
                <a:lnTo>
                  <a:pt x="55" y="33"/>
                </a:lnTo>
                <a:lnTo>
                  <a:pt x="57" y="34"/>
                </a:lnTo>
                <a:lnTo>
                  <a:pt x="58" y="34"/>
                </a:lnTo>
                <a:lnTo>
                  <a:pt x="59" y="34"/>
                </a:lnTo>
                <a:lnTo>
                  <a:pt x="59" y="35"/>
                </a:lnTo>
                <a:lnTo>
                  <a:pt x="60" y="35"/>
                </a:lnTo>
                <a:lnTo>
                  <a:pt x="61" y="36"/>
                </a:lnTo>
                <a:lnTo>
                  <a:pt x="62" y="36"/>
                </a:lnTo>
                <a:lnTo>
                  <a:pt x="62" y="37"/>
                </a:lnTo>
                <a:lnTo>
                  <a:pt x="63" y="37"/>
                </a:lnTo>
                <a:lnTo>
                  <a:pt x="63" y="38"/>
                </a:lnTo>
                <a:lnTo>
                  <a:pt x="65" y="38"/>
                </a:lnTo>
                <a:lnTo>
                  <a:pt x="65" y="40"/>
                </a:lnTo>
                <a:lnTo>
                  <a:pt x="66" y="40"/>
                </a:lnTo>
                <a:lnTo>
                  <a:pt x="66" y="41"/>
                </a:lnTo>
                <a:lnTo>
                  <a:pt x="67" y="41"/>
                </a:lnTo>
                <a:lnTo>
                  <a:pt x="67" y="42"/>
                </a:lnTo>
                <a:lnTo>
                  <a:pt x="67" y="43"/>
                </a:lnTo>
                <a:lnTo>
                  <a:pt x="68" y="43"/>
                </a:lnTo>
                <a:lnTo>
                  <a:pt x="68" y="44"/>
                </a:lnTo>
                <a:lnTo>
                  <a:pt x="68" y="45"/>
                </a:lnTo>
                <a:lnTo>
                  <a:pt x="69" y="46"/>
                </a:lnTo>
                <a:lnTo>
                  <a:pt x="69" y="48"/>
                </a:lnTo>
                <a:lnTo>
                  <a:pt x="69" y="49"/>
                </a:lnTo>
                <a:lnTo>
                  <a:pt x="69" y="50"/>
                </a:lnTo>
                <a:lnTo>
                  <a:pt x="69" y="51"/>
                </a:lnTo>
                <a:lnTo>
                  <a:pt x="69" y="52"/>
                </a:lnTo>
                <a:lnTo>
                  <a:pt x="69" y="53"/>
                </a:lnTo>
                <a:lnTo>
                  <a:pt x="69" y="55"/>
                </a:lnTo>
                <a:lnTo>
                  <a:pt x="69" y="56"/>
                </a:lnTo>
                <a:lnTo>
                  <a:pt x="69" y="57"/>
                </a:lnTo>
                <a:lnTo>
                  <a:pt x="69" y="58"/>
                </a:lnTo>
                <a:lnTo>
                  <a:pt x="68" y="58"/>
                </a:lnTo>
                <a:lnTo>
                  <a:pt x="68" y="59"/>
                </a:lnTo>
                <a:lnTo>
                  <a:pt x="68" y="60"/>
                </a:lnTo>
                <a:lnTo>
                  <a:pt x="68" y="61"/>
                </a:lnTo>
                <a:lnTo>
                  <a:pt x="67" y="61"/>
                </a:lnTo>
                <a:lnTo>
                  <a:pt x="67" y="63"/>
                </a:lnTo>
                <a:lnTo>
                  <a:pt x="67" y="64"/>
                </a:lnTo>
                <a:lnTo>
                  <a:pt x="66" y="64"/>
                </a:lnTo>
                <a:lnTo>
                  <a:pt x="66" y="65"/>
                </a:lnTo>
                <a:lnTo>
                  <a:pt x="65" y="65"/>
                </a:lnTo>
                <a:lnTo>
                  <a:pt x="65" y="66"/>
                </a:lnTo>
                <a:lnTo>
                  <a:pt x="63" y="67"/>
                </a:lnTo>
                <a:lnTo>
                  <a:pt x="62" y="67"/>
                </a:lnTo>
                <a:lnTo>
                  <a:pt x="62" y="68"/>
                </a:lnTo>
                <a:lnTo>
                  <a:pt x="61" y="69"/>
                </a:lnTo>
                <a:lnTo>
                  <a:pt x="60" y="71"/>
                </a:lnTo>
                <a:lnTo>
                  <a:pt x="59" y="71"/>
                </a:lnTo>
                <a:lnTo>
                  <a:pt x="59" y="72"/>
                </a:lnTo>
                <a:lnTo>
                  <a:pt x="58" y="72"/>
                </a:lnTo>
                <a:lnTo>
                  <a:pt x="57" y="73"/>
                </a:lnTo>
                <a:lnTo>
                  <a:pt x="55" y="73"/>
                </a:lnTo>
                <a:lnTo>
                  <a:pt x="54" y="74"/>
                </a:lnTo>
                <a:lnTo>
                  <a:pt x="53" y="74"/>
                </a:lnTo>
                <a:lnTo>
                  <a:pt x="52" y="75"/>
                </a:lnTo>
                <a:lnTo>
                  <a:pt x="51" y="75"/>
                </a:lnTo>
                <a:lnTo>
                  <a:pt x="50" y="75"/>
                </a:lnTo>
                <a:lnTo>
                  <a:pt x="49" y="75"/>
                </a:lnTo>
                <a:lnTo>
                  <a:pt x="47" y="75"/>
                </a:lnTo>
                <a:lnTo>
                  <a:pt x="47" y="76"/>
                </a:lnTo>
                <a:lnTo>
                  <a:pt x="46" y="76"/>
                </a:lnTo>
                <a:lnTo>
                  <a:pt x="45" y="76"/>
                </a:lnTo>
                <a:lnTo>
                  <a:pt x="44" y="76"/>
                </a:lnTo>
                <a:lnTo>
                  <a:pt x="43" y="76"/>
                </a:lnTo>
                <a:lnTo>
                  <a:pt x="42" y="76"/>
                </a:lnTo>
                <a:lnTo>
                  <a:pt x="40" y="76"/>
                </a:lnTo>
                <a:lnTo>
                  <a:pt x="39" y="76"/>
                </a:lnTo>
                <a:lnTo>
                  <a:pt x="38" y="76"/>
                </a:lnTo>
                <a:lnTo>
                  <a:pt x="37" y="77"/>
                </a:lnTo>
                <a:lnTo>
                  <a:pt x="36" y="77"/>
                </a:lnTo>
                <a:lnTo>
                  <a:pt x="35" y="77"/>
                </a:lnTo>
                <a:lnTo>
                  <a:pt x="34" y="77"/>
                </a:lnTo>
                <a:lnTo>
                  <a:pt x="32" y="76"/>
                </a:lnTo>
                <a:lnTo>
                  <a:pt x="31" y="76"/>
                </a:lnTo>
                <a:lnTo>
                  <a:pt x="30" y="76"/>
                </a:lnTo>
                <a:lnTo>
                  <a:pt x="29" y="76"/>
                </a:lnTo>
                <a:lnTo>
                  <a:pt x="28" y="76"/>
                </a:lnTo>
                <a:lnTo>
                  <a:pt x="27" y="76"/>
                </a:lnTo>
                <a:lnTo>
                  <a:pt x="26" y="76"/>
                </a:lnTo>
                <a:lnTo>
                  <a:pt x="24" y="76"/>
                </a:lnTo>
                <a:lnTo>
                  <a:pt x="23" y="76"/>
                </a:lnTo>
                <a:lnTo>
                  <a:pt x="22" y="75"/>
                </a:lnTo>
                <a:lnTo>
                  <a:pt x="21" y="75"/>
                </a:lnTo>
                <a:lnTo>
                  <a:pt x="20" y="75"/>
                </a:lnTo>
                <a:lnTo>
                  <a:pt x="19" y="74"/>
                </a:lnTo>
                <a:lnTo>
                  <a:pt x="18" y="74"/>
                </a:lnTo>
                <a:lnTo>
                  <a:pt x="16" y="74"/>
                </a:lnTo>
                <a:lnTo>
                  <a:pt x="15" y="73"/>
                </a:lnTo>
                <a:lnTo>
                  <a:pt x="14" y="73"/>
                </a:lnTo>
                <a:lnTo>
                  <a:pt x="14" y="72"/>
                </a:lnTo>
                <a:lnTo>
                  <a:pt x="13" y="72"/>
                </a:lnTo>
                <a:lnTo>
                  <a:pt x="12" y="72"/>
                </a:lnTo>
                <a:lnTo>
                  <a:pt x="12" y="71"/>
                </a:lnTo>
                <a:lnTo>
                  <a:pt x="11" y="71"/>
                </a:lnTo>
                <a:lnTo>
                  <a:pt x="11" y="69"/>
                </a:lnTo>
                <a:lnTo>
                  <a:pt x="10" y="69"/>
                </a:lnTo>
                <a:lnTo>
                  <a:pt x="8" y="68"/>
                </a:lnTo>
                <a:lnTo>
                  <a:pt x="7" y="67"/>
                </a:lnTo>
                <a:lnTo>
                  <a:pt x="6" y="66"/>
                </a:lnTo>
                <a:lnTo>
                  <a:pt x="5" y="65"/>
                </a:lnTo>
                <a:lnTo>
                  <a:pt x="5" y="64"/>
                </a:lnTo>
                <a:lnTo>
                  <a:pt x="4" y="64"/>
                </a:lnTo>
                <a:lnTo>
                  <a:pt x="4" y="63"/>
                </a:lnTo>
                <a:lnTo>
                  <a:pt x="3" y="61"/>
                </a:lnTo>
                <a:lnTo>
                  <a:pt x="3" y="60"/>
                </a:lnTo>
                <a:lnTo>
                  <a:pt x="2" y="59"/>
                </a:lnTo>
                <a:lnTo>
                  <a:pt x="2" y="58"/>
                </a:lnTo>
                <a:lnTo>
                  <a:pt x="0" y="57"/>
                </a:lnTo>
                <a:lnTo>
                  <a:pt x="0" y="56"/>
                </a:lnTo>
                <a:lnTo>
                  <a:pt x="0" y="55"/>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3" name="Freeform 136"/>
          <p:cNvSpPr>
            <a:spLocks/>
          </p:cNvSpPr>
          <p:nvPr/>
        </p:nvSpPr>
        <p:spPr bwMode="auto">
          <a:xfrm>
            <a:off x="7540625" y="5505450"/>
            <a:ext cx="69850" cy="163513"/>
          </a:xfrm>
          <a:custGeom>
            <a:avLst/>
            <a:gdLst>
              <a:gd name="T0" fmla="*/ 43 w 44"/>
              <a:gd name="T1" fmla="*/ 43 h 103"/>
              <a:gd name="T2" fmla="*/ 29 w 44"/>
              <a:gd name="T3" fmla="*/ 72 h 103"/>
              <a:gd name="T4" fmla="*/ 29 w 44"/>
              <a:gd name="T5" fmla="*/ 75 h 103"/>
              <a:gd name="T6" fmla="*/ 29 w 44"/>
              <a:gd name="T7" fmla="*/ 77 h 103"/>
              <a:gd name="T8" fmla="*/ 29 w 44"/>
              <a:gd name="T9" fmla="*/ 79 h 103"/>
              <a:gd name="T10" fmla="*/ 29 w 44"/>
              <a:gd name="T11" fmla="*/ 82 h 103"/>
              <a:gd name="T12" fmla="*/ 30 w 44"/>
              <a:gd name="T13" fmla="*/ 83 h 103"/>
              <a:gd name="T14" fmla="*/ 30 w 44"/>
              <a:gd name="T15" fmla="*/ 85 h 103"/>
              <a:gd name="T16" fmla="*/ 31 w 44"/>
              <a:gd name="T17" fmla="*/ 86 h 103"/>
              <a:gd name="T18" fmla="*/ 34 w 44"/>
              <a:gd name="T19" fmla="*/ 86 h 103"/>
              <a:gd name="T20" fmla="*/ 36 w 44"/>
              <a:gd name="T21" fmla="*/ 86 h 103"/>
              <a:gd name="T22" fmla="*/ 38 w 44"/>
              <a:gd name="T23" fmla="*/ 86 h 103"/>
              <a:gd name="T24" fmla="*/ 40 w 44"/>
              <a:gd name="T25" fmla="*/ 85 h 103"/>
              <a:gd name="T26" fmla="*/ 43 w 44"/>
              <a:gd name="T27" fmla="*/ 85 h 103"/>
              <a:gd name="T28" fmla="*/ 43 w 44"/>
              <a:gd name="T29" fmla="*/ 100 h 103"/>
              <a:gd name="T30" fmla="*/ 42 w 44"/>
              <a:gd name="T31" fmla="*/ 101 h 103"/>
              <a:gd name="T32" fmla="*/ 39 w 44"/>
              <a:gd name="T33" fmla="*/ 101 h 103"/>
              <a:gd name="T34" fmla="*/ 38 w 44"/>
              <a:gd name="T35" fmla="*/ 102 h 103"/>
              <a:gd name="T36" fmla="*/ 36 w 44"/>
              <a:gd name="T37" fmla="*/ 102 h 103"/>
              <a:gd name="T38" fmla="*/ 34 w 44"/>
              <a:gd name="T39" fmla="*/ 102 h 103"/>
              <a:gd name="T40" fmla="*/ 31 w 44"/>
              <a:gd name="T41" fmla="*/ 102 h 103"/>
              <a:gd name="T42" fmla="*/ 30 w 44"/>
              <a:gd name="T43" fmla="*/ 103 h 103"/>
              <a:gd name="T44" fmla="*/ 28 w 44"/>
              <a:gd name="T45" fmla="*/ 103 h 103"/>
              <a:gd name="T46" fmla="*/ 27 w 44"/>
              <a:gd name="T47" fmla="*/ 102 h 103"/>
              <a:gd name="T48" fmla="*/ 24 w 44"/>
              <a:gd name="T49" fmla="*/ 102 h 103"/>
              <a:gd name="T50" fmla="*/ 22 w 44"/>
              <a:gd name="T51" fmla="*/ 102 h 103"/>
              <a:gd name="T52" fmla="*/ 21 w 44"/>
              <a:gd name="T53" fmla="*/ 101 h 103"/>
              <a:gd name="T54" fmla="*/ 19 w 44"/>
              <a:gd name="T55" fmla="*/ 101 h 103"/>
              <a:gd name="T56" fmla="*/ 16 w 44"/>
              <a:gd name="T57" fmla="*/ 100 h 103"/>
              <a:gd name="T58" fmla="*/ 15 w 44"/>
              <a:gd name="T59" fmla="*/ 99 h 103"/>
              <a:gd name="T60" fmla="*/ 14 w 44"/>
              <a:gd name="T61" fmla="*/ 98 h 103"/>
              <a:gd name="T62" fmla="*/ 13 w 44"/>
              <a:gd name="T63" fmla="*/ 97 h 103"/>
              <a:gd name="T64" fmla="*/ 12 w 44"/>
              <a:gd name="T65" fmla="*/ 95 h 103"/>
              <a:gd name="T66" fmla="*/ 12 w 44"/>
              <a:gd name="T67" fmla="*/ 93 h 103"/>
              <a:gd name="T68" fmla="*/ 11 w 44"/>
              <a:gd name="T69" fmla="*/ 92 h 103"/>
              <a:gd name="T70" fmla="*/ 11 w 44"/>
              <a:gd name="T71" fmla="*/ 90 h 103"/>
              <a:gd name="T72" fmla="*/ 9 w 44"/>
              <a:gd name="T73" fmla="*/ 89 h 103"/>
              <a:gd name="T74" fmla="*/ 9 w 44"/>
              <a:gd name="T75" fmla="*/ 86 h 103"/>
              <a:gd name="T76" fmla="*/ 9 w 44"/>
              <a:gd name="T77" fmla="*/ 84 h 103"/>
              <a:gd name="T78" fmla="*/ 9 w 44"/>
              <a:gd name="T79" fmla="*/ 82 h 103"/>
              <a:gd name="T80" fmla="*/ 9 w 44"/>
              <a:gd name="T81" fmla="*/ 79 h 103"/>
              <a:gd name="T82" fmla="*/ 9 w 44"/>
              <a:gd name="T83" fmla="*/ 77 h 103"/>
              <a:gd name="T84" fmla="*/ 9 w 44"/>
              <a:gd name="T85" fmla="*/ 75 h 103"/>
              <a:gd name="T86" fmla="*/ 0 w 44"/>
              <a:gd name="T87" fmla="*/ 43 h 103"/>
              <a:gd name="T88" fmla="*/ 9 w 44"/>
              <a:gd name="T89" fmla="*/ 27 h 103"/>
              <a:gd name="T90" fmla="*/ 29 w 44"/>
              <a:gd name="T91" fmla="*/ 0 h 103"/>
              <a:gd name="T92" fmla="*/ 43 w 44"/>
              <a:gd name="T93" fmla="*/ 27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103"/>
              <a:gd name="T143" fmla="*/ 44 w 44"/>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103">
                <a:moveTo>
                  <a:pt x="43" y="27"/>
                </a:moveTo>
                <a:lnTo>
                  <a:pt x="43" y="43"/>
                </a:lnTo>
                <a:lnTo>
                  <a:pt x="29" y="43"/>
                </a:lnTo>
                <a:lnTo>
                  <a:pt x="29" y="72"/>
                </a:lnTo>
                <a:lnTo>
                  <a:pt x="29" y="74"/>
                </a:lnTo>
                <a:lnTo>
                  <a:pt x="29" y="75"/>
                </a:lnTo>
                <a:lnTo>
                  <a:pt x="29" y="76"/>
                </a:lnTo>
                <a:lnTo>
                  <a:pt x="29" y="77"/>
                </a:lnTo>
                <a:lnTo>
                  <a:pt x="29" y="78"/>
                </a:lnTo>
                <a:lnTo>
                  <a:pt x="29" y="79"/>
                </a:lnTo>
                <a:lnTo>
                  <a:pt x="29" y="81"/>
                </a:lnTo>
                <a:lnTo>
                  <a:pt x="29" y="82"/>
                </a:lnTo>
                <a:lnTo>
                  <a:pt x="29" y="83"/>
                </a:lnTo>
                <a:lnTo>
                  <a:pt x="30" y="83"/>
                </a:lnTo>
                <a:lnTo>
                  <a:pt x="30" y="84"/>
                </a:lnTo>
                <a:lnTo>
                  <a:pt x="30" y="85"/>
                </a:lnTo>
                <a:lnTo>
                  <a:pt x="31" y="85"/>
                </a:lnTo>
                <a:lnTo>
                  <a:pt x="31" y="86"/>
                </a:lnTo>
                <a:lnTo>
                  <a:pt x="32" y="86"/>
                </a:lnTo>
                <a:lnTo>
                  <a:pt x="34" y="86"/>
                </a:lnTo>
                <a:lnTo>
                  <a:pt x="35" y="86"/>
                </a:lnTo>
                <a:lnTo>
                  <a:pt x="36" y="86"/>
                </a:lnTo>
                <a:lnTo>
                  <a:pt x="37" y="86"/>
                </a:lnTo>
                <a:lnTo>
                  <a:pt x="38" y="86"/>
                </a:lnTo>
                <a:lnTo>
                  <a:pt x="39" y="86"/>
                </a:lnTo>
                <a:lnTo>
                  <a:pt x="40" y="85"/>
                </a:lnTo>
                <a:lnTo>
                  <a:pt x="42" y="85"/>
                </a:lnTo>
                <a:lnTo>
                  <a:pt x="43" y="85"/>
                </a:lnTo>
                <a:lnTo>
                  <a:pt x="44" y="100"/>
                </a:lnTo>
                <a:lnTo>
                  <a:pt x="43" y="100"/>
                </a:lnTo>
                <a:lnTo>
                  <a:pt x="43" y="101"/>
                </a:lnTo>
                <a:lnTo>
                  <a:pt x="42" y="101"/>
                </a:lnTo>
                <a:lnTo>
                  <a:pt x="40" y="101"/>
                </a:lnTo>
                <a:lnTo>
                  <a:pt x="39" y="101"/>
                </a:lnTo>
                <a:lnTo>
                  <a:pt x="39" y="102"/>
                </a:lnTo>
                <a:lnTo>
                  <a:pt x="38" y="102"/>
                </a:lnTo>
                <a:lnTo>
                  <a:pt x="37" y="102"/>
                </a:lnTo>
                <a:lnTo>
                  <a:pt x="36" y="102"/>
                </a:lnTo>
                <a:lnTo>
                  <a:pt x="35" y="102"/>
                </a:lnTo>
                <a:lnTo>
                  <a:pt x="34" y="102"/>
                </a:lnTo>
                <a:lnTo>
                  <a:pt x="32" y="102"/>
                </a:lnTo>
                <a:lnTo>
                  <a:pt x="31" y="102"/>
                </a:lnTo>
                <a:lnTo>
                  <a:pt x="31" y="103"/>
                </a:lnTo>
                <a:lnTo>
                  <a:pt x="30" y="103"/>
                </a:lnTo>
                <a:lnTo>
                  <a:pt x="29" y="103"/>
                </a:lnTo>
                <a:lnTo>
                  <a:pt x="28" y="103"/>
                </a:lnTo>
                <a:lnTo>
                  <a:pt x="27" y="103"/>
                </a:lnTo>
                <a:lnTo>
                  <a:pt x="27" y="102"/>
                </a:lnTo>
                <a:lnTo>
                  <a:pt x="26" y="102"/>
                </a:lnTo>
                <a:lnTo>
                  <a:pt x="24" y="102"/>
                </a:lnTo>
                <a:lnTo>
                  <a:pt x="23" y="102"/>
                </a:lnTo>
                <a:lnTo>
                  <a:pt x="22" y="102"/>
                </a:lnTo>
                <a:lnTo>
                  <a:pt x="21" y="102"/>
                </a:lnTo>
                <a:lnTo>
                  <a:pt x="21" y="101"/>
                </a:lnTo>
                <a:lnTo>
                  <a:pt x="20" y="101"/>
                </a:lnTo>
                <a:lnTo>
                  <a:pt x="19" y="101"/>
                </a:lnTo>
                <a:lnTo>
                  <a:pt x="17" y="100"/>
                </a:lnTo>
                <a:lnTo>
                  <a:pt x="16" y="100"/>
                </a:lnTo>
                <a:lnTo>
                  <a:pt x="16" y="99"/>
                </a:lnTo>
                <a:lnTo>
                  <a:pt x="15" y="99"/>
                </a:lnTo>
                <a:lnTo>
                  <a:pt x="14" y="99"/>
                </a:lnTo>
                <a:lnTo>
                  <a:pt x="14" y="98"/>
                </a:lnTo>
                <a:lnTo>
                  <a:pt x="13" y="98"/>
                </a:lnTo>
                <a:lnTo>
                  <a:pt x="13" y="97"/>
                </a:lnTo>
                <a:lnTo>
                  <a:pt x="13" y="95"/>
                </a:lnTo>
                <a:lnTo>
                  <a:pt x="12" y="95"/>
                </a:lnTo>
                <a:lnTo>
                  <a:pt x="12" y="94"/>
                </a:lnTo>
                <a:lnTo>
                  <a:pt x="12" y="93"/>
                </a:lnTo>
                <a:lnTo>
                  <a:pt x="11" y="93"/>
                </a:lnTo>
                <a:lnTo>
                  <a:pt x="11" y="92"/>
                </a:lnTo>
                <a:lnTo>
                  <a:pt x="11" y="91"/>
                </a:lnTo>
                <a:lnTo>
                  <a:pt x="11" y="90"/>
                </a:lnTo>
                <a:lnTo>
                  <a:pt x="11" y="89"/>
                </a:lnTo>
                <a:lnTo>
                  <a:pt x="9" y="89"/>
                </a:lnTo>
                <a:lnTo>
                  <a:pt x="9" y="87"/>
                </a:lnTo>
                <a:lnTo>
                  <a:pt x="9" y="86"/>
                </a:lnTo>
                <a:lnTo>
                  <a:pt x="9" y="85"/>
                </a:lnTo>
                <a:lnTo>
                  <a:pt x="9" y="84"/>
                </a:lnTo>
                <a:lnTo>
                  <a:pt x="9" y="83"/>
                </a:lnTo>
                <a:lnTo>
                  <a:pt x="9" y="82"/>
                </a:lnTo>
                <a:lnTo>
                  <a:pt x="9" y="81"/>
                </a:lnTo>
                <a:lnTo>
                  <a:pt x="9" y="79"/>
                </a:lnTo>
                <a:lnTo>
                  <a:pt x="9" y="78"/>
                </a:lnTo>
                <a:lnTo>
                  <a:pt x="9" y="77"/>
                </a:lnTo>
                <a:lnTo>
                  <a:pt x="9" y="76"/>
                </a:lnTo>
                <a:lnTo>
                  <a:pt x="9" y="75"/>
                </a:lnTo>
                <a:lnTo>
                  <a:pt x="9" y="43"/>
                </a:lnTo>
                <a:lnTo>
                  <a:pt x="0" y="43"/>
                </a:lnTo>
                <a:lnTo>
                  <a:pt x="0" y="27"/>
                </a:lnTo>
                <a:lnTo>
                  <a:pt x="9" y="27"/>
                </a:lnTo>
                <a:lnTo>
                  <a:pt x="9" y="12"/>
                </a:lnTo>
                <a:lnTo>
                  <a:pt x="29" y="0"/>
                </a:lnTo>
                <a:lnTo>
                  <a:pt x="29" y="27"/>
                </a:lnTo>
                <a:lnTo>
                  <a:pt x="43" y="2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4" name="Freeform 137"/>
          <p:cNvSpPr>
            <a:spLocks/>
          </p:cNvSpPr>
          <p:nvPr/>
        </p:nvSpPr>
        <p:spPr bwMode="auto">
          <a:xfrm>
            <a:off x="7677150" y="5548313"/>
            <a:ext cx="176213" cy="117475"/>
          </a:xfrm>
          <a:custGeom>
            <a:avLst/>
            <a:gdLst>
              <a:gd name="T0" fmla="*/ 24 w 111"/>
              <a:gd name="T1" fmla="*/ 74 h 74"/>
              <a:gd name="T2" fmla="*/ 0 w 111"/>
              <a:gd name="T3" fmla="*/ 0 h 74"/>
              <a:gd name="T4" fmla="*/ 20 w 111"/>
              <a:gd name="T5" fmla="*/ 0 h 74"/>
              <a:gd name="T6" fmla="*/ 33 w 111"/>
              <a:gd name="T7" fmla="*/ 49 h 74"/>
              <a:gd name="T8" fmla="*/ 46 w 111"/>
              <a:gd name="T9" fmla="*/ 0 h 74"/>
              <a:gd name="T10" fmla="*/ 66 w 111"/>
              <a:gd name="T11" fmla="*/ 0 h 74"/>
              <a:gd name="T12" fmla="*/ 78 w 111"/>
              <a:gd name="T13" fmla="*/ 49 h 74"/>
              <a:gd name="T14" fmla="*/ 92 w 111"/>
              <a:gd name="T15" fmla="*/ 0 h 74"/>
              <a:gd name="T16" fmla="*/ 111 w 111"/>
              <a:gd name="T17" fmla="*/ 0 h 74"/>
              <a:gd name="T18" fmla="*/ 87 w 111"/>
              <a:gd name="T19" fmla="*/ 74 h 74"/>
              <a:gd name="T20" fmla="*/ 69 w 111"/>
              <a:gd name="T21" fmla="*/ 74 h 74"/>
              <a:gd name="T22" fmla="*/ 55 w 111"/>
              <a:gd name="T23" fmla="*/ 26 h 74"/>
              <a:gd name="T24" fmla="*/ 43 w 111"/>
              <a:gd name="T25" fmla="*/ 74 h 74"/>
              <a:gd name="T26" fmla="*/ 24 w 111"/>
              <a:gd name="T27" fmla="*/ 74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74"/>
              <a:gd name="T44" fmla="*/ 111 w 111"/>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74">
                <a:moveTo>
                  <a:pt x="24" y="74"/>
                </a:moveTo>
                <a:lnTo>
                  <a:pt x="0" y="0"/>
                </a:lnTo>
                <a:lnTo>
                  <a:pt x="20" y="0"/>
                </a:lnTo>
                <a:lnTo>
                  <a:pt x="33" y="49"/>
                </a:lnTo>
                <a:lnTo>
                  <a:pt x="46" y="0"/>
                </a:lnTo>
                <a:lnTo>
                  <a:pt x="66" y="0"/>
                </a:lnTo>
                <a:lnTo>
                  <a:pt x="78" y="49"/>
                </a:lnTo>
                <a:lnTo>
                  <a:pt x="92" y="0"/>
                </a:lnTo>
                <a:lnTo>
                  <a:pt x="111" y="0"/>
                </a:lnTo>
                <a:lnTo>
                  <a:pt x="87" y="74"/>
                </a:lnTo>
                <a:lnTo>
                  <a:pt x="69" y="74"/>
                </a:lnTo>
                <a:lnTo>
                  <a:pt x="55" y="26"/>
                </a:lnTo>
                <a:lnTo>
                  <a:pt x="43" y="74"/>
                </a:lnTo>
                <a:lnTo>
                  <a:pt x="24" y="7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5" name="Freeform 138"/>
          <p:cNvSpPr>
            <a:spLocks noEditPoints="1"/>
          </p:cNvSpPr>
          <p:nvPr/>
        </p:nvSpPr>
        <p:spPr bwMode="auto">
          <a:xfrm>
            <a:off x="7861300" y="5546725"/>
            <a:ext cx="111125" cy="122238"/>
          </a:xfrm>
          <a:custGeom>
            <a:avLst/>
            <a:gdLst>
              <a:gd name="T0" fmla="*/ 68 w 70"/>
              <a:gd name="T1" fmla="*/ 58 h 77"/>
              <a:gd name="T2" fmla="*/ 65 w 70"/>
              <a:gd name="T3" fmla="*/ 61 h 77"/>
              <a:gd name="T4" fmla="*/ 62 w 70"/>
              <a:gd name="T5" fmla="*/ 66 h 77"/>
              <a:gd name="T6" fmla="*/ 60 w 70"/>
              <a:gd name="T7" fmla="*/ 69 h 77"/>
              <a:gd name="T8" fmla="*/ 55 w 70"/>
              <a:gd name="T9" fmla="*/ 73 h 77"/>
              <a:gd name="T10" fmla="*/ 50 w 70"/>
              <a:gd name="T11" fmla="*/ 74 h 77"/>
              <a:gd name="T12" fmla="*/ 45 w 70"/>
              <a:gd name="T13" fmla="*/ 76 h 77"/>
              <a:gd name="T14" fmla="*/ 39 w 70"/>
              <a:gd name="T15" fmla="*/ 76 h 77"/>
              <a:gd name="T16" fmla="*/ 33 w 70"/>
              <a:gd name="T17" fmla="*/ 77 h 77"/>
              <a:gd name="T18" fmla="*/ 27 w 70"/>
              <a:gd name="T19" fmla="*/ 76 h 77"/>
              <a:gd name="T20" fmla="*/ 22 w 70"/>
              <a:gd name="T21" fmla="*/ 75 h 77"/>
              <a:gd name="T22" fmla="*/ 16 w 70"/>
              <a:gd name="T23" fmla="*/ 73 h 77"/>
              <a:gd name="T24" fmla="*/ 11 w 70"/>
              <a:gd name="T25" fmla="*/ 69 h 77"/>
              <a:gd name="T26" fmla="*/ 8 w 70"/>
              <a:gd name="T27" fmla="*/ 66 h 77"/>
              <a:gd name="T28" fmla="*/ 6 w 70"/>
              <a:gd name="T29" fmla="*/ 61 h 77"/>
              <a:gd name="T30" fmla="*/ 3 w 70"/>
              <a:gd name="T31" fmla="*/ 57 h 77"/>
              <a:gd name="T32" fmla="*/ 1 w 70"/>
              <a:gd name="T33" fmla="*/ 52 h 77"/>
              <a:gd name="T34" fmla="*/ 0 w 70"/>
              <a:gd name="T35" fmla="*/ 46 h 77"/>
              <a:gd name="T36" fmla="*/ 0 w 70"/>
              <a:gd name="T37" fmla="*/ 41 h 77"/>
              <a:gd name="T38" fmla="*/ 0 w 70"/>
              <a:gd name="T39" fmla="*/ 35 h 77"/>
              <a:gd name="T40" fmla="*/ 1 w 70"/>
              <a:gd name="T41" fmla="*/ 29 h 77"/>
              <a:gd name="T42" fmla="*/ 2 w 70"/>
              <a:gd name="T43" fmla="*/ 24 h 77"/>
              <a:gd name="T44" fmla="*/ 5 w 70"/>
              <a:gd name="T45" fmla="*/ 18 h 77"/>
              <a:gd name="T46" fmla="*/ 7 w 70"/>
              <a:gd name="T47" fmla="*/ 12 h 77"/>
              <a:gd name="T48" fmla="*/ 11 w 70"/>
              <a:gd name="T49" fmla="*/ 8 h 77"/>
              <a:gd name="T50" fmla="*/ 15 w 70"/>
              <a:gd name="T51" fmla="*/ 5 h 77"/>
              <a:gd name="T52" fmla="*/ 18 w 70"/>
              <a:gd name="T53" fmla="*/ 3 h 77"/>
              <a:gd name="T54" fmla="*/ 23 w 70"/>
              <a:gd name="T55" fmla="*/ 1 h 77"/>
              <a:gd name="T56" fmla="*/ 29 w 70"/>
              <a:gd name="T57" fmla="*/ 0 h 77"/>
              <a:gd name="T58" fmla="*/ 34 w 70"/>
              <a:gd name="T59" fmla="*/ 0 h 77"/>
              <a:gd name="T60" fmla="*/ 40 w 70"/>
              <a:gd name="T61" fmla="*/ 0 h 77"/>
              <a:gd name="T62" fmla="*/ 45 w 70"/>
              <a:gd name="T63" fmla="*/ 1 h 77"/>
              <a:gd name="T64" fmla="*/ 50 w 70"/>
              <a:gd name="T65" fmla="*/ 3 h 77"/>
              <a:gd name="T66" fmla="*/ 55 w 70"/>
              <a:gd name="T67" fmla="*/ 5 h 77"/>
              <a:gd name="T68" fmla="*/ 61 w 70"/>
              <a:gd name="T69" fmla="*/ 10 h 77"/>
              <a:gd name="T70" fmla="*/ 64 w 70"/>
              <a:gd name="T71" fmla="*/ 16 h 77"/>
              <a:gd name="T72" fmla="*/ 66 w 70"/>
              <a:gd name="T73" fmla="*/ 20 h 77"/>
              <a:gd name="T74" fmla="*/ 68 w 70"/>
              <a:gd name="T75" fmla="*/ 25 h 77"/>
              <a:gd name="T76" fmla="*/ 69 w 70"/>
              <a:gd name="T77" fmla="*/ 30 h 77"/>
              <a:gd name="T78" fmla="*/ 69 w 70"/>
              <a:gd name="T79" fmla="*/ 37 h 77"/>
              <a:gd name="T80" fmla="*/ 70 w 70"/>
              <a:gd name="T81" fmla="*/ 44 h 77"/>
              <a:gd name="T82" fmla="*/ 21 w 70"/>
              <a:gd name="T83" fmla="*/ 49 h 77"/>
              <a:gd name="T84" fmla="*/ 22 w 70"/>
              <a:gd name="T85" fmla="*/ 53 h 77"/>
              <a:gd name="T86" fmla="*/ 24 w 70"/>
              <a:gd name="T87" fmla="*/ 57 h 77"/>
              <a:gd name="T88" fmla="*/ 27 w 70"/>
              <a:gd name="T89" fmla="*/ 59 h 77"/>
              <a:gd name="T90" fmla="*/ 31 w 70"/>
              <a:gd name="T91" fmla="*/ 61 h 77"/>
              <a:gd name="T92" fmla="*/ 36 w 70"/>
              <a:gd name="T93" fmla="*/ 63 h 77"/>
              <a:gd name="T94" fmla="*/ 40 w 70"/>
              <a:gd name="T95" fmla="*/ 61 h 77"/>
              <a:gd name="T96" fmla="*/ 45 w 70"/>
              <a:gd name="T97" fmla="*/ 59 h 77"/>
              <a:gd name="T98" fmla="*/ 47 w 70"/>
              <a:gd name="T99" fmla="*/ 56 h 77"/>
              <a:gd name="T100" fmla="*/ 48 w 70"/>
              <a:gd name="T101" fmla="*/ 51 h 77"/>
              <a:gd name="T102" fmla="*/ 49 w 70"/>
              <a:gd name="T103" fmla="*/ 28 h 77"/>
              <a:gd name="T104" fmla="*/ 48 w 70"/>
              <a:gd name="T105" fmla="*/ 24 h 77"/>
              <a:gd name="T106" fmla="*/ 46 w 70"/>
              <a:gd name="T107" fmla="*/ 19 h 77"/>
              <a:gd name="T108" fmla="*/ 42 w 70"/>
              <a:gd name="T109" fmla="*/ 17 h 77"/>
              <a:gd name="T110" fmla="*/ 38 w 70"/>
              <a:gd name="T111" fmla="*/ 14 h 77"/>
              <a:gd name="T112" fmla="*/ 32 w 70"/>
              <a:gd name="T113" fmla="*/ 14 h 77"/>
              <a:gd name="T114" fmla="*/ 27 w 70"/>
              <a:gd name="T115" fmla="*/ 17 h 77"/>
              <a:gd name="T116" fmla="*/ 24 w 70"/>
              <a:gd name="T117" fmla="*/ 19 h 77"/>
              <a:gd name="T118" fmla="*/ 22 w 70"/>
              <a:gd name="T119" fmla="*/ 22 h 77"/>
              <a:gd name="T120" fmla="*/ 21 w 70"/>
              <a:gd name="T121" fmla="*/ 28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
              <a:gd name="T184" fmla="*/ 0 h 77"/>
              <a:gd name="T185" fmla="*/ 70 w 7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 h="77">
                <a:moveTo>
                  <a:pt x="49" y="51"/>
                </a:moveTo>
                <a:lnTo>
                  <a:pt x="69" y="55"/>
                </a:lnTo>
                <a:lnTo>
                  <a:pt x="68" y="56"/>
                </a:lnTo>
                <a:lnTo>
                  <a:pt x="68" y="57"/>
                </a:lnTo>
                <a:lnTo>
                  <a:pt x="68" y="58"/>
                </a:lnTo>
                <a:lnTo>
                  <a:pt x="66" y="58"/>
                </a:lnTo>
                <a:lnTo>
                  <a:pt x="66" y="59"/>
                </a:lnTo>
                <a:lnTo>
                  <a:pt x="66" y="60"/>
                </a:lnTo>
                <a:lnTo>
                  <a:pt x="65" y="60"/>
                </a:lnTo>
                <a:lnTo>
                  <a:pt x="65" y="61"/>
                </a:lnTo>
                <a:lnTo>
                  <a:pt x="65" y="63"/>
                </a:lnTo>
                <a:lnTo>
                  <a:pt x="64" y="63"/>
                </a:lnTo>
                <a:lnTo>
                  <a:pt x="64" y="64"/>
                </a:lnTo>
                <a:lnTo>
                  <a:pt x="63" y="65"/>
                </a:lnTo>
                <a:lnTo>
                  <a:pt x="62" y="66"/>
                </a:lnTo>
                <a:lnTo>
                  <a:pt x="62" y="67"/>
                </a:lnTo>
                <a:lnTo>
                  <a:pt x="61" y="67"/>
                </a:lnTo>
                <a:lnTo>
                  <a:pt x="61" y="68"/>
                </a:lnTo>
                <a:lnTo>
                  <a:pt x="60" y="68"/>
                </a:lnTo>
                <a:lnTo>
                  <a:pt x="60" y="69"/>
                </a:lnTo>
                <a:lnTo>
                  <a:pt x="58" y="69"/>
                </a:lnTo>
                <a:lnTo>
                  <a:pt x="57" y="71"/>
                </a:lnTo>
                <a:lnTo>
                  <a:pt x="56" y="72"/>
                </a:lnTo>
                <a:lnTo>
                  <a:pt x="55" y="72"/>
                </a:lnTo>
                <a:lnTo>
                  <a:pt x="55" y="73"/>
                </a:lnTo>
                <a:lnTo>
                  <a:pt x="54" y="73"/>
                </a:lnTo>
                <a:lnTo>
                  <a:pt x="53" y="73"/>
                </a:lnTo>
                <a:lnTo>
                  <a:pt x="53" y="74"/>
                </a:lnTo>
                <a:lnTo>
                  <a:pt x="52" y="74"/>
                </a:lnTo>
                <a:lnTo>
                  <a:pt x="50" y="74"/>
                </a:lnTo>
                <a:lnTo>
                  <a:pt x="49" y="75"/>
                </a:lnTo>
                <a:lnTo>
                  <a:pt x="48" y="75"/>
                </a:lnTo>
                <a:lnTo>
                  <a:pt x="47" y="75"/>
                </a:lnTo>
                <a:lnTo>
                  <a:pt x="46" y="76"/>
                </a:lnTo>
                <a:lnTo>
                  <a:pt x="45" y="76"/>
                </a:lnTo>
                <a:lnTo>
                  <a:pt x="44" y="76"/>
                </a:lnTo>
                <a:lnTo>
                  <a:pt x="42" y="76"/>
                </a:lnTo>
                <a:lnTo>
                  <a:pt x="41" y="76"/>
                </a:lnTo>
                <a:lnTo>
                  <a:pt x="40" y="76"/>
                </a:lnTo>
                <a:lnTo>
                  <a:pt x="39" y="76"/>
                </a:lnTo>
                <a:lnTo>
                  <a:pt x="38" y="77"/>
                </a:lnTo>
                <a:lnTo>
                  <a:pt x="37" y="77"/>
                </a:lnTo>
                <a:lnTo>
                  <a:pt x="36" y="77"/>
                </a:lnTo>
                <a:lnTo>
                  <a:pt x="34" y="77"/>
                </a:lnTo>
                <a:lnTo>
                  <a:pt x="33" y="77"/>
                </a:lnTo>
                <a:lnTo>
                  <a:pt x="32" y="76"/>
                </a:lnTo>
                <a:lnTo>
                  <a:pt x="31" y="76"/>
                </a:lnTo>
                <a:lnTo>
                  <a:pt x="30" y="76"/>
                </a:lnTo>
                <a:lnTo>
                  <a:pt x="29" y="76"/>
                </a:lnTo>
                <a:lnTo>
                  <a:pt x="27" y="76"/>
                </a:lnTo>
                <a:lnTo>
                  <a:pt x="26" y="76"/>
                </a:lnTo>
                <a:lnTo>
                  <a:pt x="25" y="75"/>
                </a:lnTo>
                <a:lnTo>
                  <a:pt x="24" y="75"/>
                </a:lnTo>
                <a:lnTo>
                  <a:pt x="23" y="75"/>
                </a:lnTo>
                <a:lnTo>
                  <a:pt x="22" y="75"/>
                </a:lnTo>
                <a:lnTo>
                  <a:pt x="21" y="74"/>
                </a:lnTo>
                <a:lnTo>
                  <a:pt x="19" y="74"/>
                </a:lnTo>
                <a:lnTo>
                  <a:pt x="18" y="73"/>
                </a:lnTo>
                <a:lnTo>
                  <a:pt x="17" y="73"/>
                </a:lnTo>
                <a:lnTo>
                  <a:pt x="16" y="73"/>
                </a:lnTo>
                <a:lnTo>
                  <a:pt x="16" y="72"/>
                </a:lnTo>
                <a:lnTo>
                  <a:pt x="15" y="72"/>
                </a:lnTo>
                <a:lnTo>
                  <a:pt x="14" y="71"/>
                </a:lnTo>
                <a:lnTo>
                  <a:pt x="13" y="69"/>
                </a:lnTo>
                <a:lnTo>
                  <a:pt x="11" y="69"/>
                </a:lnTo>
                <a:lnTo>
                  <a:pt x="11" y="68"/>
                </a:lnTo>
                <a:lnTo>
                  <a:pt x="10" y="68"/>
                </a:lnTo>
                <a:lnTo>
                  <a:pt x="10" y="67"/>
                </a:lnTo>
                <a:lnTo>
                  <a:pt x="9" y="66"/>
                </a:lnTo>
                <a:lnTo>
                  <a:pt x="8" y="66"/>
                </a:lnTo>
                <a:lnTo>
                  <a:pt x="8" y="65"/>
                </a:lnTo>
                <a:lnTo>
                  <a:pt x="7" y="64"/>
                </a:lnTo>
                <a:lnTo>
                  <a:pt x="7" y="63"/>
                </a:lnTo>
                <a:lnTo>
                  <a:pt x="6" y="63"/>
                </a:lnTo>
                <a:lnTo>
                  <a:pt x="6" y="61"/>
                </a:lnTo>
                <a:lnTo>
                  <a:pt x="5" y="61"/>
                </a:lnTo>
                <a:lnTo>
                  <a:pt x="5" y="60"/>
                </a:lnTo>
                <a:lnTo>
                  <a:pt x="5" y="59"/>
                </a:lnTo>
                <a:lnTo>
                  <a:pt x="3" y="58"/>
                </a:lnTo>
                <a:lnTo>
                  <a:pt x="3" y="57"/>
                </a:lnTo>
                <a:lnTo>
                  <a:pt x="2" y="56"/>
                </a:lnTo>
                <a:lnTo>
                  <a:pt x="2" y="55"/>
                </a:lnTo>
                <a:lnTo>
                  <a:pt x="2" y="53"/>
                </a:lnTo>
                <a:lnTo>
                  <a:pt x="2" y="52"/>
                </a:lnTo>
                <a:lnTo>
                  <a:pt x="1" y="52"/>
                </a:lnTo>
                <a:lnTo>
                  <a:pt x="1" y="51"/>
                </a:lnTo>
                <a:lnTo>
                  <a:pt x="1" y="50"/>
                </a:lnTo>
                <a:lnTo>
                  <a:pt x="1" y="49"/>
                </a:lnTo>
                <a:lnTo>
                  <a:pt x="1" y="48"/>
                </a:lnTo>
                <a:lnTo>
                  <a:pt x="0" y="46"/>
                </a:lnTo>
                <a:lnTo>
                  <a:pt x="0" y="45"/>
                </a:lnTo>
                <a:lnTo>
                  <a:pt x="0" y="44"/>
                </a:lnTo>
                <a:lnTo>
                  <a:pt x="0" y="43"/>
                </a:lnTo>
                <a:lnTo>
                  <a:pt x="0" y="42"/>
                </a:lnTo>
                <a:lnTo>
                  <a:pt x="0" y="41"/>
                </a:lnTo>
                <a:lnTo>
                  <a:pt x="0" y="40"/>
                </a:lnTo>
                <a:lnTo>
                  <a:pt x="0" y="38"/>
                </a:lnTo>
                <a:lnTo>
                  <a:pt x="0" y="37"/>
                </a:lnTo>
                <a:lnTo>
                  <a:pt x="0" y="36"/>
                </a:lnTo>
                <a:lnTo>
                  <a:pt x="0" y="35"/>
                </a:lnTo>
                <a:lnTo>
                  <a:pt x="0" y="34"/>
                </a:lnTo>
                <a:lnTo>
                  <a:pt x="0" y="33"/>
                </a:lnTo>
                <a:lnTo>
                  <a:pt x="0" y="32"/>
                </a:lnTo>
                <a:lnTo>
                  <a:pt x="0" y="30"/>
                </a:lnTo>
                <a:lnTo>
                  <a:pt x="1" y="29"/>
                </a:lnTo>
                <a:lnTo>
                  <a:pt x="1" y="28"/>
                </a:lnTo>
                <a:lnTo>
                  <a:pt x="1" y="27"/>
                </a:lnTo>
                <a:lnTo>
                  <a:pt x="1" y="26"/>
                </a:lnTo>
                <a:lnTo>
                  <a:pt x="1" y="25"/>
                </a:lnTo>
                <a:lnTo>
                  <a:pt x="2" y="24"/>
                </a:lnTo>
                <a:lnTo>
                  <a:pt x="2" y="22"/>
                </a:lnTo>
                <a:lnTo>
                  <a:pt x="2" y="21"/>
                </a:lnTo>
                <a:lnTo>
                  <a:pt x="3" y="20"/>
                </a:lnTo>
                <a:lnTo>
                  <a:pt x="3" y="19"/>
                </a:lnTo>
                <a:lnTo>
                  <a:pt x="5" y="18"/>
                </a:lnTo>
                <a:lnTo>
                  <a:pt x="5" y="17"/>
                </a:lnTo>
                <a:lnTo>
                  <a:pt x="6" y="16"/>
                </a:lnTo>
                <a:lnTo>
                  <a:pt x="6" y="14"/>
                </a:lnTo>
                <a:lnTo>
                  <a:pt x="7" y="13"/>
                </a:lnTo>
                <a:lnTo>
                  <a:pt x="7" y="12"/>
                </a:lnTo>
                <a:lnTo>
                  <a:pt x="8" y="12"/>
                </a:lnTo>
                <a:lnTo>
                  <a:pt x="8" y="11"/>
                </a:lnTo>
                <a:lnTo>
                  <a:pt x="9" y="10"/>
                </a:lnTo>
                <a:lnTo>
                  <a:pt x="10" y="9"/>
                </a:lnTo>
                <a:lnTo>
                  <a:pt x="11" y="8"/>
                </a:lnTo>
                <a:lnTo>
                  <a:pt x="13" y="8"/>
                </a:lnTo>
                <a:lnTo>
                  <a:pt x="13" y="6"/>
                </a:lnTo>
                <a:lnTo>
                  <a:pt x="14" y="6"/>
                </a:lnTo>
                <a:lnTo>
                  <a:pt x="14" y="5"/>
                </a:lnTo>
                <a:lnTo>
                  <a:pt x="15" y="5"/>
                </a:lnTo>
                <a:lnTo>
                  <a:pt x="15" y="4"/>
                </a:lnTo>
                <a:lnTo>
                  <a:pt x="16" y="4"/>
                </a:lnTo>
                <a:lnTo>
                  <a:pt x="17" y="4"/>
                </a:lnTo>
                <a:lnTo>
                  <a:pt x="17" y="3"/>
                </a:lnTo>
                <a:lnTo>
                  <a:pt x="18" y="3"/>
                </a:lnTo>
                <a:lnTo>
                  <a:pt x="19" y="3"/>
                </a:lnTo>
                <a:lnTo>
                  <a:pt x="19" y="2"/>
                </a:lnTo>
                <a:lnTo>
                  <a:pt x="21" y="2"/>
                </a:lnTo>
                <a:lnTo>
                  <a:pt x="22" y="2"/>
                </a:lnTo>
                <a:lnTo>
                  <a:pt x="23" y="1"/>
                </a:lnTo>
                <a:lnTo>
                  <a:pt x="24" y="1"/>
                </a:lnTo>
                <a:lnTo>
                  <a:pt x="25" y="1"/>
                </a:lnTo>
                <a:lnTo>
                  <a:pt x="26" y="0"/>
                </a:lnTo>
                <a:lnTo>
                  <a:pt x="27" y="0"/>
                </a:lnTo>
                <a:lnTo>
                  <a:pt x="29" y="0"/>
                </a:lnTo>
                <a:lnTo>
                  <a:pt x="30" y="0"/>
                </a:lnTo>
                <a:lnTo>
                  <a:pt x="31" y="0"/>
                </a:lnTo>
                <a:lnTo>
                  <a:pt x="32" y="0"/>
                </a:lnTo>
                <a:lnTo>
                  <a:pt x="33" y="0"/>
                </a:lnTo>
                <a:lnTo>
                  <a:pt x="34" y="0"/>
                </a:lnTo>
                <a:lnTo>
                  <a:pt x="36" y="0"/>
                </a:lnTo>
                <a:lnTo>
                  <a:pt x="37" y="0"/>
                </a:lnTo>
                <a:lnTo>
                  <a:pt x="38" y="0"/>
                </a:lnTo>
                <a:lnTo>
                  <a:pt x="39" y="0"/>
                </a:lnTo>
                <a:lnTo>
                  <a:pt x="40" y="0"/>
                </a:lnTo>
                <a:lnTo>
                  <a:pt x="41" y="0"/>
                </a:lnTo>
                <a:lnTo>
                  <a:pt x="42" y="0"/>
                </a:lnTo>
                <a:lnTo>
                  <a:pt x="42" y="1"/>
                </a:lnTo>
                <a:lnTo>
                  <a:pt x="44" y="1"/>
                </a:lnTo>
                <a:lnTo>
                  <a:pt x="45" y="1"/>
                </a:lnTo>
                <a:lnTo>
                  <a:pt x="46" y="1"/>
                </a:lnTo>
                <a:lnTo>
                  <a:pt x="47" y="2"/>
                </a:lnTo>
                <a:lnTo>
                  <a:pt x="48" y="2"/>
                </a:lnTo>
                <a:lnTo>
                  <a:pt x="49" y="2"/>
                </a:lnTo>
                <a:lnTo>
                  <a:pt x="50" y="3"/>
                </a:lnTo>
                <a:lnTo>
                  <a:pt x="52" y="3"/>
                </a:lnTo>
                <a:lnTo>
                  <a:pt x="53" y="4"/>
                </a:lnTo>
                <a:lnTo>
                  <a:pt x="54" y="4"/>
                </a:lnTo>
                <a:lnTo>
                  <a:pt x="54" y="5"/>
                </a:lnTo>
                <a:lnTo>
                  <a:pt x="55" y="5"/>
                </a:lnTo>
                <a:lnTo>
                  <a:pt x="56" y="6"/>
                </a:lnTo>
                <a:lnTo>
                  <a:pt x="57" y="8"/>
                </a:lnTo>
                <a:lnTo>
                  <a:pt x="58" y="9"/>
                </a:lnTo>
                <a:lnTo>
                  <a:pt x="60" y="10"/>
                </a:lnTo>
                <a:lnTo>
                  <a:pt x="61" y="10"/>
                </a:lnTo>
                <a:lnTo>
                  <a:pt x="61" y="11"/>
                </a:lnTo>
                <a:lnTo>
                  <a:pt x="62" y="12"/>
                </a:lnTo>
                <a:lnTo>
                  <a:pt x="62" y="13"/>
                </a:lnTo>
                <a:lnTo>
                  <a:pt x="63" y="14"/>
                </a:lnTo>
                <a:lnTo>
                  <a:pt x="64" y="16"/>
                </a:lnTo>
                <a:lnTo>
                  <a:pt x="64" y="17"/>
                </a:lnTo>
                <a:lnTo>
                  <a:pt x="65" y="17"/>
                </a:lnTo>
                <a:lnTo>
                  <a:pt x="65" y="18"/>
                </a:lnTo>
                <a:lnTo>
                  <a:pt x="65" y="19"/>
                </a:lnTo>
                <a:lnTo>
                  <a:pt x="66" y="20"/>
                </a:lnTo>
                <a:lnTo>
                  <a:pt x="66" y="21"/>
                </a:lnTo>
                <a:lnTo>
                  <a:pt x="66" y="22"/>
                </a:lnTo>
                <a:lnTo>
                  <a:pt x="66" y="24"/>
                </a:lnTo>
                <a:lnTo>
                  <a:pt x="68" y="24"/>
                </a:lnTo>
                <a:lnTo>
                  <a:pt x="68" y="25"/>
                </a:lnTo>
                <a:lnTo>
                  <a:pt x="68" y="26"/>
                </a:lnTo>
                <a:lnTo>
                  <a:pt x="68" y="27"/>
                </a:lnTo>
                <a:lnTo>
                  <a:pt x="69" y="28"/>
                </a:lnTo>
                <a:lnTo>
                  <a:pt x="69" y="29"/>
                </a:lnTo>
                <a:lnTo>
                  <a:pt x="69" y="30"/>
                </a:lnTo>
                <a:lnTo>
                  <a:pt x="69" y="32"/>
                </a:lnTo>
                <a:lnTo>
                  <a:pt x="69" y="33"/>
                </a:lnTo>
                <a:lnTo>
                  <a:pt x="69" y="34"/>
                </a:lnTo>
                <a:lnTo>
                  <a:pt x="69" y="36"/>
                </a:lnTo>
                <a:lnTo>
                  <a:pt x="69" y="37"/>
                </a:lnTo>
                <a:lnTo>
                  <a:pt x="69" y="38"/>
                </a:lnTo>
                <a:lnTo>
                  <a:pt x="69" y="40"/>
                </a:lnTo>
                <a:lnTo>
                  <a:pt x="70" y="41"/>
                </a:lnTo>
                <a:lnTo>
                  <a:pt x="70" y="42"/>
                </a:lnTo>
                <a:lnTo>
                  <a:pt x="70" y="44"/>
                </a:lnTo>
                <a:lnTo>
                  <a:pt x="21" y="44"/>
                </a:lnTo>
                <a:lnTo>
                  <a:pt x="21" y="45"/>
                </a:lnTo>
                <a:lnTo>
                  <a:pt x="21" y="46"/>
                </a:lnTo>
                <a:lnTo>
                  <a:pt x="21" y="48"/>
                </a:lnTo>
                <a:lnTo>
                  <a:pt x="21" y="49"/>
                </a:lnTo>
                <a:lnTo>
                  <a:pt x="21" y="50"/>
                </a:lnTo>
                <a:lnTo>
                  <a:pt x="21" y="51"/>
                </a:lnTo>
                <a:lnTo>
                  <a:pt x="22" y="51"/>
                </a:lnTo>
                <a:lnTo>
                  <a:pt x="22" y="52"/>
                </a:lnTo>
                <a:lnTo>
                  <a:pt x="22" y="53"/>
                </a:lnTo>
                <a:lnTo>
                  <a:pt x="23" y="53"/>
                </a:lnTo>
                <a:lnTo>
                  <a:pt x="23" y="55"/>
                </a:lnTo>
                <a:lnTo>
                  <a:pt x="23" y="56"/>
                </a:lnTo>
                <a:lnTo>
                  <a:pt x="24" y="56"/>
                </a:lnTo>
                <a:lnTo>
                  <a:pt x="24" y="57"/>
                </a:lnTo>
                <a:lnTo>
                  <a:pt x="25" y="57"/>
                </a:lnTo>
                <a:lnTo>
                  <a:pt x="25" y="58"/>
                </a:lnTo>
                <a:lnTo>
                  <a:pt x="26" y="58"/>
                </a:lnTo>
                <a:lnTo>
                  <a:pt x="26" y="59"/>
                </a:lnTo>
                <a:lnTo>
                  <a:pt x="27" y="59"/>
                </a:lnTo>
                <a:lnTo>
                  <a:pt x="27" y="60"/>
                </a:lnTo>
                <a:lnTo>
                  <a:pt x="29" y="60"/>
                </a:lnTo>
                <a:lnTo>
                  <a:pt x="30" y="60"/>
                </a:lnTo>
                <a:lnTo>
                  <a:pt x="30" y="61"/>
                </a:lnTo>
                <a:lnTo>
                  <a:pt x="31" y="61"/>
                </a:lnTo>
                <a:lnTo>
                  <a:pt x="32" y="61"/>
                </a:lnTo>
                <a:lnTo>
                  <a:pt x="33" y="61"/>
                </a:lnTo>
                <a:lnTo>
                  <a:pt x="33" y="63"/>
                </a:lnTo>
                <a:lnTo>
                  <a:pt x="34" y="63"/>
                </a:lnTo>
                <a:lnTo>
                  <a:pt x="36" y="63"/>
                </a:lnTo>
                <a:lnTo>
                  <a:pt x="37" y="63"/>
                </a:lnTo>
                <a:lnTo>
                  <a:pt x="38" y="63"/>
                </a:lnTo>
                <a:lnTo>
                  <a:pt x="39" y="63"/>
                </a:lnTo>
                <a:lnTo>
                  <a:pt x="39" y="61"/>
                </a:lnTo>
                <a:lnTo>
                  <a:pt x="40" y="61"/>
                </a:lnTo>
                <a:lnTo>
                  <a:pt x="41" y="61"/>
                </a:lnTo>
                <a:lnTo>
                  <a:pt x="42" y="61"/>
                </a:lnTo>
                <a:lnTo>
                  <a:pt x="42" y="60"/>
                </a:lnTo>
                <a:lnTo>
                  <a:pt x="44" y="60"/>
                </a:lnTo>
                <a:lnTo>
                  <a:pt x="45" y="59"/>
                </a:lnTo>
                <a:lnTo>
                  <a:pt x="45" y="58"/>
                </a:lnTo>
                <a:lnTo>
                  <a:pt x="46" y="58"/>
                </a:lnTo>
                <a:lnTo>
                  <a:pt x="46" y="57"/>
                </a:lnTo>
                <a:lnTo>
                  <a:pt x="47" y="57"/>
                </a:lnTo>
                <a:lnTo>
                  <a:pt x="47" y="56"/>
                </a:lnTo>
                <a:lnTo>
                  <a:pt x="47" y="55"/>
                </a:lnTo>
                <a:lnTo>
                  <a:pt x="48" y="55"/>
                </a:lnTo>
                <a:lnTo>
                  <a:pt x="48" y="53"/>
                </a:lnTo>
                <a:lnTo>
                  <a:pt x="48" y="52"/>
                </a:lnTo>
                <a:lnTo>
                  <a:pt x="48" y="51"/>
                </a:lnTo>
                <a:lnTo>
                  <a:pt x="49" y="51"/>
                </a:lnTo>
                <a:close/>
                <a:moveTo>
                  <a:pt x="49" y="32"/>
                </a:moveTo>
                <a:lnTo>
                  <a:pt x="49" y="30"/>
                </a:lnTo>
                <a:lnTo>
                  <a:pt x="49" y="29"/>
                </a:lnTo>
                <a:lnTo>
                  <a:pt x="49" y="28"/>
                </a:lnTo>
                <a:lnTo>
                  <a:pt x="49" y="27"/>
                </a:lnTo>
                <a:lnTo>
                  <a:pt x="49" y="26"/>
                </a:lnTo>
                <a:lnTo>
                  <a:pt x="49" y="25"/>
                </a:lnTo>
                <a:lnTo>
                  <a:pt x="48" y="25"/>
                </a:lnTo>
                <a:lnTo>
                  <a:pt x="48" y="24"/>
                </a:lnTo>
                <a:lnTo>
                  <a:pt x="48" y="22"/>
                </a:lnTo>
                <a:lnTo>
                  <a:pt x="47" y="21"/>
                </a:lnTo>
                <a:lnTo>
                  <a:pt x="47" y="20"/>
                </a:lnTo>
                <a:lnTo>
                  <a:pt x="46" y="20"/>
                </a:lnTo>
                <a:lnTo>
                  <a:pt x="46" y="19"/>
                </a:lnTo>
                <a:lnTo>
                  <a:pt x="45" y="19"/>
                </a:lnTo>
                <a:lnTo>
                  <a:pt x="45" y="18"/>
                </a:lnTo>
                <a:lnTo>
                  <a:pt x="44" y="18"/>
                </a:lnTo>
                <a:lnTo>
                  <a:pt x="44" y="17"/>
                </a:lnTo>
                <a:lnTo>
                  <a:pt x="42" y="17"/>
                </a:lnTo>
                <a:lnTo>
                  <a:pt x="42" y="16"/>
                </a:lnTo>
                <a:lnTo>
                  <a:pt x="41" y="16"/>
                </a:lnTo>
                <a:lnTo>
                  <a:pt x="40" y="16"/>
                </a:lnTo>
                <a:lnTo>
                  <a:pt x="39" y="14"/>
                </a:lnTo>
                <a:lnTo>
                  <a:pt x="38" y="14"/>
                </a:lnTo>
                <a:lnTo>
                  <a:pt x="37" y="14"/>
                </a:lnTo>
                <a:lnTo>
                  <a:pt x="36" y="14"/>
                </a:lnTo>
                <a:lnTo>
                  <a:pt x="34" y="14"/>
                </a:lnTo>
                <a:lnTo>
                  <a:pt x="33" y="14"/>
                </a:lnTo>
                <a:lnTo>
                  <a:pt x="32" y="14"/>
                </a:lnTo>
                <a:lnTo>
                  <a:pt x="31" y="14"/>
                </a:lnTo>
                <a:lnTo>
                  <a:pt x="30" y="16"/>
                </a:lnTo>
                <a:lnTo>
                  <a:pt x="29" y="16"/>
                </a:lnTo>
                <a:lnTo>
                  <a:pt x="27" y="16"/>
                </a:lnTo>
                <a:lnTo>
                  <a:pt x="27" y="17"/>
                </a:lnTo>
                <a:lnTo>
                  <a:pt x="26" y="17"/>
                </a:lnTo>
                <a:lnTo>
                  <a:pt x="26" y="18"/>
                </a:lnTo>
                <a:lnTo>
                  <a:pt x="25" y="18"/>
                </a:lnTo>
                <a:lnTo>
                  <a:pt x="25" y="19"/>
                </a:lnTo>
                <a:lnTo>
                  <a:pt x="24" y="19"/>
                </a:lnTo>
                <a:lnTo>
                  <a:pt x="24" y="20"/>
                </a:lnTo>
                <a:lnTo>
                  <a:pt x="23" y="20"/>
                </a:lnTo>
                <a:lnTo>
                  <a:pt x="23" y="21"/>
                </a:lnTo>
                <a:lnTo>
                  <a:pt x="23" y="22"/>
                </a:lnTo>
                <a:lnTo>
                  <a:pt x="22" y="22"/>
                </a:lnTo>
                <a:lnTo>
                  <a:pt x="22" y="24"/>
                </a:lnTo>
                <a:lnTo>
                  <a:pt x="22" y="25"/>
                </a:lnTo>
                <a:lnTo>
                  <a:pt x="21" y="26"/>
                </a:lnTo>
                <a:lnTo>
                  <a:pt x="21" y="27"/>
                </a:lnTo>
                <a:lnTo>
                  <a:pt x="21" y="28"/>
                </a:lnTo>
                <a:lnTo>
                  <a:pt x="21" y="29"/>
                </a:lnTo>
                <a:lnTo>
                  <a:pt x="21" y="30"/>
                </a:lnTo>
                <a:lnTo>
                  <a:pt x="21" y="32"/>
                </a:lnTo>
                <a:lnTo>
                  <a:pt x="49"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6" name="Freeform 139"/>
          <p:cNvSpPr>
            <a:spLocks noEditPoints="1"/>
          </p:cNvSpPr>
          <p:nvPr/>
        </p:nvSpPr>
        <p:spPr bwMode="auto">
          <a:xfrm>
            <a:off x="7997825" y="5503863"/>
            <a:ext cx="30163" cy="161925"/>
          </a:xfrm>
          <a:custGeom>
            <a:avLst/>
            <a:gdLst>
              <a:gd name="T0" fmla="*/ 0 w 19"/>
              <a:gd name="T1" fmla="*/ 17 h 102"/>
              <a:gd name="T2" fmla="*/ 0 w 19"/>
              <a:gd name="T3" fmla="*/ 0 h 102"/>
              <a:gd name="T4" fmla="*/ 19 w 19"/>
              <a:gd name="T5" fmla="*/ 0 h 102"/>
              <a:gd name="T6" fmla="*/ 19 w 19"/>
              <a:gd name="T7" fmla="*/ 17 h 102"/>
              <a:gd name="T8" fmla="*/ 0 w 19"/>
              <a:gd name="T9" fmla="*/ 17 h 102"/>
              <a:gd name="T10" fmla="*/ 0 w 19"/>
              <a:gd name="T11" fmla="*/ 102 h 102"/>
              <a:gd name="T12" fmla="*/ 0 w 19"/>
              <a:gd name="T13" fmla="*/ 28 h 102"/>
              <a:gd name="T14" fmla="*/ 19 w 19"/>
              <a:gd name="T15" fmla="*/ 28 h 102"/>
              <a:gd name="T16" fmla="*/ 19 w 19"/>
              <a:gd name="T17" fmla="*/ 102 h 102"/>
              <a:gd name="T18" fmla="*/ 0 w 19"/>
              <a:gd name="T19" fmla="*/ 102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2"/>
              <a:gd name="T32" fmla="*/ 19 w 1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2">
                <a:moveTo>
                  <a:pt x="0" y="17"/>
                </a:moveTo>
                <a:lnTo>
                  <a:pt x="0" y="0"/>
                </a:lnTo>
                <a:lnTo>
                  <a:pt x="19" y="0"/>
                </a:lnTo>
                <a:lnTo>
                  <a:pt x="19" y="17"/>
                </a:lnTo>
                <a:lnTo>
                  <a:pt x="0" y="17"/>
                </a:lnTo>
                <a:close/>
                <a:moveTo>
                  <a:pt x="0" y="102"/>
                </a:moveTo>
                <a:lnTo>
                  <a:pt x="0" y="28"/>
                </a:lnTo>
                <a:lnTo>
                  <a:pt x="19" y="28"/>
                </a:lnTo>
                <a:lnTo>
                  <a:pt x="19"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7" name="Freeform 140"/>
          <p:cNvSpPr>
            <a:spLocks noEditPoints="1"/>
          </p:cNvSpPr>
          <p:nvPr/>
        </p:nvSpPr>
        <p:spPr bwMode="auto">
          <a:xfrm>
            <a:off x="8051800" y="5546725"/>
            <a:ext cx="117475" cy="166688"/>
          </a:xfrm>
          <a:custGeom>
            <a:avLst/>
            <a:gdLst>
              <a:gd name="T0" fmla="*/ 28 w 74"/>
              <a:gd name="T1" fmla="*/ 87 h 105"/>
              <a:gd name="T2" fmla="*/ 32 w 74"/>
              <a:gd name="T3" fmla="*/ 90 h 105"/>
              <a:gd name="T4" fmla="*/ 40 w 74"/>
              <a:gd name="T5" fmla="*/ 90 h 105"/>
              <a:gd name="T6" fmla="*/ 47 w 74"/>
              <a:gd name="T7" fmla="*/ 89 h 105"/>
              <a:gd name="T8" fmla="*/ 52 w 74"/>
              <a:gd name="T9" fmla="*/ 85 h 105"/>
              <a:gd name="T10" fmla="*/ 53 w 74"/>
              <a:gd name="T11" fmla="*/ 77 h 105"/>
              <a:gd name="T12" fmla="*/ 53 w 74"/>
              <a:gd name="T13" fmla="*/ 65 h 105"/>
              <a:gd name="T14" fmla="*/ 47 w 74"/>
              <a:gd name="T15" fmla="*/ 69 h 105"/>
              <a:gd name="T16" fmla="*/ 40 w 74"/>
              <a:gd name="T17" fmla="*/ 74 h 105"/>
              <a:gd name="T18" fmla="*/ 32 w 74"/>
              <a:gd name="T19" fmla="*/ 75 h 105"/>
              <a:gd name="T20" fmla="*/ 24 w 74"/>
              <a:gd name="T21" fmla="*/ 74 h 105"/>
              <a:gd name="T22" fmla="*/ 16 w 74"/>
              <a:gd name="T23" fmla="*/ 72 h 105"/>
              <a:gd name="T24" fmla="*/ 11 w 74"/>
              <a:gd name="T25" fmla="*/ 66 h 105"/>
              <a:gd name="T26" fmla="*/ 6 w 74"/>
              <a:gd name="T27" fmla="*/ 59 h 105"/>
              <a:gd name="T28" fmla="*/ 3 w 74"/>
              <a:gd name="T29" fmla="*/ 53 h 105"/>
              <a:gd name="T30" fmla="*/ 1 w 74"/>
              <a:gd name="T31" fmla="*/ 45 h 105"/>
              <a:gd name="T32" fmla="*/ 0 w 74"/>
              <a:gd name="T33" fmla="*/ 38 h 105"/>
              <a:gd name="T34" fmla="*/ 1 w 74"/>
              <a:gd name="T35" fmla="*/ 30 h 105"/>
              <a:gd name="T36" fmla="*/ 3 w 74"/>
              <a:gd name="T37" fmla="*/ 22 h 105"/>
              <a:gd name="T38" fmla="*/ 6 w 74"/>
              <a:gd name="T39" fmla="*/ 14 h 105"/>
              <a:gd name="T40" fmla="*/ 11 w 74"/>
              <a:gd name="T41" fmla="*/ 9 h 105"/>
              <a:gd name="T42" fmla="*/ 15 w 74"/>
              <a:gd name="T43" fmla="*/ 4 h 105"/>
              <a:gd name="T44" fmla="*/ 21 w 74"/>
              <a:gd name="T45" fmla="*/ 1 h 105"/>
              <a:gd name="T46" fmla="*/ 29 w 74"/>
              <a:gd name="T47" fmla="*/ 0 h 105"/>
              <a:gd name="T48" fmla="*/ 37 w 74"/>
              <a:gd name="T49" fmla="*/ 0 h 105"/>
              <a:gd name="T50" fmla="*/ 44 w 74"/>
              <a:gd name="T51" fmla="*/ 2 h 105"/>
              <a:gd name="T52" fmla="*/ 48 w 74"/>
              <a:gd name="T53" fmla="*/ 5 h 105"/>
              <a:gd name="T54" fmla="*/ 54 w 74"/>
              <a:gd name="T55" fmla="*/ 11 h 105"/>
              <a:gd name="T56" fmla="*/ 74 w 74"/>
              <a:gd name="T57" fmla="*/ 71 h 105"/>
              <a:gd name="T58" fmla="*/ 73 w 74"/>
              <a:gd name="T59" fmla="*/ 79 h 105"/>
              <a:gd name="T60" fmla="*/ 71 w 74"/>
              <a:gd name="T61" fmla="*/ 85 h 105"/>
              <a:gd name="T62" fmla="*/ 69 w 74"/>
              <a:gd name="T63" fmla="*/ 92 h 105"/>
              <a:gd name="T64" fmla="*/ 64 w 74"/>
              <a:gd name="T65" fmla="*/ 97 h 105"/>
              <a:gd name="T66" fmla="*/ 60 w 74"/>
              <a:gd name="T67" fmla="*/ 100 h 105"/>
              <a:gd name="T68" fmla="*/ 54 w 74"/>
              <a:gd name="T69" fmla="*/ 104 h 105"/>
              <a:gd name="T70" fmla="*/ 46 w 74"/>
              <a:gd name="T71" fmla="*/ 105 h 105"/>
              <a:gd name="T72" fmla="*/ 38 w 74"/>
              <a:gd name="T73" fmla="*/ 105 h 105"/>
              <a:gd name="T74" fmla="*/ 30 w 74"/>
              <a:gd name="T75" fmla="*/ 105 h 105"/>
              <a:gd name="T76" fmla="*/ 22 w 74"/>
              <a:gd name="T77" fmla="*/ 104 h 105"/>
              <a:gd name="T78" fmla="*/ 15 w 74"/>
              <a:gd name="T79" fmla="*/ 101 h 105"/>
              <a:gd name="T80" fmla="*/ 9 w 74"/>
              <a:gd name="T81" fmla="*/ 97 h 105"/>
              <a:gd name="T82" fmla="*/ 5 w 74"/>
              <a:gd name="T83" fmla="*/ 91 h 105"/>
              <a:gd name="T84" fmla="*/ 4 w 74"/>
              <a:gd name="T85" fmla="*/ 83 h 105"/>
              <a:gd name="T86" fmla="*/ 21 w 74"/>
              <a:gd name="T87" fmla="*/ 40 h 105"/>
              <a:gd name="T88" fmla="*/ 22 w 74"/>
              <a:gd name="T89" fmla="*/ 46 h 105"/>
              <a:gd name="T90" fmla="*/ 24 w 74"/>
              <a:gd name="T91" fmla="*/ 52 h 105"/>
              <a:gd name="T92" fmla="*/ 29 w 74"/>
              <a:gd name="T93" fmla="*/ 57 h 105"/>
              <a:gd name="T94" fmla="*/ 37 w 74"/>
              <a:gd name="T95" fmla="*/ 59 h 105"/>
              <a:gd name="T96" fmla="*/ 45 w 74"/>
              <a:gd name="T97" fmla="*/ 57 h 105"/>
              <a:gd name="T98" fmla="*/ 50 w 74"/>
              <a:gd name="T99" fmla="*/ 53 h 105"/>
              <a:gd name="T100" fmla="*/ 53 w 74"/>
              <a:gd name="T101" fmla="*/ 48 h 105"/>
              <a:gd name="T102" fmla="*/ 54 w 74"/>
              <a:gd name="T103" fmla="*/ 40 h 105"/>
              <a:gd name="T104" fmla="*/ 54 w 74"/>
              <a:gd name="T105" fmla="*/ 32 h 105"/>
              <a:gd name="T106" fmla="*/ 52 w 74"/>
              <a:gd name="T107" fmla="*/ 26 h 105"/>
              <a:gd name="T108" fmla="*/ 50 w 74"/>
              <a:gd name="T109" fmla="*/ 20 h 105"/>
              <a:gd name="T110" fmla="*/ 44 w 74"/>
              <a:gd name="T111" fmla="*/ 16 h 105"/>
              <a:gd name="T112" fmla="*/ 36 w 74"/>
              <a:gd name="T113" fmla="*/ 14 h 105"/>
              <a:gd name="T114" fmla="*/ 30 w 74"/>
              <a:gd name="T115" fmla="*/ 17 h 105"/>
              <a:gd name="T116" fmla="*/ 26 w 74"/>
              <a:gd name="T117" fmla="*/ 20 h 105"/>
              <a:gd name="T118" fmla="*/ 22 w 74"/>
              <a:gd name="T119" fmla="*/ 26 h 105"/>
              <a:gd name="T120" fmla="*/ 21 w 74"/>
              <a:gd name="T121" fmla="*/ 33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105"/>
              <a:gd name="T185" fmla="*/ 74 w 74"/>
              <a:gd name="T186" fmla="*/ 105 h 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105">
                <a:moveTo>
                  <a:pt x="4" y="80"/>
                </a:moveTo>
                <a:lnTo>
                  <a:pt x="26" y="83"/>
                </a:lnTo>
                <a:lnTo>
                  <a:pt x="26" y="84"/>
                </a:lnTo>
                <a:lnTo>
                  <a:pt x="27" y="84"/>
                </a:lnTo>
                <a:lnTo>
                  <a:pt x="27" y="85"/>
                </a:lnTo>
                <a:lnTo>
                  <a:pt x="27" y="87"/>
                </a:lnTo>
                <a:lnTo>
                  <a:pt x="28" y="87"/>
                </a:lnTo>
                <a:lnTo>
                  <a:pt x="28" y="88"/>
                </a:lnTo>
                <a:lnTo>
                  <a:pt x="29" y="88"/>
                </a:lnTo>
                <a:lnTo>
                  <a:pt x="29" y="89"/>
                </a:lnTo>
                <a:lnTo>
                  <a:pt x="30" y="89"/>
                </a:lnTo>
                <a:lnTo>
                  <a:pt x="31" y="89"/>
                </a:lnTo>
                <a:lnTo>
                  <a:pt x="31" y="90"/>
                </a:lnTo>
                <a:lnTo>
                  <a:pt x="32" y="90"/>
                </a:lnTo>
                <a:lnTo>
                  <a:pt x="34" y="90"/>
                </a:lnTo>
                <a:lnTo>
                  <a:pt x="35" y="90"/>
                </a:lnTo>
                <a:lnTo>
                  <a:pt x="36" y="90"/>
                </a:lnTo>
                <a:lnTo>
                  <a:pt x="37" y="90"/>
                </a:lnTo>
                <a:lnTo>
                  <a:pt x="38" y="90"/>
                </a:lnTo>
                <a:lnTo>
                  <a:pt x="39" y="90"/>
                </a:lnTo>
                <a:lnTo>
                  <a:pt x="40" y="90"/>
                </a:lnTo>
                <a:lnTo>
                  <a:pt x="42" y="90"/>
                </a:lnTo>
                <a:lnTo>
                  <a:pt x="43" y="90"/>
                </a:lnTo>
                <a:lnTo>
                  <a:pt x="44" y="90"/>
                </a:lnTo>
                <a:lnTo>
                  <a:pt x="45" y="90"/>
                </a:lnTo>
                <a:lnTo>
                  <a:pt x="45" y="89"/>
                </a:lnTo>
                <a:lnTo>
                  <a:pt x="46" y="89"/>
                </a:lnTo>
                <a:lnTo>
                  <a:pt x="47" y="89"/>
                </a:lnTo>
                <a:lnTo>
                  <a:pt x="48" y="89"/>
                </a:lnTo>
                <a:lnTo>
                  <a:pt x="48" y="88"/>
                </a:lnTo>
                <a:lnTo>
                  <a:pt x="50" y="88"/>
                </a:lnTo>
                <a:lnTo>
                  <a:pt x="50" y="87"/>
                </a:lnTo>
                <a:lnTo>
                  <a:pt x="51" y="87"/>
                </a:lnTo>
                <a:lnTo>
                  <a:pt x="51" y="85"/>
                </a:lnTo>
                <a:lnTo>
                  <a:pt x="52" y="85"/>
                </a:lnTo>
                <a:lnTo>
                  <a:pt x="52" y="84"/>
                </a:lnTo>
                <a:lnTo>
                  <a:pt x="53" y="83"/>
                </a:lnTo>
                <a:lnTo>
                  <a:pt x="53" y="82"/>
                </a:lnTo>
                <a:lnTo>
                  <a:pt x="53" y="81"/>
                </a:lnTo>
                <a:lnTo>
                  <a:pt x="53" y="80"/>
                </a:lnTo>
                <a:lnTo>
                  <a:pt x="53" y="79"/>
                </a:lnTo>
                <a:lnTo>
                  <a:pt x="53" y="77"/>
                </a:lnTo>
                <a:lnTo>
                  <a:pt x="53" y="76"/>
                </a:lnTo>
                <a:lnTo>
                  <a:pt x="54" y="76"/>
                </a:lnTo>
                <a:lnTo>
                  <a:pt x="54" y="75"/>
                </a:lnTo>
                <a:lnTo>
                  <a:pt x="54" y="74"/>
                </a:lnTo>
                <a:lnTo>
                  <a:pt x="54" y="64"/>
                </a:lnTo>
                <a:lnTo>
                  <a:pt x="53" y="64"/>
                </a:lnTo>
                <a:lnTo>
                  <a:pt x="53" y="65"/>
                </a:lnTo>
                <a:lnTo>
                  <a:pt x="52" y="65"/>
                </a:lnTo>
                <a:lnTo>
                  <a:pt x="52" y="66"/>
                </a:lnTo>
                <a:lnTo>
                  <a:pt x="51" y="67"/>
                </a:lnTo>
                <a:lnTo>
                  <a:pt x="50" y="68"/>
                </a:lnTo>
                <a:lnTo>
                  <a:pt x="48" y="68"/>
                </a:lnTo>
                <a:lnTo>
                  <a:pt x="48" y="69"/>
                </a:lnTo>
                <a:lnTo>
                  <a:pt x="47" y="69"/>
                </a:lnTo>
                <a:lnTo>
                  <a:pt x="47" y="71"/>
                </a:lnTo>
                <a:lnTo>
                  <a:pt x="46" y="71"/>
                </a:lnTo>
                <a:lnTo>
                  <a:pt x="45" y="72"/>
                </a:lnTo>
                <a:lnTo>
                  <a:pt x="44" y="72"/>
                </a:lnTo>
                <a:lnTo>
                  <a:pt x="43" y="73"/>
                </a:lnTo>
                <a:lnTo>
                  <a:pt x="42" y="73"/>
                </a:lnTo>
                <a:lnTo>
                  <a:pt x="40" y="74"/>
                </a:lnTo>
                <a:lnTo>
                  <a:pt x="39" y="74"/>
                </a:lnTo>
                <a:lnTo>
                  <a:pt x="38" y="74"/>
                </a:lnTo>
                <a:lnTo>
                  <a:pt x="37" y="75"/>
                </a:lnTo>
                <a:lnTo>
                  <a:pt x="36" y="75"/>
                </a:lnTo>
                <a:lnTo>
                  <a:pt x="35" y="75"/>
                </a:lnTo>
                <a:lnTo>
                  <a:pt x="34" y="75"/>
                </a:lnTo>
                <a:lnTo>
                  <a:pt x="32" y="75"/>
                </a:lnTo>
                <a:lnTo>
                  <a:pt x="31" y="75"/>
                </a:lnTo>
                <a:lnTo>
                  <a:pt x="30" y="75"/>
                </a:lnTo>
                <a:lnTo>
                  <a:pt x="29" y="75"/>
                </a:lnTo>
                <a:lnTo>
                  <a:pt x="28" y="75"/>
                </a:lnTo>
                <a:lnTo>
                  <a:pt x="27" y="75"/>
                </a:lnTo>
                <a:lnTo>
                  <a:pt x="26" y="75"/>
                </a:lnTo>
                <a:lnTo>
                  <a:pt x="24" y="74"/>
                </a:lnTo>
                <a:lnTo>
                  <a:pt x="23" y="74"/>
                </a:lnTo>
                <a:lnTo>
                  <a:pt x="22" y="74"/>
                </a:lnTo>
                <a:lnTo>
                  <a:pt x="21" y="74"/>
                </a:lnTo>
                <a:lnTo>
                  <a:pt x="20" y="73"/>
                </a:lnTo>
                <a:lnTo>
                  <a:pt x="19" y="73"/>
                </a:lnTo>
                <a:lnTo>
                  <a:pt x="18" y="72"/>
                </a:lnTo>
                <a:lnTo>
                  <a:pt x="16" y="72"/>
                </a:lnTo>
                <a:lnTo>
                  <a:pt x="16" y="71"/>
                </a:lnTo>
                <a:lnTo>
                  <a:pt x="15" y="71"/>
                </a:lnTo>
                <a:lnTo>
                  <a:pt x="14" y="69"/>
                </a:lnTo>
                <a:lnTo>
                  <a:pt x="13" y="68"/>
                </a:lnTo>
                <a:lnTo>
                  <a:pt x="12" y="67"/>
                </a:lnTo>
                <a:lnTo>
                  <a:pt x="11" y="67"/>
                </a:lnTo>
                <a:lnTo>
                  <a:pt x="11" y="66"/>
                </a:lnTo>
                <a:lnTo>
                  <a:pt x="9" y="66"/>
                </a:lnTo>
                <a:lnTo>
                  <a:pt x="9" y="65"/>
                </a:lnTo>
                <a:lnTo>
                  <a:pt x="8" y="64"/>
                </a:lnTo>
                <a:lnTo>
                  <a:pt x="7" y="63"/>
                </a:lnTo>
                <a:lnTo>
                  <a:pt x="7" y="61"/>
                </a:lnTo>
                <a:lnTo>
                  <a:pt x="6" y="60"/>
                </a:lnTo>
                <a:lnTo>
                  <a:pt x="6" y="59"/>
                </a:lnTo>
                <a:lnTo>
                  <a:pt x="5" y="59"/>
                </a:lnTo>
                <a:lnTo>
                  <a:pt x="5" y="58"/>
                </a:lnTo>
                <a:lnTo>
                  <a:pt x="5" y="57"/>
                </a:lnTo>
                <a:lnTo>
                  <a:pt x="4" y="56"/>
                </a:lnTo>
                <a:lnTo>
                  <a:pt x="4" y="55"/>
                </a:lnTo>
                <a:lnTo>
                  <a:pt x="4" y="53"/>
                </a:lnTo>
                <a:lnTo>
                  <a:pt x="3" y="53"/>
                </a:lnTo>
                <a:lnTo>
                  <a:pt x="3" y="52"/>
                </a:lnTo>
                <a:lnTo>
                  <a:pt x="3" y="51"/>
                </a:lnTo>
                <a:lnTo>
                  <a:pt x="3" y="50"/>
                </a:lnTo>
                <a:lnTo>
                  <a:pt x="1" y="49"/>
                </a:lnTo>
                <a:lnTo>
                  <a:pt x="1" y="48"/>
                </a:lnTo>
                <a:lnTo>
                  <a:pt x="1" y="46"/>
                </a:lnTo>
                <a:lnTo>
                  <a:pt x="1" y="45"/>
                </a:lnTo>
                <a:lnTo>
                  <a:pt x="1" y="44"/>
                </a:lnTo>
                <a:lnTo>
                  <a:pt x="1" y="43"/>
                </a:lnTo>
                <a:lnTo>
                  <a:pt x="1" y="42"/>
                </a:lnTo>
                <a:lnTo>
                  <a:pt x="1" y="41"/>
                </a:lnTo>
                <a:lnTo>
                  <a:pt x="0" y="41"/>
                </a:lnTo>
                <a:lnTo>
                  <a:pt x="0" y="40"/>
                </a:lnTo>
                <a:lnTo>
                  <a:pt x="0" y="38"/>
                </a:lnTo>
                <a:lnTo>
                  <a:pt x="0" y="37"/>
                </a:lnTo>
                <a:lnTo>
                  <a:pt x="0" y="36"/>
                </a:lnTo>
                <a:lnTo>
                  <a:pt x="0" y="35"/>
                </a:lnTo>
                <a:lnTo>
                  <a:pt x="0" y="34"/>
                </a:lnTo>
                <a:lnTo>
                  <a:pt x="1" y="33"/>
                </a:lnTo>
                <a:lnTo>
                  <a:pt x="1" y="32"/>
                </a:lnTo>
                <a:lnTo>
                  <a:pt x="1" y="30"/>
                </a:lnTo>
                <a:lnTo>
                  <a:pt x="1" y="29"/>
                </a:lnTo>
                <a:lnTo>
                  <a:pt x="1" y="28"/>
                </a:lnTo>
                <a:lnTo>
                  <a:pt x="1" y="27"/>
                </a:lnTo>
                <a:lnTo>
                  <a:pt x="1" y="26"/>
                </a:lnTo>
                <a:lnTo>
                  <a:pt x="3" y="25"/>
                </a:lnTo>
                <a:lnTo>
                  <a:pt x="3" y="24"/>
                </a:lnTo>
                <a:lnTo>
                  <a:pt x="3" y="22"/>
                </a:lnTo>
                <a:lnTo>
                  <a:pt x="3" y="21"/>
                </a:lnTo>
                <a:lnTo>
                  <a:pt x="4" y="20"/>
                </a:lnTo>
                <a:lnTo>
                  <a:pt x="4" y="19"/>
                </a:lnTo>
                <a:lnTo>
                  <a:pt x="4" y="18"/>
                </a:lnTo>
                <a:lnTo>
                  <a:pt x="5" y="17"/>
                </a:lnTo>
                <a:lnTo>
                  <a:pt x="5" y="16"/>
                </a:lnTo>
                <a:lnTo>
                  <a:pt x="6" y="14"/>
                </a:lnTo>
                <a:lnTo>
                  <a:pt x="7" y="13"/>
                </a:lnTo>
                <a:lnTo>
                  <a:pt x="7" y="12"/>
                </a:lnTo>
                <a:lnTo>
                  <a:pt x="8" y="11"/>
                </a:lnTo>
                <a:lnTo>
                  <a:pt x="8" y="10"/>
                </a:lnTo>
                <a:lnTo>
                  <a:pt x="9" y="10"/>
                </a:lnTo>
                <a:lnTo>
                  <a:pt x="9" y="9"/>
                </a:lnTo>
                <a:lnTo>
                  <a:pt x="11" y="9"/>
                </a:lnTo>
                <a:lnTo>
                  <a:pt x="11" y="8"/>
                </a:lnTo>
                <a:lnTo>
                  <a:pt x="12" y="8"/>
                </a:lnTo>
                <a:lnTo>
                  <a:pt x="12" y="6"/>
                </a:lnTo>
                <a:lnTo>
                  <a:pt x="13" y="6"/>
                </a:lnTo>
                <a:lnTo>
                  <a:pt x="13" y="5"/>
                </a:lnTo>
                <a:lnTo>
                  <a:pt x="14" y="5"/>
                </a:lnTo>
                <a:lnTo>
                  <a:pt x="15" y="4"/>
                </a:lnTo>
                <a:lnTo>
                  <a:pt x="16" y="4"/>
                </a:lnTo>
                <a:lnTo>
                  <a:pt x="16" y="3"/>
                </a:lnTo>
                <a:lnTo>
                  <a:pt x="18" y="3"/>
                </a:lnTo>
                <a:lnTo>
                  <a:pt x="19" y="2"/>
                </a:lnTo>
                <a:lnTo>
                  <a:pt x="20" y="2"/>
                </a:lnTo>
                <a:lnTo>
                  <a:pt x="21" y="2"/>
                </a:lnTo>
                <a:lnTo>
                  <a:pt x="21" y="1"/>
                </a:lnTo>
                <a:lnTo>
                  <a:pt x="22" y="1"/>
                </a:lnTo>
                <a:lnTo>
                  <a:pt x="23" y="1"/>
                </a:lnTo>
                <a:lnTo>
                  <a:pt x="24" y="1"/>
                </a:lnTo>
                <a:lnTo>
                  <a:pt x="26" y="0"/>
                </a:lnTo>
                <a:lnTo>
                  <a:pt x="27" y="0"/>
                </a:lnTo>
                <a:lnTo>
                  <a:pt x="28" y="0"/>
                </a:lnTo>
                <a:lnTo>
                  <a:pt x="29" y="0"/>
                </a:lnTo>
                <a:lnTo>
                  <a:pt x="30" y="0"/>
                </a:lnTo>
                <a:lnTo>
                  <a:pt x="31" y="0"/>
                </a:lnTo>
                <a:lnTo>
                  <a:pt x="32" y="0"/>
                </a:lnTo>
                <a:lnTo>
                  <a:pt x="34" y="0"/>
                </a:lnTo>
                <a:lnTo>
                  <a:pt x="35" y="0"/>
                </a:lnTo>
                <a:lnTo>
                  <a:pt x="36" y="0"/>
                </a:lnTo>
                <a:lnTo>
                  <a:pt x="37" y="0"/>
                </a:lnTo>
                <a:lnTo>
                  <a:pt x="38" y="0"/>
                </a:lnTo>
                <a:lnTo>
                  <a:pt x="39" y="0"/>
                </a:lnTo>
                <a:lnTo>
                  <a:pt x="39" y="1"/>
                </a:lnTo>
                <a:lnTo>
                  <a:pt x="40" y="1"/>
                </a:lnTo>
                <a:lnTo>
                  <a:pt x="42" y="1"/>
                </a:lnTo>
                <a:lnTo>
                  <a:pt x="43" y="2"/>
                </a:lnTo>
                <a:lnTo>
                  <a:pt x="44" y="2"/>
                </a:lnTo>
                <a:lnTo>
                  <a:pt x="45" y="2"/>
                </a:lnTo>
                <a:lnTo>
                  <a:pt x="45" y="3"/>
                </a:lnTo>
                <a:lnTo>
                  <a:pt x="46" y="3"/>
                </a:lnTo>
                <a:lnTo>
                  <a:pt x="47" y="3"/>
                </a:lnTo>
                <a:lnTo>
                  <a:pt x="47" y="4"/>
                </a:lnTo>
                <a:lnTo>
                  <a:pt x="48" y="4"/>
                </a:lnTo>
                <a:lnTo>
                  <a:pt x="48" y="5"/>
                </a:lnTo>
                <a:lnTo>
                  <a:pt x="50" y="5"/>
                </a:lnTo>
                <a:lnTo>
                  <a:pt x="50" y="6"/>
                </a:lnTo>
                <a:lnTo>
                  <a:pt x="51" y="6"/>
                </a:lnTo>
                <a:lnTo>
                  <a:pt x="52" y="8"/>
                </a:lnTo>
                <a:lnTo>
                  <a:pt x="53" y="9"/>
                </a:lnTo>
                <a:lnTo>
                  <a:pt x="54" y="10"/>
                </a:lnTo>
                <a:lnTo>
                  <a:pt x="54" y="11"/>
                </a:lnTo>
                <a:lnTo>
                  <a:pt x="55" y="11"/>
                </a:lnTo>
                <a:lnTo>
                  <a:pt x="55" y="1"/>
                </a:lnTo>
                <a:lnTo>
                  <a:pt x="74" y="1"/>
                </a:lnTo>
                <a:lnTo>
                  <a:pt x="74" y="67"/>
                </a:lnTo>
                <a:lnTo>
                  <a:pt x="74" y="68"/>
                </a:lnTo>
                <a:lnTo>
                  <a:pt x="74" y="69"/>
                </a:lnTo>
                <a:lnTo>
                  <a:pt x="74" y="71"/>
                </a:lnTo>
                <a:lnTo>
                  <a:pt x="74" y="72"/>
                </a:lnTo>
                <a:lnTo>
                  <a:pt x="74" y="73"/>
                </a:lnTo>
                <a:lnTo>
                  <a:pt x="74" y="74"/>
                </a:lnTo>
                <a:lnTo>
                  <a:pt x="74" y="75"/>
                </a:lnTo>
                <a:lnTo>
                  <a:pt x="73" y="76"/>
                </a:lnTo>
                <a:lnTo>
                  <a:pt x="73" y="77"/>
                </a:lnTo>
                <a:lnTo>
                  <a:pt x="73" y="79"/>
                </a:lnTo>
                <a:lnTo>
                  <a:pt x="73" y="80"/>
                </a:lnTo>
                <a:lnTo>
                  <a:pt x="73" y="81"/>
                </a:lnTo>
                <a:lnTo>
                  <a:pt x="73" y="82"/>
                </a:lnTo>
                <a:lnTo>
                  <a:pt x="73" y="83"/>
                </a:lnTo>
                <a:lnTo>
                  <a:pt x="73" y="84"/>
                </a:lnTo>
                <a:lnTo>
                  <a:pt x="71" y="84"/>
                </a:lnTo>
                <a:lnTo>
                  <a:pt x="71" y="85"/>
                </a:lnTo>
                <a:lnTo>
                  <a:pt x="71" y="87"/>
                </a:lnTo>
                <a:lnTo>
                  <a:pt x="71" y="88"/>
                </a:lnTo>
                <a:lnTo>
                  <a:pt x="70" y="89"/>
                </a:lnTo>
                <a:lnTo>
                  <a:pt x="70" y="90"/>
                </a:lnTo>
                <a:lnTo>
                  <a:pt x="70" y="91"/>
                </a:lnTo>
                <a:lnTo>
                  <a:pt x="69" y="91"/>
                </a:lnTo>
                <a:lnTo>
                  <a:pt x="69" y="92"/>
                </a:lnTo>
                <a:lnTo>
                  <a:pt x="69" y="93"/>
                </a:lnTo>
                <a:lnTo>
                  <a:pt x="68" y="93"/>
                </a:lnTo>
                <a:lnTo>
                  <a:pt x="68" y="95"/>
                </a:lnTo>
                <a:lnTo>
                  <a:pt x="67" y="95"/>
                </a:lnTo>
                <a:lnTo>
                  <a:pt x="67" y="96"/>
                </a:lnTo>
                <a:lnTo>
                  <a:pt x="66" y="97"/>
                </a:lnTo>
                <a:lnTo>
                  <a:pt x="64" y="97"/>
                </a:lnTo>
                <a:lnTo>
                  <a:pt x="64" y="98"/>
                </a:lnTo>
                <a:lnTo>
                  <a:pt x="63" y="98"/>
                </a:lnTo>
                <a:lnTo>
                  <a:pt x="63" y="99"/>
                </a:lnTo>
                <a:lnTo>
                  <a:pt x="62" y="99"/>
                </a:lnTo>
                <a:lnTo>
                  <a:pt x="62" y="100"/>
                </a:lnTo>
                <a:lnTo>
                  <a:pt x="61" y="100"/>
                </a:lnTo>
                <a:lnTo>
                  <a:pt x="60" y="100"/>
                </a:lnTo>
                <a:lnTo>
                  <a:pt x="60" y="101"/>
                </a:lnTo>
                <a:lnTo>
                  <a:pt x="59" y="101"/>
                </a:lnTo>
                <a:lnTo>
                  <a:pt x="58" y="101"/>
                </a:lnTo>
                <a:lnTo>
                  <a:pt x="58" y="103"/>
                </a:lnTo>
                <a:lnTo>
                  <a:pt x="56" y="103"/>
                </a:lnTo>
                <a:lnTo>
                  <a:pt x="55" y="103"/>
                </a:lnTo>
                <a:lnTo>
                  <a:pt x="54" y="104"/>
                </a:lnTo>
                <a:lnTo>
                  <a:pt x="53" y="104"/>
                </a:lnTo>
                <a:lnTo>
                  <a:pt x="52" y="104"/>
                </a:lnTo>
                <a:lnTo>
                  <a:pt x="51" y="104"/>
                </a:lnTo>
                <a:lnTo>
                  <a:pt x="50" y="105"/>
                </a:lnTo>
                <a:lnTo>
                  <a:pt x="48" y="105"/>
                </a:lnTo>
                <a:lnTo>
                  <a:pt x="47" y="105"/>
                </a:lnTo>
                <a:lnTo>
                  <a:pt x="46" y="105"/>
                </a:lnTo>
                <a:lnTo>
                  <a:pt x="45" y="105"/>
                </a:lnTo>
                <a:lnTo>
                  <a:pt x="44" y="105"/>
                </a:lnTo>
                <a:lnTo>
                  <a:pt x="43" y="105"/>
                </a:lnTo>
                <a:lnTo>
                  <a:pt x="42" y="105"/>
                </a:lnTo>
                <a:lnTo>
                  <a:pt x="40" y="105"/>
                </a:lnTo>
                <a:lnTo>
                  <a:pt x="39" y="105"/>
                </a:lnTo>
                <a:lnTo>
                  <a:pt x="38" y="105"/>
                </a:lnTo>
                <a:lnTo>
                  <a:pt x="37" y="105"/>
                </a:lnTo>
                <a:lnTo>
                  <a:pt x="36" y="105"/>
                </a:lnTo>
                <a:lnTo>
                  <a:pt x="35" y="105"/>
                </a:lnTo>
                <a:lnTo>
                  <a:pt x="34" y="105"/>
                </a:lnTo>
                <a:lnTo>
                  <a:pt x="32" y="105"/>
                </a:lnTo>
                <a:lnTo>
                  <a:pt x="31" y="105"/>
                </a:lnTo>
                <a:lnTo>
                  <a:pt x="30" y="105"/>
                </a:lnTo>
                <a:lnTo>
                  <a:pt x="29" y="105"/>
                </a:lnTo>
                <a:lnTo>
                  <a:pt x="28" y="105"/>
                </a:lnTo>
                <a:lnTo>
                  <a:pt x="27" y="105"/>
                </a:lnTo>
                <a:lnTo>
                  <a:pt x="26" y="105"/>
                </a:lnTo>
                <a:lnTo>
                  <a:pt x="24" y="104"/>
                </a:lnTo>
                <a:lnTo>
                  <a:pt x="23" y="104"/>
                </a:lnTo>
                <a:lnTo>
                  <a:pt x="22" y="104"/>
                </a:lnTo>
                <a:lnTo>
                  <a:pt x="21" y="104"/>
                </a:lnTo>
                <a:lnTo>
                  <a:pt x="20" y="104"/>
                </a:lnTo>
                <a:lnTo>
                  <a:pt x="20" y="103"/>
                </a:lnTo>
                <a:lnTo>
                  <a:pt x="19" y="103"/>
                </a:lnTo>
                <a:lnTo>
                  <a:pt x="18" y="103"/>
                </a:lnTo>
                <a:lnTo>
                  <a:pt x="16" y="101"/>
                </a:lnTo>
                <a:lnTo>
                  <a:pt x="15" y="101"/>
                </a:lnTo>
                <a:lnTo>
                  <a:pt x="14" y="101"/>
                </a:lnTo>
                <a:lnTo>
                  <a:pt x="14" y="100"/>
                </a:lnTo>
                <a:lnTo>
                  <a:pt x="13" y="100"/>
                </a:lnTo>
                <a:lnTo>
                  <a:pt x="12" y="99"/>
                </a:lnTo>
                <a:lnTo>
                  <a:pt x="11" y="98"/>
                </a:lnTo>
                <a:lnTo>
                  <a:pt x="9" y="98"/>
                </a:lnTo>
                <a:lnTo>
                  <a:pt x="9" y="97"/>
                </a:lnTo>
                <a:lnTo>
                  <a:pt x="8" y="97"/>
                </a:lnTo>
                <a:lnTo>
                  <a:pt x="8" y="96"/>
                </a:lnTo>
                <a:lnTo>
                  <a:pt x="7" y="96"/>
                </a:lnTo>
                <a:lnTo>
                  <a:pt x="7" y="95"/>
                </a:lnTo>
                <a:lnTo>
                  <a:pt x="6" y="93"/>
                </a:lnTo>
                <a:lnTo>
                  <a:pt x="6" y="92"/>
                </a:lnTo>
                <a:lnTo>
                  <a:pt x="5" y="91"/>
                </a:lnTo>
                <a:lnTo>
                  <a:pt x="5" y="90"/>
                </a:lnTo>
                <a:lnTo>
                  <a:pt x="4" y="89"/>
                </a:lnTo>
                <a:lnTo>
                  <a:pt x="4" y="88"/>
                </a:lnTo>
                <a:lnTo>
                  <a:pt x="4" y="87"/>
                </a:lnTo>
                <a:lnTo>
                  <a:pt x="4" y="85"/>
                </a:lnTo>
                <a:lnTo>
                  <a:pt x="4" y="84"/>
                </a:lnTo>
                <a:lnTo>
                  <a:pt x="4" y="83"/>
                </a:lnTo>
                <a:lnTo>
                  <a:pt x="4" y="82"/>
                </a:lnTo>
                <a:lnTo>
                  <a:pt x="4" y="81"/>
                </a:lnTo>
                <a:lnTo>
                  <a:pt x="4" y="80"/>
                </a:lnTo>
                <a:close/>
                <a:moveTo>
                  <a:pt x="21" y="36"/>
                </a:moveTo>
                <a:lnTo>
                  <a:pt x="21" y="37"/>
                </a:lnTo>
                <a:lnTo>
                  <a:pt x="21" y="38"/>
                </a:lnTo>
                <a:lnTo>
                  <a:pt x="21" y="40"/>
                </a:lnTo>
                <a:lnTo>
                  <a:pt x="21" y="41"/>
                </a:lnTo>
                <a:lnTo>
                  <a:pt x="21" y="42"/>
                </a:lnTo>
                <a:lnTo>
                  <a:pt x="21" y="43"/>
                </a:lnTo>
                <a:lnTo>
                  <a:pt x="21" y="44"/>
                </a:lnTo>
                <a:lnTo>
                  <a:pt x="22" y="44"/>
                </a:lnTo>
                <a:lnTo>
                  <a:pt x="22" y="45"/>
                </a:lnTo>
                <a:lnTo>
                  <a:pt x="22" y="46"/>
                </a:lnTo>
                <a:lnTo>
                  <a:pt x="22" y="48"/>
                </a:lnTo>
                <a:lnTo>
                  <a:pt x="22" y="49"/>
                </a:lnTo>
                <a:lnTo>
                  <a:pt x="23" y="49"/>
                </a:lnTo>
                <a:lnTo>
                  <a:pt x="23" y="50"/>
                </a:lnTo>
                <a:lnTo>
                  <a:pt x="23" y="51"/>
                </a:lnTo>
                <a:lnTo>
                  <a:pt x="24" y="51"/>
                </a:lnTo>
                <a:lnTo>
                  <a:pt x="24" y="52"/>
                </a:lnTo>
                <a:lnTo>
                  <a:pt x="26" y="53"/>
                </a:lnTo>
                <a:lnTo>
                  <a:pt x="26" y="55"/>
                </a:lnTo>
                <a:lnTo>
                  <a:pt x="27" y="55"/>
                </a:lnTo>
                <a:lnTo>
                  <a:pt x="27" y="56"/>
                </a:lnTo>
                <a:lnTo>
                  <a:pt x="28" y="56"/>
                </a:lnTo>
                <a:lnTo>
                  <a:pt x="28" y="57"/>
                </a:lnTo>
                <a:lnTo>
                  <a:pt x="29" y="57"/>
                </a:lnTo>
                <a:lnTo>
                  <a:pt x="30" y="58"/>
                </a:lnTo>
                <a:lnTo>
                  <a:pt x="31" y="58"/>
                </a:lnTo>
                <a:lnTo>
                  <a:pt x="32" y="59"/>
                </a:lnTo>
                <a:lnTo>
                  <a:pt x="34" y="59"/>
                </a:lnTo>
                <a:lnTo>
                  <a:pt x="35" y="59"/>
                </a:lnTo>
                <a:lnTo>
                  <a:pt x="36" y="59"/>
                </a:lnTo>
                <a:lnTo>
                  <a:pt x="37" y="59"/>
                </a:lnTo>
                <a:lnTo>
                  <a:pt x="38" y="59"/>
                </a:lnTo>
                <a:lnTo>
                  <a:pt x="39" y="59"/>
                </a:lnTo>
                <a:lnTo>
                  <a:pt x="40" y="59"/>
                </a:lnTo>
                <a:lnTo>
                  <a:pt x="42" y="59"/>
                </a:lnTo>
                <a:lnTo>
                  <a:pt x="43" y="58"/>
                </a:lnTo>
                <a:lnTo>
                  <a:pt x="44" y="58"/>
                </a:lnTo>
                <a:lnTo>
                  <a:pt x="45" y="57"/>
                </a:lnTo>
                <a:lnTo>
                  <a:pt x="46" y="57"/>
                </a:lnTo>
                <a:lnTo>
                  <a:pt x="46" y="56"/>
                </a:lnTo>
                <a:lnTo>
                  <a:pt x="47" y="56"/>
                </a:lnTo>
                <a:lnTo>
                  <a:pt x="47" y="55"/>
                </a:lnTo>
                <a:lnTo>
                  <a:pt x="48" y="55"/>
                </a:lnTo>
                <a:lnTo>
                  <a:pt x="48" y="53"/>
                </a:lnTo>
                <a:lnTo>
                  <a:pt x="50" y="53"/>
                </a:lnTo>
                <a:lnTo>
                  <a:pt x="50" y="52"/>
                </a:lnTo>
                <a:lnTo>
                  <a:pt x="51" y="52"/>
                </a:lnTo>
                <a:lnTo>
                  <a:pt x="51" y="51"/>
                </a:lnTo>
                <a:lnTo>
                  <a:pt x="52" y="50"/>
                </a:lnTo>
                <a:lnTo>
                  <a:pt x="52" y="49"/>
                </a:lnTo>
                <a:lnTo>
                  <a:pt x="52" y="48"/>
                </a:lnTo>
                <a:lnTo>
                  <a:pt x="53" y="48"/>
                </a:lnTo>
                <a:lnTo>
                  <a:pt x="53" y="46"/>
                </a:lnTo>
                <a:lnTo>
                  <a:pt x="53" y="45"/>
                </a:lnTo>
                <a:lnTo>
                  <a:pt x="53" y="44"/>
                </a:lnTo>
                <a:lnTo>
                  <a:pt x="53" y="43"/>
                </a:lnTo>
                <a:lnTo>
                  <a:pt x="54" y="42"/>
                </a:lnTo>
                <a:lnTo>
                  <a:pt x="54" y="41"/>
                </a:lnTo>
                <a:lnTo>
                  <a:pt x="54" y="40"/>
                </a:lnTo>
                <a:lnTo>
                  <a:pt x="54" y="38"/>
                </a:lnTo>
                <a:lnTo>
                  <a:pt x="54" y="37"/>
                </a:lnTo>
                <a:lnTo>
                  <a:pt x="54" y="36"/>
                </a:lnTo>
                <a:lnTo>
                  <a:pt x="54" y="35"/>
                </a:lnTo>
                <a:lnTo>
                  <a:pt x="54" y="34"/>
                </a:lnTo>
                <a:lnTo>
                  <a:pt x="54" y="33"/>
                </a:lnTo>
                <a:lnTo>
                  <a:pt x="54" y="32"/>
                </a:lnTo>
                <a:lnTo>
                  <a:pt x="54" y="30"/>
                </a:lnTo>
                <a:lnTo>
                  <a:pt x="53" y="30"/>
                </a:lnTo>
                <a:lnTo>
                  <a:pt x="53" y="29"/>
                </a:lnTo>
                <a:lnTo>
                  <a:pt x="53" y="28"/>
                </a:lnTo>
                <a:lnTo>
                  <a:pt x="53" y="27"/>
                </a:lnTo>
                <a:lnTo>
                  <a:pt x="53" y="26"/>
                </a:lnTo>
                <a:lnTo>
                  <a:pt x="52" y="26"/>
                </a:lnTo>
                <a:lnTo>
                  <a:pt x="52" y="25"/>
                </a:lnTo>
                <a:lnTo>
                  <a:pt x="52" y="24"/>
                </a:lnTo>
                <a:lnTo>
                  <a:pt x="51" y="24"/>
                </a:lnTo>
                <a:lnTo>
                  <a:pt x="51" y="22"/>
                </a:lnTo>
                <a:lnTo>
                  <a:pt x="51" y="21"/>
                </a:lnTo>
                <a:lnTo>
                  <a:pt x="50" y="21"/>
                </a:lnTo>
                <a:lnTo>
                  <a:pt x="50" y="20"/>
                </a:lnTo>
                <a:lnTo>
                  <a:pt x="48" y="19"/>
                </a:lnTo>
                <a:lnTo>
                  <a:pt x="47" y="18"/>
                </a:lnTo>
                <a:lnTo>
                  <a:pt x="46" y="18"/>
                </a:lnTo>
                <a:lnTo>
                  <a:pt x="46" y="17"/>
                </a:lnTo>
                <a:lnTo>
                  <a:pt x="45" y="17"/>
                </a:lnTo>
                <a:lnTo>
                  <a:pt x="45" y="16"/>
                </a:lnTo>
                <a:lnTo>
                  <a:pt x="44" y="16"/>
                </a:lnTo>
                <a:lnTo>
                  <a:pt x="43" y="16"/>
                </a:lnTo>
                <a:lnTo>
                  <a:pt x="42" y="14"/>
                </a:lnTo>
                <a:lnTo>
                  <a:pt x="40" y="14"/>
                </a:lnTo>
                <a:lnTo>
                  <a:pt x="39" y="14"/>
                </a:lnTo>
                <a:lnTo>
                  <a:pt x="38" y="14"/>
                </a:lnTo>
                <a:lnTo>
                  <a:pt x="37" y="14"/>
                </a:lnTo>
                <a:lnTo>
                  <a:pt x="36" y="14"/>
                </a:lnTo>
                <a:lnTo>
                  <a:pt x="35" y="14"/>
                </a:lnTo>
                <a:lnTo>
                  <a:pt x="34" y="14"/>
                </a:lnTo>
                <a:lnTo>
                  <a:pt x="32" y="14"/>
                </a:lnTo>
                <a:lnTo>
                  <a:pt x="32" y="16"/>
                </a:lnTo>
                <a:lnTo>
                  <a:pt x="31" y="16"/>
                </a:lnTo>
                <a:lnTo>
                  <a:pt x="30" y="16"/>
                </a:lnTo>
                <a:lnTo>
                  <a:pt x="30" y="17"/>
                </a:lnTo>
                <a:lnTo>
                  <a:pt x="29" y="17"/>
                </a:lnTo>
                <a:lnTo>
                  <a:pt x="28" y="17"/>
                </a:lnTo>
                <a:lnTo>
                  <a:pt x="28" y="18"/>
                </a:lnTo>
                <a:lnTo>
                  <a:pt x="27" y="18"/>
                </a:lnTo>
                <a:lnTo>
                  <a:pt x="27" y="19"/>
                </a:lnTo>
                <a:lnTo>
                  <a:pt x="26" y="19"/>
                </a:lnTo>
                <a:lnTo>
                  <a:pt x="26" y="20"/>
                </a:lnTo>
                <a:lnTo>
                  <a:pt x="24" y="21"/>
                </a:lnTo>
                <a:lnTo>
                  <a:pt x="24" y="22"/>
                </a:lnTo>
                <a:lnTo>
                  <a:pt x="23" y="22"/>
                </a:lnTo>
                <a:lnTo>
                  <a:pt x="23" y="24"/>
                </a:lnTo>
                <a:lnTo>
                  <a:pt x="23" y="25"/>
                </a:lnTo>
                <a:lnTo>
                  <a:pt x="22" y="25"/>
                </a:lnTo>
                <a:lnTo>
                  <a:pt x="22" y="26"/>
                </a:lnTo>
                <a:lnTo>
                  <a:pt x="22" y="27"/>
                </a:lnTo>
                <a:lnTo>
                  <a:pt x="22" y="28"/>
                </a:lnTo>
                <a:lnTo>
                  <a:pt x="22" y="29"/>
                </a:lnTo>
                <a:lnTo>
                  <a:pt x="21" y="29"/>
                </a:lnTo>
                <a:lnTo>
                  <a:pt x="21" y="30"/>
                </a:lnTo>
                <a:lnTo>
                  <a:pt x="21" y="32"/>
                </a:lnTo>
                <a:lnTo>
                  <a:pt x="21" y="33"/>
                </a:lnTo>
                <a:lnTo>
                  <a:pt x="21" y="34"/>
                </a:lnTo>
                <a:lnTo>
                  <a:pt x="21" y="35"/>
                </a:lnTo>
                <a:lnTo>
                  <a:pt x="21" y="3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8" name="Freeform 141"/>
          <p:cNvSpPr>
            <a:spLocks/>
          </p:cNvSpPr>
          <p:nvPr/>
        </p:nvSpPr>
        <p:spPr bwMode="auto">
          <a:xfrm>
            <a:off x="8199438" y="5503863"/>
            <a:ext cx="107950" cy="161925"/>
          </a:xfrm>
          <a:custGeom>
            <a:avLst/>
            <a:gdLst>
              <a:gd name="T0" fmla="*/ 21 w 68"/>
              <a:gd name="T1" fmla="*/ 36 h 102"/>
              <a:gd name="T2" fmla="*/ 24 w 68"/>
              <a:gd name="T3" fmla="*/ 33 h 102"/>
              <a:gd name="T4" fmla="*/ 25 w 68"/>
              <a:gd name="T5" fmla="*/ 31 h 102"/>
              <a:gd name="T6" fmla="*/ 29 w 68"/>
              <a:gd name="T7" fmla="*/ 30 h 102"/>
              <a:gd name="T8" fmla="*/ 32 w 68"/>
              <a:gd name="T9" fmla="*/ 28 h 102"/>
              <a:gd name="T10" fmla="*/ 36 w 68"/>
              <a:gd name="T11" fmla="*/ 27 h 102"/>
              <a:gd name="T12" fmla="*/ 39 w 68"/>
              <a:gd name="T13" fmla="*/ 27 h 102"/>
              <a:gd name="T14" fmla="*/ 43 w 68"/>
              <a:gd name="T15" fmla="*/ 27 h 102"/>
              <a:gd name="T16" fmla="*/ 46 w 68"/>
              <a:gd name="T17" fmla="*/ 27 h 102"/>
              <a:gd name="T18" fmla="*/ 49 w 68"/>
              <a:gd name="T19" fmla="*/ 27 h 102"/>
              <a:gd name="T20" fmla="*/ 52 w 68"/>
              <a:gd name="T21" fmla="*/ 28 h 102"/>
              <a:gd name="T22" fmla="*/ 54 w 68"/>
              <a:gd name="T23" fmla="*/ 29 h 102"/>
              <a:gd name="T24" fmla="*/ 56 w 68"/>
              <a:gd name="T25" fmla="*/ 30 h 102"/>
              <a:gd name="T26" fmla="*/ 59 w 68"/>
              <a:gd name="T27" fmla="*/ 31 h 102"/>
              <a:gd name="T28" fmla="*/ 61 w 68"/>
              <a:gd name="T29" fmla="*/ 33 h 102"/>
              <a:gd name="T30" fmla="*/ 63 w 68"/>
              <a:gd name="T31" fmla="*/ 36 h 102"/>
              <a:gd name="T32" fmla="*/ 64 w 68"/>
              <a:gd name="T33" fmla="*/ 38 h 102"/>
              <a:gd name="T34" fmla="*/ 65 w 68"/>
              <a:gd name="T35" fmla="*/ 40 h 102"/>
              <a:gd name="T36" fmla="*/ 67 w 68"/>
              <a:gd name="T37" fmla="*/ 43 h 102"/>
              <a:gd name="T38" fmla="*/ 67 w 68"/>
              <a:gd name="T39" fmla="*/ 46 h 102"/>
              <a:gd name="T40" fmla="*/ 67 w 68"/>
              <a:gd name="T41" fmla="*/ 49 h 102"/>
              <a:gd name="T42" fmla="*/ 68 w 68"/>
              <a:gd name="T43" fmla="*/ 52 h 102"/>
              <a:gd name="T44" fmla="*/ 68 w 68"/>
              <a:gd name="T45" fmla="*/ 55 h 102"/>
              <a:gd name="T46" fmla="*/ 68 w 68"/>
              <a:gd name="T47" fmla="*/ 59 h 102"/>
              <a:gd name="T48" fmla="*/ 48 w 68"/>
              <a:gd name="T49" fmla="*/ 63 h 102"/>
              <a:gd name="T50" fmla="*/ 47 w 68"/>
              <a:gd name="T51" fmla="*/ 60 h 102"/>
              <a:gd name="T52" fmla="*/ 47 w 68"/>
              <a:gd name="T53" fmla="*/ 56 h 102"/>
              <a:gd name="T54" fmla="*/ 47 w 68"/>
              <a:gd name="T55" fmla="*/ 53 h 102"/>
              <a:gd name="T56" fmla="*/ 47 w 68"/>
              <a:gd name="T57" fmla="*/ 49 h 102"/>
              <a:gd name="T58" fmla="*/ 46 w 68"/>
              <a:gd name="T59" fmla="*/ 47 h 102"/>
              <a:gd name="T60" fmla="*/ 45 w 68"/>
              <a:gd name="T61" fmla="*/ 45 h 102"/>
              <a:gd name="T62" fmla="*/ 43 w 68"/>
              <a:gd name="T63" fmla="*/ 44 h 102"/>
              <a:gd name="T64" fmla="*/ 40 w 68"/>
              <a:gd name="T65" fmla="*/ 43 h 102"/>
              <a:gd name="T66" fmla="*/ 38 w 68"/>
              <a:gd name="T67" fmla="*/ 41 h 102"/>
              <a:gd name="T68" fmla="*/ 35 w 68"/>
              <a:gd name="T69" fmla="*/ 41 h 102"/>
              <a:gd name="T70" fmla="*/ 31 w 68"/>
              <a:gd name="T71" fmla="*/ 41 h 102"/>
              <a:gd name="T72" fmla="*/ 28 w 68"/>
              <a:gd name="T73" fmla="*/ 43 h 102"/>
              <a:gd name="T74" fmla="*/ 25 w 68"/>
              <a:gd name="T75" fmla="*/ 45 h 102"/>
              <a:gd name="T76" fmla="*/ 23 w 68"/>
              <a:gd name="T77" fmla="*/ 46 h 102"/>
              <a:gd name="T78" fmla="*/ 22 w 68"/>
              <a:gd name="T79" fmla="*/ 48 h 102"/>
              <a:gd name="T80" fmla="*/ 21 w 68"/>
              <a:gd name="T81" fmla="*/ 51 h 102"/>
              <a:gd name="T82" fmla="*/ 21 w 68"/>
              <a:gd name="T83" fmla="*/ 54 h 102"/>
              <a:gd name="T84" fmla="*/ 20 w 68"/>
              <a:gd name="T85" fmla="*/ 57 h 102"/>
              <a:gd name="T86" fmla="*/ 20 w 68"/>
              <a:gd name="T87" fmla="*/ 61 h 102"/>
              <a:gd name="T88" fmla="*/ 20 w 68"/>
              <a:gd name="T89" fmla="*/ 64 h 102"/>
              <a:gd name="T90" fmla="*/ 0 w 68"/>
              <a:gd name="T91" fmla="*/ 102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02"/>
              <a:gd name="T140" fmla="*/ 68 w 68"/>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02">
                <a:moveTo>
                  <a:pt x="20" y="0"/>
                </a:moveTo>
                <a:lnTo>
                  <a:pt x="20" y="37"/>
                </a:lnTo>
                <a:lnTo>
                  <a:pt x="21" y="36"/>
                </a:lnTo>
                <a:lnTo>
                  <a:pt x="22" y="35"/>
                </a:lnTo>
                <a:lnTo>
                  <a:pt x="23" y="33"/>
                </a:lnTo>
                <a:lnTo>
                  <a:pt x="24" y="33"/>
                </a:lnTo>
                <a:lnTo>
                  <a:pt x="24" y="32"/>
                </a:lnTo>
                <a:lnTo>
                  <a:pt x="25" y="32"/>
                </a:lnTo>
                <a:lnTo>
                  <a:pt x="25" y="31"/>
                </a:lnTo>
                <a:lnTo>
                  <a:pt x="26" y="31"/>
                </a:lnTo>
                <a:lnTo>
                  <a:pt x="28" y="30"/>
                </a:lnTo>
                <a:lnTo>
                  <a:pt x="29" y="30"/>
                </a:lnTo>
                <a:lnTo>
                  <a:pt x="30" y="29"/>
                </a:lnTo>
                <a:lnTo>
                  <a:pt x="31" y="29"/>
                </a:lnTo>
                <a:lnTo>
                  <a:pt x="32" y="28"/>
                </a:lnTo>
                <a:lnTo>
                  <a:pt x="33" y="28"/>
                </a:lnTo>
                <a:lnTo>
                  <a:pt x="35" y="28"/>
                </a:lnTo>
                <a:lnTo>
                  <a:pt x="36" y="27"/>
                </a:lnTo>
                <a:lnTo>
                  <a:pt x="37" y="27"/>
                </a:lnTo>
                <a:lnTo>
                  <a:pt x="38" y="27"/>
                </a:lnTo>
                <a:lnTo>
                  <a:pt x="39" y="27"/>
                </a:lnTo>
                <a:lnTo>
                  <a:pt x="40" y="27"/>
                </a:lnTo>
                <a:lnTo>
                  <a:pt x="41" y="27"/>
                </a:lnTo>
                <a:lnTo>
                  <a:pt x="43" y="27"/>
                </a:lnTo>
                <a:lnTo>
                  <a:pt x="44" y="27"/>
                </a:lnTo>
                <a:lnTo>
                  <a:pt x="45" y="27"/>
                </a:lnTo>
                <a:lnTo>
                  <a:pt x="46" y="27"/>
                </a:lnTo>
                <a:lnTo>
                  <a:pt x="47" y="27"/>
                </a:lnTo>
                <a:lnTo>
                  <a:pt x="48" y="27"/>
                </a:lnTo>
                <a:lnTo>
                  <a:pt x="49" y="27"/>
                </a:lnTo>
                <a:lnTo>
                  <a:pt x="49" y="28"/>
                </a:lnTo>
                <a:lnTo>
                  <a:pt x="51" y="28"/>
                </a:lnTo>
                <a:lnTo>
                  <a:pt x="52" y="28"/>
                </a:lnTo>
                <a:lnTo>
                  <a:pt x="53" y="28"/>
                </a:lnTo>
                <a:lnTo>
                  <a:pt x="53" y="29"/>
                </a:lnTo>
                <a:lnTo>
                  <a:pt x="54" y="29"/>
                </a:lnTo>
                <a:lnTo>
                  <a:pt x="55" y="29"/>
                </a:lnTo>
                <a:lnTo>
                  <a:pt x="55" y="30"/>
                </a:lnTo>
                <a:lnTo>
                  <a:pt x="56" y="30"/>
                </a:lnTo>
                <a:lnTo>
                  <a:pt x="57" y="30"/>
                </a:lnTo>
                <a:lnTo>
                  <a:pt x="57" y="31"/>
                </a:lnTo>
                <a:lnTo>
                  <a:pt x="59" y="31"/>
                </a:lnTo>
                <a:lnTo>
                  <a:pt x="60" y="32"/>
                </a:lnTo>
                <a:lnTo>
                  <a:pt x="61" y="32"/>
                </a:lnTo>
                <a:lnTo>
                  <a:pt x="61" y="33"/>
                </a:lnTo>
                <a:lnTo>
                  <a:pt x="62" y="35"/>
                </a:lnTo>
                <a:lnTo>
                  <a:pt x="62" y="36"/>
                </a:lnTo>
                <a:lnTo>
                  <a:pt x="63" y="36"/>
                </a:lnTo>
                <a:lnTo>
                  <a:pt x="63" y="37"/>
                </a:lnTo>
                <a:lnTo>
                  <a:pt x="64" y="37"/>
                </a:lnTo>
                <a:lnTo>
                  <a:pt x="64" y="38"/>
                </a:lnTo>
                <a:lnTo>
                  <a:pt x="64" y="39"/>
                </a:lnTo>
                <a:lnTo>
                  <a:pt x="65" y="39"/>
                </a:lnTo>
                <a:lnTo>
                  <a:pt x="65" y="40"/>
                </a:lnTo>
                <a:lnTo>
                  <a:pt x="65" y="41"/>
                </a:lnTo>
                <a:lnTo>
                  <a:pt x="65" y="43"/>
                </a:lnTo>
                <a:lnTo>
                  <a:pt x="67" y="43"/>
                </a:lnTo>
                <a:lnTo>
                  <a:pt x="67" y="44"/>
                </a:lnTo>
                <a:lnTo>
                  <a:pt x="67" y="45"/>
                </a:lnTo>
                <a:lnTo>
                  <a:pt x="67" y="46"/>
                </a:lnTo>
                <a:lnTo>
                  <a:pt x="67" y="47"/>
                </a:lnTo>
                <a:lnTo>
                  <a:pt x="67" y="48"/>
                </a:lnTo>
                <a:lnTo>
                  <a:pt x="67" y="49"/>
                </a:lnTo>
                <a:lnTo>
                  <a:pt x="67" y="51"/>
                </a:lnTo>
                <a:lnTo>
                  <a:pt x="68" y="51"/>
                </a:lnTo>
                <a:lnTo>
                  <a:pt x="68" y="52"/>
                </a:lnTo>
                <a:lnTo>
                  <a:pt x="68" y="53"/>
                </a:lnTo>
                <a:lnTo>
                  <a:pt x="68" y="54"/>
                </a:lnTo>
                <a:lnTo>
                  <a:pt x="68" y="55"/>
                </a:lnTo>
                <a:lnTo>
                  <a:pt x="68" y="56"/>
                </a:lnTo>
                <a:lnTo>
                  <a:pt x="68" y="57"/>
                </a:lnTo>
                <a:lnTo>
                  <a:pt x="68" y="59"/>
                </a:lnTo>
                <a:lnTo>
                  <a:pt x="68" y="102"/>
                </a:lnTo>
                <a:lnTo>
                  <a:pt x="48" y="102"/>
                </a:lnTo>
                <a:lnTo>
                  <a:pt x="48" y="63"/>
                </a:lnTo>
                <a:lnTo>
                  <a:pt x="48" y="62"/>
                </a:lnTo>
                <a:lnTo>
                  <a:pt x="48" y="61"/>
                </a:lnTo>
                <a:lnTo>
                  <a:pt x="47" y="60"/>
                </a:lnTo>
                <a:lnTo>
                  <a:pt x="47" y="59"/>
                </a:lnTo>
                <a:lnTo>
                  <a:pt x="47" y="57"/>
                </a:lnTo>
                <a:lnTo>
                  <a:pt x="47" y="56"/>
                </a:lnTo>
                <a:lnTo>
                  <a:pt x="47" y="55"/>
                </a:lnTo>
                <a:lnTo>
                  <a:pt x="47" y="54"/>
                </a:lnTo>
                <a:lnTo>
                  <a:pt x="47" y="53"/>
                </a:lnTo>
                <a:lnTo>
                  <a:pt x="47" y="52"/>
                </a:lnTo>
                <a:lnTo>
                  <a:pt x="47" y="51"/>
                </a:lnTo>
                <a:lnTo>
                  <a:pt x="47" y="49"/>
                </a:lnTo>
                <a:lnTo>
                  <a:pt x="47" y="48"/>
                </a:lnTo>
                <a:lnTo>
                  <a:pt x="46" y="48"/>
                </a:lnTo>
                <a:lnTo>
                  <a:pt x="46" y="47"/>
                </a:lnTo>
                <a:lnTo>
                  <a:pt x="46" y="46"/>
                </a:lnTo>
                <a:lnTo>
                  <a:pt x="45" y="46"/>
                </a:lnTo>
                <a:lnTo>
                  <a:pt x="45" y="45"/>
                </a:lnTo>
                <a:lnTo>
                  <a:pt x="44" y="45"/>
                </a:lnTo>
                <a:lnTo>
                  <a:pt x="44" y="44"/>
                </a:lnTo>
                <a:lnTo>
                  <a:pt x="43" y="44"/>
                </a:lnTo>
                <a:lnTo>
                  <a:pt x="43" y="43"/>
                </a:lnTo>
                <a:lnTo>
                  <a:pt x="41" y="43"/>
                </a:lnTo>
                <a:lnTo>
                  <a:pt x="40" y="43"/>
                </a:lnTo>
                <a:lnTo>
                  <a:pt x="40" y="41"/>
                </a:lnTo>
                <a:lnTo>
                  <a:pt x="39" y="41"/>
                </a:lnTo>
                <a:lnTo>
                  <a:pt x="38" y="41"/>
                </a:lnTo>
                <a:lnTo>
                  <a:pt x="37" y="41"/>
                </a:lnTo>
                <a:lnTo>
                  <a:pt x="36" y="41"/>
                </a:lnTo>
                <a:lnTo>
                  <a:pt x="35" y="41"/>
                </a:lnTo>
                <a:lnTo>
                  <a:pt x="33" y="41"/>
                </a:lnTo>
                <a:lnTo>
                  <a:pt x="32" y="41"/>
                </a:lnTo>
                <a:lnTo>
                  <a:pt x="31" y="41"/>
                </a:lnTo>
                <a:lnTo>
                  <a:pt x="30" y="43"/>
                </a:lnTo>
                <a:lnTo>
                  <a:pt x="29" y="43"/>
                </a:lnTo>
                <a:lnTo>
                  <a:pt x="28" y="43"/>
                </a:lnTo>
                <a:lnTo>
                  <a:pt x="28" y="44"/>
                </a:lnTo>
                <a:lnTo>
                  <a:pt x="26" y="44"/>
                </a:lnTo>
                <a:lnTo>
                  <a:pt x="25" y="45"/>
                </a:lnTo>
                <a:lnTo>
                  <a:pt x="24" y="45"/>
                </a:lnTo>
                <a:lnTo>
                  <a:pt x="24" y="46"/>
                </a:lnTo>
                <a:lnTo>
                  <a:pt x="23" y="46"/>
                </a:lnTo>
                <a:lnTo>
                  <a:pt x="23" y="47"/>
                </a:lnTo>
                <a:lnTo>
                  <a:pt x="23" y="48"/>
                </a:lnTo>
                <a:lnTo>
                  <a:pt x="22" y="48"/>
                </a:lnTo>
                <a:lnTo>
                  <a:pt x="22" y="49"/>
                </a:lnTo>
                <a:lnTo>
                  <a:pt x="22" y="51"/>
                </a:lnTo>
                <a:lnTo>
                  <a:pt x="21" y="51"/>
                </a:lnTo>
                <a:lnTo>
                  <a:pt x="21" y="52"/>
                </a:lnTo>
                <a:lnTo>
                  <a:pt x="21" y="53"/>
                </a:lnTo>
                <a:lnTo>
                  <a:pt x="21" y="54"/>
                </a:lnTo>
                <a:lnTo>
                  <a:pt x="20" y="55"/>
                </a:lnTo>
                <a:lnTo>
                  <a:pt x="20" y="56"/>
                </a:lnTo>
                <a:lnTo>
                  <a:pt x="20" y="57"/>
                </a:lnTo>
                <a:lnTo>
                  <a:pt x="20" y="59"/>
                </a:lnTo>
                <a:lnTo>
                  <a:pt x="20" y="60"/>
                </a:lnTo>
                <a:lnTo>
                  <a:pt x="20" y="61"/>
                </a:lnTo>
                <a:lnTo>
                  <a:pt x="20" y="62"/>
                </a:lnTo>
                <a:lnTo>
                  <a:pt x="20" y="63"/>
                </a:lnTo>
                <a:lnTo>
                  <a:pt x="20" y="64"/>
                </a:lnTo>
                <a:lnTo>
                  <a:pt x="20" y="65"/>
                </a:lnTo>
                <a:lnTo>
                  <a:pt x="20" y="102"/>
                </a:lnTo>
                <a:lnTo>
                  <a:pt x="0" y="102"/>
                </a:lnTo>
                <a:lnTo>
                  <a:pt x="0" y="0"/>
                </a:lnTo>
                <a:lnTo>
                  <a:pt x="2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19" name="Freeform 142"/>
          <p:cNvSpPr>
            <a:spLocks/>
          </p:cNvSpPr>
          <p:nvPr/>
        </p:nvSpPr>
        <p:spPr bwMode="auto">
          <a:xfrm>
            <a:off x="8324850" y="5505450"/>
            <a:ext cx="69850" cy="163513"/>
          </a:xfrm>
          <a:custGeom>
            <a:avLst/>
            <a:gdLst>
              <a:gd name="T0" fmla="*/ 43 w 44"/>
              <a:gd name="T1" fmla="*/ 43 h 103"/>
              <a:gd name="T2" fmla="*/ 29 w 44"/>
              <a:gd name="T3" fmla="*/ 72 h 103"/>
              <a:gd name="T4" fmla="*/ 29 w 44"/>
              <a:gd name="T5" fmla="*/ 75 h 103"/>
              <a:gd name="T6" fmla="*/ 29 w 44"/>
              <a:gd name="T7" fmla="*/ 77 h 103"/>
              <a:gd name="T8" fmla="*/ 29 w 44"/>
              <a:gd name="T9" fmla="*/ 79 h 103"/>
              <a:gd name="T10" fmla="*/ 29 w 44"/>
              <a:gd name="T11" fmla="*/ 82 h 103"/>
              <a:gd name="T12" fmla="*/ 30 w 44"/>
              <a:gd name="T13" fmla="*/ 84 h 103"/>
              <a:gd name="T14" fmla="*/ 31 w 44"/>
              <a:gd name="T15" fmla="*/ 85 h 103"/>
              <a:gd name="T16" fmla="*/ 32 w 44"/>
              <a:gd name="T17" fmla="*/ 86 h 103"/>
              <a:gd name="T18" fmla="*/ 35 w 44"/>
              <a:gd name="T19" fmla="*/ 86 h 103"/>
              <a:gd name="T20" fmla="*/ 37 w 44"/>
              <a:gd name="T21" fmla="*/ 86 h 103"/>
              <a:gd name="T22" fmla="*/ 39 w 44"/>
              <a:gd name="T23" fmla="*/ 86 h 103"/>
              <a:gd name="T24" fmla="*/ 40 w 44"/>
              <a:gd name="T25" fmla="*/ 85 h 103"/>
              <a:gd name="T26" fmla="*/ 43 w 44"/>
              <a:gd name="T27" fmla="*/ 85 h 103"/>
              <a:gd name="T28" fmla="*/ 43 w 44"/>
              <a:gd name="T29" fmla="*/ 100 h 103"/>
              <a:gd name="T30" fmla="*/ 41 w 44"/>
              <a:gd name="T31" fmla="*/ 101 h 103"/>
              <a:gd name="T32" fmla="*/ 39 w 44"/>
              <a:gd name="T33" fmla="*/ 101 h 103"/>
              <a:gd name="T34" fmla="*/ 38 w 44"/>
              <a:gd name="T35" fmla="*/ 102 h 103"/>
              <a:gd name="T36" fmla="*/ 36 w 44"/>
              <a:gd name="T37" fmla="*/ 102 h 103"/>
              <a:gd name="T38" fmla="*/ 33 w 44"/>
              <a:gd name="T39" fmla="*/ 102 h 103"/>
              <a:gd name="T40" fmla="*/ 31 w 44"/>
              <a:gd name="T41" fmla="*/ 102 h 103"/>
              <a:gd name="T42" fmla="*/ 30 w 44"/>
              <a:gd name="T43" fmla="*/ 103 h 103"/>
              <a:gd name="T44" fmla="*/ 28 w 44"/>
              <a:gd name="T45" fmla="*/ 103 h 103"/>
              <a:gd name="T46" fmla="*/ 27 w 44"/>
              <a:gd name="T47" fmla="*/ 102 h 103"/>
              <a:gd name="T48" fmla="*/ 24 w 44"/>
              <a:gd name="T49" fmla="*/ 102 h 103"/>
              <a:gd name="T50" fmla="*/ 22 w 44"/>
              <a:gd name="T51" fmla="*/ 102 h 103"/>
              <a:gd name="T52" fmla="*/ 21 w 44"/>
              <a:gd name="T53" fmla="*/ 101 h 103"/>
              <a:gd name="T54" fmla="*/ 19 w 44"/>
              <a:gd name="T55" fmla="*/ 101 h 103"/>
              <a:gd name="T56" fmla="*/ 17 w 44"/>
              <a:gd name="T57" fmla="*/ 100 h 103"/>
              <a:gd name="T58" fmla="*/ 15 w 44"/>
              <a:gd name="T59" fmla="*/ 99 h 103"/>
              <a:gd name="T60" fmla="*/ 14 w 44"/>
              <a:gd name="T61" fmla="*/ 98 h 103"/>
              <a:gd name="T62" fmla="*/ 13 w 44"/>
              <a:gd name="T63" fmla="*/ 97 h 103"/>
              <a:gd name="T64" fmla="*/ 12 w 44"/>
              <a:gd name="T65" fmla="*/ 95 h 103"/>
              <a:gd name="T66" fmla="*/ 12 w 44"/>
              <a:gd name="T67" fmla="*/ 93 h 103"/>
              <a:gd name="T68" fmla="*/ 11 w 44"/>
              <a:gd name="T69" fmla="*/ 92 h 103"/>
              <a:gd name="T70" fmla="*/ 11 w 44"/>
              <a:gd name="T71" fmla="*/ 90 h 103"/>
              <a:gd name="T72" fmla="*/ 9 w 44"/>
              <a:gd name="T73" fmla="*/ 89 h 103"/>
              <a:gd name="T74" fmla="*/ 9 w 44"/>
              <a:gd name="T75" fmla="*/ 86 h 103"/>
              <a:gd name="T76" fmla="*/ 9 w 44"/>
              <a:gd name="T77" fmla="*/ 84 h 103"/>
              <a:gd name="T78" fmla="*/ 9 w 44"/>
              <a:gd name="T79" fmla="*/ 82 h 103"/>
              <a:gd name="T80" fmla="*/ 9 w 44"/>
              <a:gd name="T81" fmla="*/ 79 h 103"/>
              <a:gd name="T82" fmla="*/ 9 w 44"/>
              <a:gd name="T83" fmla="*/ 77 h 103"/>
              <a:gd name="T84" fmla="*/ 9 w 44"/>
              <a:gd name="T85" fmla="*/ 75 h 103"/>
              <a:gd name="T86" fmla="*/ 0 w 44"/>
              <a:gd name="T87" fmla="*/ 43 h 103"/>
              <a:gd name="T88" fmla="*/ 9 w 44"/>
              <a:gd name="T89" fmla="*/ 27 h 103"/>
              <a:gd name="T90" fmla="*/ 29 w 44"/>
              <a:gd name="T91" fmla="*/ 0 h 103"/>
              <a:gd name="T92" fmla="*/ 43 w 44"/>
              <a:gd name="T93" fmla="*/ 27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103"/>
              <a:gd name="T143" fmla="*/ 44 w 44"/>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103">
                <a:moveTo>
                  <a:pt x="43" y="27"/>
                </a:moveTo>
                <a:lnTo>
                  <a:pt x="43" y="43"/>
                </a:lnTo>
                <a:lnTo>
                  <a:pt x="29" y="43"/>
                </a:lnTo>
                <a:lnTo>
                  <a:pt x="29" y="72"/>
                </a:lnTo>
                <a:lnTo>
                  <a:pt x="29" y="74"/>
                </a:lnTo>
                <a:lnTo>
                  <a:pt x="29" y="75"/>
                </a:lnTo>
                <a:lnTo>
                  <a:pt x="29" y="76"/>
                </a:lnTo>
                <a:lnTo>
                  <a:pt x="29" y="77"/>
                </a:lnTo>
                <a:lnTo>
                  <a:pt x="29" y="78"/>
                </a:lnTo>
                <a:lnTo>
                  <a:pt x="29" y="79"/>
                </a:lnTo>
                <a:lnTo>
                  <a:pt x="29" y="81"/>
                </a:lnTo>
                <a:lnTo>
                  <a:pt x="29" y="82"/>
                </a:lnTo>
                <a:lnTo>
                  <a:pt x="29" y="83"/>
                </a:lnTo>
                <a:lnTo>
                  <a:pt x="30" y="84"/>
                </a:lnTo>
                <a:lnTo>
                  <a:pt x="30" y="85"/>
                </a:lnTo>
                <a:lnTo>
                  <a:pt x="31" y="85"/>
                </a:lnTo>
                <a:lnTo>
                  <a:pt x="31" y="86"/>
                </a:lnTo>
                <a:lnTo>
                  <a:pt x="32" y="86"/>
                </a:lnTo>
                <a:lnTo>
                  <a:pt x="33" y="86"/>
                </a:lnTo>
                <a:lnTo>
                  <a:pt x="35" y="86"/>
                </a:lnTo>
                <a:lnTo>
                  <a:pt x="36" y="86"/>
                </a:lnTo>
                <a:lnTo>
                  <a:pt x="37" y="86"/>
                </a:lnTo>
                <a:lnTo>
                  <a:pt x="38" y="86"/>
                </a:lnTo>
                <a:lnTo>
                  <a:pt x="39" y="86"/>
                </a:lnTo>
                <a:lnTo>
                  <a:pt x="39" y="85"/>
                </a:lnTo>
                <a:lnTo>
                  <a:pt x="40" y="85"/>
                </a:lnTo>
                <a:lnTo>
                  <a:pt x="41" y="85"/>
                </a:lnTo>
                <a:lnTo>
                  <a:pt x="43" y="85"/>
                </a:lnTo>
                <a:lnTo>
                  <a:pt x="44" y="100"/>
                </a:lnTo>
                <a:lnTo>
                  <a:pt x="43" y="100"/>
                </a:lnTo>
                <a:lnTo>
                  <a:pt x="43" y="101"/>
                </a:lnTo>
                <a:lnTo>
                  <a:pt x="41" y="101"/>
                </a:lnTo>
                <a:lnTo>
                  <a:pt x="40" y="101"/>
                </a:lnTo>
                <a:lnTo>
                  <a:pt x="39" y="101"/>
                </a:lnTo>
                <a:lnTo>
                  <a:pt x="39" y="102"/>
                </a:lnTo>
                <a:lnTo>
                  <a:pt x="38" y="102"/>
                </a:lnTo>
                <a:lnTo>
                  <a:pt x="37" y="102"/>
                </a:lnTo>
                <a:lnTo>
                  <a:pt x="36" y="102"/>
                </a:lnTo>
                <a:lnTo>
                  <a:pt x="35" y="102"/>
                </a:lnTo>
                <a:lnTo>
                  <a:pt x="33" y="102"/>
                </a:lnTo>
                <a:lnTo>
                  <a:pt x="32" y="102"/>
                </a:lnTo>
                <a:lnTo>
                  <a:pt x="31" y="102"/>
                </a:lnTo>
                <a:lnTo>
                  <a:pt x="31" y="103"/>
                </a:lnTo>
                <a:lnTo>
                  <a:pt x="30" y="103"/>
                </a:lnTo>
                <a:lnTo>
                  <a:pt x="29" y="103"/>
                </a:lnTo>
                <a:lnTo>
                  <a:pt x="28" y="103"/>
                </a:lnTo>
                <a:lnTo>
                  <a:pt x="27" y="103"/>
                </a:lnTo>
                <a:lnTo>
                  <a:pt x="27" y="102"/>
                </a:lnTo>
                <a:lnTo>
                  <a:pt x="25" y="102"/>
                </a:lnTo>
                <a:lnTo>
                  <a:pt x="24" y="102"/>
                </a:lnTo>
                <a:lnTo>
                  <a:pt x="23" y="102"/>
                </a:lnTo>
                <a:lnTo>
                  <a:pt x="22" y="102"/>
                </a:lnTo>
                <a:lnTo>
                  <a:pt x="21" y="102"/>
                </a:lnTo>
                <a:lnTo>
                  <a:pt x="21" y="101"/>
                </a:lnTo>
                <a:lnTo>
                  <a:pt x="20" y="101"/>
                </a:lnTo>
                <a:lnTo>
                  <a:pt x="19" y="101"/>
                </a:lnTo>
                <a:lnTo>
                  <a:pt x="17" y="101"/>
                </a:lnTo>
                <a:lnTo>
                  <a:pt x="17" y="100"/>
                </a:lnTo>
                <a:lnTo>
                  <a:pt x="16" y="100"/>
                </a:lnTo>
                <a:lnTo>
                  <a:pt x="15" y="99"/>
                </a:lnTo>
                <a:lnTo>
                  <a:pt x="14" y="99"/>
                </a:lnTo>
                <a:lnTo>
                  <a:pt x="14" y="98"/>
                </a:lnTo>
                <a:lnTo>
                  <a:pt x="13" y="98"/>
                </a:lnTo>
                <a:lnTo>
                  <a:pt x="13" y="97"/>
                </a:lnTo>
                <a:lnTo>
                  <a:pt x="13" y="95"/>
                </a:lnTo>
                <a:lnTo>
                  <a:pt x="12" y="95"/>
                </a:lnTo>
                <a:lnTo>
                  <a:pt x="12" y="94"/>
                </a:lnTo>
                <a:lnTo>
                  <a:pt x="12" y="93"/>
                </a:lnTo>
                <a:lnTo>
                  <a:pt x="11" y="93"/>
                </a:lnTo>
                <a:lnTo>
                  <a:pt x="11" y="92"/>
                </a:lnTo>
                <a:lnTo>
                  <a:pt x="11" y="91"/>
                </a:lnTo>
                <a:lnTo>
                  <a:pt x="11" y="90"/>
                </a:lnTo>
                <a:lnTo>
                  <a:pt x="9" y="90"/>
                </a:lnTo>
                <a:lnTo>
                  <a:pt x="9" y="89"/>
                </a:lnTo>
                <a:lnTo>
                  <a:pt x="9" y="87"/>
                </a:lnTo>
                <a:lnTo>
                  <a:pt x="9" y="86"/>
                </a:lnTo>
                <a:lnTo>
                  <a:pt x="9" y="85"/>
                </a:lnTo>
                <a:lnTo>
                  <a:pt x="9" y="84"/>
                </a:lnTo>
                <a:lnTo>
                  <a:pt x="9" y="83"/>
                </a:lnTo>
                <a:lnTo>
                  <a:pt x="9" y="82"/>
                </a:lnTo>
                <a:lnTo>
                  <a:pt x="9" y="81"/>
                </a:lnTo>
                <a:lnTo>
                  <a:pt x="9" y="79"/>
                </a:lnTo>
                <a:lnTo>
                  <a:pt x="9" y="78"/>
                </a:lnTo>
                <a:lnTo>
                  <a:pt x="9" y="77"/>
                </a:lnTo>
                <a:lnTo>
                  <a:pt x="9" y="76"/>
                </a:lnTo>
                <a:lnTo>
                  <a:pt x="9" y="75"/>
                </a:lnTo>
                <a:lnTo>
                  <a:pt x="9" y="43"/>
                </a:lnTo>
                <a:lnTo>
                  <a:pt x="0" y="43"/>
                </a:lnTo>
                <a:lnTo>
                  <a:pt x="0" y="27"/>
                </a:lnTo>
                <a:lnTo>
                  <a:pt x="9" y="27"/>
                </a:lnTo>
                <a:lnTo>
                  <a:pt x="9" y="12"/>
                </a:lnTo>
                <a:lnTo>
                  <a:pt x="29" y="0"/>
                </a:lnTo>
                <a:lnTo>
                  <a:pt x="29" y="27"/>
                </a:lnTo>
                <a:lnTo>
                  <a:pt x="43" y="2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20" name="Freeform 143"/>
          <p:cNvSpPr>
            <a:spLocks noEditPoints="1"/>
          </p:cNvSpPr>
          <p:nvPr/>
        </p:nvSpPr>
        <p:spPr bwMode="auto">
          <a:xfrm>
            <a:off x="8408988" y="5502275"/>
            <a:ext cx="115887" cy="163513"/>
          </a:xfrm>
          <a:custGeom>
            <a:avLst/>
            <a:gdLst>
              <a:gd name="T0" fmla="*/ 27 w 73"/>
              <a:gd name="T1" fmla="*/ 73 h 103"/>
              <a:gd name="T2" fmla="*/ 27 w 73"/>
              <a:gd name="T3" fmla="*/ 68 h 103"/>
              <a:gd name="T4" fmla="*/ 29 w 73"/>
              <a:gd name="T5" fmla="*/ 62 h 103"/>
              <a:gd name="T6" fmla="*/ 31 w 73"/>
              <a:gd name="T7" fmla="*/ 57 h 103"/>
              <a:gd name="T8" fmla="*/ 33 w 73"/>
              <a:gd name="T9" fmla="*/ 53 h 103"/>
              <a:gd name="T10" fmla="*/ 37 w 73"/>
              <a:gd name="T11" fmla="*/ 50 h 103"/>
              <a:gd name="T12" fmla="*/ 39 w 73"/>
              <a:gd name="T13" fmla="*/ 47 h 103"/>
              <a:gd name="T14" fmla="*/ 45 w 73"/>
              <a:gd name="T15" fmla="*/ 44 h 103"/>
              <a:gd name="T16" fmla="*/ 47 w 73"/>
              <a:gd name="T17" fmla="*/ 40 h 103"/>
              <a:gd name="T18" fmla="*/ 53 w 73"/>
              <a:gd name="T19" fmla="*/ 36 h 103"/>
              <a:gd name="T20" fmla="*/ 54 w 73"/>
              <a:gd name="T21" fmla="*/ 31 h 103"/>
              <a:gd name="T22" fmla="*/ 55 w 73"/>
              <a:gd name="T23" fmla="*/ 26 h 103"/>
              <a:gd name="T24" fmla="*/ 53 w 73"/>
              <a:gd name="T25" fmla="*/ 23 h 103"/>
              <a:gd name="T26" fmla="*/ 50 w 73"/>
              <a:gd name="T27" fmla="*/ 19 h 103"/>
              <a:gd name="T28" fmla="*/ 47 w 73"/>
              <a:gd name="T29" fmla="*/ 17 h 103"/>
              <a:gd name="T30" fmla="*/ 43 w 73"/>
              <a:gd name="T31" fmla="*/ 15 h 103"/>
              <a:gd name="T32" fmla="*/ 38 w 73"/>
              <a:gd name="T33" fmla="*/ 15 h 103"/>
              <a:gd name="T34" fmla="*/ 32 w 73"/>
              <a:gd name="T35" fmla="*/ 15 h 103"/>
              <a:gd name="T36" fmla="*/ 27 w 73"/>
              <a:gd name="T37" fmla="*/ 17 h 103"/>
              <a:gd name="T38" fmla="*/ 24 w 73"/>
              <a:gd name="T39" fmla="*/ 19 h 103"/>
              <a:gd name="T40" fmla="*/ 22 w 73"/>
              <a:gd name="T41" fmla="*/ 23 h 103"/>
              <a:gd name="T42" fmla="*/ 19 w 73"/>
              <a:gd name="T43" fmla="*/ 26 h 103"/>
              <a:gd name="T44" fmla="*/ 18 w 73"/>
              <a:gd name="T45" fmla="*/ 32 h 103"/>
              <a:gd name="T46" fmla="*/ 1 w 73"/>
              <a:gd name="T47" fmla="*/ 25 h 103"/>
              <a:gd name="T48" fmla="*/ 2 w 73"/>
              <a:gd name="T49" fmla="*/ 21 h 103"/>
              <a:gd name="T50" fmla="*/ 5 w 73"/>
              <a:gd name="T51" fmla="*/ 16 h 103"/>
              <a:gd name="T52" fmla="*/ 8 w 73"/>
              <a:gd name="T53" fmla="*/ 11 h 103"/>
              <a:gd name="T54" fmla="*/ 13 w 73"/>
              <a:gd name="T55" fmla="*/ 7 h 103"/>
              <a:gd name="T56" fmla="*/ 17 w 73"/>
              <a:gd name="T57" fmla="*/ 3 h 103"/>
              <a:gd name="T58" fmla="*/ 22 w 73"/>
              <a:gd name="T59" fmla="*/ 2 h 103"/>
              <a:gd name="T60" fmla="*/ 26 w 73"/>
              <a:gd name="T61" fmla="*/ 1 h 103"/>
              <a:gd name="T62" fmla="*/ 32 w 73"/>
              <a:gd name="T63" fmla="*/ 0 h 103"/>
              <a:gd name="T64" fmla="*/ 38 w 73"/>
              <a:gd name="T65" fmla="*/ 0 h 103"/>
              <a:gd name="T66" fmla="*/ 43 w 73"/>
              <a:gd name="T67" fmla="*/ 0 h 103"/>
              <a:gd name="T68" fmla="*/ 49 w 73"/>
              <a:gd name="T69" fmla="*/ 1 h 103"/>
              <a:gd name="T70" fmla="*/ 55 w 73"/>
              <a:gd name="T71" fmla="*/ 2 h 103"/>
              <a:gd name="T72" fmla="*/ 58 w 73"/>
              <a:gd name="T73" fmla="*/ 5 h 103"/>
              <a:gd name="T74" fmla="*/ 62 w 73"/>
              <a:gd name="T75" fmla="*/ 7 h 103"/>
              <a:gd name="T76" fmla="*/ 65 w 73"/>
              <a:gd name="T77" fmla="*/ 9 h 103"/>
              <a:gd name="T78" fmla="*/ 68 w 73"/>
              <a:gd name="T79" fmla="*/ 13 h 103"/>
              <a:gd name="T80" fmla="*/ 71 w 73"/>
              <a:gd name="T81" fmla="*/ 17 h 103"/>
              <a:gd name="T82" fmla="*/ 72 w 73"/>
              <a:gd name="T83" fmla="*/ 22 h 103"/>
              <a:gd name="T84" fmla="*/ 73 w 73"/>
              <a:gd name="T85" fmla="*/ 26 h 103"/>
              <a:gd name="T86" fmla="*/ 73 w 73"/>
              <a:gd name="T87" fmla="*/ 32 h 103"/>
              <a:gd name="T88" fmla="*/ 72 w 73"/>
              <a:gd name="T89" fmla="*/ 38 h 103"/>
              <a:gd name="T90" fmla="*/ 70 w 73"/>
              <a:gd name="T91" fmla="*/ 42 h 103"/>
              <a:gd name="T92" fmla="*/ 66 w 73"/>
              <a:gd name="T93" fmla="*/ 46 h 103"/>
              <a:gd name="T94" fmla="*/ 63 w 73"/>
              <a:gd name="T95" fmla="*/ 49 h 103"/>
              <a:gd name="T96" fmla="*/ 57 w 73"/>
              <a:gd name="T97" fmla="*/ 55 h 103"/>
              <a:gd name="T98" fmla="*/ 54 w 73"/>
              <a:gd name="T99" fmla="*/ 57 h 103"/>
              <a:gd name="T100" fmla="*/ 51 w 73"/>
              <a:gd name="T101" fmla="*/ 61 h 103"/>
              <a:gd name="T102" fmla="*/ 48 w 73"/>
              <a:gd name="T103" fmla="*/ 63 h 103"/>
              <a:gd name="T104" fmla="*/ 46 w 73"/>
              <a:gd name="T105" fmla="*/ 66 h 103"/>
              <a:gd name="T106" fmla="*/ 46 w 73"/>
              <a:gd name="T107" fmla="*/ 72 h 103"/>
              <a:gd name="T108" fmla="*/ 27 w 73"/>
              <a:gd name="T109" fmla="*/ 103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103"/>
              <a:gd name="T167" fmla="*/ 73 w 73"/>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103">
                <a:moveTo>
                  <a:pt x="46" y="77"/>
                </a:moveTo>
                <a:lnTo>
                  <a:pt x="27" y="77"/>
                </a:lnTo>
                <a:lnTo>
                  <a:pt x="27" y="76"/>
                </a:lnTo>
                <a:lnTo>
                  <a:pt x="27" y="74"/>
                </a:lnTo>
                <a:lnTo>
                  <a:pt x="27" y="73"/>
                </a:lnTo>
                <a:lnTo>
                  <a:pt x="27" y="72"/>
                </a:lnTo>
                <a:lnTo>
                  <a:pt x="27" y="71"/>
                </a:lnTo>
                <a:lnTo>
                  <a:pt x="27" y="70"/>
                </a:lnTo>
                <a:lnTo>
                  <a:pt x="27" y="69"/>
                </a:lnTo>
                <a:lnTo>
                  <a:pt x="27" y="68"/>
                </a:lnTo>
                <a:lnTo>
                  <a:pt x="27" y="66"/>
                </a:lnTo>
                <a:lnTo>
                  <a:pt x="27" y="65"/>
                </a:lnTo>
                <a:lnTo>
                  <a:pt x="29" y="64"/>
                </a:lnTo>
                <a:lnTo>
                  <a:pt x="29" y="63"/>
                </a:lnTo>
                <a:lnTo>
                  <a:pt x="29" y="62"/>
                </a:lnTo>
                <a:lnTo>
                  <a:pt x="29" y="61"/>
                </a:lnTo>
                <a:lnTo>
                  <a:pt x="30" y="61"/>
                </a:lnTo>
                <a:lnTo>
                  <a:pt x="30" y="60"/>
                </a:lnTo>
                <a:lnTo>
                  <a:pt x="30" y="58"/>
                </a:lnTo>
                <a:lnTo>
                  <a:pt x="31" y="57"/>
                </a:lnTo>
                <a:lnTo>
                  <a:pt x="31" y="56"/>
                </a:lnTo>
                <a:lnTo>
                  <a:pt x="32" y="56"/>
                </a:lnTo>
                <a:lnTo>
                  <a:pt x="32" y="55"/>
                </a:lnTo>
                <a:lnTo>
                  <a:pt x="33" y="54"/>
                </a:lnTo>
                <a:lnTo>
                  <a:pt x="33" y="53"/>
                </a:lnTo>
                <a:lnTo>
                  <a:pt x="34" y="53"/>
                </a:lnTo>
                <a:lnTo>
                  <a:pt x="34" y="52"/>
                </a:lnTo>
                <a:lnTo>
                  <a:pt x="35" y="52"/>
                </a:lnTo>
                <a:lnTo>
                  <a:pt x="35" y="50"/>
                </a:lnTo>
                <a:lnTo>
                  <a:pt x="37" y="50"/>
                </a:lnTo>
                <a:lnTo>
                  <a:pt x="37" y="49"/>
                </a:lnTo>
                <a:lnTo>
                  <a:pt x="38" y="49"/>
                </a:lnTo>
                <a:lnTo>
                  <a:pt x="38" y="48"/>
                </a:lnTo>
                <a:lnTo>
                  <a:pt x="39" y="48"/>
                </a:lnTo>
                <a:lnTo>
                  <a:pt x="39" y="47"/>
                </a:lnTo>
                <a:lnTo>
                  <a:pt x="40" y="47"/>
                </a:lnTo>
                <a:lnTo>
                  <a:pt x="41" y="46"/>
                </a:lnTo>
                <a:lnTo>
                  <a:pt x="42" y="45"/>
                </a:lnTo>
                <a:lnTo>
                  <a:pt x="43" y="44"/>
                </a:lnTo>
                <a:lnTo>
                  <a:pt x="45" y="44"/>
                </a:lnTo>
                <a:lnTo>
                  <a:pt x="45" y="42"/>
                </a:lnTo>
                <a:lnTo>
                  <a:pt x="46" y="42"/>
                </a:lnTo>
                <a:lnTo>
                  <a:pt x="46" y="41"/>
                </a:lnTo>
                <a:lnTo>
                  <a:pt x="47" y="41"/>
                </a:lnTo>
                <a:lnTo>
                  <a:pt x="47" y="40"/>
                </a:lnTo>
                <a:lnTo>
                  <a:pt x="48" y="40"/>
                </a:lnTo>
                <a:lnTo>
                  <a:pt x="49" y="39"/>
                </a:lnTo>
                <a:lnTo>
                  <a:pt x="50" y="38"/>
                </a:lnTo>
                <a:lnTo>
                  <a:pt x="51" y="37"/>
                </a:lnTo>
                <a:lnTo>
                  <a:pt x="53" y="36"/>
                </a:lnTo>
                <a:lnTo>
                  <a:pt x="53" y="34"/>
                </a:lnTo>
                <a:lnTo>
                  <a:pt x="54" y="34"/>
                </a:lnTo>
                <a:lnTo>
                  <a:pt x="54" y="33"/>
                </a:lnTo>
                <a:lnTo>
                  <a:pt x="54" y="32"/>
                </a:lnTo>
                <a:lnTo>
                  <a:pt x="54" y="31"/>
                </a:lnTo>
                <a:lnTo>
                  <a:pt x="55" y="31"/>
                </a:lnTo>
                <a:lnTo>
                  <a:pt x="55" y="30"/>
                </a:lnTo>
                <a:lnTo>
                  <a:pt x="55" y="29"/>
                </a:lnTo>
                <a:lnTo>
                  <a:pt x="55" y="28"/>
                </a:lnTo>
                <a:lnTo>
                  <a:pt x="55" y="26"/>
                </a:lnTo>
                <a:lnTo>
                  <a:pt x="55" y="25"/>
                </a:lnTo>
                <a:lnTo>
                  <a:pt x="54" y="25"/>
                </a:lnTo>
                <a:lnTo>
                  <a:pt x="54" y="24"/>
                </a:lnTo>
                <a:lnTo>
                  <a:pt x="54" y="23"/>
                </a:lnTo>
                <a:lnTo>
                  <a:pt x="53" y="23"/>
                </a:lnTo>
                <a:lnTo>
                  <a:pt x="53" y="22"/>
                </a:lnTo>
                <a:lnTo>
                  <a:pt x="53" y="21"/>
                </a:lnTo>
                <a:lnTo>
                  <a:pt x="51" y="21"/>
                </a:lnTo>
                <a:lnTo>
                  <a:pt x="51" y="19"/>
                </a:lnTo>
                <a:lnTo>
                  <a:pt x="50" y="19"/>
                </a:lnTo>
                <a:lnTo>
                  <a:pt x="50" y="18"/>
                </a:lnTo>
                <a:lnTo>
                  <a:pt x="49" y="18"/>
                </a:lnTo>
                <a:lnTo>
                  <a:pt x="49" y="17"/>
                </a:lnTo>
                <a:lnTo>
                  <a:pt x="48" y="17"/>
                </a:lnTo>
                <a:lnTo>
                  <a:pt x="47" y="17"/>
                </a:lnTo>
                <a:lnTo>
                  <a:pt x="47" y="16"/>
                </a:lnTo>
                <a:lnTo>
                  <a:pt x="46" y="16"/>
                </a:lnTo>
                <a:lnTo>
                  <a:pt x="45" y="16"/>
                </a:lnTo>
                <a:lnTo>
                  <a:pt x="45" y="15"/>
                </a:lnTo>
                <a:lnTo>
                  <a:pt x="43" y="15"/>
                </a:lnTo>
                <a:lnTo>
                  <a:pt x="42" y="15"/>
                </a:lnTo>
                <a:lnTo>
                  <a:pt x="41" y="15"/>
                </a:lnTo>
                <a:lnTo>
                  <a:pt x="40" y="15"/>
                </a:lnTo>
                <a:lnTo>
                  <a:pt x="39" y="15"/>
                </a:lnTo>
                <a:lnTo>
                  <a:pt x="38" y="15"/>
                </a:lnTo>
                <a:lnTo>
                  <a:pt x="37" y="15"/>
                </a:lnTo>
                <a:lnTo>
                  <a:pt x="35" y="15"/>
                </a:lnTo>
                <a:lnTo>
                  <a:pt x="34" y="15"/>
                </a:lnTo>
                <a:lnTo>
                  <a:pt x="33" y="15"/>
                </a:lnTo>
                <a:lnTo>
                  <a:pt x="32" y="15"/>
                </a:lnTo>
                <a:lnTo>
                  <a:pt x="31" y="16"/>
                </a:lnTo>
                <a:lnTo>
                  <a:pt x="30" y="16"/>
                </a:lnTo>
                <a:lnTo>
                  <a:pt x="29" y="16"/>
                </a:lnTo>
                <a:lnTo>
                  <a:pt x="29" y="17"/>
                </a:lnTo>
                <a:lnTo>
                  <a:pt x="27" y="17"/>
                </a:lnTo>
                <a:lnTo>
                  <a:pt x="26" y="17"/>
                </a:lnTo>
                <a:lnTo>
                  <a:pt x="26" y="18"/>
                </a:lnTo>
                <a:lnTo>
                  <a:pt x="25" y="18"/>
                </a:lnTo>
                <a:lnTo>
                  <a:pt x="25" y="19"/>
                </a:lnTo>
                <a:lnTo>
                  <a:pt x="24" y="19"/>
                </a:lnTo>
                <a:lnTo>
                  <a:pt x="24" y="21"/>
                </a:lnTo>
                <a:lnTo>
                  <a:pt x="23" y="21"/>
                </a:lnTo>
                <a:lnTo>
                  <a:pt x="23" y="22"/>
                </a:lnTo>
                <a:lnTo>
                  <a:pt x="22" y="22"/>
                </a:lnTo>
                <a:lnTo>
                  <a:pt x="22" y="23"/>
                </a:lnTo>
                <a:lnTo>
                  <a:pt x="22" y="24"/>
                </a:lnTo>
                <a:lnTo>
                  <a:pt x="21" y="24"/>
                </a:lnTo>
                <a:lnTo>
                  <a:pt x="21" y="25"/>
                </a:lnTo>
                <a:lnTo>
                  <a:pt x="21" y="26"/>
                </a:lnTo>
                <a:lnTo>
                  <a:pt x="19" y="26"/>
                </a:lnTo>
                <a:lnTo>
                  <a:pt x="19" y="28"/>
                </a:lnTo>
                <a:lnTo>
                  <a:pt x="19" y="29"/>
                </a:lnTo>
                <a:lnTo>
                  <a:pt x="18" y="30"/>
                </a:lnTo>
                <a:lnTo>
                  <a:pt x="18" y="31"/>
                </a:lnTo>
                <a:lnTo>
                  <a:pt x="18" y="32"/>
                </a:lnTo>
                <a:lnTo>
                  <a:pt x="0" y="30"/>
                </a:lnTo>
                <a:lnTo>
                  <a:pt x="0" y="29"/>
                </a:lnTo>
                <a:lnTo>
                  <a:pt x="0" y="28"/>
                </a:lnTo>
                <a:lnTo>
                  <a:pt x="1" y="26"/>
                </a:lnTo>
                <a:lnTo>
                  <a:pt x="1" y="25"/>
                </a:lnTo>
                <a:lnTo>
                  <a:pt x="1" y="24"/>
                </a:lnTo>
                <a:lnTo>
                  <a:pt x="1" y="23"/>
                </a:lnTo>
                <a:lnTo>
                  <a:pt x="1" y="22"/>
                </a:lnTo>
                <a:lnTo>
                  <a:pt x="2" y="22"/>
                </a:lnTo>
                <a:lnTo>
                  <a:pt x="2" y="21"/>
                </a:lnTo>
                <a:lnTo>
                  <a:pt x="2" y="19"/>
                </a:lnTo>
                <a:lnTo>
                  <a:pt x="3" y="18"/>
                </a:lnTo>
                <a:lnTo>
                  <a:pt x="3" y="17"/>
                </a:lnTo>
                <a:lnTo>
                  <a:pt x="5" y="17"/>
                </a:lnTo>
                <a:lnTo>
                  <a:pt x="5" y="16"/>
                </a:lnTo>
                <a:lnTo>
                  <a:pt x="5" y="15"/>
                </a:lnTo>
                <a:lnTo>
                  <a:pt x="6" y="15"/>
                </a:lnTo>
                <a:lnTo>
                  <a:pt x="6" y="14"/>
                </a:lnTo>
                <a:lnTo>
                  <a:pt x="7" y="13"/>
                </a:lnTo>
                <a:lnTo>
                  <a:pt x="8" y="11"/>
                </a:lnTo>
                <a:lnTo>
                  <a:pt x="9" y="10"/>
                </a:lnTo>
                <a:lnTo>
                  <a:pt x="9" y="9"/>
                </a:lnTo>
                <a:lnTo>
                  <a:pt x="10" y="9"/>
                </a:lnTo>
                <a:lnTo>
                  <a:pt x="11" y="8"/>
                </a:lnTo>
                <a:lnTo>
                  <a:pt x="13" y="7"/>
                </a:lnTo>
                <a:lnTo>
                  <a:pt x="14" y="6"/>
                </a:lnTo>
                <a:lnTo>
                  <a:pt x="15" y="6"/>
                </a:lnTo>
                <a:lnTo>
                  <a:pt x="16" y="5"/>
                </a:lnTo>
                <a:lnTo>
                  <a:pt x="17" y="5"/>
                </a:lnTo>
                <a:lnTo>
                  <a:pt x="17" y="3"/>
                </a:lnTo>
                <a:lnTo>
                  <a:pt x="18" y="3"/>
                </a:lnTo>
                <a:lnTo>
                  <a:pt x="19" y="3"/>
                </a:lnTo>
                <a:lnTo>
                  <a:pt x="19" y="2"/>
                </a:lnTo>
                <a:lnTo>
                  <a:pt x="21" y="2"/>
                </a:lnTo>
                <a:lnTo>
                  <a:pt x="22" y="2"/>
                </a:lnTo>
                <a:lnTo>
                  <a:pt x="23" y="2"/>
                </a:lnTo>
                <a:lnTo>
                  <a:pt x="23" y="1"/>
                </a:lnTo>
                <a:lnTo>
                  <a:pt x="24" y="1"/>
                </a:lnTo>
                <a:lnTo>
                  <a:pt x="25" y="1"/>
                </a:lnTo>
                <a:lnTo>
                  <a:pt x="26" y="1"/>
                </a:lnTo>
                <a:lnTo>
                  <a:pt x="27" y="0"/>
                </a:lnTo>
                <a:lnTo>
                  <a:pt x="29" y="0"/>
                </a:lnTo>
                <a:lnTo>
                  <a:pt x="30" y="0"/>
                </a:lnTo>
                <a:lnTo>
                  <a:pt x="31" y="0"/>
                </a:lnTo>
                <a:lnTo>
                  <a:pt x="32" y="0"/>
                </a:lnTo>
                <a:lnTo>
                  <a:pt x="33" y="0"/>
                </a:lnTo>
                <a:lnTo>
                  <a:pt x="34" y="0"/>
                </a:lnTo>
                <a:lnTo>
                  <a:pt x="35" y="0"/>
                </a:lnTo>
                <a:lnTo>
                  <a:pt x="37" y="0"/>
                </a:lnTo>
                <a:lnTo>
                  <a:pt x="38" y="0"/>
                </a:lnTo>
                <a:lnTo>
                  <a:pt x="39" y="0"/>
                </a:lnTo>
                <a:lnTo>
                  <a:pt x="40" y="0"/>
                </a:lnTo>
                <a:lnTo>
                  <a:pt x="41" y="0"/>
                </a:lnTo>
                <a:lnTo>
                  <a:pt x="42" y="0"/>
                </a:lnTo>
                <a:lnTo>
                  <a:pt x="43" y="0"/>
                </a:lnTo>
                <a:lnTo>
                  <a:pt x="45" y="0"/>
                </a:lnTo>
                <a:lnTo>
                  <a:pt x="46" y="0"/>
                </a:lnTo>
                <a:lnTo>
                  <a:pt x="47" y="0"/>
                </a:lnTo>
                <a:lnTo>
                  <a:pt x="48" y="1"/>
                </a:lnTo>
                <a:lnTo>
                  <a:pt x="49" y="1"/>
                </a:lnTo>
                <a:lnTo>
                  <a:pt x="50" y="1"/>
                </a:lnTo>
                <a:lnTo>
                  <a:pt x="51" y="1"/>
                </a:lnTo>
                <a:lnTo>
                  <a:pt x="53" y="2"/>
                </a:lnTo>
                <a:lnTo>
                  <a:pt x="54" y="2"/>
                </a:lnTo>
                <a:lnTo>
                  <a:pt x="55" y="2"/>
                </a:lnTo>
                <a:lnTo>
                  <a:pt x="55" y="3"/>
                </a:lnTo>
                <a:lnTo>
                  <a:pt x="56" y="3"/>
                </a:lnTo>
                <a:lnTo>
                  <a:pt x="57" y="3"/>
                </a:lnTo>
                <a:lnTo>
                  <a:pt x="57" y="5"/>
                </a:lnTo>
                <a:lnTo>
                  <a:pt x="58" y="5"/>
                </a:lnTo>
                <a:lnTo>
                  <a:pt x="60" y="5"/>
                </a:lnTo>
                <a:lnTo>
                  <a:pt x="60" y="6"/>
                </a:lnTo>
                <a:lnTo>
                  <a:pt x="61" y="6"/>
                </a:lnTo>
                <a:lnTo>
                  <a:pt x="61" y="7"/>
                </a:lnTo>
                <a:lnTo>
                  <a:pt x="62" y="7"/>
                </a:lnTo>
                <a:lnTo>
                  <a:pt x="63" y="7"/>
                </a:lnTo>
                <a:lnTo>
                  <a:pt x="63" y="8"/>
                </a:lnTo>
                <a:lnTo>
                  <a:pt x="64" y="8"/>
                </a:lnTo>
                <a:lnTo>
                  <a:pt x="64" y="9"/>
                </a:lnTo>
                <a:lnTo>
                  <a:pt x="65" y="9"/>
                </a:lnTo>
                <a:lnTo>
                  <a:pt x="65" y="10"/>
                </a:lnTo>
                <a:lnTo>
                  <a:pt x="66" y="10"/>
                </a:lnTo>
                <a:lnTo>
                  <a:pt x="66" y="11"/>
                </a:lnTo>
                <a:lnTo>
                  <a:pt x="68" y="11"/>
                </a:lnTo>
                <a:lnTo>
                  <a:pt x="68" y="13"/>
                </a:lnTo>
                <a:lnTo>
                  <a:pt x="69" y="13"/>
                </a:lnTo>
                <a:lnTo>
                  <a:pt x="69" y="14"/>
                </a:lnTo>
                <a:lnTo>
                  <a:pt x="70" y="15"/>
                </a:lnTo>
                <a:lnTo>
                  <a:pt x="70" y="16"/>
                </a:lnTo>
                <a:lnTo>
                  <a:pt x="71" y="17"/>
                </a:lnTo>
                <a:lnTo>
                  <a:pt x="71" y="18"/>
                </a:lnTo>
                <a:lnTo>
                  <a:pt x="72" y="18"/>
                </a:lnTo>
                <a:lnTo>
                  <a:pt x="72" y="19"/>
                </a:lnTo>
                <a:lnTo>
                  <a:pt x="72" y="21"/>
                </a:lnTo>
                <a:lnTo>
                  <a:pt x="72" y="22"/>
                </a:lnTo>
                <a:lnTo>
                  <a:pt x="73" y="22"/>
                </a:lnTo>
                <a:lnTo>
                  <a:pt x="73" y="23"/>
                </a:lnTo>
                <a:lnTo>
                  <a:pt x="73" y="24"/>
                </a:lnTo>
                <a:lnTo>
                  <a:pt x="73" y="25"/>
                </a:lnTo>
                <a:lnTo>
                  <a:pt x="73" y="26"/>
                </a:lnTo>
                <a:lnTo>
                  <a:pt x="73" y="28"/>
                </a:lnTo>
                <a:lnTo>
                  <a:pt x="73" y="29"/>
                </a:lnTo>
                <a:lnTo>
                  <a:pt x="73" y="30"/>
                </a:lnTo>
                <a:lnTo>
                  <a:pt x="73" y="31"/>
                </a:lnTo>
                <a:lnTo>
                  <a:pt x="73" y="32"/>
                </a:lnTo>
                <a:lnTo>
                  <a:pt x="73" y="33"/>
                </a:lnTo>
                <a:lnTo>
                  <a:pt x="73" y="34"/>
                </a:lnTo>
                <a:lnTo>
                  <a:pt x="73" y="36"/>
                </a:lnTo>
                <a:lnTo>
                  <a:pt x="72" y="37"/>
                </a:lnTo>
                <a:lnTo>
                  <a:pt x="72" y="38"/>
                </a:lnTo>
                <a:lnTo>
                  <a:pt x="72" y="39"/>
                </a:lnTo>
                <a:lnTo>
                  <a:pt x="71" y="39"/>
                </a:lnTo>
                <a:lnTo>
                  <a:pt x="71" y="40"/>
                </a:lnTo>
                <a:lnTo>
                  <a:pt x="70" y="41"/>
                </a:lnTo>
                <a:lnTo>
                  <a:pt x="70" y="42"/>
                </a:lnTo>
                <a:lnTo>
                  <a:pt x="69" y="42"/>
                </a:lnTo>
                <a:lnTo>
                  <a:pt x="69" y="44"/>
                </a:lnTo>
                <a:lnTo>
                  <a:pt x="68" y="45"/>
                </a:lnTo>
                <a:lnTo>
                  <a:pt x="68" y="46"/>
                </a:lnTo>
                <a:lnTo>
                  <a:pt x="66" y="46"/>
                </a:lnTo>
                <a:lnTo>
                  <a:pt x="65" y="47"/>
                </a:lnTo>
                <a:lnTo>
                  <a:pt x="65" y="48"/>
                </a:lnTo>
                <a:lnTo>
                  <a:pt x="64" y="48"/>
                </a:lnTo>
                <a:lnTo>
                  <a:pt x="64" y="49"/>
                </a:lnTo>
                <a:lnTo>
                  <a:pt x="63" y="49"/>
                </a:lnTo>
                <a:lnTo>
                  <a:pt x="62" y="50"/>
                </a:lnTo>
                <a:lnTo>
                  <a:pt x="61" y="52"/>
                </a:lnTo>
                <a:lnTo>
                  <a:pt x="60" y="53"/>
                </a:lnTo>
                <a:lnTo>
                  <a:pt x="58" y="54"/>
                </a:lnTo>
                <a:lnTo>
                  <a:pt x="57" y="55"/>
                </a:lnTo>
                <a:lnTo>
                  <a:pt x="56" y="55"/>
                </a:lnTo>
                <a:lnTo>
                  <a:pt x="56" y="56"/>
                </a:lnTo>
                <a:lnTo>
                  <a:pt x="55" y="56"/>
                </a:lnTo>
                <a:lnTo>
                  <a:pt x="55" y="57"/>
                </a:lnTo>
                <a:lnTo>
                  <a:pt x="54" y="57"/>
                </a:lnTo>
                <a:lnTo>
                  <a:pt x="54" y="58"/>
                </a:lnTo>
                <a:lnTo>
                  <a:pt x="53" y="58"/>
                </a:lnTo>
                <a:lnTo>
                  <a:pt x="53" y="60"/>
                </a:lnTo>
                <a:lnTo>
                  <a:pt x="51" y="60"/>
                </a:lnTo>
                <a:lnTo>
                  <a:pt x="51" y="61"/>
                </a:lnTo>
                <a:lnTo>
                  <a:pt x="50" y="61"/>
                </a:lnTo>
                <a:lnTo>
                  <a:pt x="50" y="62"/>
                </a:lnTo>
                <a:lnTo>
                  <a:pt x="49" y="62"/>
                </a:lnTo>
                <a:lnTo>
                  <a:pt x="49" y="63"/>
                </a:lnTo>
                <a:lnTo>
                  <a:pt x="48" y="63"/>
                </a:lnTo>
                <a:lnTo>
                  <a:pt x="48" y="64"/>
                </a:lnTo>
                <a:lnTo>
                  <a:pt x="47" y="64"/>
                </a:lnTo>
                <a:lnTo>
                  <a:pt x="47" y="65"/>
                </a:lnTo>
                <a:lnTo>
                  <a:pt x="47" y="66"/>
                </a:lnTo>
                <a:lnTo>
                  <a:pt x="46" y="66"/>
                </a:lnTo>
                <a:lnTo>
                  <a:pt x="46" y="68"/>
                </a:lnTo>
                <a:lnTo>
                  <a:pt x="46" y="69"/>
                </a:lnTo>
                <a:lnTo>
                  <a:pt x="46" y="70"/>
                </a:lnTo>
                <a:lnTo>
                  <a:pt x="46" y="71"/>
                </a:lnTo>
                <a:lnTo>
                  <a:pt x="46" y="72"/>
                </a:lnTo>
                <a:lnTo>
                  <a:pt x="46" y="73"/>
                </a:lnTo>
                <a:lnTo>
                  <a:pt x="46" y="74"/>
                </a:lnTo>
                <a:lnTo>
                  <a:pt x="46" y="76"/>
                </a:lnTo>
                <a:lnTo>
                  <a:pt x="46" y="77"/>
                </a:lnTo>
                <a:close/>
                <a:moveTo>
                  <a:pt x="27" y="103"/>
                </a:moveTo>
                <a:lnTo>
                  <a:pt x="27" y="84"/>
                </a:lnTo>
                <a:lnTo>
                  <a:pt x="47" y="84"/>
                </a:lnTo>
                <a:lnTo>
                  <a:pt x="47" y="103"/>
                </a:lnTo>
                <a:lnTo>
                  <a:pt x="27" y="10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21" name="Freeform 144"/>
          <p:cNvSpPr>
            <a:spLocks noEditPoints="1"/>
          </p:cNvSpPr>
          <p:nvPr/>
        </p:nvSpPr>
        <p:spPr bwMode="auto">
          <a:xfrm>
            <a:off x="857250" y="2070100"/>
            <a:ext cx="165100" cy="215900"/>
          </a:xfrm>
          <a:custGeom>
            <a:avLst/>
            <a:gdLst>
              <a:gd name="T0" fmla="*/ 46 w 104"/>
              <a:gd name="T1" fmla="*/ 0 h 136"/>
              <a:gd name="T2" fmla="*/ 52 w 104"/>
              <a:gd name="T3" fmla="*/ 0 h 136"/>
              <a:gd name="T4" fmla="*/ 57 w 104"/>
              <a:gd name="T5" fmla="*/ 0 h 136"/>
              <a:gd name="T6" fmla="*/ 62 w 104"/>
              <a:gd name="T7" fmla="*/ 0 h 136"/>
              <a:gd name="T8" fmla="*/ 66 w 104"/>
              <a:gd name="T9" fmla="*/ 0 h 136"/>
              <a:gd name="T10" fmla="*/ 71 w 104"/>
              <a:gd name="T11" fmla="*/ 0 h 136"/>
              <a:gd name="T12" fmla="*/ 76 w 104"/>
              <a:gd name="T13" fmla="*/ 1 h 136"/>
              <a:gd name="T14" fmla="*/ 80 w 104"/>
              <a:gd name="T15" fmla="*/ 2 h 136"/>
              <a:gd name="T16" fmla="*/ 84 w 104"/>
              <a:gd name="T17" fmla="*/ 5 h 136"/>
              <a:gd name="T18" fmla="*/ 88 w 104"/>
              <a:gd name="T19" fmla="*/ 7 h 136"/>
              <a:gd name="T20" fmla="*/ 91 w 104"/>
              <a:gd name="T21" fmla="*/ 9 h 136"/>
              <a:gd name="T22" fmla="*/ 95 w 104"/>
              <a:gd name="T23" fmla="*/ 13 h 136"/>
              <a:gd name="T24" fmla="*/ 97 w 104"/>
              <a:gd name="T25" fmla="*/ 16 h 136"/>
              <a:gd name="T26" fmla="*/ 100 w 104"/>
              <a:gd name="T27" fmla="*/ 21 h 136"/>
              <a:gd name="T28" fmla="*/ 102 w 104"/>
              <a:gd name="T29" fmla="*/ 24 h 136"/>
              <a:gd name="T30" fmla="*/ 103 w 104"/>
              <a:gd name="T31" fmla="*/ 28 h 136"/>
              <a:gd name="T32" fmla="*/ 104 w 104"/>
              <a:gd name="T33" fmla="*/ 32 h 136"/>
              <a:gd name="T34" fmla="*/ 104 w 104"/>
              <a:gd name="T35" fmla="*/ 37 h 136"/>
              <a:gd name="T36" fmla="*/ 104 w 104"/>
              <a:gd name="T37" fmla="*/ 41 h 136"/>
              <a:gd name="T38" fmla="*/ 104 w 104"/>
              <a:gd name="T39" fmla="*/ 46 h 136"/>
              <a:gd name="T40" fmla="*/ 104 w 104"/>
              <a:gd name="T41" fmla="*/ 50 h 136"/>
              <a:gd name="T42" fmla="*/ 103 w 104"/>
              <a:gd name="T43" fmla="*/ 55 h 136"/>
              <a:gd name="T44" fmla="*/ 102 w 104"/>
              <a:gd name="T45" fmla="*/ 60 h 136"/>
              <a:gd name="T46" fmla="*/ 100 w 104"/>
              <a:gd name="T47" fmla="*/ 63 h 136"/>
              <a:gd name="T48" fmla="*/ 97 w 104"/>
              <a:gd name="T49" fmla="*/ 68 h 136"/>
              <a:gd name="T50" fmla="*/ 94 w 104"/>
              <a:gd name="T51" fmla="*/ 72 h 136"/>
              <a:gd name="T52" fmla="*/ 91 w 104"/>
              <a:gd name="T53" fmla="*/ 74 h 136"/>
              <a:gd name="T54" fmla="*/ 87 w 104"/>
              <a:gd name="T55" fmla="*/ 78 h 136"/>
              <a:gd name="T56" fmla="*/ 84 w 104"/>
              <a:gd name="T57" fmla="*/ 79 h 136"/>
              <a:gd name="T58" fmla="*/ 80 w 104"/>
              <a:gd name="T59" fmla="*/ 81 h 136"/>
              <a:gd name="T60" fmla="*/ 77 w 104"/>
              <a:gd name="T61" fmla="*/ 83 h 136"/>
              <a:gd name="T62" fmla="*/ 72 w 104"/>
              <a:gd name="T63" fmla="*/ 83 h 136"/>
              <a:gd name="T64" fmla="*/ 68 w 104"/>
              <a:gd name="T65" fmla="*/ 84 h 136"/>
              <a:gd name="T66" fmla="*/ 63 w 104"/>
              <a:gd name="T67" fmla="*/ 84 h 136"/>
              <a:gd name="T68" fmla="*/ 58 w 104"/>
              <a:gd name="T69" fmla="*/ 85 h 136"/>
              <a:gd name="T70" fmla="*/ 54 w 104"/>
              <a:gd name="T71" fmla="*/ 85 h 136"/>
              <a:gd name="T72" fmla="*/ 49 w 104"/>
              <a:gd name="T73" fmla="*/ 85 h 136"/>
              <a:gd name="T74" fmla="*/ 27 w 104"/>
              <a:gd name="T75" fmla="*/ 85 h 136"/>
              <a:gd name="T76" fmla="*/ 27 w 104"/>
              <a:gd name="T77" fmla="*/ 62 h 136"/>
              <a:gd name="T78" fmla="*/ 46 w 104"/>
              <a:gd name="T79" fmla="*/ 62 h 136"/>
              <a:gd name="T80" fmla="*/ 50 w 104"/>
              <a:gd name="T81" fmla="*/ 61 h 136"/>
              <a:gd name="T82" fmla="*/ 55 w 104"/>
              <a:gd name="T83" fmla="*/ 61 h 136"/>
              <a:gd name="T84" fmla="*/ 60 w 104"/>
              <a:gd name="T85" fmla="*/ 61 h 136"/>
              <a:gd name="T86" fmla="*/ 64 w 104"/>
              <a:gd name="T87" fmla="*/ 60 h 136"/>
              <a:gd name="T88" fmla="*/ 68 w 104"/>
              <a:gd name="T89" fmla="*/ 57 h 136"/>
              <a:gd name="T90" fmla="*/ 71 w 104"/>
              <a:gd name="T91" fmla="*/ 55 h 136"/>
              <a:gd name="T92" fmla="*/ 73 w 104"/>
              <a:gd name="T93" fmla="*/ 52 h 136"/>
              <a:gd name="T94" fmla="*/ 74 w 104"/>
              <a:gd name="T95" fmla="*/ 48 h 136"/>
              <a:gd name="T96" fmla="*/ 76 w 104"/>
              <a:gd name="T97" fmla="*/ 45 h 136"/>
              <a:gd name="T98" fmla="*/ 76 w 104"/>
              <a:gd name="T99" fmla="*/ 40 h 136"/>
              <a:gd name="T100" fmla="*/ 76 w 104"/>
              <a:gd name="T101" fmla="*/ 36 h 136"/>
              <a:gd name="T102" fmla="*/ 73 w 104"/>
              <a:gd name="T103" fmla="*/ 32 h 136"/>
              <a:gd name="T104" fmla="*/ 71 w 104"/>
              <a:gd name="T105" fmla="*/ 30 h 136"/>
              <a:gd name="T106" fmla="*/ 69 w 104"/>
              <a:gd name="T107" fmla="*/ 28 h 136"/>
              <a:gd name="T108" fmla="*/ 65 w 104"/>
              <a:gd name="T109" fmla="*/ 25 h 136"/>
              <a:gd name="T110" fmla="*/ 62 w 104"/>
              <a:gd name="T111" fmla="*/ 24 h 136"/>
              <a:gd name="T112" fmla="*/ 58 w 104"/>
              <a:gd name="T113" fmla="*/ 23 h 136"/>
              <a:gd name="T114" fmla="*/ 54 w 104"/>
              <a:gd name="T115" fmla="*/ 23 h 136"/>
              <a:gd name="T116" fmla="*/ 49 w 104"/>
              <a:gd name="T117" fmla="*/ 23 h 136"/>
              <a:gd name="T118" fmla="*/ 45 w 104"/>
              <a:gd name="T119" fmla="*/ 23 h 136"/>
              <a:gd name="T120" fmla="*/ 27 w 104"/>
              <a:gd name="T121" fmla="*/ 23 h 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
              <a:gd name="T184" fmla="*/ 0 h 136"/>
              <a:gd name="T185" fmla="*/ 104 w 104"/>
              <a:gd name="T186" fmla="*/ 136 h 1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 h="136">
                <a:moveTo>
                  <a:pt x="0" y="136"/>
                </a:moveTo>
                <a:lnTo>
                  <a:pt x="0" y="0"/>
                </a:lnTo>
                <a:lnTo>
                  <a:pt x="45" y="0"/>
                </a:lnTo>
                <a:lnTo>
                  <a:pt x="46" y="0"/>
                </a:lnTo>
                <a:lnTo>
                  <a:pt x="47" y="0"/>
                </a:lnTo>
                <a:lnTo>
                  <a:pt x="48" y="0"/>
                </a:lnTo>
                <a:lnTo>
                  <a:pt x="50" y="0"/>
                </a:lnTo>
                <a:lnTo>
                  <a:pt x="52" y="0"/>
                </a:lnTo>
                <a:lnTo>
                  <a:pt x="53" y="0"/>
                </a:lnTo>
                <a:lnTo>
                  <a:pt x="54" y="0"/>
                </a:lnTo>
                <a:lnTo>
                  <a:pt x="56" y="0"/>
                </a:lnTo>
                <a:lnTo>
                  <a:pt x="57" y="0"/>
                </a:lnTo>
                <a:lnTo>
                  <a:pt x="58" y="0"/>
                </a:lnTo>
                <a:lnTo>
                  <a:pt x="60" y="0"/>
                </a:lnTo>
                <a:lnTo>
                  <a:pt x="61" y="0"/>
                </a:lnTo>
                <a:lnTo>
                  <a:pt x="62" y="0"/>
                </a:lnTo>
                <a:lnTo>
                  <a:pt x="63" y="0"/>
                </a:lnTo>
                <a:lnTo>
                  <a:pt x="64" y="0"/>
                </a:lnTo>
                <a:lnTo>
                  <a:pt x="65" y="0"/>
                </a:lnTo>
                <a:lnTo>
                  <a:pt x="66" y="0"/>
                </a:lnTo>
                <a:lnTo>
                  <a:pt x="68" y="0"/>
                </a:lnTo>
                <a:lnTo>
                  <a:pt x="69" y="0"/>
                </a:lnTo>
                <a:lnTo>
                  <a:pt x="70" y="0"/>
                </a:lnTo>
                <a:lnTo>
                  <a:pt x="71" y="0"/>
                </a:lnTo>
                <a:lnTo>
                  <a:pt x="72" y="1"/>
                </a:lnTo>
                <a:lnTo>
                  <a:pt x="73" y="1"/>
                </a:lnTo>
                <a:lnTo>
                  <a:pt x="74" y="1"/>
                </a:lnTo>
                <a:lnTo>
                  <a:pt x="76" y="1"/>
                </a:lnTo>
                <a:lnTo>
                  <a:pt x="77" y="1"/>
                </a:lnTo>
                <a:lnTo>
                  <a:pt x="78" y="2"/>
                </a:lnTo>
                <a:lnTo>
                  <a:pt x="79" y="2"/>
                </a:lnTo>
                <a:lnTo>
                  <a:pt x="80" y="2"/>
                </a:lnTo>
                <a:lnTo>
                  <a:pt x="81" y="3"/>
                </a:lnTo>
                <a:lnTo>
                  <a:pt x="82" y="3"/>
                </a:lnTo>
                <a:lnTo>
                  <a:pt x="84" y="3"/>
                </a:lnTo>
                <a:lnTo>
                  <a:pt x="84" y="5"/>
                </a:lnTo>
                <a:lnTo>
                  <a:pt x="85" y="5"/>
                </a:lnTo>
                <a:lnTo>
                  <a:pt x="86" y="6"/>
                </a:lnTo>
                <a:lnTo>
                  <a:pt x="87" y="6"/>
                </a:lnTo>
                <a:lnTo>
                  <a:pt x="88" y="7"/>
                </a:lnTo>
                <a:lnTo>
                  <a:pt x="89" y="7"/>
                </a:lnTo>
                <a:lnTo>
                  <a:pt x="89" y="8"/>
                </a:lnTo>
                <a:lnTo>
                  <a:pt x="91" y="8"/>
                </a:lnTo>
                <a:lnTo>
                  <a:pt x="91" y="9"/>
                </a:lnTo>
                <a:lnTo>
                  <a:pt x="92" y="9"/>
                </a:lnTo>
                <a:lnTo>
                  <a:pt x="93" y="10"/>
                </a:lnTo>
                <a:lnTo>
                  <a:pt x="94" y="11"/>
                </a:lnTo>
                <a:lnTo>
                  <a:pt x="95" y="13"/>
                </a:lnTo>
                <a:lnTo>
                  <a:pt x="95" y="14"/>
                </a:lnTo>
                <a:lnTo>
                  <a:pt x="96" y="14"/>
                </a:lnTo>
                <a:lnTo>
                  <a:pt x="96" y="15"/>
                </a:lnTo>
                <a:lnTo>
                  <a:pt x="97" y="16"/>
                </a:lnTo>
                <a:lnTo>
                  <a:pt x="99" y="17"/>
                </a:lnTo>
                <a:lnTo>
                  <a:pt x="99" y="18"/>
                </a:lnTo>
                <a:lnTo>
                  <a:pt x="100" y="19"/>
                </a:lnTo>
                <a:lnTo>
                  <a:pt x="100" y="21"/>
                </a:lnTo>
                <a:lnTo>
                  <a:pt x="101" y="21"/>
                </a:lnTo>
                <a:lnTo>
                  <a:pt x="101" y="22"/>
                </a:lnTo>
                <a:lnTo>
                  <a:pt x="101" y="23"/>
                </a:lnTo>
                <a:lnTo>
                  <a:pt x="102" y="24"/>
                </a:lnTo>
                <a:lnTo>
                  <a:pt x="102" y="25"/>
                </a:lnTo>
                <a:lnTo>
                  <a:pt x="102" y="26"/>
                </a:lnTo>
                <a:lnTo>
                  <a:pt x="103" y="26"/>
                </a:lnTo>
                <a:lnTo>
                  <a:pt x="103" y="28"/>
                </a:lnTo>
                <a:lnTo>
                  <a:pt x="103" y="29"/>
                </a:lnTo>
                <a:lnTo>
                  <a:pt x="103" y="30"/>
                </a:lnTo>
                <a:lnTo>
                  <a:pt x="103" y="31"/>
                </a:lnTo>
                <a:lnTo>
                  <a:pt x="104" y="32"/>
                </a:lnTo>
                <a:lnTo>
                  <a:pt x="104" y="33"/>
                </a:lnTo>
                <a:lnTo>
                  <a:pt x="104" y="34"/>
                </a:lnTo>
                <a:lnTo>
                  <a:pt x="104" y="36"/>
                </a:lnTo>
                <a:lnTo>
                  <a:pt x="104" y="37"/>
                </a:lnTo>
                <a:lnTo>
                  <a:pt x="104" y="38"/>
                </a:lnTo>
                <a:lnTo>
                  <a:pt x="104" y="39"/>
                </a:lnTo>
                <a:lnTo>
                  <a:pt x="104" y="40"/>
                </a:lnTo>
                <a:lnTo>
                  <a:pt x="104" y="41"/>
                </a:lnTo>
                <a:lnTo>
                  <a:pt x="104" y="42"/>
                </a:lnTo>
                <a:lnTo>
                  <a:pt x="104" y="44"/>
                </a:lnTo>
                <a:lnTo>
                  <a:pt x="104" y="45"/>
                </a:lnTo>
                <a:lnTo>
                  <a:pt x="104" y="46"/>
                </a:lnTo>
                <a:lnTo>
                  <a:pt x="104" y="47"/>
                </a:lnTo>
                <a:lnTo>
                  <a:pt x="104" y="48"/>
                </a:lnTo>
                <a:lnTo>
                  <a:pt x="104" y="49"/>
                </a:lnTo>
                <a:lnTo>
                  <a:pt x="104" y="50"/>
                </a:lnTo>
                <a:lnTo>
                  <a:pt x="104" y="52"/>
                </a:lnTo>
                <a:lnTo>
                  <a:pt x="103" y="53"/>
                </a:lnTo>
                <a:lnTo>
                  <a:pt x="103" y="54"/>
                </a:lnTo>
                <a:lnTo>
                  <a:pt x="103" y="55"/>
                </a:lnTo>
                <a:lnTo>
                  <a:pt x="103" y="56"/>
                </a:lnTo>
                <a:lnTo>
                  <a:pt x="102" y="57"/>
                </a:lnTo>
                <a:lnTo>
                  <a:pt x="102" y="58"/>
                </a:lnTo>
                <a:lnTo>
                  <a:pt x="102" y="60"/>
                </a:lnTo>
                <a:lnTo>
                  <a:pt x="101" y="60"/>
                </a:lnTo>
                <a:lnTo>
                  <a:pt x="101" y="61"/>
                </a:lnTo>
                <a:lnTo>
                  <a:pt x="101" y="62"/>
                </a:lnTo>
                <a:lnTo>
                  <a:pt x="100" y="63"/>
                </a:lnTo>
                <a:lnTo>
                  <a:pt x="100" y="64"/>
                </a:lnTo>
                <a:lnTo>
                  <a:pt x="99" y="65"/>
                </a:lnTo>
                <a:lnTo>
                  <a:pt x="97" y="66"/>
                </a:lnTo>
                <a:lnTo>
                  <a:pt x="97" y="68"/>
                </a:lnTo>
                <a:lnTo>
                  <a:pt x="96" y="69"/>
                </a:lnTo>
                <a:lnTo>
                  <a:pt x="95" y="70"/>
                </a:lnTo>
                <a:lnTo>
                  <a:pt x="94" y="71"/>
                </a:lnTo>
                <a:lnTo>
                  <a:pt x="94" y="72"/>
                </a:lnTo>
                <a:lnTo>
                  <a:pt x="93" y="72"/>
                </a:lnTo>
                <a:lnTo>
                  <a:pt x="93" y="73"/>
                </a:lnTo>
                <a:lnTo>
                  <a:pt x="92" y="73"/>
                </a:lnTo>
                <a:lnTo>
                  <a:pt x="91" y="74"/>
                </a:lnTo>
                <a:lnTo>
                  <a:pt x="89" y="76"/>
                </a:lnTo>
                <a:lnTo>
                  <a:pt x="88" y="77"/>
                </a:lnTo>
                <a:lnTo>
                  <a:pt x="87" y="77"/>
                </a:lnTo>
                <a:lnTo>
                  <a:pt x="87" y="78"/>
                </a:lnTo>
                <a:lnTo>
                  <a:pt x="86" y="78"/>
                </a:lnTo>
                <a:lnTo>
                  <a:pt x="85" y="78"/>
                </a:lnTo>
                <a:lnTo>
                  <a:pt x="85" y="79"/>
                </a:lnTo>
                <a:lnTo>
                  <a:pt x="84" y="79"/>
                </a:lnTo>
                <a:lnTo>
                  <a:pt x="82" y="80"/>
                </a:lnTo>
                <a:lnTo>
                  <a:pt x="81" y="80"/>
                </a:lnTo>
                <a:lnTo>
                  <a:pt x="80" y="80"/>
                </a:lnTo>
                <a:lnTo>
                  <a:pt x="80" y="81"/>
                </a:lnTo>
                <a:lnTo>
                  <a:pt x="79" y="81"/>
                </a:lnTo>
                <a:lnTo>
                  <a:pt x="78" y="81"/>
                </a:lnTo>
                <a:lnTo>
                  <a:pt x="77" y="81"/>
                </a:lnTo>
                <a:lnTo>
                  <a:pt x="77" y="83"/>
                </a:lnTo>
                <a:lnTo>
                  <a:pt x="76" y="83"/>
                </a:lnTo>
                <a:lnTo>
                  <a:pt x="74" y="83"/>
                </a:lnTo>
                <a:lnTo>
                  <a:pt x="73" y="83"/>
                </a:lnTo>
                <a:lnTo>
                  <a:pt x="72" y="83"/>
                </a:lnTo>
                <a:lnTo>
                  <a:pt x="71" y="84"/>
                </a:lnTo>
                <a:lnTo>
                  <a:pt x="70" y="84"/>
                </a:lnTo>
                <a:lnTo>
                  <a:pt x="69" y="84"/>
                </a:lnTo>
                <a:lnTo>
                  <a:pt x="68" y="84"/>
                </a:lnTo>
                <a:lnTo>
                  <a:pt x="66" y="84"/>
                </a:lnTo>
                <a:lnTo>
                  <a:pt x="65" y="84"/>
                </a:lnTo>
                <a:lnTo>
                  <a:pt x="64" y="84"/>
                </a:lnTo>
                <a:lnTo>
                  <a:pt x="63" y="84"/>
                </a:lnTo>
                <a:lnTo>
                  <a:pt x="62" y="84"/>
                </a:lnTo>
                <a:lnTo>
                  <a:pt x="61" y="85"/>
                </a:lnTo>
                <a:lnTo>
                  <a:pt x="60" y="85"/>
                </a:lnTo>
                <a:lnTo>
                  <a:pt x="58" y="85"/>
                </a:lnTo>
                <a:lnTo>
                  <a:pt x="57" y="85"/>
                </a:lnTo>
                <a:lnTo>
                  <a:pt x="56" y="85"/>
                </a:lnTo>
                <a:lnTo>
                  <a:pt x="55" y="85"/>
                </a:lnTo>
                <a:lnTo>
                  <a:pt x="54" y="85"/>
                </a:lnTo>
                <a:lnTo>
                  <a:pt x="53" y="85"/>
                </a:lnTo>
                <a:lnTo>
                  <a:pt x="52" y="85"/>
                </a:lnTo>
                <a:lnTo>
                  <a:pt x="50" y="85"/>
                </a:lnTo>
                <a:lnTo>
                  <a:pt x="49" y="85"/>
                </a:lnTo>
                <a:lnTo>
                  <a:pt x="48" y="85"/>
                </a:lnTo>
                <a:lnTo>
                  <a:pt x="47" y="85"/>
                </a:lnTo>
                <a:lnTo>
                  <a:pt x="46" y="85"/>
                </a:lnTo>
                <a:lnTo>
                  <a:pt x="27" y="85"/>
                </a:lnTo>
                <a:lnTo>
                  <a:pt x="27" y="136"/>
                </a:lnTo>
                <a:lnTo>
                  <a:pt x="0" y="136"/>
                </a:lnTo>
                <a:close/>
                <a:moveTo>
                  <a:pt x="27" y="23"/>
                </a:moveTo>
                <a:lnTo>
                  <a:pt x="27" y="62"/>
                </a:lnTo>
                <a:lnTo>
                  <a:pt x="42" y="62"/>
                </a:lnTo>
                <a:lnTo>
                  <a:pt x="44" y="62"/>
                </a:lnTo>
                <a:lnTo>
                  <a:pt x="45" y="62"/>
                </a:lnTo>
                <a:lnTo>
                  <a:pt x="46" y="62"/>
                </a:lnTo>
                <a:lnTo>
                  <a:pt x="47" y="62"/>
                </a:lnTo>
                <a:lnTo>
                  <a:pt x="48" y="62"/>
                </a:lnTo>
                <a:lnTo>
                  <a:pt x="49" y="62"/>
                </a:lnTo>
                <a:lnTo>
                  <a:pt x="50" y="61"/>
                </a:lnTo>
                <a:lnTo>
                  <a:pt x="52" y="61"/>
                </a:lnTo>
                <a:lnTo>
                  <a:pt x="53" y="61"/>
                </a:lnTo>
                <a:lnTo>
                  <a:pt x="54" y="61"/>
                </a:lnTo>
                <a:lnTo>
                  <a:pt x="55" y="61"/>
                </a:lnTo>
                <a:lnTo>
                  <a:pt x="56" y="61"/>
                </a:lnTo>
                <a:lnTo>
                  <a:pt x="57" y="61"/>
                </a:lnTo>
                <a:lnTo>
                  <a:pt x="58" y="61"/>
                </a:lnTo>
                <a:lnTo>
                  <a:pt x="60" y="61"/>
                </a:lnTo>
                <a:lnTo>
                  <a:pt x="61" y="61"/>
                </a:lnTo>
                <a:lnTo>
                  <a:pt x="62" y="60"/>
                </a:lnTo>
                <a:lnTo>
                  <a:pt x="63" y="60"/>
                </a:lnTo>
                <a:lnTo>
                  <a:pt x="64" y="60"/>
                </a:lnTo>
                <a:lnTo>
                  <a:pt x="65" y="58"/>
                </a:lnTo>
                <a:lnTo>
                  <a:pt x="66" y="58"/>
                </a:lnTo>
                <a:lnTo>
                  <a:pt x="68" y="58"/>
                </a:lnTo>
                <a:lnTo>
                  <a:pt x="68" y="57"/>
                </a:lnTo>
                <a:lnTo>
                  <a:pt x="69" y="57"/>
                </a:lnTo>
                <a:lnTo>
                  <a:pt x="69" y="56"/>
                </a:lnTo>
                <a:lnTo>
                  <a:pt x="70" y="56"/>
                </a:lnTo>
                <a:lnTo>
                  <a:pt x="71" y="55"/>
                </a:lnTo>
                <a:lnTo>
                  <a:pt x="72" y="54"/>
                </a:lnTo>
                <a:lnTo>
                  <a:pt x="72" y="53"/>
                </a:lnTo>
                <a:lnTo>
                  <a:pt x="73" y="53"/>
                </a:lnTo>
                <a:lnTo>
                  <a:pt x="73" y="52"/>
                </a:lnTo>
                <a:lnTo>
                  <a:pt x="74" y="52"/>
                </a:lnTo>
                <a:lnTo>
                  <a:pt x="74" y="50"/>
                </a:lnTo>
                <a:lnTo>
                  <a:pt x="74" y="49"/>
                </a:lnTo>
                <a:lnTo>
                  <a:pt x="74" y="48"/>
                </a:lnTo>
                <a:lnTo>
                  <a:pt x="76" y="48"/>
                </a:lnTo>
                <a:lnTo>
                  <a:pt x="76" y="47"/>
                </a:lnTo>
                <a:lnTo>
                  <a:pt x="76" y="46"/>
                </a:lnTo>
                <a:lnTo>
                  <a:pt x="76" y="45"/>
                </a:lnTo>
                <a:lnTo>
                  <a:pt x="76" y="44"/>
                </a:lnTo>
                <a:lnTo>
                  <a:pt x="76" y="42"/>
                </a:lnTo>
                <a:lnTo>
                  <a:pt x="76" y="41"/>
                </a:lnTo>
                <a:lnTo>
                  <a:pt x="76" y="40"/>
                </a:lnTo>
                <a:lnTo>
                  <a:pt x="76" y="39"/>
                </a:lnTo>
                <a:lnTo>
                  <a:pt x="76" y="38"/>
                </a:lnTo>
                <a:lnTo>
                  <a:pt x="76" y="37"/>
                </a:lnTo>
                <a:lnTo>
                  <a:pt x="76" y="36"/>
                </a:lnTo>
                <a:lnTo>
                  <a:pt x="74" y="36"/>
                </a:lnTo>
                <a:lnTo>
                  <a:pt x="74" y="34"/>
                </a:lnTo>
                <a:lnTo>
                  <a:pt x="74" y="33"/>
                </a:lnTo>
                <a:lnTo>
                  <a:pt x="73" y="32"/>
                </a:lnTo>
                <a:lnTo>
                  <a:pt x="73" y="31"/>
                </a:lnTo>
                <a:lnTo>
                  <a:pt x="72" y="31"/>
                </a:lnTo>
                <a:lnTo>
                  <a:pt x="72" y="30"/>
                </a:lnTo>
                <a:lnTo>
                  <a:pt x="71" y="30"/>
                </a:lnTo>
                <a:lnTo>
                  <a:pt x="71" y="29"/>
                </a:lnTo>
                <a:lnTo>
                  <a:pt x="70" y="29"/>
                </a:lnTo>
                <a:lnTo>
                  <a:pt x="70" y="28"/>
                </a:lnTo>
                <a:lnTo>
                  <a:pt x="69" y="28"/>
                </a:lnTo>
                <a:lnTo>
                  <a:pt x="69" y="26"/>
                </a:lnTo>
                <a:lnTo>
                  <a:pt x="68" y="26"/>
                </a:lnTo>
                <a:lnTo>
                  <a:pt x="66" y="25"/>
                </a:lnTo>
                <a:lnTo>
                  <a:pt x="65" y="25"/>
                </a:lnTo>
                <a:lnTo>
                  <a:pt x="64" y="25"/>
                </a:lnTo>
                <a:lnTo>
                  <a:pt x="64" y="24"/>
                </a:lnTo>
                <a:lnTo>
                  <a:pt x="63" y="24"/>
                </a:lnTo>
                <a:lnTo>
                  <a:pt x="62" y="24"/>
                </a:lnTo>
                <a:lnTo>
                  <a:pt x="61" y="24"/>
                </a:lnTo>
                <a:lnTo>
                  <a:pt x="61" y="23"/>
                </a:lnTo>
                <a:lnTo>
                  <a:pt x="60" y="23"/>
                </a:lnTo>
                <a:lnTo>
                  <a:pt x="58" y="23"/>
                </a:lnTo>
                <a:lnTo>
                  <a:pt x="57" y="23"/>
                </a:lnTo>
                <a:lnTo>
                  <a:pt x="56" y="23"/>
                </a:lnTo>
                <a:lnTo>
                  <a:pt x="55" y="23"/>
                </a:lnTo>
                <a:lnTo>
                  <a:pt x="54" y="23"/>
                </a:lnTo>
                <a:lnTo>
                  <a:pt x="53" y="23"/>
                </a:lnTo>
                <a:lnTo>
                  <a:pt x="52" y="23"/>
                </a:lnTo>
                <a:lnTo>
                  <a:pt x="50" y="23"/>
                </a:lnTo>
                <a:lnTo>
                  <a:pt x="49" y="23"/>
                </a:lnTo>
                <a:lnTo>
                  <a:pt x="48" y="23"/>
                </a:lnTo>
                <a:lnTo>
                  <a:pt x="47" y="23"/>
                </a:lnTo>
                <a:lnTo>
                  <a:pt x="46" y="23"/>
                </a:lnTo>
                <a:lnTo>
                  <a:pt x="45" y="23"/>
                </a:lnTo>
                <a:lnTo>
                  <a:pt x="44" y="23"/>
                </a:lnTo>
                <a:lnTo>
                  <a:pt x="42" y="23"/>
                </a:lnTo>
                <a:lnTo>
                  <a:pt x="41" y="23"/>
                </a:lnTo>
                <a:lnTo>
                  <a:pt x="27" y="23"/>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2" name="Freeform 145"/>
          <p:cNvSpPr>
            <a:spLocks/>
          </p:cNvSpPr>
          <p:nvPr/>
        </p:nvSpPr>
        <p:spPr bwMode="auto">
          <a:xfrm>
            <a:off x="1058863" y="2070100"/>
            <a:ext cx="174625" cy="215900"/>
          </a:xfrm>
          <a:custGeom>
            <a:avLst/>
            <a:gdLst>
              <a:gd name="T0" fmla="*/ 0 w 110"/>
              <a:gd name="T1" fmla="*/ 136 h 136"/>
              <a:gd name="T2" fmla="*/ 0 w 110"/>
              <a:gd name="T3" fmla="*/ 0 h 136"/>
              <a:gd name="T4" fmla="*/ 28 w 110"/>
              <a:gd name="T5" fmla="*/ 0 h 136"/>
              <a:gd name="T6" fmla="*/ 28 w 110"/>
              <a:gd name="T7" fmla="*/ 54 h 136"/>
              <a:gd name="T8" fmla="*/ 82 w 110"/>
              <a:gd name="T9" fmla="*/ 54 h 136"/>
              <a:gd name="T10" fmla="*/ 82 w 110"/>
              <a:gd name="T11" fmla="*/ 0 h 136"/>
              <a:gd name="T12" fmla="*/ 110 w 110"/>
              <a:gd name="T13" fmla="*/ 0 h 136"/>
              <a:gd name="T14" fmla="*/ 110 w 110"/>
              <a:gd name="T15" fmla="*/ 136 h 136"/>
              <a:gd name="T16" fmla="*/ 82 w 110"/>
              <a:gd name="T17" fmla="*/ 136 h 136"/>
              <a:gd name="T18" fmla="*/ 82 w 110"/>
              <a:gd name="T19" fmla="*/ 77 h 136"/>
              <a:gd name="T20" fmla="*/ 28 w 110"/>
              <a:gd name="T21" fmla="*/ 77 h 136"/>
              <a:gd name="T22" fmla="*/ 28 w 110"/>
              <a:gd name="T23" fmla="*/ 136 h 136"/>
              <a:gd name="T24" fmla="*/ 0 w 110"/>
              <a:gd name="T25" fmla="*/ 136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36"/>
              <a:gd name="T41" fmla="*/ 110 w 110"/>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36">
                <a:moveTo>
                  <a:pt x="0" y="136"/>
                </a:moveTo>
                <a:lnTo>
                  <a:pt x="0" y="0"/>
                </a:lnTo>
                <a:lnTo>
                  <a:pt x="28" y="0"/>
                </a:lnTo>
                <a:lnTo>
                  <a:pt x="28" y="54"/>
                </a:lnTo>
                <a:lnTo>
                  <a:pt x="82" y="54"/>
                </a:lnTo>
                <a:lnTo>
                  <a:pt x="82" y="0"/>
                </a:lnTo>
                <a:lnTo>
                  <a:pt x="110" y="0"/>
                </a:lnTo>
                <a:lnTo>
                  <a:pt x="110" y="136"/>
                </a:lnTo>
                <a:lnTo>
                  <a:pt x="82" y="136"/>
                </a:lnTo>
                <a:lnTo>
                  <a:pt x="82" y="77"/>
                </a:lnTo>
                <a:lnTo>
                  <a:pt x="28" y="77"/>
                </a:lnTo>
                <a:lnTo>
                  <a:pt x="28"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3" name="Freeform 146"/>
          <p:cNvSpPr>
            <a:spLocks/>
          </p:cNvSpPr>
          <p:nvPr/>
        </p:nvSpPr>
        <p:spPr bwMode="auto">
          <a:xfrm>
            <a:off x="1255713" y="2070100"/>
            <a:ext cx="203200" cy="215900"/>
          </a:xfrm>
          <a:custGeom>
            <a:avLst/>
            <a:gdLst>
              <a:gd name="T0" fmla="*/ 50 w 128"/>
              <a:gd name="T1" fmla="*/ 136 h 136"/>
              <a:gd name="T2" fmla="*/ 50 w 128"/>
              <a:gd name="T3" fmla="*/ 79 h 136"/>
              <a:gd name="T4" fmla="*/ 0 w 128"/>
              <a:gd name="T5" fmla="*/ 0 h 136"/>
              <a:gd name="T6" fmla="*/ 32 w 128"/>
              <a:gd name="T7" fmla="*/ 0 h 136"/>
              <a:gd name="T8" fmla="*/ 65 w 128"/>
              <a:gd name="T9" fmla="*/ 54 h 136"/>
              <a:gd name="T10" fmla="*/ 96 w 128"/>
              <a:gd name="T11" fmla="*/ 0 h 136"/>
              <a:gd name="T12" fmla="*/ 128 w 128"/>
              <a:gd name="T13" fmla="*/ 0 h 136"/>
              <a:gd name="T14" fmla="*/ 78 w 128"/>
              <a:gd name="T15" fmla="*/ 79 h 136"/>
              <a:gd name="T16" fmla="*/ 78 w 128"/>
              <a:gd name="T17" fmla="*/ 136 h 136"/>
              <a:gd name="T18" fmla="*/ 50 w 128"/>
              <a:gd name="T19" fmla="*/ 136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36"/>
              <a:gd name="T32" fmla="*/ 128 w 128"/>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36">
                <a:moveTo>
                  <a:pt x="50" y="136"/>
                </a:moveTo>
                <a:lnTo>
                  <a:pt x="50" y="79"/>
                </a:lnTo>
                <a:lnTo>
                  <a:pt x="0" y="0"/>
                </a:lnTo>
                <a:lnTo>
                  <a:pt x="32" y="0"/>
                </a:lnTo>
                <a:lnTo>
                  <a:pt x="65" y="54"/>
                </a:lnTo>
                <a:lnTo>
                  <a:pt x="96" y="0"/>
                </a:lnTo>
                <a:lnTo>
                  <a:pt x="128" y="0"/>
                </a:lnTo>
                <a:lnTo>
                  <a:pt x="78" y="79"/>
                </a:lnTo>
                <a:lnTo>
                  <a:pt x="78" y="136"/>
                </a:lnTo>
                <a:lnTo>
                  <a:pt x="5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4" name="Freeform 147"/>
          <p:cNvSpPr>
            <a:spLocks/>
          </p:cNvSpPr>
          <p:nvPr/>
        </p:nvSpPr>
        <p:spPr bwMode="auto">
          <a:xfrm>
            <a:off x="1470025" y="2066925"/>
            <a:ext cx="176213" cy="223838"/>
          </a:xfrm>
          <a:custGeom>
            <a:avLst/>
            <a:gdLst>
              <a:gd name="T0" fmla="*/ 29 w 111"/>
              <a:gd name="T1" fmla="*/ 101 h 141"/>
              <a:gd name="T2" fmla="*/ 35 w 111"/>
              <a:gd name="T3" fmla="*/ 109 h 141"/>
              <a:gd name="T4" fmla="*/ 43 w 111"/>
              <a:gd name="T5" fmla="*/ 114 h 141"/>
              <a:gd name="T6" fmla="*/ 52 w 111"/>
              <a:gd name="T7" fmla="*/ 117 h 141"/>
              <a:gd name="T8" fmla="*/ 63 w 111"/>
              <a:gd name="T9" fmla="*/ 117 h 141"/>
              <a:gd name="T10" fmla="*/ 72 w 111"/>
              <a:gd name="T11" fmla="*/ 114 h 141"/>
              <a:gd name="T12" fmla="*/ 79 w 111"/>
              <a:gd name="T13" fmla="*/ 110 h 141"/>
              <a:gd name="T14" fmla="*/ 83 w 111"/>
              <a:gd name="T15" fmla="*/ 101 h 141"/>
              <a:gd name="T16" fmla="*/ 82 w 111"/>
              <a:gd name="T17" fmla="*/ 93 h 141"/>
              <a:gd name="T18" fmla="*/ 74 w 111"/>
              <a:gd name="T19" fmla="*/ 86 h 141"/>
              <a:gd name="T20" fmla="*/ 64 w 111"/>
              <a:gd name="T21" fmla="*/ 82 h 141"/>
              <a:gd name="T22" fmla="*/ 53 w 111"/>
              <a:gd name="T23" fmla="*/ 80 h 141"/>
              <a:gd name="T24" fmla="*/ 40 w 111"/>
              <a:gd name="T25" fmla="*/ 76 h 141"/>
              <a:gd name="T26" fmla="*/ 29 w 111"/>
              <a:gd name="T27" fmla="*/ 72 h 141"/>
              <a:gd name="T28" fmla="*/ 20 w 111"/>
              <a:gd name="T29" fmla="*/ 67 h 141"/>
              <a:gd name="T30" fmla="*/ 12 w 111"/>
              <a:gd name="T31" fmla="*/ 58 h 141"/>
              <a:gd name="T32" fmla="*/ 6 w 111"/>
              <a:gd name="T33" fmla="*/ 47 h 141"/>
              <a:gd name="T34" fmla="*/ 5 w 111"/>
              <a:gd name="T35" fmla="*/ 35 h 141"/>
              <a:gd name="T36" fmla="*/ 7 w 111"/>
              <a:gd name="T37" fmla="*/ 26 h 141"/>
              <a:gd name="T38" fmla="*/ 12 w 111"/>
              <a:gd name="T39" fmla="*/ 17 h 141"/>
              <a:gd name="T40" fmla="*/ 20 w 111"/>
              <a:gd name="T41" fmla="*/ 9 h 141"/>
              <a:gd name="T42" fmla="*/ 29 w 111"/>
              <a:gd name="T43" fmla="*/ 3 h 141"/>
              <a:gd name="T44" fmla="*/ 39 w 111"/>
              <a:gd name="T45" fmla="*/ 1 h 141"/>
              <a:gd name="T46" fmla="*/ 51 w 111"/>
              <a:gd name="T47" fmla="*/ 0 h 141"/>
              <a:gd name="T48" fmla="*/ 64 w 111"/>
              <a:gd name="T49" fmla="*/ 0 h 141"/>
              <a:gd name="T50" fmla="*/ 77 w 111"/>
              <a:gd name="T51" fmla="*/ 2 h 141"/>
              <a:gd name="T52" fmla="*/ 88 w 111"/>
              <a:gd name="T53" fmla="*/ 7 h 141"/>
              <a:gd name="T54" fmla="*/ 99 w 111"/>
              <a:gd name="T55" fmla="*/ 17 h 141"/>
              <a:gd name="T56" fmla="*/ 104 w 111"/>
              <a:gd name="T57" fmla="*/ 26 h 141"/>
              <a:gd name="T58" fmla="*/ 107 w 111"/>
              <a:gd name="T59" fmla="*/ 38 h 141"/>
              <a:gd name="T60" fmla="*/ 78 w 111"/>
              <a:gd name="T61" fmla="*/ 36 h 141"/>
              <a:gd name="T62" fmla="*/ 72 w 111"/>
              <a:gd name="T63" fmla="*/ 27 h 141"/>
              <a:gd name="T64" fmla="*/ 64 w 111"/>
              <a:gd name="T65" fmla="*/ 23 h 141"/>
              <a:gd name="T66" fmla="*/ 53 w 111"/>
              <a:gd name="T67" fmla="*/ 21 h 141"/>
              <a:gd name="T68" fmla="*/ 44 w 111"/>
              <a:gd name="T69" fmla="*/ 24 h 141"/>
              <a:gd name="T70" fmla="*/ 35 w 111"/>
              <a:gd name="T71" fmla="*/ 27 h 141"/>
              <a:gd name="T72" fmla="*/ 31 w 111"/>
              <a:gd name="T73" fmla="*/ 35 h 141"/>
              <a:gd name="T74" fmla="*/ 35 w 111"/>
              <a:gd name="T75" fmla="*/ 43 h 141"/>
              <a:gd name="T76" fmla="*/ 41 w 111"/>
              <a:gd name="T77" fmla="*/ 48 h 141"/>
              <a:gd name="T78" fmla="*/ 53 w 111"/>
              <a:gd name="T79" fmla="*/ 51 h 141"/>
              <a:gd name="T80" fmla="*/ 64 w 111"/>
              <a:gd name="T81" fmla="*/ 54 h 141"/>
              <a:gd name="T82" fmla="*/ 76 w 111"/>
              <a:gd name="T83" fmla="*/ 57 h 141"/>
              <a:gd name="T84" fmla="*/ 86 w 111"/>
              <a:gd name="T85" fmla="*/ 60 h 141"/>
              <a:gd name="T86" fmla="*/ 95 w 111"/>
              <a:gd name="T87" fmla="*/ 66 h 141"/>
              <a:gd name="T88" fmla="*/ 104 w 111"/>
              <a:gd name="T89" fmla="*/ 74 h 141"/>
              <a:gd name="T90" fmla="*/ 109 w 111"/>
              <a:gd name="T91" fmla="*/ 83 h 141"/>
              <a:gd name="T92" fmla="*/ 111 w 111"/>
              <a:gd name="T93" fmla="*/ 94 h 141"/>
              <a:gd name="T94" fmla="*/ 110 w 111"/>
              <a:gd name="T95" fmla="*/ 105 h 141"/>
              <a:gd name="T96" fmla="*/ 108 w 111"/>
              <a:gd name="T97" fmla="*/ 115 h 141"/>
              <a:gd name="T98" fmla="*/ 103 w 111"/>
              <a:gd name="T99" fmla="*/ 123 h 141"/>
              <a:gd name="T100" fmla="*/ 98 w 111"/>
              <a:gd name="T101" fmla="*/ 129 h 141"/>
              <a:gd name="T102" fmla="*/ 87 w 111"/>
              <a:gd name="T103" fmla="*/ 135 h 141"/>
              <a:gd name="T104" fmla="*/ 76 w 111"/>
              <a:gd name="T105" fmla="*/ 138 h 141"/>
              <a:gd name="T106" fmla="*/ 64 w 111"/>
              <a:gd name="T107" fmla="*/ 141 h 141"/>
              <a:gd name="T108" fmla="*/ 52 w 111"/>
              <a:gd name="T109" fmla="*/ 141 h 141"/>
              <a:gd name="T110" fmla="*/ 37 w 111"/>
              <a:gd name="T111" fmla="*/ 138 h 141"/>
              <a:gd name="T112" fmla="*/ 25 w 111"/>
              <a:gd name="T113" fmla="*/ 135 h 141"/>
              <a:gd name="T114" fmla="*/ 15 w 111"/>
              <a:gd name="T115" fmla="*/ 128 h 141"/>
              <a:gd name="T116" fmla="*/ 8 w 111"/>
              <a:gd name="T117" fmla="*/ 119 h 141"/>
              <a:gd name="T118" fmla="*/ 2 w 111"/>
              <a:gd name="T119" fmla="*/ 109 h 141"/>
              <a:gd name="T120" fmla="*/ 0 w 111"/>
              <a:gd name="T121" fmla="*/ 95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141"/>
              <a:gd name="T185" fmla="*/ 111 w 11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141">
                <a:moveTo>
                  <a:pt x="0" y="94"/>
                </a:moveTo>
                <a:lnTo>
                  <a:pt x="27" y="91"/>
                </a:lnTo>
                <a:lnTo>
                  <a:pt x="27" y="93"/>
                </a:lnTo>
                <a:lnTo>
                  <a:pt x="28" y="94"/>
                </a:lnTo>
                <a:lnTo>
                  <a:pt x="28" y="95"/>
                </a:lnTo>
                <a:lnTo>
                  <a:pt x="28" y="96"/>
                </a:lnTo>
                <a:lnTo>
                  <a:pt x="28" y="97"/>
                </a:lnTo>
                <a:lnTo>
                  <a:pt x="29" y="98"/>
                </a:lnTo>
                <a:lnTo>
                  <a:pt x="29" y="99"/>
                </a:lnTo>
                <a:lnTo>
                  <a:pt x="29" y="101"/>
                </a:lnTo>
                <a:lnTo>
                  <a:pt x="30" y="101"/>
                </a:lnTo>
                <a:lnTo>
                  <a:pt x="30" y="102"/>
                </a:lnTo>
                <a:lnTo>
                  <a:pt x="30" y="103"/>
                </a:lnTo>
                <a:lnTo>
                  <a:pt x="31" y="104"/>
                </a:lnTo>
                <a:lnTo>
                  <a:pt x="31" y="105"/>
                </a:lnTo>
                <a:lnTo>
                  <a:pt x="32" y="106"/>
                </a:lnTo>
                <a:lnTo>
                  <a:pt x="32" y="107"/>
                </a:lnTo>
                <a:lnTo>
                  <a:pt x="33" y="107"/>
                </a:lnTo>
                <a:lnTo>
                  <a:pt x="33" y="109"/>
                </a:lnTo>
                <a:lnTo>
                  <a:pt x="35" y="109"/>
                </a:lnTo>
                <a:lnTo>
                  <a:pt x="35" y="110"/>
                </a:lnTo>
                <a:lnTo>
                  <a:pt x="36" y="110"/>
                </a:lnTo>
                <a:lnTo>
                  <a:pt x="36" y="111"/>
                </a:lnTo>
                <a:lnTo>
                  <a:pt x="37" y="111"/>
                </a:lnTo>
                <a:lnTo>
                  <a:pt x="38" y="112"/>
                </a:lnTo>
                <a:lnTo>
                  <a:pt x="39" y="113"/>
                </a:lnTo>
                <a:lnTo>
                  <a:pt x="40" y="113"/>
                </a:lnTo>
                <a:lnTo>
                  <a:pt x="40" y="114"/>
                </a:lnTo>
                <a:lnTo>
                  <a:pt x="41" y="114"/>
                </a:lnTo>
                <a:lnTo>
                  <a:pt x="43" y="114"/>
                </a:lnTo>
                <a:lnTo>
                  <a:pt x="43" y="115"/>
                </a:lnTo>
                <a:lnTo>
                  <a:pt x="44" y="115"/>
                </a:lnTo>
                <a:lnTo>
                  <a:pt x="45" y="115"/>
                </a:lnTo>
                <a:lnTo>
                  <a:pt x="46" y="115"/>
                </a:lnTo>
                <a:lnTo>
                  <a:pt x="46" y="117"/>
                </a:lnTo>
                <a:lnTo>
                  <a:pt x="47" y="117"/>
                </a:lnTo>
                <a:lnTo>
                  <a:pt x="48" y="117"/>
                </a:lnTo>
                <a:lnTo>
                  <a:pt x="49" y="117"/>
                </a:lnTo>
                <a:lnTo>
                  <a:pt x="51" y="117"/>
                </a:lnTo>
                <a:lnTo>
                  <a:pt x="52" y="117"/>
                </a:lnTo>
                <a:lnTo>
                  <a:pt x="53" y="118"/>
                </a:lnTo>
                <a:lnTo>
                  <a:pt x="54" y="118"/>
                </a:lnTo>
                <a:lnTo>
                  <a:pt x="55" y="118"/>
                </a:lnTo>
                <a:lnTo>
                  <a:pt x="56" y="118"/>
                </a:lnTo>
                <a:lnTo>
                  <a:pt x="57" y="118"/>
                </a:lnTo>
                <a:lnTo>
                  <a:pt x="59" y="118"/>
                </a:lnTo>
                <a:lnTo>
                  <a:pt x="60" y="118"/>
                </a:lnTo>
                <a:lnTo>
                  <a:pt x="61" y="118"/>
                </a:lnTo>
                <a:lnTo>
                  <a:pt x="62" y="117"/>
                </a:lnTo>
                <a:lnTo>
                  <a:pt x="63" y="117"/>
                </a:lnTo>
                <a:lnTo>
                  <a:pt x="64" y="117"/>
                </a:lnTo>
                <a:lnTo>
                  <a:pt x="65" y="117"/>
                </a:lnTo>
                <a:lnTo>
                  <a:pt x="67" y="117"/>
                </a:lnTo>
                <a:lnTo>
                  <a:pt x="68" y="117"/>
                </a:lnTo>
                <a:lnTo>
                  <a:pt x="68" y="115"/>
                </a:lnTo>
                <a:lnTo>
                  <a:pt x="69" y="115"/>
                </a:lnTo>
                <a:lnTo>
                  <a:pt x="70" y="115"/>
                </a:lnTo>
                <a:lnTo>
                  <a:pt x="71" y="115"/>
                </a:lnTo>
                <a:lnTo>
                  <a:pt x="71" y="114"/>
                </a:lnTo>
                <a:lnTo>
                  <a:pt x="72" y="114"/>
                </a:lnTo>
                <a:lnTo>
                  <a:pt x="74" y="114"/>
                </a:lnTo>
                <a:lnTo>
                  <a:pt x="74" y="113"/>
                </a:lnTo>
                <a:lnTo>
                  <a:pt x="75" y="113"/>
                </a:lnTo>
                <a:lnTo>
                  <a:pt x="76" y="113"/>
                </a:lnTo>
                <a:lnTo>
                  <a:pt x="76" y="112"/>
                </a:lnTo>
                <a:lnTo>
                  <a:pt x="77" y="112"/>
                </a:lnTo>
                <a:lnTo>
                  <a:pt x="77" y="111"/>
                </a:lnTo>
                <a:lnTo>
                  <a:pt x="78" y="111"/>
                </a:lnTo>
                <a:lnTo>
                  <a:pt x="78" y="110"/>
                </a:lnTo>
                <a:lnTo>
                  <a:pt x="79" y="110"/>
                </a:lnTo>
                <a:lnTo>
                  <a:pt x="79" y="109"/>
                </a:lnTo>
                <a:lnTo>
                  <a:pt x="80" y="109"/>
                </a:lnTo>
                <a:lnTo>
                  <a:pt x="80" y="107"/>
                </a:lnTo>
                <a:lnTo>
                  <a:pt x="82" y="106"/>
                </a:lnTo>
                <a:lnTo>
                  <a:pt x="82" y="105"/>
                </a:lnTo>
                <a:lnTo>
                  <a:pt x="83" y="105"/>
                </a:lnTo>
                <a:lnTo>
                  <a:pt x="83" y="104"/>
                </a:lnTo>
                <a:lnTo>
                  <a:pt x="83" y="103"/>
                </a:lnTo>
                <a:lnTo>
                  <a:pt x="83" y="102"/>
                </a:lnTo>
                <a:lnTo>
                  <a:pt x="83" y="101"/>
                </a:lnTo>
                <a:lnTo>
                  <a:pt x="84" y="101"/>
                </a:lnTo>
                <a:lnTo>
                  <a:pt x="84" y="99"/>
                </a:lnTo>
                <a:lnTo>
                  <a:pt x="84" y="98"/>
                </a:lnTo>
                <a:lnTo>
                  <a:pt x="84" y="97"/>
                </a:lnTo>
                <a:lnTo>
                  <a:pt x="84" y="96"/>
                </a:lnTo>
                <a:lnTo>
                  <a:pt x="83" y="96"/>
                </a:lnTo>
                <a:lnTo>
                  <a:pt x="83" y="95"/>
                </a:lnTo>
                <a:lnTo>
                  <a:pt x="83" y="94"/>
                </a:lnTo>
                <a:lnTo>
                  <a:pt x="83" y="93"/>
                </a:lnTo>
                <a:lnTo>
                  <a:pt x="82" y="93"/>
                </a:lnTo>
                <a:lnTo>
                  <a:pt x="82" y="91"/>
                </a:lnTo>
                <a:lnTo>
                  <a:pt x="80" y="90"/>
                </a:lnTo>
                <a:lnTo>
                  <a:pt x="80" y="89"/>
                </a:lnTo>
                <a:lnTo>
                  <a:pt x="79" y="89"/>
                </a:lnTo>
                <a:lnTo>
                  <a:pt x="78" y="88"/>
                </a:lnTo>
                <a:lnTo>
                  <a:pt x="77" y="88"/>
                </a:lnTo>
                <a:lnTo>
                  <a:pt x="77" y="87"/>
                </a:lnTo>
                <a:lnTo>
                  <a:pt x="76" y="87"/>
                </a:lnTo>
                <a:lnTo>
                  <a:pt x="75" y="86"/>
                </a:lnTo>
                <a:lnTo>
                  <a:pt x="74" y="86"/>
                </a:lnTo>
                <a:lnTo>
                  <a:pt x="72" y="86"/>
                </a:lnTo>
                <a:lnTo>
                  <a:pt x="72" y="85"/>
                </a:lnTo>
                <a:lnTo>
                  <a:pt x="71" y="85"/>
                </a:lnTo>
                <a:lnTo>
                  <a:pt x="70" y="85"/>
                </a:lnTo>
                <a:lnTo>
                  <a:pt x="69" y="83"/>
                </a:lnTo>
                <a:lnTo>
                  <a:pt x="68" y="83"/>
                </a:lnTo>
                <a:lnTo>
                  <a:pt x="67" y="83"/>
                </a:lnTo>
                <a:lnTo>
                  <a:pt x="65" y="83"/>
                </a:lnTo>
                <a:lnTo>
                  <a:pt x="65" y="82"/>
                </a:lnTo>
                <a:lnTo>
                  <a:pt x="64" y="82"/>
                </a:lnTo>
                <a:lnTo>
                  <a:pt x="63" y="82"/>
                </a:lnTo>
                <a:lnTo>
                  <a:pt x="62" y="82"/>
                </a:lnTo>
                <a:lnTo>
                  <a:pt x="61" y="81"/>
                </a:lnTo>
                <a:lnTo>
                  <a:pt x="60" y="81"/>
                </a:lnTo>
                <a:lnTo>
                  <a:pt x="59" y="81"/>
                </a:lnTo>
                <a:lnTo>
                  <a:pt x="57" y="81"/>
                </a:lnTo>
                <a:lnTo>
                  <a:pt x="56" y="80"/>
                </a:lnTo>
                <a:lnTo>
                  <a:pt x="55" y="80"/>
                </a:lnTo>
                <a:lnTo>
                  <a:pt x="54" y="80"/>
                </a:lnTo>
                <a:lnTo>
                  <a:pt x="53" y="80"/>
                </a:lnTo>
                <a:lnTo>
                  <a:pt x="52" y="79"/>
                </a:lnTo>
                <a:lnTo>
                  <a:pt x="51" y="79"/>
                </a:lnTo>
                <a:lnTo>
                  <a:pt x="49" y="79"/>
                </a:lnTo>
                <a:lnTo>
                  <a:pt x="48" y="79"/>
                </a:lnTo>
                <a:lnTo>
                  <a:pt x="47" y="78"/>
                </a:lnTo>
                <a:lnTo>
                  <a:pt x="46" y="78"/>
                </a:lnTo>
                <a:lnTo>
                  <a:pt x="45" y="78"/>
                </a:lnTo>
                <a:lnTo>
                  <a:pt x="44" y="76"/>
                </a:lnTo>
                <a:lnTo>
                  <a:pt x="41" y="76"/>
                </a:lnTo>
                <a:lnTo>
                  <a:pt x="40" y="76"/>
                </a:lnTo>
                <a:lnTo>
                  <a:pt x="39" y="75"/>
                </a:lnTo>
                <a:lnTo>
                  <a:pt x="38" y="75"/>
                </a:lnTo>
                <a:lnTo>
                  <a:pt x="37" y="75"/>
                </a:lnTo>
                <a:lnTo>
                  <a:pt x="36" y="74"/>
                </a:lnTo>
                <a:lnTo>
                  <a:pt x="35" y="74"/>
                </a:lnTo>
                <a:lnTo>
                  <a:pt x="33" y="74"/>
                </a:lnTo>
                <a:lnTo>
                  <a:pt x="32" y="73"/>
                </a:lnTo>
                <a:lnTo>
                  <a:pt x="31" y="73"/>
                </a:lnTo>
                <a:lnTo>
                  <a:pt x="30" y="72"/>
                </a:lnTo>
                <a:lnTo>
                  <a:pt x="29" y="72"/>
                </a:lnTo>
                <a:lnTo>
                  <a:pt x="28" y="72"/>
                </a:lnTo>
                <a:lnTo>
                  <a:pt x="27" y="71"/>
                </a:lnTo>
                <a:lnTo>
                  <a:pt x="25" y="71"/>
                </a:lnTo>
                <a:lnTo>
                  <a:pt x="25" y="70"/>
                </a:lnTo>
                <a:lnTo>
                  <a:pt x="24" y="70"/>
                </a:lnTo>
                <a:lnTo>
                  <a:pt x="23" y="70"/>
                </a:lnTo>
                <a:lnTo>
                  <a:pt x="23" y="68"/>
                </a:lnTo>
                <a:lnTo>
                  <a:pt x="22" y="68"/>
                </a:lnTo>
                <a:lnTo>
                  <a:pt x="21" y="67"/>
                </a:lnTo>
                <a:lnTo>
                  <a:pt x="20" y="67"/>
                </a:lnTo>
                <a:lnTo>
                  <a:pt x="20" y="66"/>
                </a:lnTo>
                <a:lnTo>
                  <a:pt x="19" y="66"/>
                </a:lnTo>
                <a:lnTo>
                  <a:pt x="17" y="65"/>
                </a:lnTo>
                <a:lnTo>
                  <a:pt x="16" y="64"/>
                </a:lnTo>
                <a:lnTo>
                  <a:pt x="15" y="63"/>
                </a:lnTo>
                <a:lnTo>
                  <a:pt x="14" y="62"/>
                </a:lnTo>
                <a:lnTo>
                  <a:pt x="13" y="60"/>
                </a:lnTo>
                <a:lnTo>
                  <a:pt x="13" y="59"/>
                </a:lnTo>
                <a:lnTo>
                  <a:pt x="12" y="59"/>
                </a:lnTo>
                <a:lnTo>
                  <a:pt x="12" y="58"/>
                </a:lnTo>
                <a:lnTo>
                  <a:pt x="10" y="57"/>
                </a:lnTo>
                <a:lnTo>
                  <a:pt x="9" y="56"/>
                </a:lnTo>
                <a:lnTo>
                  <a:pt x="9" y="55"/>
                </a:lnTo>
                <a:lnTo>
                  <a:pt x="8" y="54"/>
                </a:lnTo>
                <a:lnTo>
                  <a:pt x="8" y="52"/>
                </a:lnTo>
                <a:lnTo>
                  <a:pt x="7" y="51"/>
                </a:lnTo>
                <a:lnTo>
                  <a:pt x="7" y="50"/>
                </a:lnTo>
                <a:lnTo>
                  <a:pt x="7" y="49"/>
                </a:lnTo>
                <a:lnTo>
                  <a:pt x="6" y="48"/>
                </a:lnTo>
                <a:lnTo>
                  <a:pt x="6" y="47"/>
                </a:lnTo>
                <a:lnTo>
                  <a:pt x="6" y="46"/>
                </a:lnTo>
                <a:lnTo>
                  <a:pt x="6" y="44"/>
                </a:lnTo>
                <a:lnTo>
                  <a:pt x="5" y="43"/>
                </a:lnTo>
                <a:lnTo>
                  <a:pt x="5" y="42"/>
                </a:lnTo>
                <a:lnTo>
                  <a:pt x="5" y="41"/>
                </a:lnTo>
                <a:lnTo>
                  <a:pt x="5" y="40"/>
                </a:lnTo>
                <a:lnTo>
                  <a:pt x="5" y="39"/>
                </a:lnTo>
                <a:lnTo>
                  <a:pt x="5" y="38"/>
                </a:lnTo>
                <a:lnTo>
                  <a:pt x="5" y="36"/>
                </a:lnTo>
                <a:lnTo>
                  <a:pt x="5" y="35"/>
                </a:lnTo>
                <a:lnTo>
                  <a:pt x="5" y="34"/>
                </a:lnTo>
                <a:lnTo>
                  <a:pt x="5" y="33"/>
                </a:lnTo>
                <a:lnTo>
                  <a:pt x="5" y="32"/>
                </a:lnTo>
                <a:lnTo>
                  <a:pt x="5" y="31"/>
                </a:lnTo>
                <a:lnTo>
                  <a:pt x="6" y="31"/>
                </a:lnTo>
                <a:lnTo>
                  <a:pt x="6" y="30"/>
                </a:lnTo>
                <a:lnTo>
                  <a:pt x="6" y="28"/>
                </a:lnTo>
                <a:lnTo>
                  <a:pt x="6" y="27"/>
                </a:lnTo>
                <a:lnTo>
                  <a:pt x="6" y="26"/>
                </a:lnTo>
                <a:lnTo>
                  <a:pt x="7" y="26"/>
                </a:lnTo>
                <a:lnTo>
                  <a:pt x="7" y="25"/>
                </a:lnTo>
                <a:lnTo>
                  <a:pt x="7" y="24"/>
                </a:lnTo>
                <a:lnTo>
                  <a:pt x="8" y="23"/>
                </a:lnTo>
                <a:lnTo>
                  <a:pt x="8" y="21"/>
                </a:lnTo>
                <a:lnTo>
                  <a:pt x="9" y="20"/>
                </a:lnTo>
                <a:lnTo>
                  <a:pt x="9" y="19"/>
                </a:lnTo>
                <a:lnTo>
                  <a:pt x="10" y="19"/>
                </a:lnTo>
                <a:lnTo>
                  <a:pt x="10" y="18"/>
                </a:lnTo>
                <a:lnTo>
                  <a:pt x="10" y="17"/>
                </a:lnTo>
                <a:lnTo>
                  <a:pt x="12" y="17"/>
                </a:lnTo>
                <a:lnTo>
                  <a:pt x="12" y="16"/>
                </a:lnTo>
                <a:lnTo>
                  <a:pt x="13" y="16"/>
                </a:lnTo>
                <a:lnTo>
                  <a:pt x="13" y="15"/>
                </a:lnTo>
                <a:lnTo>
                  <a:pt x="14" y="13"/>
                </a:lnTo>
                <a:lnTo>
                  <a:pt x="15" y="12"/>
                </a:lnTo>
                <a:lnTo>
                  <a:pt x="16" y="11"/>
                </a:lnTo>
                <a:lnTo>
                  <a:pt x="17" y="11"/>
                </a:lnTo>
                <a:lnTo>
                  <a:pt x="17" y="10"/>
                </a:lnTo>
                <a:lnTo>
                  <a:pt x="19" y="9"/>
                </a:lnTo>
                <a:lnTo>
                  <a:pt x="20" y="9"/>
                </a:lnTo>
                <a:lnTo>
                  <a:pt x="20" y="8"/>
                </a:lnTo>
                <a:lnTo>
                  <a:pt x="21" y="8"/>
                </a:lnTo>
                <a:lnTo>
                  <a:pt x="22" y="7"/>
                </a:lnTo>
                <a:lnTo>
                  <a:pt x="23" y="7"/>
                </a:lnTo>
                <a:lnTo>
                  <a:pt x="24" y="5"/>
                </a:lnTo>
                <a:lnTo>
                  <a:pt x="25" y="5"/>
                </a:lnTo>
                <a:lnTo>
                  <a:pt x="25" y="4"/>
                </a:lnTo>
                <a:lnTo>
                  <a:pt x="27" y="4"/>
                </a:lnTo>
                <a:lnTo>
                  <a:pt x="28" y="4"/>
                </a:lnTo>
                <a:lnTo>
                  <a:pt x="29" y="3"/>
                </a:lnTo>
                <a:lnTo>
                  <a:pt x="30" y="3"/>
                </a:lnTo>
                <a:lnTo>
                  <a:pt x="31" y="3"/>
                </a:lnTo>
                <a:lnTo>
                  <a:pt x="31" y="2"/>
                </a:lnTo>
                <a:lnTo>
                  <a:pt x="32" y="2"/>
                </a:lnTo>
                <a:lnTo>
                  <a:pt x="33" y="2"/>
                </a:lnTo>
                <a:lnTo>
                  <a:pt x="35" y="2"/>
                </a:lnTo>
                <a:lnTo>
                  <a:pt x="36" y="1"/>
                </a:lnTo>
                <a:lnTo>
                  <a:pt x="37" y="1"/>
                </a:lnTo>
                <a:lnTo>
                  <a:pt x="38" y="1"/>
                </a:lnTo>
                <a:lnTo>
                  <a:pt x="39" y="1"/>
                </a:lnTo>
                <a:lnTo>
                  <a:pt x="40" y="1"/>
                </a:lnTo>
                <a:lnTo>
                  <a:pt x="41" y="0"/>
                </a:lnTo>
                <a:lnTo>
                  <a:pt x="43" y="0"/>
                </a:lnTo>
                <a:lnTo>
                  <a:pt x="44" y="0"/>
                </a:lnTo>
                <a:lnTo>
                  <a:pt x="45" y="0"/>
                </a:lnTo>
                <a:lnTo>
                  <a:pt x="46" y="0"/>
                </a:lnTo>
                <a:lnTo>
                  <a:pt x="47" y="0"/>
                </a:lnTo>
                <a:lnTo>
                  <a:pt x="48" y="0"/>
                </a:lnTo>
                <a:lnTo>
                  <a:pt x="49" y="0"/>
                </a:lnTo>
                <a:lnTo>
                  <a:pt x="51" y="0"/>
                </a:lnTo>
                <a:lnTo>
                  <a:pt x="52" y="0"/>
                </a:lnTo>
                <a:lnTo>
                  <a:pt x="53" y="0"/>
                </a:lnTo>
                <a:lnTo>
                  <a:pt x="54" y="0"/>
                </a:lnTo>
                <a:lnTo>
                  <a:pt x="55" y="0"/>
                </a:lnTo>
                <a:lnTo>
                  <a:pt x="56" y="0"/>
                </a:lnTo>
                <a:lnTo>
                  <a:pt x="57" y="0"/>
                </a:lnTo>
                <a:lnTo>
                  <a:pt x="60" y="0"/>
                </a:lnTo>
                <a:lnTo>
                  <a:pt x="61" y="0"/>
                </a:lnTo>
                <a:lnTo>
                  <a:pt x="62" y="0"/>
                </a:lnTo>
                <a:lnTo>
                  <a:pt x="64" y="0"/>
                </a:lnTo>
                <a:lnTo>
                  <a:pt x="65" y="0"/>
                </a:lnTo>
                <a:lnTo>
                  <a:pt x="67" y="0"/>
                </a:lnTo>
                <a:lnTo>
                  <a:pt x="68" y="0"/>
                </a:lnTo>
                <a:lnTo>
                  <a:pt x="70" y="0"/>
                </a:lnTo>
                <a:lnTo>
                  <a:pt x="71" y="1"/>
                </a:lnTo>
                <a:lnTo>
                  <a:pt x="72" y="1"/>
                </a:lnTo>
                <a:lnTo>
                  <a:pt x="74" y="1"/>
                </a:lnTo>
                <a:lnTo>
                  <a:pt x="75" y="1"/>
                </a:lnTo>
                <a:lnTo>
                  <a:pt x="76" y="2"/>
                </a:lnTo>
                <a:lnTo>
                  <a:pt x="77" y="2"/>
                </a:lnTo>
                <a:lnTo>
                  <a:pt x="78" y="2"/>
                </a:lnTo>
                <a:lnTo>
                  <a:pt x="79" y="3"/>
                </a:lnTo>
                <a:lnTo>
                  <a:pt x="80" y="3"/>
                </a:lnTo>
                <a:lnTo>
                  <a:pt x="82" y="3"/>
                </a:lnTo>
                <a:lnTo>
                  <a:pt x="83" y="4"/>
                </a:lnTo>
                <a:lnTo>
                  <a:pt x="84" y="4"/>
                </a:lnTo>
                <a:lnTo>
                  <a:pt x="85" y="5"/>
                </a:lnTo>
                <a:lnTo>
                  <a:pt x="86" y="5"/>
                </a:lnTo>
                <a:lnTo>
                  <a:pt x="87" y="7"/>
                </a:lnTo>
                <a:lnTo>
                  <a:pt x="88" y="7"/>
                </a:lnTo>
                <a:lnTo>
                  <a:pt x="90" y="8"/>
                </a:lnTo>
                <a:lnTo>
                  <a:pt x="91" y="9"/>
                </a:lnTo>
                <a:lnTo>
                  <a:pt x="92" y="9"/>
                </a:lnTo>
                <a:lnTo>
                  <a:pt x="93" y="10"/>
                </a:lnTo>
                <a:lnTo>
                  <a:pt x="94" y="11"/>
                </a:lnTo>
                <a:lnTo>
                  <a:pt x="95" y="12"/>
                </a:lnTo>
                <a:lnTo>
                  <a:pt x="96" y="13"/>
                </a:lnTo>
                <a:lnTo>
                  <a:pt x="98" y="15"/>
                </a:lnTo>
                <a:lnTo>
                  <a:pt x="99" y="16"/>
                </a:lnTo>
                <a:lnTo>
                  <a:pt x="99" y="17"/>
                </a:lnTo>
                <a:lnTo>
                  <a:pt x="100" y="17"/>
                </a:lnTo>
                <a:lnTo>
                  <a:pt x="100" y="18"/>
                </a:lnTo>
                <a:lnTo>
                  <a:pt x="101" y="19"/>
                </a:lnTo>
                <a:lnTo>
                  <a:pt x="101" y="20"/>
                </a:lnTo>
                <a:lnTo>
                  <a:pt x="102" y="20"/>
                </a:lnTo>
                <a:lnTo>
                  <a:pt x="102" y="21"/>
                </a:lnTo>
                <a:lnTo>
                  <a:pt x="103" y="23"/>
                </a:lnTo>
                <a:lnTo>
                  <a:pt x="103" y="24"/>
                </a:lnTo>
                <a:lnTo>
                  <a:pt x="103" y="25"/>
                </a:lnTo>
                <a:lnTo>
                  <a:pt x="104" y="26"/>
                </a:lnTo>
                <a:lnTo>
                  <a:pt x="104" y="27"/>
                </a:lnTo>
                <a:lnTo>
                  <a:pt x="106" y="28"/>
                </a:lnTo>
                <a:lnTo>
                  <a:pt x="106" y="30"/>
                </a:lnTo>
                <a:lnTo>
                  <a:pt x="106" y="31"/>
                </a:lnTo>
                <a:lnTo>
                  <a:pt x="106" y="32"/>
                </a:lnTo>
                <a:lnTo>
                  <a:pt x="107" y="33"/>
                </a:lnTo>
                <a:lnTo>
                  <a:pt x="107" y="34"/>
                </a:lnTo>
                <a:lnTo>
                  <a:pt x="107" y="35"/>
                </a:lnTo>
                <a:lnTo>
                  <a:pt x="107" y="36"/>
                </a:lnTo>
                <a:lnTo>
                  <a:pt x="107" y="38"/>
                </a:lnTo>
                <a:lnTo>
                  <a:pt x="107" y="39"/>
                </a:lnTo>
                <a:lnTo>
                  <a:pt x="107" y="40"/>
                </a:lnTo>
                <a:lnTo>
                  <a:pt x="107" y="41"/>
                </a:lnTo>
                <a:lnTo>
                  <a:pt x="79" y="42"/>
                </a:lnTo>
                <a:lnTo>
                  <a:pt x="79" y="41"/>
                </a:lnTo>
                <a:lnTo>
                  <a:pt x="79" y="40"/>
                </a:lnTo>
                <a:lnTo>
                  <a:pt x="79" y="39"/>
                </a:lnTo>
                <a:lnTo>
                  <a:pt x="79" y="38"/>
                </a:lnTo>
                <a:lnTo>
                  <a:pt x="78" y="38"/>
                </a:lnTo>
                <a:lnTo>
                  <a:pt x="78" y="36"/>
                </a:lnTo>
                <a:lnTo>
                  <a:pt x="78" y="35"/>
                </a:lnTo>
                <a:lnTo>
                  <a:pt x="77" y="34"/>
                </a:lnTo>
                <a:lnTo>
                  <a:pt x="77" y="33"/>
                </a:lnTo>
                <a:lnTo>
                  <a:pt x="77" y="32"/>
                </a:lnTo>
                <a:lnTo>
                  <a:pt x="76" y="32"/>
                </a:lnTo>
                <a:lnTo>
                  <a:pt x="76" y="31"/>
                </a:lnTo>
                <a:lnTo>
                  <a:pt x="75" y="31"/>
                </a:lnTo>
                <a:lnTo>
                  <a:pt x="75" y="30"/>
                </a:lnTo>
                <a:lnTo>
                  <a:pt x="74" y="28"/>
                </a:lnTo>
                <a:lnTo>
                  <a:pt x="72" y="27"/>
                </a:lnTo>
                <a:lnTo>
                  <a:pt x="72" y="26"/>
                </a:lnTo>
                <a:lnTo>
                  <a:pt x="71" y="26"/>
                </a:lnTo>
                <a:lnTo>
                  <a:pt x="70" y="26"/>
                </a:lnTo>
                <a:lnTo>
                  <a:pt x="70" y="25"/>
                </a:lnTo>
                <a:lnTo>
                  <a:pt x="69" y="25"/>
                </a:lnTo>
                <a:lnTo>
                  <a:pt x="68" y="25"/>
                </a:lnTo>
                <a:lnTo>
                  <a:pt x="68" y="24"/>
                </a:lnTo>
                <a:lnTo>
                  <a:pt x="67" y="24"/>
                </a:lnTo>
                <a:lnTo>
                  <a:pt x="65" y="24"/>
                </a:lnTo>
                <a:lnTo>
                  <a:pt x="64" y="23"/>
                </a:lnTo>
                <a:lnTo>
                  <a:pt x="63" y="23"/>
                </a:lnTo>
                <a:lnTo>
                  <a:pt x="62" y="23"/>
                </a:lnTo>
                <a:lnTo>
                  <a:pt x="61" y="23"/>
                </a:lnTo>
                <a:lnTo>
                  <a:pt x="60" y="23"/>
                </a:lnTo>
                <a:lnTo>
                  <a:pt x="59" y="23"/>
                </a:lnTo>
                <a:lnTo>
                  <a:pt x="57" y="23"/>
                </a:lnTo>
                <a:lnTo>
                  <a:pt x="56" y="21"/>
                </a:lnTo>
                <a:lnTo>
                  <a:pt x="55" y="21"/>
                </a:lnTo>
                <a:lnTo>
                  <a:pt x="54" y="21"/>
                </a:lnTo>
                <a:lnTo>
                  <a:pt x="53" y="21"/>
                </a:lnTo>
                <a:lnTo>
                  <a:pt x="52" y="21"/>
                </a:lnTo>
                <a:lnTo>
                  <a:pt x="52" y="23"/>
                </a:lnTo>
                <a:lnTo>
                  <a:pt x="51" y="23"/>
                </a:lnTo>
                <a:lnTo>
                  <a:pt x="49" y="23"/>
                </a:lnTo>
                <a:lnTo>
                  <a:pt x="48" y="23"/>
                </a:lnTo>
                <a:lnTo>
                  <a:pt x="47" y="23"/>
                </a:lnTo>
                <a:lnTo>
                  <a:pt x="46" y="23"/>
                </a:lnTo>
                <a:lnTo>
                  <a:pt x="45" y="23"/>
                </a:lnTo>
                <a:lnTo>
                  <a:pt x="44" y="23"/>
                </a:lnTo>
                <a:lnTo>
                  <a:pt x="44" y="24"/>
                </a:lnTo>
                <a:lnTo>
                  <a:pt x="43" y="24"/>
                </a:lnTo>
                <a:lnTo>
                  <a:pt x="41" y="24"/>
                </a:lnTo>
                <a:lnTo>
                  <a:pt x="40" y="24"/>
                </a:lnTo>
                <a:lnTo>
                  <a:pt x="40" y="25"/>
                </a:lnTo>
                <a:lnTo>
                  <a:pt x="39" y="25"/>
                </a:lnTo>
                <a:lnTo>
                  <a:pt x="38" y="25"/>
                </a:lnTo>
                <a:lnTo>
                  <a:pt x="38" y="26"/>
                </a:lnTo>
                <a:lnTo>
                  <a:pt x="37" y="26"/>
                </a:lnTo>
                <a:lnTo>
                  <a:pt x="36" y="27"/>
                </a:lnTo>
                <a:lnTo>
                  <a:pt x="35" y="27"/>
                </a:lnTo>
                <a:lnTo>
                  <a:pt x="35" y="28"/>
                </a:lnTo>
                <a:lnTo>
                  <a:pt x="33" y="28"/>
                </a:lnTo>
                <a:lnTo>
                  <a:pt x="33" y="30"/>
                </a:lnTo>
                <a:lnTo>
                  <a:pt x="32" y="30"/>
                </a:lnTo>
                <a:lnTo>
                  <a:pt x="32" y="31"/>
                </a:lnTo>
                <a:lnTo>
                  <a:pt x="32" y="32"/>
                </a:lnTo>
                <a:lnTo>
                  <a:pt x="31" y="32"/>
                </a:lnTo>
                <a:lnTo>
                  <a:pt x="31" y="33"/>
                </a:lnTo>
                <a:lnTo>
                  <a:pt x="31" y="34"/>
                </a:lnTo>
                <a:lnTo>
                  <a:pt x="31" y="35"/>
                </a:lnTo>
                <a:lnTo>
                  <a:pt x="31" y="36"/>
                </a:lnTo>
                <a:lnTo>
                  <a:pt x="31" y="38"/>
                </a:lnTo>
                <a:lnTo>
                  <a:pt x="31" y="39"/>
                </a:lnTo>
                <a:lnTo>
                  <a:pt x="32" y="39"/>
                </a:lnTo>
                <a:lnTo>
                  <a:pt x="32" y="40"/>
                </a:lnTo>
                <a:lnTo>
                  <a:pt x="32" y="41"/>
                </a:lnTo>
                <a:lnTo>
                  <a:pt x="33" y="41"/>
                </a:lnTo>
                <a:lnTo>
                  <a:pt x="33" y="42"/>
                </a:lnTo>
                <a:lnTo>
                  <a:pt x="35" y="42"/>
                </a:lnTo>
                <a:lnTo>
                  <a:pt x="35" y="43"/>
                </a:lnTo>
                <a:lnTo>
                  <a:pt x="36" y="43"/>
                </a:lnTo>
                <a:lnTo>
                  <a:pt x="36" y="44"/>
                </a:lnTo>
                <a:lnTo>
                  <a:pt x="37" y="44"/>
                </a:lnTo>
                <a:lnTo>
                  <a:pt x="37" y="46"/>
                </a:lnTo>
                <a:lnTo>
                  <a:pt x="38" y="46"/>
                </a:lnTo>
                <a:lnTo>
                  <a:pt x="39" y="46"/>
                </a:lnTo>
                <a:lnTo>
                  <a:pt x="39" y="47"/>
                </a:lnTo>
                <a:lnTo>
                  <a:pt x="40" y="47"/>
                </a:lnTo>
                <a:lnTo>
                  <a:pt x="41" y="47"/>
                </a:lnTo>
                <a:lnTo>
                  <a:pt x="41" y="48"/>
                </a:lnTo>
                <a:lnTo>
                  <a:pt x="43" y="48"/>
                </a:lnTo>
                <a:lnTo>
                  <a:pt x="44" y="48"/>
                </a:lnTo>
                <a:lnTo>
                  <a:pt x="45" y="49"/>
                </a:lnTo>
                <a:lnTo>
                  <a:pt x="46" y="49"/>
                </a:lnTo>
                <a:lnTo>
                  <a:pt x="47" y="49"/>
                </a:lnTo>
                <a:lnTo>
                  <a:pt x="48" y="50"/>
                </a:lnTo>
                <a:lnTo>
                  <a:pt x="49" y="50"/>
                </a:lnTo>
                <a:lnTo>
                  <a:pt x="51" y="50"/>
                </a:lnTo>
                <a:lnTo>
                  <a:pt x="52" y="50"/>
                </a:lnTo>
                <a:lnTo>
                  <a:pt x="53" y="51"/>
                </a:lnTo>
                <a:lnTo>
                  <a:pt x="54" y="51"/>
                </a:lnTo>
                <a:lnTo>
                  <a:pt x="55" y="51"/>
                </a:lnTo>
                <a:lnTo>
                  <a:pt x="56" y="51"/>
                </a:lnTo>
                <a:lnTo>
                  <a:pt x="57" y="52"/>
                </a:lnTo>
                <a:lnTo>
                  <a:pt x="59" y="52"/>
                </a:lnTo>
                <a:lnTo>
                  <a:pt x="60" y="52"/>
                </a:lnTo>
                <a:lnTo>
                  <a:pt x="61" y="52"/>
                </a:lnTo>
                <a:lnTo>
                  <a:pt x="62" y="54"/>
                </a:lnTo>
                <a:lnTo>
                  <a:pt x="63" y="54"/>
                </a:lnTo>
                <a:lnTo>
                  <a:pt x="64" y="54"/>
                </a:lnTo>
                <a:lnTo>
                  <a:pt x="65" y="54"/>
                </a:lnTo>
                <a:lnTo>
                  <a:pt x="67" y="55"/>
                </a:lnTo>
                <a:lnTo>
                  <a:pt x="68" y="55"/>
                </a:lnTo>
                <a:lnTo>
                  <a:pt x="69" y="55"/>
                </a:lnTo>
                <a:lnTo>
                  <a:pt x="70" y="56"/>
                </a:lnTo>
                <a:lnTo>
                  <a:pt x="71" y="56"/>
                </a:lnTo>
                <a:lnTo>
                  <a:pt x="72" y="56"/>
                </a:lnTo>
                <a:lnTo>
                  <a:pt x="74" y="56"/>
                </a:lnTo>
                <a:lnTo>
                  <a:pt x="75" y="57"/>
                </a:lnTo>
                <a:lnTo>
                  <a:pt x="76" y="57"/>
                </a:lnTo>
                <a:lnTo>
                  <a:pt x="77" y="57"/>
                </a:lnTo>
                <a:lnTo>
                  <a:pt x="78" y="58"/>
                </a:lnTo>
                <a:lnTo>
                  <a:pt x="79" y="58"/>
                </a:lnTo>
                <a:lnTo>
                  <a:pt x="80" y="58"/>
                </a:lnTo>
                <a:lnTo>
                  <a:pt x="82" y="59"/>
                </a:lnTo>
                <a:lnTo>
                  <a:pt x="83" y="59"/>
                </a:lnTo>
                <a:lnTo>
                  <a:pt x="84" y="59"/>
                </a:lnTo>
                <a:lnTo>
                  <a:pt x="84" y="60"/>
                </a:lnTo>
                <a:lnTo>
                  <a:pt x="85" y="60"/>
                </a:lnTo>
                <a:lnTo>
                  <a:pt x="86" y="60"/>
                </a:lnTo>
                <a:lnTo>
                  <a:pt x="87" y="62"/>
                </a:lnTo>
                <a:lnTo>
                  <a:pt x="88" y="62"/>
                </a:lnTo>
                <a:lnTo>
                  <a:pt x="90" y="62"/>
                </a:lnTo>
                <a:lnTo>
                  <a:pt x="90" y="63"/>
                </a:lnTo>
                <a:lnTo>
                  <a:pt x="91" y="63"/>
                </a:lnTo>
                <a:lnTo>
                  <a:pt x="92" y="64"/>
                </a:lnTo>
                <a:lnTo>
                  <a:pt x="93" y="64"/>
                </a:lnTo>
                <a:lnTo>
                  <a:pt x="94" y="65"/>
                </a:lnTo>
                <a:lnTo>
                  <a:pt x="95" y="65"/>
                </a:lnTo>
                <a:lnTo>
                  <a:pt x="95" y="66"/>
                </a:lnTo>
                <a:lnTo>
                  <a:pt x="96" y="66"/>
                </a:lnTo>
                <a:lnTo>
                  <a:pt x="98" y="67"/>
                </a:lnTo>
                <a:lnTo>
                  <a:pt x="99" y="68"/>
                </a:lnTo>
                <a:lnTo>
                  <a:pt x="100" y="70"/>
                </a:lnTo>
                <a:lnTo>
                  <a:pt x="101" y="70"/>
                </a:lnTo>
                <a:lnTo>
                  <a:pt x="101" y="71"/>
                </a:lnTo>
                <a:lnTo>
                  <a:pt x="102" y="72"/>
                </a:lnTo>
                <a:lnTo>
                  <a:pt x="103" y="73"/>
                </a:lnTo>
                <a:lnTo>
                  <a:pt x="103" y="74"/>
                </a:lnTo>
                <a:lnTo>
                  <a:pt x="104" y="74"/>
                </a:lnTo>
                <a:lnTo>
                  <a:pt x="104" y="75"/>
                </a:lnTo>
                <a:lnTo>
                  <a:pt x="106" y="76"/>
                </a:lnTo>
                <a:lnTo>
                  <a:pt x="106" y="78"/>
                </a:lnTo>
                <a:lnTo>
                  <a:pt x="107" y="78"/>
                </a:lnTo>
                <a:lnTo>
                  <a:pt x="107" y="79"/>
                </a:lnTo>
                <a:lnTo>
                  <a:pt x="107" y="80"/>
                </a:lnTo>
                <a:lnTo>
                  <a:pt x="108" y="80"/>
                </a:lnTo>
                <a:lnTo>
                  <a:pt x="108" y="81"/>
                </a:lnTo>
                <a:lnTo>
                  <a:pt x="108" y="82"/>
                </a:lnTo>
                <a:lnTo>
                  <a:pt x="109" y="83"/>
                </a:lnTo>
                <a:lnTo>
                  <a:pt x="109" y="85"/>
                </a:lnTo>
                <a:lnTo>
                  <a:pt x="109" y="86"/>
                </a:lnTo>
                <a:lnTo>
                  <a:pt x="110" y="87"/>
                </a:lnTo>
                <a:lnTo>
                  <a:pt x="110" y="88"/>
                </a:lnTo>
                <a:lnTo>
                  <a:pt x="110" y="89"/>
                </a:lnTo>
                <a:lnTo>
                  <a:pt x="110" y="90"/>
                </a:lnTo>
                <a:lnTo>
                  <a:pt x="110" y="91"/>
                </a:lnTo>
                <a:lnTo>
                  <a:pt x="110" y="93"/>
                </a:lnTo>
                <a:lnTo>
                  <a:pt x="111" y="93"/>
                </a:lnTo>
                <a:lnTo>
                  <a:pt x="111" y="94"/>
                </a:lnTo>
                <a:lnTo>
                  <a:pt x="111" y="95"/>
                </a:lnTo>
                <a:lnTo>
                  <a:pt x="111" y="96"/>
                </a:lnTo>
                <a:lnTo>
                  <a:pt x="111" y="97"/>
                </a:lnTo>
                <a:lnTo>
                  <a:pt x="111" y="98"/>
                </a:lnTo>
                <a:lnTo>
                  <a:pt x="111" y="99"/>
                </a:lnTo>
                <a:lnTo>
                  <a:pt x="111" y="101"/>
                </a:lnTo>
                <a:lnTo>
                  <a:pt x="111" y="102"/>
                </a:lnTo>
                <a:lnTo>
                  <a:pt x="111" y="103"/>
                </a:lnTo>
                <a:lnTo>
                  <a:pt x="110" y="104"/>
                </a:lnTo>
                <a:lnTo>
                  <a:pt x="110" y="105"/>
                </a:lnTo>
                <a:lnTo>
                  <a:pt x="110" y="106"/>
                </a:lnTo>
                <a:lnTo>
                  <a:pt x="110" y="107"/>
                </a:lnTo>
                <a:lnTo>
                  <a:pt x="110" y="109"/>
                </a:lnTo>
                <a:lnTo>
                  <a:pt x="109" y="109"/>
                </a:lnTo>
                <a:lnTo>
                  <a:pt x="109" y="110"/>
                </a:lnTo>
                <a:lnTo>
                  <a:pt x="109" y="111"/>
                </a:lnTo>
                <a:lnTo>
                  <a:pt x="109" y="112"/>
                </a:lnTo>
                <a:lnTo>
                  <a:pt x="108" y="113"/>
                </a:lnTo>
                <a:lnTo>
                  <a:pt x="108" y="114"/>
                </a:lnTo>
                <a:lnTo>
                  <a:pt x="108" y="115"/>
                </a:lnTo>
                <a:lnTo>
                  <a:pt x="107" y="115"/>
                </a:lnTo>
                <a:lnTo>
                  <a:pt x="107" y="117"/>
                </a:lnTo>
                <a:lnTo>
                  <a:pt x="107" y="118"/>
                </a:lnTo>
                <a:lnTo>
                  <a:pt x="106" y="118"/>
                </a:lnTo>
                <a:lnTo>
                  <a:pt x="106" y="119"/>
                </a:lnTo>
                <a:lnTo>
                  <a:pt x="104" y="120"/>
                </a:lnTo>
                <a:lnTo>
                  <a:pt x="104" y="121"/>
                </a:lnTo>
                <a:lnTo>
                  <a:pt x="103" y="121"/>
                </a:lnTo>
                <a:lnTo>
                  <a:pt x="103" y="122"/>
                </a:lnTo>
                <a:lnTo>
                  <a:pt x="103" y="123"/>
                </a:lnTo>
                <a:lnTo>
                  <a:pt x="102" y="123"/>
                </a:lnTo>
                <a:lnTo>
                  <a:pt x="102" y="125"/>
                </a:lnTo>
                <a:lnTo>
                  <a:pt x="101" y="125"/>
                </a:lnTo>
                <a:lnTo>
                  <a:pt x="101" y="126"/>
                </a:lnTo>
                <a:lnTo>
                  <a:pt x="100" y="126"/>
                </a:lnTo>
                <a:lnTo>
                  <a:pt x="100" y="127"/>
                </a:lnTo>
                <a:lnTo>
                  <a:pt x="99" y="127"/>
                </a:lnTo>
                <a:lnTo>
                  <a:pt x="99" y="128"/>
                </a:lnTo>
                <a:lnTo>
                  <a:pt x="98" y="128"/>
                </a:lnTo>
                <a:lnTo>
                  <a:pt x="98" y="129"/>
                </a:lnTo>
                <a:lnTo>
                  <a:pt x="96" y="129"/>
                </a:lnTo>
                <a:lnTo>
                  <a:pt x="96" y="130"/>
                </a:lnTo>
                <a:lnTo>
                  <a:pt x="95" y="130"/>
                </a:lnTo>
                <a:lnTo>
                  <a:pt x="94" y="131"/>
                </a:lnTo>
                <a:lnTo>
                  <a:pt x="93" y="131"/>
                </a:lnTo>
                <a:lnTo>
                  <a:pt x="92" y="133"/>
                </a:lnTo>
                <a:lnTo>
                  <a:pt x="91" y="134"/>
                </a:lnTo>
                <a:lnTo>
                  <a:pt x="90" y="134"/>
                </a:lnTo>
                <a:lnTo>
                  <a:pt x="88" y="135"/>
                </a:lnTo>
                <a:lnTo>
                  <a:pt x="87" y="135"/>
                </a:lnTo>
                <a:lnTo>
                  <a:pt x="86" y="136"/>
                </a:lnTo>
                <a:lnTo>
                  <a:pt x="85" y="136"/>
                </a:lnTo>
                <a:lnTo>
                  <a:pt x="84" y="136"/>
                </a:lnTo>
                <a:lnTo>
                  <a:pt x="83" y="137"/>
                </a:lnTo>
                <a:lnTo>
                  <a:pt x="82" y="137"/>
                </a:lnTo>
                <a:lnTo>
                  <a:pt x="80" y="137"/>
                </a:lnTo>
                <a:lnTo>
                  <a:pt x="79" y="138"/>
                </a:lnTo>
                <a:lnTo>
                  <a:pt x="78" y="138"/>
                </a:lnTo>
                <a:lnTo>
                  <a:pt x="77" y="138"/>
                </a:lnTo>
                <a:lnTo>
                  <a:pt x="76" y="138"/>
                </a:lnTo>
                <a:lnTo>
                  <a:pt x="75" y="140"/>
                </a:lnTo>
                <a:lnTo>
                  <a:pt x="74" y="140"/>
                </a:lnTo>
                <a:lnTo>
                  <a:pt x="72" y="140"/>
                </a:lnTo>
                <a:lnTo>
                  <a:pt x="71" y="140"/>
                </a:lnTo>
                <a:lnTo>
                  <a:pt x="70" y="140"/>
                </a:lnTo>
                <a:lnTo>
                  <a:pt x="69" y="140"/>
                </a:lnTo>
                <a:lnTo>
                  <a:pt x="68" y="141"/>
                </a:lnTo>
                <a:lnTo>
                  <a:pt x="67" y="141"/>
                </a:lnTo>
                <a:lnTo>
                  <a:pt x="65" y="141"/>
                </a:lnTo>
                <a:lnTo>
                  <a:pt x="64" y="141"/>
                </a:lnTo>
                <a:lnTo>
                  <a:pt x="63" y="141"/>
                </a:lnTo>
                <a:lnTo>
                  <a:pt x="62" y="141"/>
                </a:lnTo>
                <a:lnTo>
                  <a:pt x="61" y="141"/>
                </a:lnTo>
                <a:lnTo>
                  <a:pt x="60" y="141"/>
                </a:lnTo>
                <a:lnTo>
                  <a:pt x="59" y="141"/>
                </a:lnTo>
                <a:lnTo>
                  <a:pt x="57" y="141"/>
                </a:lnTo>
                <a:lnTo>
                  <a:pt x="56" y="141"/>
                </a:lnTo>
                <a:lnTo>
                  <a:pt x="55" y="141"/>
                </a:lnTo>
                <a:lnTo>
                  <a:pt x="53" y="141"/>
                </a:lnTo>
                <a:lnTo>
                  <a:pt x="52" y="141"/>
                </a:lnTo>
                <a:lnTo>
                  <a:pt x="49" y="141"/>
                </a:lnTo>
                <a:lnTo>
                  <a:pt x="48" y="141"/>
                </a:lnTo>
                <a:lnTo>
                  <a:pt x="47" y="141"/>
                </a:lnTo>
                <a:lnTo>
                  <a:pt x="46" y="141"/>
                </a:lnTo>
                <a:lnTo>
                  <a:pt x="44" y="140"/>
                </a:lnTo>
                <a:lnTo>
                  <a:pt x="43" y="140"/>
                </a:lnTo>
                <a:lnTo>
                  <a:pt x="41" y="140"/>
                </a:lnTo>
                <a:lnTo>
                  <a:pt x="40" y="140"/>
                </a:lnTo>
                <a:lnTo>
                  <a:pt x="38" y="140"/>
                </a:lnTo>
                <a:lnTo>
                  <a:pt x="37" y="138"/>
                </a:lnTo>
                <a:lnTo>
                  <a:pt x="36" y="138"/>
                </a:lnTo>
                <a:lnTo>
                  <a:pt x="35" y="138"/>
                </a:lnTo>
                <a:lnTo>
                  <a:pt x="33" y="137"/>
                </a:lnTo>
                <a:lnTo>
                  <a:pt x="32" y="137"/>
                </a:lnTo>
                <a:lnTo>
                  <a:pt x="31" y="137"/>
                </a:lnTo>
                <a:lnTo>
                  <a:pt x="30" y="136"/>
                </a:lnTo>
                <a:lnTo>
                  <a:pt x="29" y="136"/>
                </a:lnTo>
                <a:lnTo>
                  <a:pt x="28" y="136"/>
                </a:lnTo>
                <a:lnTo>
                  <a:pt x="27" y="135"/>
                </a:lnTo>
                <a:lnTo>
                  <a:pt x="25" y="135"/>
                </a:lnTo>
                <a:lnTo>
                  <a:pt x="24" y="134"/>
                </a:lnTo>
                <a:lnTo>
                  <a:pt x="23" y="134"/>
                </a:lnTo>
                <a:lnTo>
                  <a:pt x="22" y="133"/>
                </a:lnTo>
                <a:lnTo>
                  <a:pt x="21" y="133"/>
                </a:lnTo>
                <a:lnTo>
                  <a:pt x="20" y="131"/>
                </a:lnTo>
                <a:lnTo>
                  <a:pt x="20" y="130"/>
                </a:lnTo>
                <a:lnTo>
                  <a:pt x="19" y="130"/>
                </a:lnTo>
                <a:lnTo>
                  <a:pt x="17" y="129"/>
                </a:lnTo>
                <a:lnTo>
                  <a:pt x="16" y="129"/>
                </a:lnTo>
                <a:lnTo>
                  <a:pt x="15" y="128"/>
                </a:lnTo>
                <a:lnTo>
                  <a:pt x="15" y="127"/>
                </a:lnTo>
                <a:lnTo>
                  <a:pt x="14" y="127"/>
                </a:lnTo>
                <a:lnTo>
                  <a:pt x="13" y="126"/>
                </a:lnTo>
                <a:lnTo>
                  <a:pt x="13" y="125"/>
                </a:lnTo>
                <a:lnTo>
                  <a:pt x="12" y="123"/>
                </a:lnTo>
                <a:lnTo>
                  <a:pt x="10" y="123"/>
                </a:lnTo>
                <a:lnTo>
                  <a:pt x="10" y="122"/>
                </a:lnTo>
                <a:lnTo>
                  <a:pt x="9" y="121"/>
                </a:lnTo>
                <a:lnTo>
                  <a:pt x="9" y="120"/>
                </a:lnTo>
                <a:lnTo>
                  <a:pt x="8" y="119"/>
                </a:lnTo>
                <a:lnTo>
                  <a:pt x="7" y="118"/>
                </a:lnTo>
                <a:lnTo>
                  <a:pt x="7" y="117"/>
                </a:lnTo>
                <a:lnTo>
                  <a:pt x="6" y="117"/>
                </a:lnTo>
                <a:lnTo>
                  <a:pt x="6" y="115"/>
                </a:lnTo>
                <a:lnTo>
                  <a:pt x="5" y="114"/>
                </a:lnTo>
                <a:lnTo>
                  <a:pt x="5" y="113"/>
                </a:lnTo>
                <a:lnTo>
                  <a:pt x="5" y="112"/>
                </a:lnTo>
                <a:lnTo>
                  <a:pt x="4" y="111"/>
                </a:lnTo>
                <a:lnTo>
                  <a:pt x="4" y="110"/>
                </a:lnTo>
                <a:lnTo>
                  <a:pt x="2" y="109"/>
                </a:lnTo>
                <a:lnTo>
                  <a:pt x="2" y="107"/>
                </a:lnTo>
                <a:lnTo>
                  <a:pt x="2" y="106"/>
                </a:lnTo>
                <a:lnTo>
                  <a:pt x="1" y="104"/>
                </a:lnTo>
                <a:lnTo>
                  <a:pt x="1" y="103"/>
                </a:lnTo>
                <a:lnTo>
                  <a:pt x="1" y="102"/>
                </a:lnTo>
                <a:lnTo>
                  <a:pt x="1" y="101"/>
                </a:lnTo>
                <a:lnTo>
                  <a:pt x="0" y="99"/>
                </a:lnTo>
                <a:lnTo>
                  <a:pt x="0" y="98"/>
                </a:lnTo>
                <a:lnTo>
                  <a:pt x="0" y="97"/>
                </a:lnTo>
                <a:lnTo>
                  <a:pt x="0" y="95"/>
                </a:lnTo>
                <a:lnTo>
                  <a:pt x="0" y="94"/>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5" name="Rectangle 148"/>
          <p:cNvSpPr>
            <a:spLocks noChangeArrowheads="1"/>
          </p:cNvSpPr>
          <p:nvPr/>
        </p:nvSpPr>
        <p:spPr bwMode="auto">
          <a:xfrm>
            <a:off x="1681163" y="2070100"/>
            <a:ext cx="44450" cy="215900"/>
          </a:xfrm>
          <a:prstGeom prst="rect">
            <a:avLst/>
          </a:pr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6" name="Freeform 149"/>
          <p:cNvSpPr>
            <a:spLocks/>
          </p:cNvSpPr>
          <p:nvPr/>
        </p:nvSpPr>
        <p:spPr bwMode="auto">
          <a:xfrm>
            <a:off x="1758950" y="2066925"/>
            <a:ext cx="190500" cy="223838"/>
          </a:xfrm>
          <a:custGeom>
            <a:avLst/>
            <a:gdLst>
              <a:gd name="T0" fmla="*/ 117 w 120"/>
              <a:gd name="T1" fmla="*/ 103 h 141"/>
              <a:gd name="T2" fmla="*/ 114 w 120"/>
              <a:gd name="T3" fmla="*/ 112 h 141"/>
              <a:gd name="T4" fmla="*/ 109 w 120"/>
              <a:gd name="T5" fmla="*/ 119 h 141"/>
              <a:gd name="T6" fmla="*/ 104 w 120"/>
              <a:gd name="T7" fmla="*/ 126 h 141"/>
              <a:gd name="T8" fmla="*/ 98 w 120"/>
              <a:gd name="T9" fmla="*/ 131 h 141"/>
              <a:gd name="T10" fmla="*/ 91 w 120"/>
              <a:gd name="T11" fmla="*/ 135 h 141"/>
              <a:gd name="T12" fmla="*/ 83 w 120"/>
              <a:gd name="T13" fmla="*/ 138 h 141"/>
              <a:gd name="T14" fmla="*/ 75 w 120"/>
              <a:gd name="T15" fmla="*/ 140 h 141"/>
              <a:gd name="T16" fmla="*/ 66 w 120"/>
              <a:gd name="T17" fmla="*/ 141 h 141"/>
              <a:gd name="T18" fmla="*/ 54 w 120"/>
              <a:gd name="T19" fmla="*/ 141 h 141"/>
              <a:gd name="T20" fmla="*/ 44 w 120"/>
              <a:gd name="T21" fmla="*/ 138 h 141"/>
              <a:gd name="T22" fmla="*/ 34 w 120"/>
              <a:gd name="T23" fmla="*/ 134 h 141"/>
              <a:gd name="T24" fmla="*/ 24 w 120"/>
              <a:gd name="T25" fmla="*/ 128 h 141"/>
              <a:gd name="T26" fmla="*/ 16 w 120"/>
              <a:gd name="T27" fmla="*/ 121 h 141"/>
              <a:gd name="T28" fmla="*/ 11 w 120"/>
              <a:gd name="T29" fmla="*/ 112 h 141"/>
              <a:gd name="T30" fmla="*/ 5 w 120"/>
              <a:gd name="T31" fmla="*/ 102 h 141"/>
              <a:gd name="T32" fmla="*/ 3 w 120"/>
              <a:gd name="T33" fmla="*/ 90 h 141"/>
              <a:gd name="T34" fmla="*/ 0 w 120"/>
              <a:gd name="T35" fmla="*/ 76 h 141"/>
              <a:gd name="T36" fmla="*/ 0 w 120"/>
              <a:gd name="T37" fmla="*/ 63 h 141"/>
              <a:gd name="T38" fmla="*/ 3 w 120"/>
              <a:gd name="T39" fmla="*/ 49 h 141"/>
              <a:gd name="T40" fmla="*/ 6 w 120"/>
              <a:gd name="T41" fmla="*/ 38 h 141"/>
              <a:gd name="T42" fmla="*/ 12 w 120"/>
              <a:gd name="T43" fmla="*/ 27 h 141"/>
              <a:gd name="T44" fmla="*/ 19 w 120"/>
              <a:gd name="T45" fmla="*/ 18 h 141"/>
              <a:gd name="T46" fmla="*/ 27 w 120"/>
              <a:gd name="T47" fmla="*/ 11 h 141"/>
              <a:gd name="T48" fmla="*/ 36 w 120"/>
              <a:gd name="T49" fmla="*/ 5 h 141"/>
              <a:gd name="T50" fmla="*/ 46 w 120"/>
              <a:gd name="T51" fmla="*/ 1 h 141"/>
              <a:gd name="T52" fmla="*/ 58 w 120"/>
              <a:gd name="T53" fmla="*/ 0 h 141"/>
              <a:gd name="T54" fmla="*/ 69 w 120"/>
              <a:gd name="T55" fmla="*/ 0 h 141"/>
              <a:gd name="T56" fmla="*/ 79 w 120"/>
              <a:gd name="T57" fmla="*/ 1 h 141"/>
              <a:gd name="T58" fmla="*/ 89 w 120"/>
              <a:gd name="T59" fmla="*/ 3 h 141"/>
              <a:gd name="T60" fmla="*/ 97 w 120"/>
              <a:gd name="T61" fmla="*/ 8 h 141"/>
              <a:gd name="T62" fmla="*/ 105 w 120"/>
              <a:gd name="T63" fmla="*/ 13 h 141"/>
              <a:gd name="T64" fmla="*/ 108 w 120"/>
              <a:gd name="T65" fmla="*/ 18 h 141"/>
              <a:gd name="T66" fmla="*/ 113 w 120"/>
              <a:gd name="T67" fmla="*/ 23 h 141"/>
              <a:gd name="T68" fmla="*/ 116 w 120"/>
              <a:gd name="T69" fmla="*/ 30 h 141"/>
              <a:gd name="T70" fmla="*/ 118 w 120"/>
              <a:gd name="T71" fmla="*/ 38 h 141"/>
              <a:gd name="T72" fmla="*/ 90 w 120"/>
              <a:gd name="T73" fmla="*/ 40 h 141"/>
              <a:gd name="T74" fmla="*/ 86 w 120"/>
              <a:gd name="T75" fmla="*/ 33 h 141"/>
              <a:gd name="T76" fmla="*/ 81 w 120"/>
              <a:gd name="T77" fmla="*/ 28 h 141"/>
              <a:gd name="T78" fmla="*/ 74 w 120"/>
              <a:gd name="T79" fmla="*/ 25 h 141"/>
              <a:gd name="T80" fmla="*/ 67 w 120"/>
              <a:gd name="T81" fmla="*/ 23 h 141"/>
              <a:gd name="T82" fmla="*/ 59 w 120"/>
              <a:gd name="T83" fmla="*/ 23 h 141"/>
              <a:gd name="T84" fmla="*/ 51 w 120"/>
              <a:gd name="T85" fmla="*/ 25 h 141"/>
              <a:gd name="T86" fmla="*/ 43 w 120"/>
              <a:gd name="T87" fmla="*/ 30 h 141"/>
              <a:gd name="T88" fmla="*/ 37 w 120"/>
              <a:gd name="T89" fmla="*/ 35 h 141"/>
              <a:gd name="T90" fmla="*/ 34 w 120"/>
              <a:gd name="T91" fmla="*/ 42 h 141"/>
              <a:gd name="T92" fmla="*/ 31 w 120"/>
              <a:gd name="T93" fmla="*/ 49 h 141"/>
              <a:gd name="T94" fmla="*/ 29 w 120"/>
              <a:gd name="T95" fmla="*/ 58 h 141"/>
              <a:gd name="T96" fmla="*/ 29 w 120"/>
              <a:gd name="T97" fmla="*/ 67 h 141"/>
              <a:gd name="T98" fmla="*/ 29 w 120"/>
              <a:gd name="T99" fmla="*/ 79 h 141"/>
              <a:gd name="T100" fmla="*/ 30 w 120"/>
              <a:gd name="T101" fmla="*/ 88 h 141"/>
              <a:gd name="T102" fmla="*/ 32 w 120"/>
              <a:gd name="T103" fmla="*/ 96 h 141"/>
              <a:gd name="T104" fmla="*/ 36 w 120"/>
              <a:gd name="T105" fmla="*/ 102 h 141"/>
              <a:gd name="T106" fmla="*/ 40 w 120"/>
              <a:gd name="T107" fmla="*/ 107 h 141"/>
              <a:gd name="T108" fmla="*/ 46 w 120"/>
              <a:gd name="T109" fmla="*/ 113 h 141"/>
              <a:gd name="T110" fmla="*/ 54 w 120"/>
              <a:gd name="T111" fmla="*/ 115 h 141"/>
              <a:gd name="T112" fmla="*/ 61 w 120"/>
              <a:gd name="T113" fmla="*/ 117 h 141"/>
              <a:gd name="T114" fmla="*/ 69 w 120"/>
              <a:gd name="T115" fmla="*/ 117 h 141"/>
              <a:gd name="T116" fmla="*/ 75 w 120"/>
              <a:gd name="T117" fmla="*/ 114 h 141"/>
              <a:gd name="T118" fmla="*/ 79 w 120"/>
              <a:gd name="T119" fmla="*/ 111 h 141"/>
              <a:gd name="T120" fmla="*/ 86 w 120"/>
              <a:gd name="T121" fmla="*/ 105 h 141"/>
              <a:gd name="T122" fmla="*/ 90 w 120"/>
              <a:gd name="T123" fmla="*/ 98 h 141"/>
              <a:gd name="T124" fmla="*/ 92 w 120"/>
              <a:gd name="T125" fmla="*/ 90 h 1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41"/>
              <a:gd name="T191" fmla="*/ 120 w 120"/>
              <a:gd name="T192" fmla="*/ 141 h 1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41">
                <a:moveTo>
                  <a:pt x="93" y="88"/>
                </a:moveTo>
                <a:lnTo>
                  <a:pt x="120" y="96"/>
                </a:lnTo>
                <a:lnTo>
                  <a:pt x="120" y="98"/>
                </a:lnTo>
                <a:lnTo>
                  <a:pt x="118" y="99"/>
                </a:lnTo>
                <a:lnTo>
                  <a:pt x="118" y="101"/>
                </a:lnTo>
                <a:lnTo>
                  <a:pt x="118" y="102"/>
                </a:lnTo>
                <a:lnTo>
                  <a:pt x="117" y="103"/>
                </a:lnTo>
                <a:lnTo>
                  <a:pt x="117" y="104"/>
                </a:lnTo>
                <a:lnTo>
                  <a:pt x="116" y="105"/>
                </a:lnTo>
                <a:lnTo>
                  <a:pt x="116" y="107"/>
                </a:lnTo>
                <a:lnTo>
                  <a:pt x="116" y="109"/>
                </a:lnTo>
                <a:lnTo>
                  <a:pt x="115" y="110"/>
                </a:lnTo>
                <a:lnTo>
                  <a:pt x="115" y="111"/>
                </a:lnTo>
                <a:lnTo>
                  <a:pt x="114" y="112"/>
                </a:lnTo>
                <a:lnTo>
                  <a:pt x="114" y="113"/>
                </a:lnTo>
                <a:lnTo>
                  <a:pt x="113" y="114"/>
                </a:lnTo>
                <a:lnTo>
                  <a:pt x="113" y="115"/>
                </a:lnTo>
                <a:lnTo>
                  <a:pt x="112" y="115"/>
                </a:lnTo>
                <a:lnTo>
                  <a:pt x="110" y="117"/>
                </a:lnTo>
                <a:lnTo>
                  <a:pt x="110" y="118"/>
                </a:lnTo>
                <a:lnTo>
                  <a:pt x="109" y="119"/>
                </a:lnTo>
                <a:lnTo>
                  <a:pt x="109" y="120"/>
                </a:lnTo>
                <a:lnTo>
                  <a:pt x="108" y="121"/>
                </a:lnTo>
                <a:lnTo>
                  <a:pt x="107" y="122"/>
                </a:lnTo>
                <a:lnTo>
                  <a:pt x="106" y="123"/>
                </a:lnTo>
                <a:lnTo>
                  <a:pt x="105" y="125"/>
                </a:lnTo>
                <a:lnTo>
                  <a:pt x="105" y="126"/>
                </a:lnTo>
                <a:lnTo>
                  <a:pt x="104" y="126"/>
                </a:lnTo>
                <a:lnTo>
                  <a:pt x="102" y="127"/>
                </a:lnTo>
                <a:lnTo>
                  <a:pt x="102" y="128"/>
                </a:lnTo>
                <a:lnTo>
                  <a:pt x="101" y="128"/>
                </a:lnTo>
                <a:lnTo>
                  <a:pt x="100" y="129"/>
                </a:lnTo>
                <a:lnTo>
                  <a:pt x="99" y="129"/>
                </a:lnTo>
                <a:lnTo>
                  <a:pt x="98" y="130"/>
                </a:lnTo>
                <a:lnTo>
                  <a:pt x="98" y="131"/>
                </a:lnTo>
                <a:lnTo>
                  <a:pt x="97" y="131"/>
                </a:lnTo>
                <a:lnTo>
                  <a:pt x="96" y="133"/>
                </a:lnTo>
                <a:lnTo>
                  <a:pt x="94" y="133"/>
                </a:lnTo>
                <a:lnTo>
                  <a:pt x="93" y="134"/>
                </a:lnTo>
                <a:lnTo>
                  <a:pt x="92" y="134"/>
                </a:lnTo>
                <a:lnTo>
                  <a:pt x="92" y="135"/>
                </a:lnTo>
                <a:lnTo>
                  <a:pt x="91" y="135"/>
                </a:lnTo>
                <a:lnTo>
                  <a:pt x="90" y="135"/>
                </a:lnTo>
                <a:lnTo>
                  <a:pt x="89" y="136"/>
                </a:lnTo>
                <a:lnTo>
                  <a:pt x="87" y="136"/>
                </a:lnTo>
                <a:lnTo>
                  <a:pt x="86" y="137"/>
                </a:lnTo>
                <a:lnTo>
                  <a:pt x="85" y="137"/>
                </a:lnTo>
                <a:lnTo>
                  <a:pt x="84" y="137"/>
                </a:lnTo>
                <a:lnTo>
                  <a:pt x="83" y="138"/>
                </a:lnTo>
                <a:lnTo>
                  <a:pt x="82" y="138"/>
                </a:lnTo>
                <a:lnTo>
                  <a:pt x="81" y="138"/>
                </a:lnTo>
                <a:lnTo>
                  <a:pt x="79" y="138"/>
                </a:lnTo>
                <a:lnTo>
                  <a:pt x="78" y="140"/>
                </a:lnTo>
                <a:lnTo>
                  <a:pt x="77" y="140"/>
                </a:lnTo>
                <a:lnTo>
                  <a:pt x="76" y="140"/>
                </a:lnTo>
                <a:lnTo>
                  <a:pt x="75" y="140"/>
                </a:lnTo>
                <a:lnTo>
                  <a:pt x="74" y="140"/>
                </a:lnTo>
                <a:lnTo>
                  <a:pt x="73" y="140"/>
                </a:lnTo>
                <a:lnTo>
                  <a:pt x="70" y="141"/>
                </a:lnTo>
                <a:lnTo>
                  <a:pt x="69" y="141"/>
                </a:lnTo>
                <a:lnTo>
                  <a:pt x="68" y="141"/>
                </a:lnTo>
                <a:lnTo>
                  <a:pt x="67" y="141"/>
                </a:lnTo>
                <a:lnTo>
                  <a:pt x="66" y="141"/>
                </a:lnTo>
                <a:lnTo>
                  <a:pt x="65" y="141"/>
                </a:lnTo>
                <a:lnTo>
                  <a:pt x="63" y="141"/>
                </a:lnTo>
                <a:lnTo>
                  <a:pt x="61" y="141"/>
                </a:lnTo>
                <a:lnTo>
                  <a:pt x="60" y="141"/>
                </a:lnTo>
                <a:lnTo>
                  <a:pt x="58" y="141"/>
                </a:lnTo>
                <a:lnTo>
                  <a:pt x="57" y="141"/>
                </a:lnTo>
                <a:lnTo>
                  <a:pt x="54" y="141"/>
                </a:lnTo>
                <a:lnTo>
                  <a:pt x="53" y="140"/>
                </a:lnTo>
                <a:lnTo>
                  <a:pt x="52" y="140"/>
                </a:lnTo>
                <a:lnTo>
                  <a:pt x="50" y="140"/>
                </a:lnTo>
                <a:lnTo>
                  <a:pt x="49" y="140"/>
                </a:lnTo>
                <a:lnTo>
                  <a:pt x="46" y="138"/>
                </a:lnTo>
                <a:lnTo>
                  <a:pt x="45" y="138"/>
                </a:lnTo>
                <a:lnTo>
                  <a:pt x="44" y="138"/>
                </a:lnTo>
                <a:lnTo>
                  <a:pt x="43" y="137"/>
                </a:lnTo>
                <a:lnTo>
                  <a:pt x="40" y="137"/>
                </a:lnTo>
                <a:lnTo>
                  <a:pt x="39" y="136"/>
                </a:lnTo>
                <a:lnTo>
                  <a:pt x="38" y="136"/>
                </a:lnTo>
                <a:lnTo>
                  <a:pt x="37" y="135"/>
                </a:lnTo>
                <a:lnTo>
                  <a:pt x="35" y="135"/>
                </a:lnTo>
                <a:lnTo>
                  <a:pt x="34" y="134"/>
                </a:lnTo>
                <a:lnTo>
                  <a:pt x="32" y="134"/>
                </a:lnTo>
                <a:lnTo>
                  <a:pt x="31" y="133"/>
                </a:lnTo>
                <a:lnTo>
                  <a:pt x="30" y="131"/>
                </a:lnTo>
                <a:lnTo>
                  <a:pt x="29" y="131"/>
                </a:lnTo>
                <a:lnTo>
                  <a:pt x="28" y="130"/>
                </a:lnTo>
                <a:lnTo>
                  <a:pt x="27" y="129"/>
                </a:lnTo>
                <a:lnTo>
                  <a:pt x="24" y="128"/>
                </a:lnTo>
                <a:lnTo>
                  <a:pt x="23" y="127"/>
                </a:lnTo>
                <a:lnTo>
                  <a:pt x="22" y="127"/>
                </a:lnTo>
                <a:lnTo>
                  <a:pt x="21" y="126"/>
                </a:lnTo>
                <a:lnTo>
                  <a:pt x="20" y="125"/>
                </a:lnTo>
                <a:lnTo>
                  <a:pt x="19" y="123"/>
                </a:lnTo>
                <a:lnTo>
                  <a:pt x="18" y="122"/>
                </a:lnTo>
                <a:lnTo>
                  <a:pt x="16" y="121"/>
                </a:lnTo>
                <a:lnTo>
                  <a:pt x="16" y="120"/>
                </a:lnTo>
                <a:lnTo>
                  <a:pt x="15" y="119"/>
                </a:lnTo>
                <a:lnTo>
                  <a:pt x="14" y="117"/>
                </a:lnTo>
                <a:lnTo>
                  <a:pt x="13" y="115"/>
                </a:lnTo>
                <a:lnTo>
                  <a:pt x="12" y="114"/>
                </a:lnTo>
                <a:lnTo>
                  <a:pt x="11" y="113"/>
                </a:lnTo>
                <a:lnTo>
                  <a:pt x="11" y="112"/>
                </a:lnTo>
                <a:lnTo>
                  <a:pt x="10" y="111"/>
                </a:lnTo>
                <a:lnTo>
                  <a:pt x="8" y="109"/>
                </a:lnTo>
                <a:lnTo>
                  <a:pt x="8" y="107"/>
                </a:lnTo>
                <a:lnTo>
                  <a:pt x="7" y="106"/>
                </a:lnTo>
                <a:lnTo>
                  <a:pt x="7" y="105"/>
                </a:lnTo>
                <a:lnTo>
                  <a:pt x="6" y="103"/>
                </a:lnTo>
                <a:lnTo>
                  <a:pt x="5" y="102"/>
                </a:lnTo>
                <a:lnTo>
                  <a:pt x="5" y="99"/>
                </a:lnTo>
                <a:lnTo>
                  <a:pt x="4" y="98"/>
                </a:lnTo>
                <a:lnTo>
                  <a:pt x="4" y="97"/>
                </a:lnTo>
                <a:lnTo>
                  <a:pt x="4" y="95"/>
                </a:lnTo>
                <a:lnTo>
                  <a:pt x="3" y="94"/>
                </a:lnTo>
                <a:lnTo>
                  <a:pt x="3" y="91"/>
                </a:lnTo>
                <a:lnTo>
                  <a:pt x="3" y="90"/>
                </a:lnTo>
                <a:lnTo>
                  <a:pt x="2" y="88"/>
                </a:lnTo>
                <a:lnTo>
                  <a:pt x="2" y="87"/>
                </a:lnTo>
                <a:lnTo>
                  <a:pt x="2" y="85"/>
                </a:lnTo>
                <a:lnTo>
                  <a:pt x="2" y="82"/>
                </a:lnTo>
                <a:lnTo>
                  <a:pt x="0" y="81"/>
                </a:lnTo>
                <a:lnTo>
                  <a:pt x="0" y="79"/>
                </a:lnTo>
                <a:lnTo>
                  <a:pt x="0" y="76"/>
                </a:lnTo>
                <a:lnTo>
                  <a:pt x="0" y="75"/>
                </a:lnTo>
                <a:lnTo>
                  <a:pt x="0" y="73"/>
                </a:lnTo>
                <a:lnTo>
                  <a:pt x="0" y="71"/>
                </a:lnTo>
                <a:lnTo>
                  <a:pt x="0" y="68"/>
                </a:lnTo>
                <a:lnTo>
                  <a:pt x="0" y="67"/>
                </a:lnTo>
                <a:lnTo>
                  <a:pt x="0" y="65"/>
                </a:lnTo>
                <a:lnTo>
                  <a:pt x="0" y="63"/>
                </a:lnTo>
                <a:lnTo>
                  <a:pt x="2" y="60"/>
                </a:lnTo>
                <a:lnTo>
                  <a:pt x="2" y="59"/>
                </a:lnTo>
                <a:lnTo>
                  <a:pt x="2" y="57"/>
                </a:lnTo>
                <a:lnTo>
                  <a:pt x="2" y="55"/>
                </a:lnTo>
                <a:lnTo>
                  <a:pt x="2" y="54"/>
                </a:lnTo>
                <a:lnTo>
                  <a:pt x="3" y="51"/>
                </a:lnTo>
                <a:lnTo>
                  <a:pt x="3" y="49"/>
                </a:lnTo>
                <a:lnTo>
                  <a:pt x="3" y="48"/>
                </a:lnTo>
                <a:lnTo>
                  <a:pt x="4" y="46"/>
                </a:lnTo>
                <a:lnTo>
                  <a:pt x="4" y="44"/>
                </a:lnTo>
                <a:lnTo>
                  <a:pt x="5" y="42"/>
                </a:lnTo>
                <a:lnTo>
                  <a:pt x="5" y="41"/>
                </a:lnTo>
                <a:lnTo>
                  <a:pt x="5" y="39"/>
                </a:lnTo>
                <a:lnTo>
                  <a:pt x="6" y="38"/>
                </a:lnTo>
                <a:lnTo>
                  <a:pt x="7" y="36"/>
                </a:lnTo>
                <a:lnTo>
                  <a:pt x="7" y="34"/>
                </a:lnTo>
                <a:lnTo>
                  <a:pt x="8" y="33"/>
                </a:lnTo>
                <a:lnTo>
                  <a:pt x="8" y="32"/>
                </a:lnTo>
                <a:lnTo>
                  <a:pt x="10" y="30"/>
                </a:lnTo>
                <a:lnTo>
                  <a:pt x="11" y="28"/>
                </a:lnTo>
                <a:lnTo>
                  <a:pt x="12" y="27"/>
                </a:lnTo>
                <a:lnTo>
                  <a:pt x="12" y="26"/>
                </a:lnTo>
                <a:lnTo>
                  <a:pt x="13" y="24"/>
                </a:lnTo>
                <a:lnTo>
                  <a:pt x="14" y="23"/>
                </a:lnTo>
                <a:lnTo>
                  <a:pt x="15" y="21"/>
                </a:lnTo>
                <a:lnTo>
                  <a:pt x="16" y="20"/>
                </a:lnTo>
                <a:lnTo>
                  <a:pt x="18" y="19"/>
                </a:lnTo>
                <a:lnTo>
                  <a:pt x="19" y="18"/>
                </a:lnTo>
                <a:lnTo>
                  <a:pt x="19" y="17"/>
                </a:lnTo>
                <a:lnTo>
                  <a:pt x="20" y="16"/>
                </a:lnTo>
                <a:lnTo>
                  <a:pt x="21" y="15"/>
                </a:lnTo>
                <a:lnTo>
                  <a:pt x="23" y="13"/>
                </a:lnTo>
                <a:lnTo>
                  <a:pt x="24" y="12"/>
                </a:lnTo>
                <a:lnTo>
                  <a:pt x="26" y="11"/>
                </a:lnTo>
                <a:lnTo>
                  <a:pt x="27" y="11"/>
                </a:lnTo>
                <a:lnTo>
                  <a:pt x="28" y="10"/>
                </a:lnTo>
                <a:lnTo>
                  <a:pt x="29" y="9"/>
                </a:lnTo>
                <a:lnTo>
                  <a:pt x="30" y="8"/>
                </a:lnTo>
                <a:lnTo>
                  <a:pt x="31" y="8"/>
                </a:lnTo>
                <a:lnTo>
                  <a:pt x="32" y="7"/>
                </a:lnTo>
                <a:lnTo>
                  <a:pt x="35" y="5"/>
                </a:lnTo>
                <a:lnTo>
                  <a:pt x="36" y="5"/>
                </a:lnTo>
                <a:lnTo>
                  <a:pt x="37" y="4"/>
                </a:lnTo>
                <a:lnTo>
                  <a:pt x="38" y="4"/>
                </a:lnTo>
                <a:lnTo>
                  <a:pt x="40" y="3"/>
                </a:lnTo>
                <a:lnTo>
                  <a:pt x="42" y="3"/>
                </a:lnTo>
                <a:lnTo>
                  <a:pt x="43" y="2"/>
                </a:lnTo>
                <a:lnTo>
                  <a:pt x="45" y="2"/>
                </a:lnTo>
                <a:lnTo>
                  <a:pt x="46" y="1"/>
                </a:lnTo>
                <a:lnTo>
                  <a:pt x="47" y="1"/>
                </a:lnTo>
                <a:lnTo>
                  <a:pt x="50" y="1"/>
                </a:lnTo>
                <a:lnTo>
                  <a:pt x="51" y="1"/>
                </a:lnTo>
                <a:lnTo>
                  <a:pt x="52" y="0"/>
                </a:lnTo>
                <a:lnTo>
                  <a:pt x="54" y="0"/>
                </a:lnTo>
                <a:lnTo>
                  <a:pt x="55" y="0"/>
                </a:lnTo>
                <a:lnTo>
                  <a:pt x="58" y="0"/>
                </a:lnTo>
                <a:lnTo>
                  <a:pt x="59" y="0"/>
                </a:lnTo>
                <a:lnTo>
                  <a:pt x="61" y="0"/>
                </a:lnTo>
                <a:lnTo>
                  <a:pt x="62" y="0"/>
                </a:lnTo>
                <a:lnTo>
                  <a:pt x="65" y="0"/>
                </a:lnTo>
                <a:lnTo>
                  <a:pt x="66" y="0"/>
                </a:lnTo>
                <a:lnTo>
                  <a:pt x="68" y="0"/>
                </a:lnTo>
                <a:lnTo>
                  <a:pt x="69" y="0"/>
                </a:lnTo>
                <a:lnTo>
                  <a:pt x="70" y="0"/>
                </a:lnTo>
                <a:lnTo>
                  <a:pt x="73" y="0"/>
                </a:lnTo>
                <a:lnTo>
                  <a:pt x="74" y="0"/>
                </a:lnTo>
                <a:lnTo>
                  <a:pt x="75" y="0"/>
                </a:lnTo>
                <a:lnTo>
                  <a:pt x="76" y="0"/>
                </a:lnTo>
                <a:lnTo>
                  <a:pt x="78" y="1"/>
                </a:lnTo>
                <a:lnTo>
                  <a:pt x="79" y="1"/>
                </a:lnTo>
                <a:lnTo>
                  <a:pt x="81" y="1"/>
                </a:lnTo>
                <a:lnTo>
                  <a:pt x="82" y="1"/>
                </a:lnTo>
                <a:lnTo>
                  <a:pt x="83" y="2"/>
                </a:lnTo>
                <a:lnTo>
                  <a:pt x="85" y="2"/>
                </a:lnTo>
                <a:lnTo>
                  <a:pt x="86" y="2"/>
                </a:lnTo>
                <a:lnTo>
                  <a:pt x="87" y="3"/>
                </a:lnTo>
                <a:lnTo>
                  <a:pt x="89" y="3"/>
                </a:lnTo>
                <a:lnTo>
                  <a:pt x="90" y="4"/>
                </a:lnTo>
                <a:lnTo>
                  <a:pt x="91" y="4"/>
                </a:lnTo>
                <a:lnTo>
                  <a:pt x="92" y="5"/>
                </a:lnTo>
                <a:lnTo>
                  <a:pt x="93" y="5"/>
                </a:lnTo>
                <a:lnTo>
                  <a:pt x="94" y="7"/>
                </a:lnTo>
                <a:lnTo>
                  <a:pt x="96" y="7"/>
                </a:lnTo>
                <a:lnTo>
                  <a:pt x="97" y="8"/>
                </a:lnTo>
                <a:lnTo>
                  <a:pt x="98" y="8"/>
                </a:lnTo>
                <a:lnTo>
                  <a:pt x="99" y="9"/>
                </a:lnTo>
                <a:lnTo>
                  <a:pt x="100" y="10"/>
                </a:lnTo>
                <a:lnTo>
                  <a:pt x="101" y="10"/>
                </a:lnTo>
                <a:lnTo>
                  <a:pt x="102" y="11"/>
                </a:lnTo>
                <a:lnTo>
                  <a:pt x="104" y="12"/>
                </a:lnTo>
                <a:lnTo>
                  <a:pt x="105" y="13"/>
                </a:lnTo>
                <a:lnTo>
                  <a:pt x="106" y="13"/>
                </a:lnTo>
                <a:lnTo>
                  <a:pt x="106" y="15"/>
                </a:lnTo>
                <a:lnTo>
                  <a:pt x="107" y="15"/>
                </a:lnTo>
                <a:lnTo>
                  <a:pt x="107" y="16"/>
                </a:lnTo>
                <a:lnTo>
                  <a:pt x="108" y="16"/>
                </a:lnTo>
                <a:lnTo>
                  <a:pt x="108" y="17"/>
                </a:lnTo>
                <a:lnTo>
                  <a:pt x="108" y="18"/>
                </a:lnTo>
                <a:lnTo>
                  <a:pt x="109" y="18"/>
                </a:lnTo>
                <a:lnTo>
                  <a:pt x="109" y="19"/>
                </a:lnTo>
                <a:lnTo>
                  <a:pt x="110" y="19"/>
                </a:lnTo>
                <a:lnTo>
                  <a:pt x="110" y="20"/>
                </a:lnTo>
                <a:lnTo>
                  <a:pt x="112" y="20"/>
                </a:lnTo>
                <a:lnTo>
                  <a:pt x="112" y="21"/>
                </a:lnTo>
                <a:lnTo>
                  <a:pt x="113" y="23"/>
                </a:lnTo>
                <a:lnTo>
                  <a:pt x="113" y="24"/>
                </a:lnTo>
                <a:lnTo>
                  <a:pt x="114" y="25"/>
                </a:lnTo>
                <a:lnTo>
                  <a:pt x="114" y="26"/>
                </a:lnTo>
                <a:lnTo>
                  <a:pt x="115" y="27"/>
                </a:lnTo>
                <a:lnTo>
                  <a:pt x="115" y="28"/>
                </a:lnTo>
                <a:lnTo>
                  <a:pt x="116" y="28"/>
                </a:lnTo>
                <a:lnTo>
                  <a:pt x="116" y="30"/>
                </a:lnTo>
                <a:lnTo>
                  <a:pt x="116" y="31"/>
                </a:lnTo>
                <a:lnTo>
                  <a:pt x="117" y="32"/>
                </a:lnTo>
                <a:lnTo>
                  <a:pt x="117" y="33"/>
                </a:lnTo>
                <a:lnTo>
                  <a:pt x="117" y="34"/>
                </a:lnTo>
                <a:lnTo>
                  <a:pt x="118" y="35"/>
                </a:lnTo>
                <a:lnTo>
                  <a:pt x="118" y="36"/>
                </a:lnTo>
                <a:lnTo>
                  <a:pt x="118" y="38"/>
                </a:lnTo>
                <a:lnTo>
                  <a:pt x="120" y="39"/>
                </a:lnTo>
                <a:lnTo>
                  <a:pt x="92" y="46"/>
                </a:lnTo>
                <a:lnTo>
                  <a:pt x="92" y="44"/>
                </a:lnTo>
                <a:lnTo>
                  <a:pt x="91" y="43"/>
                </a:lnTo>
                <a:lnTo>
                  <a:pt x="91" y="42"/>
                </a:lnTo>
                <a:lnTo>
                  <a:pt x="91" y="41"/>
                </a:lnTo>
                <a:lnTo>
                  <a:pt x="90" y="40"/>
                </a:lnTo>
                <a:lnTo>
                  <a:pt x="90" y="39"/>
                </a:lnTo>
                <a:lnTo>
                  <a:pt x="89" y="38"/>
                </a:lnTo>
                <a:lnTo>
                  <a:pt x="89" y="36"/>
                </a:lnTo>
                <a:lnTo>
                  <a:pt x="87" y="35"/>
                </a:lnTo>
                <a:lnTo>
                  <a:pt x="87" y="34"/>
                </a:lnTo>
                <a:lnTo>
                  <a:pt x="86" y="34"/>
                </a:lnTo>
                <a:lnTo>
                  <a:pt x="86" y="33"/>
                </a:lnTo>
                <a:lnTo>
                  <a:pt x="85" y="32"/>
                </a:lnTo>
                <a:lnTo>
                  <a:pt x="84" y="32"/>
                </a:lnTo>
                <a:lnTo>
                  <a:pt x="84" y="31"/>
                </a:lnTo>
                <a:lnTo>
                  <a:pt x="83" y="31"/>
                </a:lnTo>
                <a:lnTo>
                  <a:pt x="83" y="30"/>
                </a:lnTo>
                <a:lnTo>
                  <a:pt x="82" y="28"/>
                </a:lnTo>
                <a:lnTo>
                  <a:pt x="81" y="28"/>
                </a:lnTo>
                <a:lnTo>
                  <a:pt x="79" y="27"/>
                </a:lnTo>
                <a:lnTo>
                  <a:pt x="78" y="27"/>
                </a:lnTo>
                <a:lnTo>
                  <a:pt x="78" y="26"/>
                </a:lnTo>
                <a:lnTo>
                  <a:pt x="77" y="26"/>
                </a:lnTo>
                <a:lnTo>
                  <a:pt x="76" y="25"/>
                </a:lnTo>
                <a:lnTo>
                  <a:pt x="75" y="25"/>
                </a:lnTo>
                <a:lnTo>
                  <a:pt x="74" y="25"/>
                </a:lnTo>
                <a:lnTo>
                  <a:pt x="74" y="24"/>
                </a:lnTo>
                <a:lnTo>
                  <a:pt x="73" y="24"/>
                </a:lnTo>
                <a:lnTo>
                  <a:pt x="71" y="24"/>
                </a:lnTo>
                <a:lnTo>
                  <a:pt x="70" y="24"/>
                </a:lnTo>
                <a:lnTo>
                  <a:pt x="69" y="24"/>
                </a:lnTo>
                <a:lnTo>
                  <a:pt x="68" y="23"/>
                </a:lnTo>
                <a:lnTo>
                  <a:pt x="67" y="23"/>
                </a:lnTo>
                <a:lnTo>
                  <a:pt x="66" y="23"/>
                </a:lnTo>
                <a:lnTo>
                  <a:pt x="65" y="23"/>
                </a:lnTo>
                <a:lnTo>
                  <a:pt x="63" y="23"/>
                </a:lnTo>
                <a:lnTo>
                  <a:pt x="62" y="23"/>
                </a:lnTo>
                <a:lnTo>
                  <a:pt x="61" y="23"/>
                </a:lnTo>
                <a:lnTo>
                  <a:pt x="60" y="23"/>
                </a:lnTo>
                <a:lnTo>
                  <a:pt x="59" y="23"/>
                </a:lnTo>
                <a:lnTo>
                  <a:pt x="58" y="23"/>
                </a:lnTo>
                <a:lnTo>
                  <a:pt x="57" y="24"/>
                </a:lnTo>
                <a:lnTo>
                  <a:pt x="55" y="24"/>
                </a:lnTo>
                <a:lnTo>
                  <a:pt x="54" y="24"/>
                </a:lnTo>
                <a:lnTo>
                  <a:pt x="53" y="24"/>
                </a:lnTo>
                <a:lnTo>
                  <a:pt x="52" y="25"/>
                </a:lnTo>
                <a:lnTo>
                  <a:pt x="51" y="25"/>
                </a:lnTo>
                <a:lnTo>
                  <a:pt x="50" y="25"/>
                </a:lnTo>
                <a:lnTo>
                  <a:pt x="49" y="26"/>
                </a:lnTo>
                <a:lnTo>
                  <a:pt x="47" y="26"/>
                </a:lnTo>
                <a:lnTo>
                  <a:pt x="46" y="27"/>
                </a:lnTo>
                <a:lnTo>
                  <a:pt x="45" y="28"/>
                </a:lnTo>
                <a:lnTo>
                  <a:pt x="44" y="28"/>
                </a:lnTo>
                <a:lnTo>
                  <a:pt x="43" y="30"/>
                </a:lnTo>
                <a:lnTo>
                  <a:pt x="42" y="31"/>
                </a:lnTo>
                <a:lnTo>
                  <a:pt x="40" y="31"/>
                </a:lnTo>
                <a:lnTo>
                  <a:pt x="40" y="32"/>
                </a:lnTo>
                <a:lnTo>
                  <a:pt x="39" y="32"/>
                </a:lnTo>
                <a:lnTo>
                  <a:pt x="39" y="33"/>
                </a:lnTo>
                <a:lnTo>
                  <a:pt x="38" y="34"/>
                </a:lnTo>
                <a:lnTo>
                  <a:pt x="37" y="35"/>
                </a:lnTo>
                <a:lnTo>
                  <a:pt x="37" y="36"/>
                </a:lnTo>
                <a:lnTo>
                  <a:pt x="36" y="36"/>
                </a:lnTo>
                <a:lnTo>
                  <a:pt x="36" y="38"/>
                </a:lnTo>
                <a:lnTo>
                  <a:pt x="35" y="39"/>
                </a:lnTo>
                <a:lnTo>
                  <a:pt x="35" y="40"/>
                </a:lnTo>
                <a:lnTo>
                  <a:pt x="34" y="41"/>
                </a:lnTo>
                <a:lnTo>
                  <a:pt x="34" y="42"/>
                </a:lnTo>
                <a:lnTo>
                  <a:pt x="34" y="43"/>
                </a:lnTo>
                <a:lnTo>
                  <a:pt x="32" y="43"/>
                </a:lnTo>
                <a:lnTo>
                  <a:pt x="32" y="44"/>
                </a:lnTo>
                <a:lnTo>
                  <a:pt x="32" y="46"/>
                </a:lnTo>
                <a:lnTo>
                  <a:pt x="31" y="47"/>
                </a:lnTo>
                <a:lnTo>
                  <a:pt x="31" y="48"/>
                </a:lnTo>
                <a:lnTo>
                  <a:pt x="31" y="49"/>
                </a:lnTo>
                <a:lnTo>
                  <a:pt x="31" y="50"/>
                </a:lnTo>
                <a:lnTo>
                  <a:pt x="30" y="51"/>
                </a:lnTo>
                <a:lnTo>
                  <a:pt x="30" y="52"/>
                </a:lnTo>
                <a:lnTo>
                  <a:pt x="30" y="54"/>
                </a:lnTo>
                <a:lnTo>
                  <a:pt x="30" y="55"/>
                </a:lnTo>
                <a:lnTo>
                  <a:pt x="30" y="56"/>
                </a:lnTo>
                <a:lnTo>
                  <a:pt x="29" y="58"/>
                </a:lnTo>
                <a:lnTo>
                  <a:pt x="29" y="59"/>
                </a:lnTo>
                <a:lnTo>
                  <a:pt x="29" y="60"/>
                </a:lnTo>
                <a:lnTo>
                  <a:pt x="29" y="62"/>
                </a:lnTo>
                <a:lnTo>
                  <a:pt x="29" y="63"/>
                </a:lnTo>
                <a:lnTo>
                  <a:pt x="29" y="65"/>
                </a:lnTo>
                <a:lnTo>
                  <a:pt x="29" y="66"/>
                </a:lnTo>
                <a:lnTo>
                  <a:pt x="29" y="67"/>
                </a:lnTo>
                <a:lnTo>
                  <a:pt x="29" y="68"/>
                </a:lnTo>
                <a:lnTo>
                  <a:pt x="29" y="71"/>
                </a:lnTo>
                <a:lnTo>
                  <a:pt x="29" y="72"/>
                </a:lnTo>
                <a:lnTo>
                  <a:pt x="29" y="74"/>
                </a:lnTo>
                <a:lnTo>
                  <a:pt x="29" y="75"/>
                </a:lnTo>
                <a:lnTo>
                  <a:pt x="29" y="76"/>
                </a:lnTo>
                <a:lnTo>
                  <a:pt x="29" y="79"/>
                </a:lnTo>
                <a:lnTo>
                  <a:pt x="29" y="80"/>
                </a:lnTo>
                <a:lnTo>
                  <a:pt x="29" y="81"/>
                </a:lnTo>
                <a:lnTo>
                  <a:pt x="30" y="82"/>
                </a:lnTo>
                <a:lnTo>
                  <a:pt x="30" y="83"/>
                </a:lnTo>
                <a:lnTo>
                  <a:pt x="30" y="86"/>
                </a:lnTo>
                <a:lnTo>
                  <a:pt x="30" y="87"/>
                </a:lnTo>
                <a:lnTo>
                  <a:pt x="30" y="88"/>
                </a:lnTo>
                <a:lnTo>
                  <a:pt x="31" y="89"/>
                </a:lnTo>
                <a:lnTo>
                  <a:pt x="31" y="90"/>
                </a:lnTo>
                <a:lnTo>
                  <a:pt x="31" y="91"/>
                </a:lnTo>
                <a:lnTo>
                  <a:pt x="31" y="93"/>
                </a:lnTo>
                <a:lnTo>
                  <a:pt x="32" y="94"/>
                </a:lnTo>
                <a:lnTo>
                  <a:pt x="32" y="95"/>
                </a:lnTo>
                <a:lnTo>
                  <a:pt x="32" y="96"/>
                </a:lnTo>
                <a:lnTo>
                  <a:pt x="32" y="97"/>
                </a:lnTo>
                <a:lnTo>
                  <a:pt x="34" y="97"/>
                </a:lnTo>
                <a:lnTo>
                  <a:pt x="34" y="98"/>
                </a:lnTo>
                <a:lnTo>
                  <a:pt x="35" y="99"/>
                </a:lnTo>
                <a:lnTo>
                  <a:pt x="35" y="101"/>
                </a:lnTo>
                <a:lnTo>
                  <a:pt x="35" y="102"/>
                </a:lnTo>
                <a:lnTo>
                  <a:pt x="36" y="102"/>
                </a:lnTo>
                <a:lnTo>
                  <a:pt x="36" y="103"/>
                </a:lnTo>
                <a:lnTo>
                  <a:pt x="37" y="104"/>
                </a:lnTo>
                <a:lnTo>
                  <a:pt x="38" y="105"/>
                </a:lnTo>
                <a:lnTo>
                  <a:pt x="38" y="106"/>
                </a:lnTo>
                <a:lnTo>
                  <a:pt x="39" y="106"/>
                </a:lnTo>
                <a:lnTo>
                  <a:pt x="39" y="107"/>
                </a:lnTo>
                <a:lnTo>
                  <a:pt x="40" y="107"/>
                </a:lnTo>
                <a:lnTo>
                  <a:pt x="40" y="109"/>
                </a:lnTo>
                <a:lnTo>
                  <a:pt x="42" y="110"/>
                </a:lnTo>
                <a:lnTo>
                  <a:pt x="43" y="110"/>
                </a:lnTo>
                <a:lnTo>
                  <a:pt x="43" y="111"/>
                </a:lnTo>
                <a:lnTo>
                  <a:pt x="44" y="111"/>
                </a:lnTo>
                <a:lnTo>
                  <a:pt x="45" y="112"/>
                </a:lnTo>
                <a:lnTo>
                  <a:pt x="46" y="113"/>
                </a:lnTo>
                <a:lnTo>
                  <a:pt x="47" y="113"/>
                </a:lnTo>
                <a:lnTo>
                  <a:pt x="49" y="114"/>
                </a:lnTo>
                <a:lnTo>
                  <a:pt x="50" y="114"/>
                </a:lnTo>
                <a:lnTo>
                  <a:pt x="51" y="115"/>
                </a:lnTo>
                <a:lnTo>
                  <a:pt x="52" y="115"/>
                </a:lnTo>
                <a:lnTo>
                  <a:pt x="53" y="115"/>
                </a:lnTo>
                <a:lnTo>
                  <a:pt x="54" y="115"/>
                </a:lnTo>
                <a:lnTo>
                  <a:pt x="54" y="117"/>
                </a:lnTo>
                <a:lnTo>
                  <a:pt x="55" y="117"/>
                </a:lnTo>
                <a:lnTo>
                  <a:pt x="57" y="117"/>
                </a:lnTo>
                <a:lnTo>
                  <a:pt x="58" y="117"/>
                </a:lnTo>
                <a:lnTo>
                  <a:pt x="59" y="117"/>
                </a:lnTo>
                <a:lnTo>
                  <a:pt x="60" y="117"/>
                </a:lnTo>
                <a:lnTo>
                  <a:pt x="61" y="117"/>
                </a:lnTo>
                <a:lnTo>
                  <a:pt x="62" y="117"/>
                </a:lnTo>
                <a:lnTo>
                  <a:pt x="63" y="117"/>
                </a:lnTo>
                <a:lnTo>
                  <a:pt x="65" y="117"/>
                </a:lnTo>
                <a:lnTo>
                  <a:pt x="66" y="117"/>
                </a:lnTo>
                <a:lnTo>
                  <a:pt x="67" y="117"/>
                </a:lnTo>
                <a:lnTo>
                  <a:pt x="68" y="117"/>
                </a:lnTo>
                <a:lnTo>
                  <a:pt x="69" y="117"/>
                </a:lnTo>
                <a:lnTo>
                  <a:pt x="70" y="117"/>
                </a:lnTo>
                <a:lnTo>
                  <a:pt x="70" y="115"/>
                </a:lnTo>
                <a:lnTo>
                  <a:pt x="71" y="115"/>
                </a:lnTo>
                <a:lnTo>
                  <a:pt x="73" y="115"/>
                </a:lnTo>
                <a:lnTo>
                  <a:pt x="74" y="115"/>
                </a:lnTo>
                <a:lnTo>
                  <a:pt x="74" y="114"/>
                </a:lnTo>
                <a:lnTo>
                  <a:pt x="75" y="114"/>
                </a:lnTo>
                <a:lnTo>
                  <a:pt x="76" y="114"/>
                </a:lnTo>
                <a:lnTo>
                  <a:pt x="76" y="113"/>
                </a:lnTo>
                <a:lnTo>
                  <a:pt x="77" y="113"/>
                </a:lnTo>
                <a:lnTo>
                  <a:pt x="78" y="113"/>
                </a:lnTo>
                <a:lnTo>
                  <a:pt x="78" y="112"/>
                </a:lnTo>
                <a:lnTo>
                  <a:pt x="79" y="112"/>
                </a:lnTo>
                <a:lnTo>
                  <a:pt x="79" y="111"/>
                </a:lnTo>
                <a:lnTo>
                  <a:pt x="81" y="111"/>
                </a:lnTo>
                <a:lnTo>
                  <a:pt x="82" y="110"/>
                </a:lnTo>
                <a:lnTo>
                  <a:pt x="83" y="109"/>
                </a:lnTo>
                <a:lnTo>
                  <a:pt x="84" y="107"/>
                </a:lnTo>
                <a:lnTo>
                  <a:pt x="85" y="106"/>
                </a:lnTo>
                <a:lnTo>
                  <a:pt x="85" y="105"/>
                </a:lnTo>
                <a:lnTo>
                  <a:pt x="86" y="105"/>
                </a:lnTo>
                <a:lnTo>
                  <a:pt x="86" y="104"/>
                </a:lnTo>
                <a:lnTo>
                  <a:pt x="87" y="103"/>
                </a:lnTo>
                <a:lnTo>
                  <a:pt x="87" y="102"/>
                </a:lnTo>
                <a:lnTo>
                  <a:pt x="89" y="101"/>
                </a:lnTo>
                <a:lnTo>
                  <a:pt x="89" y="99"/>
                </a:lnTo>
                <a:lnTo>
                  <a:pt x="90" y="99"/>
                </a:lnTo>
                <a:lnTo>
                  <a:pt x="90" y="98"/>
                </a:lnTo>
                <a:lnTo>
                  <a:pt x="90" y="97"/>
                </a:lnTo>
                <a:lnTo>
                  <a:pt x="91" y="96"/>
                </a:lnTo>
                <a:lnTo>
                  <a:pt x="91" y="95"/>
                </a:lnTo>
                <a:lnTo>
                  <a:pt x="91" y="94"/>
                </a:lnTo>
                <a:lnTo>
                  <a:pt x="92" y="93"/>
                </a:lnTo>
                <a:lnTo>
                  <a:pt x="92" y="91"/>
                </a:lnTo>
                <a:lnTo>
                  <a:pt x="92" y="90"/>
                </a:lnTo>
                <a:lnTo>
                  <a:pt x="93" y="89"/>
                </a:lnTo>
                <a:lnTo>
                  <a:pt x="93" y="88"/>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7" name="Freeform 150"/>
          <p:cNvSpPr>
            <a:spLocks noEditPoints="1"/>
          </p:cNvSpPr>
          <p:nvPr/>
        </p:nvSpPr>
        <p:spPr bwMode="auto">
          <a:xfrm>
            <a:off x="1965325" y="2070100"/>
            <a:ext cx="215900" cy="215900"/>
          </a:xfrm>
          <a:custGeom>
            <a:avLst/>
            <a:gdLst>
              <a:gd name="T0" fmla="*/ 136 w 136"/>
              <a:gd name="T1" fmla="*/ 136 h 136"/>
              <a:gd name="T2" fmla="*/ 106 w 136"/>
              <a:gd name="T3" fmla="*/ 136 h 136"/>
              <a:gd name="T4" fmla="*/ 95 w 136"/>
              <a:gd name="T5" fmla="*/ 105 h 136"/>
              <a:gd name="T6" fmla="*/ 40 w 136"/>
              <a:gd name="T7" fmla="*/ 105 h 136"/>
              <a:gd name="T8" fmla="*/ 29 w 136"/>
              <a:gd name="T9" fmla="*/ 136 h 136"/>
              <a:gd name="T10" fmla="*/ 0 w 136"/>
              <a:gd name="T11" fmla="*/ 136 h 136"/>
              <a:gd name="T12" fmla="*/ 53 w 136"/>
              <a:gd name="T13" fmla="*/ 0 h 136"/>
              <a:gd name="T14" fmla="*/ 82 w 136"/>
              <a:gd name="T15" fmla="*/ 0 h 136"/>
              <a:gd name="T16" fmla="*/ 136 w 136"/>
              <a:gd name="T17" fmla="*/ 136 h 136"/>
              <a:gd name="T18" fmla="*/ 86 w 136"/>
              <a:gd name="T19" fmla="*/ 83 h 136"/>
              <a:gd name="T20" fmla="*/ 67 w 136"/>
              <a:gd name="T21" fmla="*/ 31 h 136"/>
              <a:gd name="T22" fmla="*/ 49 w 136"/>
              <a:gd name="T23" fmla="*/ 83 h 136"/>
              <a:gd name="T24" fmla="*/ 86 w 136"/>
              <a:gd name="T25" fmla="*/ 83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36"/>
              <a:gd name="T41" fmla="*/ 136 w 13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36">
                <a:moveTo>
                  <a:pt x="136" y="136"/>
                </a:moveTo>
                <a:lnTo>
                  <a:pt x="106" y="136"/>
                </a:lnTo>
                <a:lnTo>
                  <a:pt x="95" y="105"/>
                </a:lnTo>
                <a:lnTo>
                  <a:pt x="40" y="105"/>
                </a:lnTo>
                <a:lnTo>
                  <a:pt x="29" y="136"/>
                </a:lnTo>
                <a:lnTo>
                  <a:pt x="0" y="136"/>
                </a:lnTo>
                <a:lnTo>
                  <a:pt x="53" y="0"/>
                </a:lnTo>
                <a:lnTo>
                  <a:pt x="82" y="0"/>
                </a:lnTo>
                <a:lnTo>
                  <a:pt x="136" y="136"/>
                </a:lnTo>
                <a:close/>
                <a:moveTo>
                  <a:pt x="86" y="83"/>
                </a:moveTo>
                <a:lnTo>
                  <a:pt x="67" y="31"/>
                </a:lnTo>
                <a:lnTo>
                  <a:pt x="49" y="83"/>
                </a:lnTo>
                <a:lnTo>
                  <a:pt x="86" y="83"/>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8" name="Freeform 151"/>
          <p:cNvSpPr>
            <a:spLocks/>
          </p:cNvSpPr>
          <p:nvPr/>
        </p:nvSpPr>
        <p:spPr bwMode="auto">
          <a:xfrm>
            <a:off x="2206625" y="2071688"/>
            <a:ext cx="153988" cy="214312"/>
          </a:xfrm>
          <a:custGeom>
            <a:avLst/>
            <a:gdLst>
              <a:gd name="T0" fmla="*/ 0 w 97"/>
              <a:gd name="T1" fmla="*/ 135 h 135"/>
              <a:gd name="T2" fmla="*/ 0 w 97"/>
              <a:gd name="T3" fmla="*/ 0 h 135"/>
              <a:gd name="T4" fmla="*/ 28 w 97"/>
              <a:gd name="T5" fmla="*/ 0 h 135"/>
              <a:gd name="T6" fmla="*/ 28 w 97"/>
              <a:gd name="T7" fmla="*/ 112 h 135"/>
              <a:gd name="T8" fmla="*/ 97 w 97"/>
              <a:gd name="T9" fmla="*/ 112 h 135"/>
              <a:gd name="T10" fmla="*/ 97 w 97"/>
              <a:gd name="T11" fmla="*/ 135 h 135"/>
              <a:gd name="T12" fmla="*/ 0 w 97"/>
              <a:gd name="T13" fmla="*/ 135 h 135"/>
              <a:gd name="T14" fmla="*/ 0 60000 65536"/>
              <a:gd name="T15" fmla="*/ 0 60000 65536"/>
              <a:gd name="T16" fmla="*/ 0 60000 65536"/>
              <a:gd name="T17" fmla="*/ 0 60000 65536"/>
              <a:gd name="T18" fmla="*/ 0 60000 65536"/>
              <a:gd name="T19" fmla="*/ 0 60000 65536"/>
              <a:gd name="T20" fmla="*/ 0 60000 65536"/>
              <a:gd name="T21" fmla="*/ 0 w 97"/>
              <a:gd name="T22" fmla="*/ 0 h 135"/>
              <a:gd name="T23" fmla="*/ 97 w 97"/>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35">
                <a:moveTo>
                  <a:pt x="0" y="135"/>
                </a:moveTo>
                <a:lnTo>
                  <a:pt x="0" y="0"/>
                </a:lnTo>
                <a:lnTo>
                  <a:pt x="28" y="0"/>
                </a:lnTo>
                <a:lnTo>
                  <a:pt x="28" y="112"/>
                </a:lnTo>
                <a:lnTo>
                  <a:pt x="97" y="112"/>
                </a:lnTo>
                <a:lnTo>
                  <a:pt x="97" y="135"/>
                </a:lnTo>
                <a:lnTo>
                  <a:pt x="0" y="135"/>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29" name="Freeform 152"/>
          <p:cNvSpPr>
            <a:spLocks/>
          </p:cNvSpPr>
          <p:nvPr/>
        </p:nvSpPr>
        <p:spPr bwMode="auto">
          <a:xfrm>
            <a:off x="573088" y="2408238"/>
            <a:ext cx="165100" cy="215900"/>
          </a:xfrm>
          <a:custGeom>
            <a:avLst/>
            <a:gdLst>
              <a:gd name="T0" fmla="*/ 0 w 104"/>
              <a:gd name="T1" fmla="*/ 136 h 136"/>
              <a:gd name="T2" fmla="*/ 0 w 104"/>
              <a:gd name="T3" fmla="*/ 0 h 136"/>
              <a:gd name="T4" fmla="*/ 101 w 104"/>
              <a:gd name="T5" fmla="*/ 0 h 136"/>
              <a:gd name="T6" fmla="*/ 101 w 104"/>
              <a:gd name="T7" fmla="*/ 23 h 136"/>
              <a:gd name="T8" fmla="*/ 28 w 104"/>
              <a:gd name="T9" fmla="*/ 23 h 136"/>
              <a:gd name="T10" fmla="*/ 28 w 104"/>
              <a:gd name="T11" fmla="*/ 54 h 136"/>
              <a:gd name="T12" fmla="*/ 96 w 104"/>
              <a:gd name="T13" fmla="*/ 54 h 136"/>
              <a:gd name="T14" fmla="*/ 96 w 104"/>
              <a:gd name="T15" fmla="*/ 77 h 136"/>
              <a:gd name="T16" fmla="*/ 28 w 104"/>
              <a:gd name="T17" fmla="*/ 77 h 136"/>
              <a:gd name="T18" fmla="*/ 28 w 104"/>
              <a:gd name="T19" fmla="*/ 114 h 136"/>
              <a:gd name="T20" fmla="*/ 104 w 104"/>
              <a:gd name="T21" fmla="*/ 114 h 136"/>
              <a:gd name="T22" fmla="*/ 104 w 104"/>
              <a:gd name="T23" fmla="*/ 136 h 136"/>
              <a:gd name="T24" fmla="*/ 0 w 104"/>
              <a:gd name="T25" fmla="*/ 136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36"/>
              <a:gd name="T41" fmla="*/ 104 w 104"/>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36">
                <a:moveTo>
                  <a:pt x="0" y="136"/>
                </a:moveTo>
                <a:lnTo>
                  <a:pt x="0" y="0"/>
                </a:lnTo>
                <a:lnTo>
                  <a:pt x="101" y="0"/>
                </a:lnTo>
                <a:lnTo>
                  <a:pt x="101" y="23"/>
                </a:lnTo>
                <a:lnTo>
                  <a:pt x="28" y="23"/>
                </a:lnTo>
                <a:lnTo>
                  <a:pt x="28" y="54"/>
                </a:lnTo>
                <a:lnTo>
                  <a:pt x="96" y="54"/>
                </a:lnTo>
                <a:lnTo>
                  <a:pt x="96" y="77"/>
                </a:lnTo>
                <a:lnTo>
                  <a:pt x="28" y="77"/>
                </a:lnTo>
                <a:lnTo>
                  <a:pt x="28" y="114"/>
                </a:lnTo>
                <a:lnTo>
                  <a:pt x="104" y="114"/>
                </a:lnTo>
                <a:lnTo>
                  <a:pt x="104"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0" name="Freeform 153"/>
          <p:cNvSpPr>
            <a:spLocks/>
          </p:cNvSpPr>
          <p:nvPr/>
        </p:nvSpPr>
        <p:spPr bwMode="auto">
          <a:xfrm>
            <a:off x="754063" y="2408238"/>
            <a:ext cx="201612" cy="215900"/>
          </a:xfrm>
          <a:custGeom>
            <a:avLst/>
            <a:gdLst>
              <a:gd name="T0" fmla="*/ 0 w 127"/>
              <a:gd name="T1" fmla="*/ 136 h 136"/>
              <a:gd name="T2" fmla="*/ 47 w 127"/>
              <a:gd name="T3" fmla="*/ 65 h 136"/>
              <a:gd name="T4" fmla="*/ 4 w 127"/>
              <a:gd name="T5" fmla="*/ 0 h 136"/>
              <a:gd name="T6" fmla="*/ 36 w 127"/>
              <a:gd name="T7" fmla="*/ 0 h 136"/>
              <a:gd name="T8" fmla="*/ 64 w 127"/>
              <a:gd name="T9" fmla="*/ 44 h 136"/>
              <a:gd name="T10" fmla="*/ 90 w 127"/>
              <a:gd name="T11" fmla="*/ 0 h 136"/>
              <a:gd name="T12" fmla="*/ 122 w 127"/>
              <a:gd name="T13" fmla="*/ 0 h 136"/>
              <a:gd name="T14" fmla="*/ 80 w 127"/>
              <a:gd name="T15" fmla="*/ 67 h 136"/>
              <a:gd name="T16" fmla="*/ 127 w 127"/>
              <a:gd name="T17" fmla="*/ 136 h 136"/>
              <a:gd name="T18" fmla="*/ 94 w 127"/>
              <a:gd name="T19" fmla="*/ 136 h 136"/>
              <a:gd name="T20" fmla="*/ 63 w 127"/>
              <a:gd name="T21" fmla="*/ 89 h 136"/>
              <a:gd name="T22" fmla="*/ 33 w 127"/>
              <a:gd name="T23" fmla="*/ 136 h 136"/>
              <a:gd name="T24" fmla="*/ 0 w 127"/>
              <a:gd name="T25" fmla="*/ 136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6"/>
              <a:gd name="T41" fmla="*/ 127 w 127"/>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6">
                <a:moveTo>
                  <a:pt x="0" y="136"/>
                </a:moveTo>
                <a:lnTo>
                  <a:pt x="47" y="65"/>
                </a:lnTo>
                <a:lnTo>
                  <a:pt x="4" y="0"/>
                </a:lnTo>
                <a:lnTo>
                  <a:pt x="36" y="0"/>
                </a:lnTo>
                <a:lnTo>
                  <a:pt x="64" y="44"/>
                </a:lnTo>
                <a:lnTo>
                  <a:pt x="90" y="0"/>
                </a:lnTo>
                <a:lnTo>
                  <a:pt x="122" y="0"/>
                </a:lnTo>
                <a:lnTo>
                  <a:pt x="80" y="67"/>
                </a:lnTo>
                <a:lnTo>
                  <a:pt x="127" y="136"/>
                </a:lnTo>
                <a:lnTo>
                  <a:pt x="94" y="136"/>
                </a:lnTo>
                <a:lnTo>
                  <a:pt x="63" y="89"/>
                </a:lnTo>
                <a:lnTo>
                  <a:pt x="33"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1" name="Freeform 154"/>
          <p:cNvSpPr>
            <a:spLocks noEditPoints="1"/>
          </p:cNvSpPr>
          <p:nvPr/>
        </p:nvSpPr>
        <p:spPr bwMode="auto">
          <a:xfrm>
            <a:off x="955675" y="2408238"/>
            <a:ext cx="217488" cy="215900"/>
          </a:xfrm>
          <a:custGeom>
            <a:avLst/>
            <a:gdLst>
              <a:gd name="T0" fmla="*/ 137 w 137"/>
              <a:gd name="T1" fmla="*/ 136 h 136"/>
              <a:gd name="T2" fmla="*/ 108 w 137"/>
              <a:gd name="T3" fmla="*/ 136 h 136"/>
              <a:gd name="T4" fmla="*/ 95 w 137"/>
              <a:gd name="T5" fmla="*/ 106 h 136"/>
              <a:gd name="T6" fmla="*/ 41 w 137"/>
              <a:gd name="T7" fmla="*/ 106 h 136"/>
              <a:gd name="T8" fmla="*/ 30 w 137"/>
              <a:gd name="T9" fmla="*/ 136 h 136"/>
              <a:gd name="T10" fmla="*/ 0 w 137"/>
              <a:gd name="T11" fmla="*/ 136 h 136"/>
              <a:gd name="T12" fmla="*/ 54 w 137"/>
              <a:gd name="T13" fmla="*/ 0 h 136"/>
              <a:gd name="T14" fmla="*/ 82 w 137"/>
              <a:gd name="T15" fmla="*/ 0 h 136"/>
              <a:gd name="T16" fmla="*/ 137 w 137"/>
              <a:gd name="T17" fmla="*/ 136 h 136"/>
              <a:gd name="T18" fmla="*/ 87 w 137"/>
              <a:gd name="T19" fmla="*/ 83 h 136"/>
              <a:gd name="T20" fmla="*/ 67 w 137"/>
              <a:gd name="T21" fmla="*/ 32 h 136"/>
              <a:gd name="T22" fmla="*/ 49 w 137"/>
              <a:gd name="T23" fmla="*/ 83 h 136"/>
              <a:gd name="T24" fmla="*/ 87 w 137"/>
              <a:gd name="T25" fmla="*/ 83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36"/>
              <a:gd name="T41" fmla="*/ 137 w 137"/>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36">
                <a:moveTo>
                  <a:pt x="137" y="136"/>
                </a:moveTo>
                <a:lnTo>
                  <a:pt x="108" y="136"/>
                </a:lnTo>
                <a:lnTo>
                  <a:pt x="95" y="106"/>
                </a:lnTo>
                <a:lnTo>
                  <a:pt x="41" y="106"/>
                </a:lnTo>
                <a:lnTo>
                  <a:pt x="30" y="136"/>
                </a:lnTo>
                <a:lnTo>
                  <a:pt x="0" y="136"/>
                </a:lnTo>
                <a:lnTo>
                  <a:pt x="54" y="0"/>
                </a:lnTo>
                <a:lnTo>
                  <a:pt x="82" y="0"/>
                </a:lnTo>
                <a:lnTo>
                  <a:pt x="137" y="136"/>
                </a:lnTo>
                <a:close/>
                <a:moveTo>
                  <a:pt x="87" y="83"/>
                </a:moveTo>
                <a:lnTo>
                  <a:pt x="67" y="32"/>
                </a:lnTo>
                <a:lnTo>
                  <a:pt x="49" y="83"/>
                </a:lnTo>
                <a:lnTo>
                  <a:pt x="87" y="83"/>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2" name="Freeform 155"/>
          <p:cNvSpPr>
            <a:spLocks/>
          </p:cNvSpPr>
          <p:nvPr/>
        </p:nvSpPr>
        <p:spPr bwMode="auto">
          <a:xfrm>
            <a:off x="1196975" y="2408238"/>
            <a:ext cx="209550" cy="215900"/>
          </a:xfrm>
          <a:custGeom>
            <a:avLst/>
            <a:gdLst>
              <a:gd name="T0" fmla="*/ 0 w 132"/>
              <a:gd name="T1" fmla="*/ 136 h 136"/>
              <a:gd name="T2" fmla="*/ 0 w 132"/>
              <a:gd name="T3" fmla="*/ 0 h 136"/>
              <a:gd name="T4" fmla="*/ 42 w 132"/>
              <a:gd name="T5" fmla="*/ 0 h 136"/>
              <a:gd name="T6" fmla="*/ 66 w 132"/>
              <a:gd name="T7" fmla="*/ 93 h 136"/>
              <a:gd name="T8" fmla="*/ 91 w 132"/>
              <a:gd name="T9" fmla="*/ 0 h 136"/>
              <a:gd name="T10" fmla="*/ 132 w 132"/>
              <a:gd name="T11" fmla="*/ 0 h 136"/>
              <a:gd name="T12" fmla="*/ 132 w 132"/>
              <a:gd name="T13" fmla="*/ 136 h 136"/>
              <a:gd name="T14" fmla="*/ 106 w 132"/>
              <a:gd name="T15" fmla="*/ 136 h 136"/>
              <a:gd name="T16" fmla="*/ 106 w 132"/>
              <a:gd name="T17" fmla="*/ 29 h 136"/>
              <a:gd name="T18" fmla="*/ 79 w 132"/>
              <a:gd name="T19" fmla="*/ 136 h 136"/>
              <a:gd name="T20" fmla="*/ 53 w 132"/>
              <a:gd name="T21" fmla="*/ 136 h 136"/>
              <a:gd name="T22" fmla="*/ 25 w 132"/>
              <a:gd name="T23" fmla="*/ 29 h 136"/>
              <a:gd name="T24" fmla="*/ 25 w 132"/>
              <a:gd name="T25" fmla="*/ 136 h 136"/>
              <a:gd name="T26" fmla="*/ 0 w 132"/>
              <a:gd name="T27" fmla="*/ 136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136"/>
              <a:gd name="T44" fmla="*/ 132 w 132"/>
              <a:gd name="T45" fmla="*/ 136 h 1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136">
                <a:moveTo>
                  <a:pt x="0" y="136"/>
                </a:moveTo>
                <a:lnTo>
                  <a:pt x="0" y="0"/>
                </a:lnTo>
                <a:lnTo>
                  <a:pt x="42" y="0"/>
                </a:lnTo>
                <a:lnTo>
                  <a:pt x="66" y="93"/>
                </a:lnTo>
                <a:lnTo>
                  <a:pt x="91" y="0"/>
                </a:lnTo>
                <a:lnTo>
                  <a:pt x="132" y="0"/>
                </a:lnTo>
                <a:lnTo>
                  <a:pt x="132" y="136"/>
                </a:lnTo>
                <a:lnTo>
                  <a:pt x="106" y="136"/>
                </a:lnTo>
                <a:lnTo>
                  <a:pt x="106" y="29"/>
                </a:lnTo>
                <a:lnTo>
                  <a:pt x="79" y="136"/>
                </a:lnTo>
                <a:lnTo>
                  <a:pt x="53" y="136"/>
                </a:lnTo>
                <a:lnTo>
                  <a:pt x="25" y="29"/>
                </a:lnTo>
                <a:lnTo>
                  <a:pt x="25"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3" name="Rectangle 156"/>
          <p:cNvSpPr>
            <a:spLocks noChangeArrowheads="1"/>
          </p:cNvSpPr>
          <p:nvPr/>
        </p:nvSpPr>
        <p:spPr bwMode="auto">
          <a:xfrm>
            <a:off x="1447800" y="2408238"/>
            <a:ext cx="44450" cy="215900"/>
          </a:xfrm>
          <a:prstGeom prst="rect">
            <a:avLst/>
          </a:pr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4" name="Freeform 157"/>
          <p:cNvSpPr>
            <a:spLocks/>
          </p:cNvSpPr>
          <p:nvPr/>
        </p:nvSpPr>
        <p:spPr bwMode="auto">
          <a:xfrm>
            <a:off x="1533525" y="2408238"/>
            <a:ext cx="173038" cy="215900"/>
          </a:xfrm>
          <a:custGeom>
            <a:avLst/>
            <a:gdLst>
              <a:gd name="T0" fmla="*/ 0 w 109"/>
              <a:gd name="T1" fmla="*/ 136 h 136"/>
              <a:gd name="T2" fmla="*/ 0 w 109"/>
              <a:gd name="T3" fmla="*/ 0 h 136"/>
              <a:gd name="T4" fmla="*/ 28 w 109"/>
              <a:gd name="T5" fmla="*/ 0 h 136"/>
              <a:gd name="T6" fmla="*/ 84 w 109"/>
              <a:gd name="T7" fmla="*/ 92 h 136"/>
              <a:gd name="T8" fmla="*/ 84 w 109"/>
              <a:gd name="T9" fmla="*/ 0 h 136"/>
              <a:gd name="T10" fmla="*/ 109 w 109"/>
              <a:gd name="T11" fmla="*/ 0 h 136"/>
              <a:gd name="T12" fmla="*/ 109 w 109"/>
              <a:gd name="T13" fmla="*/ 136 h 136"/>
              <a:gd name="T14" fmla="*/ 82 w 109"/>
              <a:gd name="T15" fmla="*/ 136 h 136"/>
              <a:gd name="T16" fmla="*/ 27 w 109"/>
              <a:gd name="T17" fmla="*/ 47 h 136"/>
              <a:gd name="T18" fmla="*/ 27 w 109"/>
              <a:gd name="T19" fmla="*/ 136 h 136"/>
              <a:gd name="T20" fmla="*/ 0 w 109"/>
              <a:gd name="T21" fmla="*/ 13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36"/>
              <a:gd name="T35" fmla="*/ 109 w 109"/>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36">
                <a:moveTo>
                  <a:pt x="0" y="136"/>
                </a:moveTo>
                <a:lnTo>
                  <a:pt x="0" y="0"/>
                </a:lnTo>
                <a:lnTo>
                  <a:pt x="28" y="0"/>
                </a:lnTo>
                <a:lnTo>
                  <a:pt x="84" y="92"/>
                </a:lnTo>
                <a:lnTo>
                  <a:pt x="84" y="0"/>
                </a:lnTo>
                <a:lnTo>
                  <a:pt x="109" y="0"/>
                </a:lnTo>
                <a:lnTo>
                  <a:pt x="109" y="136"/>
                </a:lnTo>
                <a:lnTo>
                  <a:pt x="82" y="136"/>
                </a:lnTo>
                <a:lnTo>
                  <a:pt x="27" y="47"/>
                </a:lnTo>
                <a:lnTo>
                  <a:pt x="27"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5" name="Freeform 158"/>
          <p:cNvSpPr>
            <a:spLocks noEditPoints="1"/>
          </p:cNvSpPr>
          <p:nvPr/>
        </p:nvSpPr>
        <p:spPr bwMode="auto">
          <a:xfrm>
            <a:off x="1730375" y="2408238"/>
            <a:ext cx="219075" cy="215900"/>
          </a:xfrm>
          <a:custGeom>
            <a:avLst/>
            <a:gdLst>
              <a:gd name="T0" fmla="*/ 138 w 138"/>
              <a:gd name="T1" fmla="*/ 136 h 136"/>
              <a:gd name="T2" fmla="*/ 108 w 138"/>
              <a:gd name="T3" fmla="*/ 136 h 136"/>
              <a:gd name="T4" fmla="*/ 96 w 138"/>
              <a:gd name="T5" fmla="*/ 106 h 136"/>
              <a:gd name="T6" fmla="*/ 41 w 138"/>
              <a:gd name="T7" fmla="*/ 106 h 136"/>
              <a:gd name="T8" fmla="*/ 30 w 138"/>
              <a:gd name="T9" fmla="*/ 136 h 136"/>
              <a:gd name="T10" fmla="*/ 0 w 138"/>
              <a:gd name="T11" fmla="*/ 136 h 136"/>
              <a:gd name="T12" fmla="*/ 54 w 138"/>
              <a:gd name="T13" fmla="*/ 0 h 136"/>
              <a:gd name="T14" fmla="*/ 83 w 138"/>
              <a:gd name="T15" fmla="*/ 0 h 136"/>
              <a:gd name="T16" fmla="*/ 138 w 138"/>
              <a:gd name="T17" fmla="*/ 136 h 136"/>
              <a:gd name="T18" fmla="*/ 87 w 138"/>
              <a:gd name="T19" fmla="*/ 83 h 136"/>
              <a:gd name="T20" fmla="*/ 68 w 138"/>
              <a:gd name="T21" fmla="*/ 32 h 136"/>
              <a:gd name="T22" fmla="*/ 49 w 138"/>
              <a:gd name="T23" fmla="*/ 83 h 136"/>
              <a:gd name="T24" fmla="*/ 87 w 138"/>
              <a:gd name="T25" fmla="*/ 83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36"/>
              <a:gd name="T41" fmla="*/ 138 w 138"/>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36">
                <a:moveTo>
                  <a:pt x="138" y="136"/>
                </a:moveTo>
                <a:lnTo>
                  <a:pt x="108" y="136"/>
                </a:lnTo>
                <a:lnTo>
                  <a:pt x="96" y="106"/>
                </a:lnTo>
                <a:lnTo>
                  <a:pt x="41" y="106"/>
                </a:lnTo>
                <a:lnTo>
                  <a:pt x="30" y="136"/>
                </a:lnTo>
                <a:lnTo>
                  <a:pt x="0" y="136"/>
                </a:lnTo>
                <a:lnTo>
                  <a:pt x="54" y="0"/>
                </a:lnTo>
                <a:lnTo>
                  <a:pt x="83" y="0"/>
                </a:lnTo>
                <a:lnTo>
                  <a:pt x="138" y="136"/>
                </a:lnTo>
                <a:close/>
                <a:moveTo>
                  <a:pt x="87" y="83"/>
                </a:moveTo>
                <a:lnTo>
                  <a:pt x="68" y="32"/>
                </a:lnTo>
                <a:lnTo>
                  <a:pt x="49" y="83"/>
                </a:lnTo>
                <a:lnTo>
                  <a:pt x="87" y="83"/>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6" name="Freeform 159"/>
          <p:cNvSpPr>
            <a:spLocks/>
          </p:cNvSpPr>
          <p:nvPr/>
        </p:nvSpPr>
        <p:spPr bwMode="auto">
          <a:xfrm>
            <a:off x="1933575" y="2408238"/>
            <a:ext cx="173038" cy="215900"/>
          </a:xfrm>
          <a:custGeom>
            <a:avLst/>
            <a:gdLst>
              <a:gd name="T0" fmla="*/ 42 w 109"/>
              <a:gd name="T1" fmla="*/ 136 h 136"/>
              <a:gd name="T2" fmla="*/ 42 w 109"/>
              <a:gd name="T3" fmla="*/ 23 h 136"/>
              <a:gd name="T4" fmla="*/ 0 w 109"/>
              <a:gd name="T5" fmla="*/ 23 h 136"/>
              <a:gd name="T6" fmla="*/ 0 w 109"/>
              <a:gd name="T7" fmla="*/ 0 h 136"/>
              <a:gd name="T8" fmla="*/ 109 w 109"/>
              <a:gd name="T9" fmla="*/ 0 h 136"/>
              <a:gd name="T10" fmla="*/ 109 w 109"/>
              <a:gd name="T11" fmla="*/ 23 h 136"/>
              <a:gd name="T12" fmla="*/ 69 w 109"/>
              <a:gd name="T13" fmla="*/ 23 h 136"/>
              <a:gd name="T14" fmla="*/ 69 w 109"/>
              <a:gd name="T15" fmla="*/ 136 h 136"/>
              <a:gd name="T16" fmla="*/ 42 w 109"/>
              <a:gd name="T17" fmla="*/ 136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36"/>
              <a:gd name="T29" fmla="*/ 109 w 109"/>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36">
                <a:moveTo>
                  <a:pt x="42" y="136"/>
                </a:moveTo>
                <a:lnTo>
                  <a:pt x="42" y="23"/>
                </a:lnTo>
                <a:lnTo>
                  <a:pt x="0" y="23"/>
                </a:lnTo>
                <a:lnTo>
                  <a:pt x="0" y="0"/>
                </a:lnTo>
                <a:lnTo>
                  <a:pt x="109" y="0"/>
                </a:lnTo>
                <a:lnTo>
                  <a:pt x="109" y="23"/>
                </a:lnTo>
                <a:lnTo>
                  <a:pt x="69" y="23"/>
                </a:lnTo>
                <a:lnTo>
                  <a:pt x="69" y="136"/>
                </a:lnTo>
                <a:lnTo>
                  <a:pt x="42"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7" name="Rectangle 160"/>
          <p:cNvSpPr>
            <a:spLocks noChangeArrowheads="1"/>
          </p:cNvSpPr>
          <p:nvPr/>
        </p:nvSpPr>
        <p:spPr bwMode="auto">
          <a:xfrm>
            <a:off x="2133600" y="2408238"/>
            <a:ext cx="44450" cy="215900"/>
          </a:xfrm>
          <a:prstGeom prst="rect">
            <a:avLst/>
          </a:pr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8" name="Freeform 161"/>
          <p:cNvSpPr>
            <a:spLocks noEditPoints="1"/>
          </p:cNvSpPr>
          <p:nvPr/>
        </p:nvSpPr>
        <p:spPr bwMode="auto">
          <a:xfrm>
            <a:off x="2211388" y="2405063"/>
            <a:ext cx="211137" cy="223837"/>
          </a:xfrm>
          <a:custGeom>
            <a:avLst/>
            <a:gdLst>
              <a:gd name="T0" fmla="*/ 0 w 133"/>
              <a:gd name="T1" fmla="*/ 62 h 141"/>
              <a:gd name="T2" fmla="*/ 2 w 133"/>
              <a:gd name="T3" fmla="*/ 51 h 141"/>
              <a:gd name="T4" fmla="*/ 4 w 133"/>
              <a:gd name="T5" fmla="*/ 42 h 141"/>
              <a:gd name="T6" fmla="*/ 8 w 133"/>
              <a:gd name="T7" fmla="*/ 32 h 141"/>
              <a:gd name="T8" fmla="*/ 13 w 133"/>
              <a:gd name="T9" fmla="*/ 24 h 141"/>
              <a:gd name="T10" fmla="*/ 19 w 133"/>
              <a:gd name="T11" fmla="*/ 16 h 141"/>
              <a:gd name="T12" fmla="*/ 26 w 133"/>
              <a:gd name="T13" fmla="*/ 10 h 141"/>
              <a:gd name="T14" fmla="*/ 34 w 133"/>
              <a:gd name="T15" fmla="*/ 6 h 141"/>
              <a:gd name="T16" fmla="*/ 44 w 133"/>
              <a:gd name="T17" fmla="*/ 2 h 141"/>
              <a:gd name="T18" fmla="*/ 55 w 133"/>
              <a:gd name="T19" fmla="*/ 0 h 141"/>
              <a:gd name="T20" fmla="*/ 65 w 133"/>
              <a:gd name="T21" fmla="*/ 0 h 141"/>
              <a:gd name="T22" fmla="*/ 80 w 133"/>
              <a:gd name="T23" fmla="*/ 1 h 141"/>
              <a:gd name="T24" fmla="*/ 95 w 133"/>
              <a:gd name="T25" fmla="*/ 4 h 141"/>
              <a:gd name="T26" fmla="*/ 107 w 133"/>
              <a:gd name="T27" fmla="*/ 12 h 141"/>
              <a:gd name="T28" fmla="*/ 118 w 133"/>
              <a:gd name="T29" fmla="*/ 22 h 141"/>
              <a:gd name="T30" fmla="*/ 126 w 133"/>
              <a:gd name="T31" fmla="*/ 34 h 141"/>
              <a:gd name="T32" fmla="*/ 130 w 133"/>
              <a:gd name="T33" fmla="*/ 49 h 141"/>
              <a:gd name="T34" fmla="*/ 133 w 133"/>
              <a:gd name="T35" fmla="*/ 66 h 141"/>
              <a:gd name="T36" fmla="*/ 131 w 133"/>
              <a:gd name="T37" fmla="*/ 85 h 141"/>
              <a:gd name="T38" fmla="*/ 128 w 133"/>
              <a:gd name="T39" fmla="*/ 100 h 141"/>
              <a:gd name="T40" fmla="*/ 121 w 133"/>
              <a:gd name="T41" fmla="*/ 113 h 141"/>
              <a:gd name="T42" fmla="*/ 112 w 133"/>
              <a:gd name="T43" fmla="*/ 125 h 141"/>
              <a:gd name="T44" fmla="*/ 100 w 133"/>
              <a:gd name="T45" fmla="*/ 133 h 141"/>
              <a:gd name="T46" fmla="*/ 87 w 133"/>
              <a:gd name="T47" fmla="*/ 138 h 141"/>
              <a:gd name="T48" fmla="*/ 72 w 133"/>
              <a:gd name="T49" fmla="*/ 141 h 141"/>
              <a:gd name="T50" fmla="*/ 55 w 133"/>
              <a:gd name="T51" fmla="*/ 141 h 141"/>
              <a:gd name="T52" fmla="*/ 40 w 133"/>
              <a:gd name="T53" fmla="*/ 137 h 141"/>
              <a:gd name="T54" fmla="*/ 27 w 133"/>
              <a:gd name="T55" fmla="*/ 130 h 141"/>
              <a:gd name="T56" fmla="*/ 17 w 133"/>
              <a:gd name="T57" fmla="*/ 121 h 141"/>
              <a:gd name="T58" fmla="*/ 8 w 133"/>
              <a:gd name="T59" fmla="*/ 110 h 141"/>
              <a:gd name="T60" fmla="*/ 3 w 133"/>
              <a:gd name="T61" fmla="*/ 95 h 141"/>
              <a:gd name="T62" fmla="*/ 0 w 133"/>
              <a:gd name="T63" fmla="*/ 79 h 141"/>
              <a:gd name="T64" fmla="*/ 28 w 133"/>
              <a:gd name="T65" fmla="*/ 75 h 141"/>
              <a:gd name="T66" fmla="*/ 29 w 133"/>
              <a:gd name="T67" fmla="*/ 87 h 141"/>
              <a:gd name="T68" fmla="*/ 33 w 133"/>
              <a:gd name="T69" fmla="*/ 97 h 141"/>
              <a:gd name="T70" fmla="*/ 41 w 133"/>
              <a:gd name="T71" fmla="*/ 108 h 141"/>
              <a:gd name="T72" fmla="*/ 50 w 133"/>
              <a:gd name="T73" fmla="*/ 114 h 141"/>
              <a:gd name="T74" fmla="*/ 58 w 133"/>
              <a:gd name="T75" fmla="*/ 117 h 141"/>
              <a:gd name="T76" fmla="*/ 67 w 133"/>
              <a:gd name="T77" fmla="*/ 118 h 141"/>
              <a:gd name="T78" fmla="*/ 78 w 133"/>
              <a:gd name="T79" fmla="*/ 116 h 141"/>
              <a:gd name="T80" fmla="*/ 87 w 133"/>
              <a:gd name="T81" fmla="*/ 111 h 141"/>
              <a:gd name="T82" fmla="*/ 95 w 133"/>
              <a:gd name="T83" fmla="*/ 103 h 141"/>
              <a:gd name="T84" fmla="*/ 100 w 133"/>
              <a:gd name="T85" fmla="*/ 94 h 141"/>
              <a:gd name="T86" fmla="*/ 103 w 133"/>
              <a:gd name="T87" fmla="*/ 83 h 141"/>
              <a:gd name="T88" fmla="*/ 104 w 133"/>
              <a:gd name="T89" fmla="*/ 71 h 141"/>
              <a:gd name="T90" fmla="*/ 103 w 133"/>
              <a:gd name="T91" fmla="*/ 59 h 141"/>
              <a:gd name="T92" fmla="*/ 100 w 133"/>
              <a:gd name="T93" fmla="*/ 48 h 141"/>
              <a:gd name="T94" fmla="*/ 96 w 133"/>
              <a:gd name="T95" fmla="*/ 39 h 141"/>
              <a:gd name="T96" fmla="*/ 89 w 133"/>
              <a:gd name="T97" fmla="*/ 31 h 141"/>
              <a:gd name="T98" fmla="*/ 80 w 133"/>
              <a:gd name="T99" fmla="*/ 25 h 141"/>
              <a:gd name="T100" fmla="*/ 69 w 133"/>
              <a:gd name="T101" fmla="*/ 23 h 141"/>
              <a:gd name="T102" fmla="*/ 59 w 133"/>
              <a:gd name="T103" fmla="*/ 24 h 141"/>
              <a:gd name="T104" fmla="*/ 49 w 133"/>
              <a:gd name="T105" fmla="*/ 27 h 141"/>
              <a:gd name="T106" fmla="*/ 41 w 133"/>
              <a:gd name="T107" fmla="*/ 33 h 141"/>
              <a:gd name="T108" fmla="*/ 34 w 133"/>
              <a:gd name="T109" fmla="*/ 41 h 141"/>
              <a:gd name="T110" fmla="*/ 31 w 133"/>
              <a:gd name="T111" fmla="*/ 50 h 141"/>
              <a:gd name="T112" fmla="*/ 28 w 133"/>
              <a:gd name="T113" fmla="*/ 62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141"/>
              <a:gd name="T173" fmla="*/ 133 w 133"/>
              <a:gd name="T174" fmla="*/ 141 h 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141">
                <a:moveTo>
                  <a:pt x="0" y="71"/>
                </a:moveTo>
                <a:lnTo>
                  <a:pt x="0" y="70"/>
                </a:lnTo>
                <a:lnTo>
                  <a:pt x="0" y="69"/>
                </a:lnTo>
                <a:lnTo>
                  <a:pt x="0" y="67"/>
                </a:lnTo>
                <a:lnTo>
                  <a:pt x="0" y="66"/>
                </a:lnTo>
                <a:lnTo>
                  <a:pt x="0" y="65"/>
                </a:lnTo>
                <a:lnTo>
                  <a:pt x="0" y="64"/>
                </a:lnTo>
                <a:lnTo>
                  <a:pt x="0" y="63"/>
                </a:lnTo>
                <a:lnTo>
                  <a:pt x="0" y="62"/>
                </a:lnTo>
                <a:lnTo>
                  <a:pt x="0" y="59"/>
                </a:lnTo>
                <a:lnTo>
                  <a:pt x="1" y="58"/>
                </a:lnTo>
                <a:lnTo>
                  <a:pt x="1" y="57"/>
                </a:lnTo>
                <a:lnTo>
                  <a:pt x="1" y="56"/>
                </a:lnTo>
                <a:lnTo>
                  <a:pt x="1" y="55"/>
                </a:lnTo>
                <a:lnTo>
                  <a:pt x="1" y="54"/>
                </a:lnTo>
                <a:lnTo>
                  <a:pt x="1" y="53"/>
                </a:lnTo>
                <a:lnTo>
                  <a:pt x="1" y="51"/>
                </a:lnTo>
                <a:lnTo>
                  <a:pt x="2" y="51"/>
                </a:lnTo>
                <a:lnTo>
                  <a:pt x="2" y="50"/>
                </a:lnTo>
                <a:lnTo>
                  <a:pt x="2" y="49"/>
                </a:lnTo>
                <a:lnTo>
                  <a:pt x="2" y="48"/>
                </a:lnTo>
                <a:lnTo>
                  <a:pt x="2" y="47"/>
                </a:lnTo>
                <a:lnTo>
                  <a:pt x="3" y="46"/>
                </a:lnTo>
                <a:lnTo>
                  <a:pt x="3" y="45"/>
                </a:lnTo>
                <a:lnTo>
                  <a:pt x="3" y="43"/>
                </a:lnTo>
                <a:lnTo>
                  <a:pt x="3" y="42"/>
                </a:lnTo>
                <a:lnTo>
                  <a:pt x="4" y="42"/>
                </a:lnTo>
                <a:lnTo>
                  <a:pt x="4" y="41"/>
                </a:lnTo>
                <a:lnTo>
                  <a:pt x="4" y="40"/>
                </a:lnTo>
                <a:lnTo>
                  <a:pt x="4" y="39"/>
                </a:lnTo>
                <a:lnTo>
                  <a:pt x="5" y="38"/>
                </a:lnTo>
                <a:lnTo>
                  <a:pt x="5" y="36"/>
                </a:lnTo>
                <a:lnTo>
                  <a:pt x="6" y="35"/>
                </a:lnTo>
                <a:lnTo>
                  <a:pt x="6" y="34"/>
                </a:lnTo>
                <a:lnTo>
                  <a:pt x="8" y="33"/>
                </a:lnTo>
                <a:lnTo>
                  <a:pt x="8" y="32"/>
                </a:lnTo>
                <a:lnTo>
                  <a:pt x="9" y="31"/>
                </a:lnTo>
                <a:lnTo>
                  <a:pt x="9" y="30"/>
                </a:lnTo>
                <a:lnTo>
                  <a:pt x="10" y="30"/>
                </a:lnTo>
                <a:lnTo>
                  <a:pt x="10" y="28"/>
                </a:lnTo>
                <a:lnTo>
                  <a:pt x="11" y="27"/>
                </a:lnTo>
                <a:lnTo>
                  <a:pt x="11" y="26"/>
                </a:lnTo>
                <a:lnTo>
                  <a:pt x="12" y="25"/>
                </a:lnTo>
                <a:lnTo>
                  <a:pt x="12" y="24"/>
                </a:lnTo>
                <a:lnTo>
                  <a:pt x="13" y="24"/>
                </a:lnTo>
                <a:lnTo>
                  <a:pt x="13" y="23"/>
                </a:lnTo>
                <a:lnTo>
                  <a:pt x="14" y="23"/>
                </a:lnTo>
                <a:lnTo>
                  <a:pt x="14" y="22"/>
                </a:lnTo>
                <a:lnTo>
                  <a:pt x="16" y="22"/>
                </a:lnTo>
                <a:lnTo>
                  <a:pt x="16" y="20"/>
                </a:lnTo>
                <a:lnTo>
                  <a:pt x="17" y="19"/>
                </a:lnTo>
                <a:lnTo>
                  <a:pt x="18" y="18"/>
                </a:lnTo>
                <a:lnTo>
                  <a:pt x="19" y="17"/>
                </a:lnTo>
                <a:lnTo>
                  <a:pt x="19" y="16"/>
                </a:lnTo>
                <a:lnTo>
                  <a:pt x="20" y="16"/>
                </a:lnTo>
                <a:lnTo>
                  <a:pt x="21" y="15"/>
                </a:lnTo>
                <a:lnTo>
                  <a:pt x="23" y="14"/>
                </a:lnTo>
                <a:lnTo>
                  <a:pt x="24" y="14"/>
                </a:lnTo>
                <a:lnTo>
                  <a:pt x="24" y="12"/>
                </a:lnTo>
                <a:lnTo>
                  <a:pt x="25" y="12"/>
                </a:lnTo>
                <a:lnTo>
                  <a:pt x="25" y="11"/>
                </a:lnTo>
                <a:lnTo>
                  <a:pt x="26" y="11"/>
                </a:lnTo>
                <a:lnTo>
                  <a:pt x="26" y="10"/>
                </a:lnTo>
                <a:lnTo>
                  <a:pt x="27" y="10"/>
                </a:lnTo>
                <a:lnTo>
                  <a:pt x="28" y="9"/>
                </a:lnTo>
                <a:lnTo>
                  <a:pt x="29" y="9"/>
                </a:lnTo>
                <a:lnTo>
                  <a:pt x="29" y="8"/>
                </a:lnTo>
                <a:lnTo>
                  <a:pt x="31" y="8"/>
                </a:lnTo>
                <a:lnTo>
                  <a:pt x="32" y="8"/>
                </a:lnTo>
                <a:lnTo>
                  <a:pt x="32" y="7"/>
                </a:lnTo>
                <a:lnTo>
                  <a:pt x="33" y="7"/>
                </a:lnTo>
                <a:lnTo>
                  <a:pt x="34" y="6"/>
                </a:lnTo>
                <a:lnTo>
                  <a:pt x="35" y="6"/>
                </a:lnTo>
                <a:lnTo>
                  <a:pt x="36" y="6"/>
                </a:lnTo>
                <a:lnTo>
                  <a:pt x="37" y="4"/>
                </a:lnTo>
                <a:lnTo>
                  <a:pt x="39" y="4"/>
                </a:lnTo>
                <a:lnTo>
                  <a:pt x="40" y="3"/>
                </a:lnTo>
                <a:lnTo>
                  <a:pt x="41" y="3"/>
                </a:lnTo>
                <a:lnTo>
                  <a:pt x="42" y="3"/>
                </a:lnTo>
                <a:lnTo>
                  <a:pt x="43" y="2"/>
                </a:lnTo>
                <a:lnTo>
                  <a:pt x="44" y="2"/>
                </a:lnTo>
                <a:lnTo>
                  <a:pt x="45" y="2"/>
                </a:lnTo>
                <a:lnTo>
                  <a:pt x="47" y="2"/>
                </a:lnTo>
                <a:lnTo>
                  <a:pt x="48" y="1"/>
                </a:lnTo>
                <a:lnTo>
                  <a:pt x="49" y="1"/>
                </a:lnTo>
                <a:lnTo>
                  <a:pt x="50" y="1"/>
                </a:lnTo>
                <a:lnTo>
                  <a:pt x="51" y="1"/>
                </a:lnTo>
                <a:lnTo>
                  <a:pt x="52" y="1"/>
                </a:lnTo>
                <a:lnTo>
                  <a:pt x="53" y="0"/>
                </a:lnTo>
                <a:lnTo>
                  <a:pt x="55" y="0"/>
                </a:lnTo>
                <a:lnTo>
                  <a:pt x="56" y="0"/>
                </a:lnTo>
                <a:lnTo>
                  <a:pt x="57" y="0"/>
                </a:lnTo>
                <a:lnTo>
                  <a:pt x="58" y="0"/>
                </a:lnTo>
                <a:lnTo>
                  <a:pt x="59" y="0"/>
                </a:lnTo>
                <a:lnTo>
                  <a:pt x="60" y="0"/>
                </a:lnTo>
                <a:lnTo>
                  <a:pt x="61" y="0"/>
                </a:lnTo>
                <a:lnTo>
                  <a:pt x="63" y="0"/>
                </a:lnTo>
                <a:lnTo>
                  <a:pt x="64" y="0"/>
                </a:lnTo>
                <a:lnTo>
                  <a:pt x="65" y="0"/>
                </a:lnTo>
                <a:lnTo>
                  <a:pt x="66" y="0"/>
                </a:lnTo>
                <a:lnTo>
                  <a:pt x="67" y="0"/>
                </a:lnTo>
                <a:lnTo>
                  <a:pt x="69" y="0"/>
                </a:lnTo>
                <a:lnTo>
                  <a:pt x="72" y="0"/>
                </a:lnTo>
                <a:lnTo>
                  <a:pt x="73" y="0"/>
                </a:lnTo>
                <a:lnTo>
                  <a:pt x="75" y="0"/>
                </a:lnTo>
                <a:lnTo>
                  <a:pt x="76" y="0"/>
                </a:lnTo>
                <a:lnTo>
                  <a:pt x="79" y="1"/>
                </a:lnTo>
                <a:lnTo>
                  <a:pt x="80" y="1"/>
                </a:lnTo>
                <a:lnTo>
                  <a:pt x="82" y="1"/>
                </a:lnTo>
                <a:lnTo>
                  <a:pt x="83" y="1"/>
                </a:lnTo>
                <a:lnTo>
                  <a:pt x="86" y="2"/>
                </a:lnTo>
                <a:lnTo>
                  <a:pt x="87" y="2"/>
                </a:lnTo>
                <a:lnTo>
                  <a:pt x="88" y="3"/>
                </a:lnTo>
                <a:lnTo>
                  <a:pt x="90" y="3"/>
                </a:lnTo>
                <a:lnTo>
                  <a:pt x="91" y="3"/>
                </a:lnTo>
                <a:lnTo>
                  <a:pt x="92" y="4"/>
                </a:lnTo>
                <a:lnTo>
                  <a:pt x="95" y="4"/>
                </a:lnTo>
                <a:lnTo>
                  <a:pt x="96" y="6"/>
                </a:lnTo>
                <a:lnTo>
                  <a:pt x="97" y="7"/>
                </a:lnTo>
                <a:lnTo>
                  <a:pt x="99" y="7"/>
                </a:lnTo>
                <a:lnTo>
                  <a:pt x="100" y="8"/>
                </a:lnTo>
                <a:lnTo>
                  <a:pt x="102" y="9"/>
                </a:lnTo>
                <a:lnTo>
                  <a:pt x="103" y="9"/>
                </a:lnTo>
                <a:lnTo>
                  <a:pt x="104" y="10"/>
                </a:lnTo>
                <a:lnTo>
                  <a:pt x="106" y="11"/>
                </a:lnTo>
                <a:lnTo>
                  <a:pt x="107" y="12"/>
                </a:lnTo>
                <a:lnTo>
                  <a:pt x="108" y="12"/>
                </a:lnTo>
                <a:lnTo>
                  <a:pt x="110" y="14"/>
                </a:lnTo>
                <a:lnTo>
                  <a:pt x="111" y="15"/>
                </a:lnTo>
                <a:lnTo>
                  <a:pt x="112" y="16"/>
                </a:lnTo>
                <a:lnTo>
                  <a:pt x="113" y="17"/>
                </a:lnTo>
                <a:lnTo>
                  <a:pt x="114" y="18"/>
                </a:lnTo>
                <a:lnTo>
                  <a:pt x="115" y="19"/>
                </a:lnTo>
                <a:lnTo>
                  <a:pt x="116" y="20"/>
                </a:lnTo>
                <a:lnTo>
                  <a:pt x="118" y="22"/>
                </a:lnTo>
                <a:lnTo>
                  <a:pt x="119" y="23"/>
                </a:lnTo>
                <a:lnTo>
                  <a:pt x="120" y="25"/>
                </a:lnTo>
                <a:lnTo>
                  <a:pt x="120" y="26"/>
                </a:lnTo>
                <a:lnTo>
                  <a:pt x="121" y="27"/>
                </a:lnTo>
                <a:lnTo>
                  <a:pt x="122" y="28"/>
                </a:lnTo>
                <a:lnTo>
                  <a:pt x="123" y="30"/>
                </a:lnTo>
                <a:lnTo>
                  <a:pt x="123" y="32"/>
                </a:lnTo>
                <a:lnTo>
                  <a:pt x="125" y="33"/>
                </a:lnTo>
                <a:lnTo>
                  <a:pt x="126" y="34"/>
                </a:lnTo>
                <a:lnTo>
                  <a:pt x="126" y="36"/>
                </a:lnTo>
                <a:lnTo>
                  <a:pt x="127" y="38"/>
                </a:lnTo>
                <a:lnTo>
                  <a:pt x="127" y="39"/>
                </a:lnTo>
                <a:lnTo>
                  <a:pt x="128" y="41"/>
                </a:lnTo>
                <a:lnTo>
                  <a:pt x="128" y="42"/>
                </a:lnTo>
                <a:lnTo>
                  <a:pt x="129" y="45"/>
                </a:lnTo>
                <a:lnTo>
                  <a:pt x="129" y="46"/>
                </a:lnTo>
                <a:lnTo>
                  <a:pt x="130" y="48"/>
                </a:lnTo>
                <a:lnTo>
                  <a:pt x="130" y="49"/>
                </a:lnTo>
                <a:lnTo>
                  <a:pt x="130" y="51"/>
                </a:lnTo>
                <a:lnTo>
                  <a:pt x="131" y="53"/>
                </a:lnTo>
                <a:lnTo>
                  <a:pt x="131" y="55"/>
                </a:lnTo>
                <a:lnTo>
                  <a:pt x="131" y="57"/>
                </a:lnTo>
                <a:lnTo>
                  <a:pt x="131" y="58"/>
                </a:lnTo>
                <a:lnTo>
                  <a:pt x="131" y="61"/>
                </a:lnTo>
                <a:lnTo>
                  <a:pt x="133" y="63"/>
                </a:lnTo>
                <a:lnTo>
                  <a:pt x="133" y="64"/>
                </a:lnTo>
                <a:lnTo>
                  <a:pt x="133" y="66"/>
                </a:lnTo>
                <a:lnTo>
                  <a:pt x="133" y="69"/>
                </a:lnTo>
                <a:lnTo>
                  <a:pt x="133" y="71"/>
                </a:lnTo>
                <a:lnTo>
                  <a:pt x="133" y="72"/>
                </a:lnTo>
                <a:lnTo>
                  <a:pt x="133" y="74"/>
                </a:lnTo>
                <a:lnTo>
                  <a:pt x="133" y="77"/>
                </a:lnTo>
                <a:lnTo>
                  <a:pt x="133" y="79"/>
                </a:lnTo>
                <a:lnTo>
                  <a:pt x="131" y="80"/>
                </a:lnTo>
                <a:lnTo>
                  <a:pt x="131" y="82"/>
                </a:lnTo>
                <a:lnTo>
                  <a:pt x="131" y="85"/>
                </a:lnTo>
                <a:lnTo>
                  <a:pt x="131" y="86"/>
                </a:lnTo>
                <a:lnTo>
                  <a:pt x="131" y="88"/>
                </a:lnTo>
                <a:lnTo>
                  <a:pt x="130" y="90"/>
                </a:lnTo>
                <a:lnTo>
                  <a:pt x="130" y="91"/>
                </a:lnTo>
                <a:lnTo>
                  <a:pt x="130" y="94"/>
                </a:lnTo>
                <a:lnTo>
                  <a:pt x="129" y="95"/>
                </a:lnTo>
                <a:lnTo>
                  <a:pt x="129" y="97"/>
                </a:lnTo>
                <a:lnTo>
                  <a:pt x="128" y="98"/>
                </a:lnTo>
                <a:lnTo>
                  <a:pt x="128" y="100"/>
                </a:lnTo>
                <a:lnTo>
                  <a:pt x="127" y="102"/>
                </a:lnTo>
                <a:lnTo>
                  <a:pt x="127" y="103"/>
                </a:lnTo>
                <a:lnTo>
                  <a:pt x="126" y="105"/>
                </a:lnTo>
                <a:lnTo>
                  <a:pt x="126" y="106"/>
                </a:lnTo>
                <a:lnTo>
                  <a:pt x="125" y="108"/>
                </a:lnTo>
                <a:lnTo>
                  <a:pt x="123" y="109"/>
                </a:lnTo>
                <a:lnTo>
                  <a:pt x="123" y="111"/>
                </a:lnTo>
                <a:lnTo>
                  <a:pt x="122" y="112"/>
                </a:lnTo>
                <a:lnTo>
                  <a:pt x="121" y="113"/>
                </a:lnTo>
                <a:lnTo>
                  <a:pt x="120" y="114"/>
                </a:lnTo>
                <a:lnTo>
                  <a:pt x="120" y="117"/>
                </a:lnTo>
                <a:lnTo>
                  <a:pt x="119" y="118"/>
                </a:lnTo>
                <a:lnTo>
                  <a:pt x="118" y="119"/>
                </a:lnTo>
                <a:lnTo>
                  <a:pt x="116" y="120"/>
                </a:lnTo>
                <a:lnTo>
                  <a:pt x="115" y="121"/>
                </a:lnTo>
                <a:lnTo>
                  <a:pt x="114" y="122"/>
                </a:lnTo>
                <a:lnTo>
                  <a:pt x="113" y="124"/>
                </a:lnTo>
                <a:lnTo>
                  <a:pt x="112" y="125"/>
                </a:lnTo>
                <a:lnTo>
                  <a:pt x="111" y="126"/>
                </a:lnTo>
                <a:lnTo>
                  <a:pt x="110" y="127"/>
                </a:lnTo>
                <a:lnTo>
                  <a:pt x="108" y="128"/>
                </a:lnTo>
                <a:lnTo>
                  <a:pt x="107" y="128"/>
                </a:lnTo>
                <a:lnTo>
                  <a:pt x="106" y="129"/>
                </a:lnTo>
                <a:lnTo>
                  <a:pt x="105" y="130"/>
                </a:lnTo>
                <a:lnTo>
                  <a:pt x="103" y="132"/>
                </a:lnTo>
                <a:lnTo>
                  <a:pt x="102" y="133"/>
                </a:lnTo>
                <a:lnTo>
                  <a:pt x="100" y="133"/>
                </a:lnTo>
                <a:lnTo>
                  <a:pt x="99" y="134"/>
                </a:lnTo>
                <a:lnTo>
                  <a:pt x="98" y="134"/>
                </a:lnTo>
                <a:lnTo>
                  <a:pt x="96" y="135"/>
                </a:lnTo>
                <a:lnTo>
                  <a:pt x="95" y="136"/>
                </a:lnTo>
                <a:lnTo>
                  <a:pt x="94" y="136"/>
                </a:lnTo>
                <a:lnTo>
                  <a:pt x="91" y="137"/>
                </a:lnTo>
                <a:lnTo>
                  <a:pt x="90" y="137"/>
                </a:lnTo>
                <a:lnTo>
                  <a:pt x="89" y="138"/>
                </a:lnTo>
                <a:lnTo>
                  <a:pt x="87" y="138"/>
                </a:lnTo>
                <a:lnTo>
                  <a:pt x="86" y="138"/>
                </a:lnTo>
                <a:lnTo>
                  <a:pt x="83" y="140"/>
                </a:lnTo>
                <a:lnTo>
                  <a:pt x="82" y="140"/>
                </a:lnTo>
                <a:lnTo>
                  <a:pt x="81" y="140"/>
                </a:lnTo>
                <a:lnTo>
                  <a:pt x="79" y="140"/>
                </a:lnTo>
                <a:lnTo>
                  <a:pt x="78" y="141"/>
                </a:lnTo>
                <a:lnTo>
                  <a:pt x="75" y="141"/>
                </a:lnTo>
                <a:lnTo>
                  <a:pt x="73" y="141"/>
                </a:lnTo>
                <a:lnTo>
                  <a:pt x="72" y="141"/>
                </a:lnTo>
                <a:lnTo>
                  <a:pt x="69" y="141"/>
                </a:lnTo>
                <a:lnTo>
                  <a:pt x="68" y="141"/>
                </a:lnTo>
                <a:lnTo>
                  <a:pt x="66" y="141"/>
                </a:lnTo>
                <a:lnTo>
                  <a:pt x="64" y="141"/>
                </a:lnTo>
                <a:lnTo>
                  <a:pt x="63" y="141"/>
                </a:lnTo>
                <a:lnTo>
                  <a:pt x="60" y="141"/>
                </a:lnTo>
                <a:lnTo>
                  <a:pt x="59" y="141"/>
                </a:lnTo>
                <a:lnTo>
                  <a:pt x="57" y="141"/>
                </a:lnTo>
                <a:lnTo>
                  <a:pt x="55" y="141"/>
                </a:lnTo>
                <a:lnTo>
                  <a:pt x="53" y="140"/>
                </a:lnTo>
                <a:lnTo>
                  <a:pt x="51" y="140"/>
                </a:lnTo>
                <a:lnTo>
                  <a:pt x="50" y="140"/>
                </a:lnTo>
                <a:lnTo>
                  <a:pt x="48" y="140"/>
                </a:lnTo>
                <a:lnTo>
                  <a:pt x="47" y="138"/>
                </a:lnTo>
                <a:lnTo>
                  <a:pt x="45" y="138"/>
                </a:lnTo>
                <a:lnTo>
                  <a:pt x="43" y="138"/>
                </a:lnTo>
                <a:lnTo>
                  <a:pt x="42" y="137"/>
                </a:lnTo>
                <a:lnTo>
                  <a:pt x="40" y="137"/>
                </a:lnTo>
                <a:lnTo>
                  <a:pt x="39" y="136"/>
                </a:lnTo>
                <a:lnTo>
                  <a:pt x="37" y="136"/>
                </a:lnTo>
                <a:lnTo>
                  <a:pt x="36" y="135"/>
                </a:lnTo>
                <a:lnTo>
                  <a:pt x="34" y="135"/>
                </a:lnTo>
                <a:lnTo>
                  <a:pt x="33" y="134"/>
                </a:lnTo>
                <a:lnTo>
                  <a:pt x="32" y="133"/>
                </a:lnTo>
                <a:lnTo>
                  <a:pt x="31" y="133"/>
                </a:lnTo>
                <a:lnTo>
                  <a:pt x="28" y="132"/>
                </a:lnTo>
                <a:lnTo>
                  <a:pt x="27" y="130"/>
                </a:lnTo>
                <a:lnTo>
                  <a:pt x="26" y="129"/>
                </a:lnTo>
                <a:lnTo>
                  <a:pt x="25" y="129"/>
                </a:lnTo>
                <a:lnTo>
                  <a:pt x="24" y="128"/>
                </a:lnTo>
                <a:lnTo>
                  <a:pt x="23" y="127"/>
                </a:lnTo>
                <a:lnTo>
                  <a:pt x="21" y="126"/>
                </a:lnTo>
                <a:lnTo>
                  <a:pt x="20" y="125"/>
                </a:lnTo>
                <a:lnTo>
                  <a:pt x="19" y="124"/>
                </a:lnTo>
                <a:lnTo>
                  <a:pt x="18" y="122"/>
                </a:lnTo>
                <a:lnTo>
                  <a:pt x="17" y="121"/>
                </a:lnTo>
                <a:lnTo>
                  <a:pt x="16" y="120"/>
                </a:lnTo>
                <a:lnTo>
                  <a:pt x="14" y="119"/>
                </a:lnTo>
                <a:lnTo>
                  <a:pt x="13" y="118"/>
                </a:lnTo>
                <a:lnTo>
                  <a:pt x="12" y="117"/>
                </a:lnTo>
                <a:lnTo>
                  <a:pt x="11" y="116"/>
                </a:lnTo>
                <a:lnTo>
                  <a:pt x="11" y="113"/>
                </a:lnTo>
                <a:lnTo>
                  <a:pt x="10" y="112"/>
                </a:lnTo>
                <a:lnTo>
                  <a:pt x="9" y="111"/>
                </a:lnTo>
                <a:lnTo>
                  <a:pt x="8" y="110"/>
                </a:lnTo>
                <a:lnTo>
                  <a:pt x="8" y="108"/>
                </a:lnTo>
                <a:lnTo>
                  <a:pt x="6" y="106"/>
                </a:lnTo>
                <a:lnTo>
                  <a:pt x="6" y="105"/>
                </a:lnTo>
                <a:lnTo>
                  <a:pt x="5" y="103"/>
                </a:lnTo>
                <a:lnTo>
                  <a:pt x="4" y="102"/>
                </a:lnTo>
                <a:lnTo>
                  <a:pt x="4" y="101"/>
                </a:lnTo>
                <a:lnTo>
                  <a:pt x="3" y="98"/>
                </a:lnTo>
                <a:lnTo>
                  <a:pt x="3" y="97"/>
                </a:lnTo>
                <a:lnTo>
                  <a:pt x="3" y="95"/>
                </a:lnTo>
                <a:lnTo>
                  <a:pt x="2" y="94"/>
                </a:lnTo>
                <a:lnTo>
                  <a:pt x="2" y="91"/>
                </a:lnTo>
                <a:lnTo>
                  <a:pt x="2" y="90"/>
                </a:lnTo>
                <a:lnTo>
                  <a:pt x="1" y="88"/>
                </a:lnTo>
                <a:lnTo>
                  <a:pt x="1" y="87"/>
                </a:lnTo>
                <a:lnTo>
                  <a:pt x="1" y="85"/>
                </a:lnTo>
                <a:lnTo>
                  <a:pt x="1" y="83"/>
                </a:lnTo>
                <a:lnTo>
                  <a:pt x="0" y="81"/>
                </a:lnTo>
                <a:lnTo>
                  <a:pt x="0" y="79"/>
                </a:lnTo>
                <a:lnTo>
                  <a:pt x="0" y="78"/>
                </a:lnTo>
                <a:lnTo>
                  <a:pt x="0" y="75"/>
                </a:lnTo>
                <a:lnTo>
                  <a:pt x="0" y="73"/>
                </a:lnTo>
                <a:lnTo>
                  <a:pt x="0" y="71"/>
                </a:lnTo>
                <a:close/>
                <a:moveTo>
                  <a:pt x="28" y="70"/>
                </a:moveTo>
                <a:lnTo>
                  <a:pt x="28" y="72"/>
                </a:lnTo>
                <a:lnTo>
                  <a:pt x="28" y="73"/>
                </a:lnTo>
                <a:lnTo>
                  <a:pt x="28" y="74"/>
                </a:lnTo>
                <a:lnTo>
                  <a:pt x="28" y="75"/>
                </a:lnTo>
                <a:lnTo>
                  <a:pt x="28" y="78"/>
                </a:lnTo>
                <a:lnTo>
                  <a:pt x="28" y="79"/>
                </a:lnTo>
                <a:lnTo>
                  <a:pt x="28" y="80"/>
                </a:lnTo>
                <a:lnTo>
                  <a:pt x="28" y="81"/>
                </a:lnTo>
                <a:lnTo>
                  <a:pt x="29" y="82"/>
                </a:lnTo>
                <a:lnTo>
                  <a:pt x="29" y="83"/>
                </a:lnTo>
                <a:lnTo>
                  <a:pt x="29" y="85"/>
                </a:lnTo>
                <a:lnTo>
                  <a:pt x="29" y="86"/>
                </a:lnTo>
                <a:lnTo>
                  <a:pt x="29" y="87"/>
                </a:lnTo>
                <a:lnTo>
                  <a:pt x="31" y="88"/>
                </a:lnTo>
                <a:lnTo>
                  <a:pt x="31" y="89"/>
                </a:lnTo>
                <a:lnTo>
                  <a:pt x="31" y="90"/>
                </a:lnTo>
                <a:lnTo>
                  <a:pt x="31" y="91"/>
                </a:lnTo>
                <a:lnTo>
                  <a:pt x="32" y="93"/>
                </a:lnTo>
                <a:lnTo>
                  <a:pt x="32" y="94"/>
                </a:lnTo>
                <a:lnTo>
                  <a:pt x="32" y="95"/>
                </a:lnTo>
                <a:lnTo>
                  <a:pt x="33" y="96"/>
                </a:lnTo>
                <a:lnTo>
                  <a:pt x="33" y="97"/>
                </a:lnTo>
                <a:lnTo>
                  <a:pt x="34" y="98"/>
                </a:lnTo>
                <a:lnTo>
                  <a:pt x="35" y="100"/>
                </a:lnTo>
                <a:lnTo>
                  <a:pt x="35" y="101"/>
                </a:lnTo>
                <a:lnTo>
                  <a:pt x="36" y="102"/>
                </a:lnTo>
                <a:lnTo>
                  <a:pt x="37" y="103"/>
                </a:lnTo>
                <a:lnTo>
                  <a:pt x="37" y="104"/>
                </a:lnTo>
                <a:lnTo>
                  <a:pt x="39" y="105"/>
                </a:lnTo>
                <a:lnTo>
                  <a:pt x="40" y="106"/>
                </a:lnTo>
                <a:lnTo>
                  <a:pt x="41" y="108"/>
                </a:lnTo>
                <a:lnTo>
                  <a:pt x="42" y="109"/>
                </a:lnTo>
                <a:lnTo>
                  <a:pt x="43" y="110"/>
                </a:lnTo>
                <a:lnTo>
                  <a:pt x="44" y="110"/>
                </a:lnTo>
                <a:lnTo>
                  <a:pt x="44" y="111"/>
                </a:lnTo>
                <a:lnTo>
                  <a:pt x="45" y="111"/>
                </a:lnTo>
                <a:lnTo>
                  <a:pt x="47" y="112"/>
                </a:lnTo>
                <a:lnTo>
                  <a:pt x="48" y="113"/>
                </a:lnTo>
                <a:lnTo>
                  <a:pt x="49" y="113"/>
                </a:lnTo>
                <a:lnTo>
                  <a:pt x="50" y="114"/>
                </a:lnTo>
                <a:lnTo>
                  <a:pt x="51" y="114"/>
                </a:lnTo>
                <a:lnTo>
                  <a:pt x="52" y="114"/>
                </a:lnTo>
                <a:lnTo>
                  <a:pt x="52" y="116"/>
                </a:lnTo>
                <a:lnTo>
                  <a:pt x="53" y="116"/>
                </a:lnTo>
                <a:lnTo>
                  <a:pt x="55" y="116"/>
                </a:lnTo>
                <a:lnTo>
                  <a:pt x="56" y="116"/>
                </a:lnTo>
                <a:lnTo>
                  <a:pt x="56" y="117"/>
                </a:lnTo>
                <a:lnTo>
                  <a:pt x="57" y="117"/>
                </a:lnTo>
                <a:lnTo>
                  <a:pt x="58" y="117"/>
                </a:lnTo>
                <a:lnTo>
                  <a:pt x="59" y="117"/>
                </a:lnTo>
                <a:lnTo>
                  <a:pt x="60" y="117"/>
                </a:lnTo>
                <a:lnTo>
                  <a:pt x="61" y="117"/>
                </a:lnTo>
                <a:lnTo>
                  <a:pt x="61" y="118"/>
                </a:lnTo>
                <a:lnTo>
                  <a:pt x="63" y="118"/>
                </a:lnTo>
                <a:lnTo>
                  <a:pt x="64" y="118"/>
                </a:lnTo>
                <a:lnTo>
                  <a:pt x="65" y="118"/>
                </a:lnTo>
                <a:lnTo>
                  <a:pt x="66" y="118"/>
                </a:lnTo>
                <a:lnTo>
                  <a:pt x="67" y="118"/>
                </a:lnTo>
                <a:lnTo>
                  <a:pt x="68" y="118"/>
                </a:lnTo>
                <a:lnTo>
                  <a:pt x="69" y="118"/>
                </a:lnTo>
                <a:lnTo>
                  <a:pt x="71" y="117"/>
                </a:lnTo>
                <a:lnTo>
                  <a:pt x="72" y="117"/>
                </a:lnTo>
                <a:lnTo>
                  <a:pt x="73" y="117"/>
                </a:lnTo>
                <a:lnTo>
                  <a:pt x="74" y="117"/>
                </a:lnTo>
                <a:lnTo>
                  <a:pt x="75" y="117"/>
                </a:lnTo>
                <a:lnTo>
                  <a:pt x="76" y="116"/>
                </a:lnTo>
                <a:lnTo>
                  <a:pt x="78" y="116"/>
                </a:lnTo>
                <a:lnTo>
                  <a:pt x="79" y="116"/>
                </a:lnTo>
                <a:lnTo>
                  <a:pt x="80" y="116"/>
                </a:lnTo>
                <a:lnTo>
                  <a:pt x="80" y="114"/>
                </a:lnTo>
                <a:lnTo>
                  <a:pt x="81" y="114"/>
                </a:lnTo>
                <a:lnTo>
                  <a:pt x="82" y="114"/>
                </a:lnTo>
                <a:lnTo>
                  <a:pt x="83" y="113"/>
                </a:lnTo>
                <a:lnTo>
                  <a:pt x="84" y="113"/>
                </a:lnTo>
                <a:lnTo>
                  <a:pt x="86" y="112"/>
                </a:lnTo>
                <a:lnTo>
                  <a:pt x="87" y="111"/>
                </a:lnTo>
                <a:lnTo>
                  <a:pt x="88" y="111"/>
                </a:lnTo>
                <a:lnTo>
                  <a:pt x="88" y="110"/>
                </a:lnTo>
                <a:lnTo>
                  <a:pt x="89" y="110"/>
                </a:lnTo>
                <a:lnTo>
                  <a:pt x="90" y="109"/>
                </a:lnTo>
                <a:lnTo>
                  <a:pt x="91" y="108"/>
                </a:lnTo>
                <a:lnTo>
                  <a:pt x="92" y="106"/>
                </a:lnTo>
                <a:lnTo>
                  <a:pt x="94" y="105"/>
                </a:lnTo>
                <a:lnTo>
                  <a:pt x="95" y="104"/>
                </a:lnTo>
                <a:lnTo>
                  <a:pt x="95" y="103"/>
                </a:lnTo>
                <a:lnTo>
                  <a:pt x="96" y="103"/>
                </a:lnTo>
                <a:lnTo>
                  <a:pt x="96" y="102"/>
                </a:lnTo>
                <a:lnTo>
                  <a:pt x="97" y="101"/>
                </a:lnTo>
                <a:lnTo>
                  <a:pt x="97" y="100"/>
                </a:lnTo>
                <a:lnTo>
                  <a:pt x="98" y="98"/>
                </a:lnTo>
                <a:lnTo>
                  <a:pt x="98" y="97"/>
                </a:lnTo>
                <a:lnTo>
                  <a:pt x="99" y="96"/>
                </a:lnTo>
                <a:lnTo>
                  <a:pt x="99" y="95"/>
                </a:lnTo>
                <a:lnTo>
                  <a:pt x="100" y="94"/>
                </a:lnTo>
                <a:lnTo>
                  <a:pt x="100" y="93"/>
                </a:lnTo>
                <a:lnTo>
                  <a:pt x="100" y="91"/>
                </a:lnTo>
                <a:lnTo>
                  <a:pt x="102" y="90"/>
                </a:lnTo>
                <a:lnTo>
                  <a:pt x="102" y="89"/>
                </a:lnTo>
                <a:lnTo>
                  <a:pt x="102" y="88"/>
                </a:lnTo>
                <a:lnTo>
                  <a:pt x="102" y="87"/>
                </a:lnTo>
                <a:lnTo>
                  <a:pt x="103" y="86"/>
                </a:lnTo>
                <a:lnTo>
                  <a:pt x="103" y="85"/>
                </a:lnTo>
                <a:lnTo>
                  <a:pt x="103" y="83"/>
                </a:lnTo>
                <a:lnTo>
                  <a:pt x="103" y="82"/>
                </a:lnTo>
                <a:lnTo>
                  <a:pt x="103" y="81"/>
                </a:lnTo>
                <a:lnTo>
                  <a:pt x="103" y="80"/>
                </a:lnTo>
                <a:lnTo>
                  <a:pt x="104" y="79"/>
                </a:lnTo>
                <a:lnTo>
                  <a:pt x="104" y="77"/>
                </a:lnTo>
                <a:lnTo>
                  <a:pt x="104" y="75"/>
                </a:lnTo>
                <a:lnTo>
                  <a:pt x="104" y="74"/>
                </a:lnTo>
                <a:lnTo>
                  <a:pt x="104" y="73"/>
                </a:lnTo>
                <a:lnTo>
                  <a:pt x="104" y="71"/>
                </a:lnTo>
                <a:lnTo>
                  <a:pt x="104" y="70"/>
                </a:lnTo>
                <a:lnTo>
                  <a:pt x="104" y="69"/>
                </a:lnTo>
                <a:lnTo>
                  <a:pt x="104" y="67"/>
                </a:lnTo>
                <a:lnTo>
                  <a:pt x="104" y="65"/>
                </a:lnTo>
                <a:lnTo>
                  <a:pt x="104" y="64"/>
                </a:lnTo>
                <a:lnTo>
                  <a:pt x="104" y="63"/>
                </a:lnTo>
                <a:lnTo>
                  <a:pt x="104" y="62"/>
                </a:lnTo>
                <a:lnTo>
                  <a:pt x="103" y="61"/>
                </a:lnTo>
                <a:lnTo>
                  <a:pt x="103" y="59"/>
                </a:lnTo>
                <a:lnTo>
                  <a:pt x="103" y="57"/>
                </a:lnTo>
                <a:lnTo>
                  <a:pt x="103" y="56"/>
                </a:lnTo>
                <a:lnTo>
                  <a:pt x="103" y="55"/>
                </a:lnTo>
                <a:lnTo>
                  <a:pt x="103" y="54"/>
                </a:lnTo>
                <a:lnTo>
                  <a:pt x="102" y="53"/>
                </a:lnTo>
                <a:lnTo>
                  <a:pt x="102" y="51"/>
                </a:lnTo>
                <a:lnTo>
                  <a:pt x="102" y="50"/>
                </a:lnTo>
                <a:lnTo>
                  <a:pt x="102" y="49"/>
                </a:lnTo>
                <a:lnTo>
                  <a:pt x="100" y="48"/>
                </a:lnTo>
                <a:lnTo>
                  <a:pt x="100" y="47"/>
                </a:lnTo>
                <a:lnTo>
                  <a:pt x="100" y="46"/>
                </a:lnTo>
                <a:lnTo>
                  <a:pt x="99" y="46"/>
                </a:lnTo>
                <a:lnTo>
                  <a:pt x="99" y="45"/>
                </a:lnTo>
                <a:lnTo>
                  <a:pt x="99" y="43"/>
                </a:lnTo>
                <a:lnTo>
                  <a:pt x="98" y="42"/>
                </a:lnTo>
                <a:lnTo>
                  <a:pt x="98" y="41"/>
                </a:lnTo>
                <a:lnTo>
                  <a:pt x="97" y="40"/>
                </a:lnTo>
                <a:lnTo>
                  <a:pt x="96" y="39"/>
                </a:lnTo>
                <a:lnTo>
                  <a:pt x="96" y="38"/>
                </a:lnTo>
                <a:lnTo>
                  <a:pt x="95" y="36"/>
                </a:lnTo>
                <a:lnTo>
                  <a:pt x="94" y="35"/>
                </a:lnTo>
                <a:lnTo>
                  <a:pt x="92" y="34"/>
                </a:lnTo>
                <a:lnTo>
                  <a:pt x="92" y="33"/>
                </a:lnTo>
                <a:lnTo>
                  <a:pt x="91" y="33"/>
                </a:lnTo>
                <a:lnTo>
                  <a:pt x="91" y="32"/>
                </a:lnTo>
                <a:lnTo>
                  <a:pt x="90" y="32"/>
                </a:lnTo>
                <a:lnTo>
                  <a:pt x="89" y="31"/>
                </a:lnTo>
                <a:lnTo>
                  <a:pt x="88" y="30"/>
                </a:lnTo>
                <a:lnTo>
                  <a:pt x="87" y="30"/>
                </a:lnTo>
                <a:lnTo>
                  <a:pt x="87" y="28"/>
                </a:lnTo>
                <a:lnTo>
                  <a:pt x="86" y="28"/>
                </a:lnTo>
                <a:lnTo>
                  <a:pt x="84" y="27"/>
                </a:lnTo>
                <a:lnTo>
                  <a:pt x="83" y="27"/>
                </a:lnTo>
                <a:lnTo>
                  <a:pt x="82" y="26"/>
                </a:lnTo>
                <a:lnTo>
                  <a:pt x="81" y="26"/>
                </a:lnTo>
                <a:lnTo>
                  <a:pt x="80" y="25"/>
                </a:lnTo>
                <a:lnTo>
                  <a:pt x="79" y="25"/>
                </a:lnTo>
                <a:lnTo>
                  <a:pt x="78" y="25"/>
                </a:lnTo>
                <a:lnTo>
                  <a:pt x="76" y="24"/>
                </a:lnTo>
                <a:lnTo>
                  <a:pt x="75" y="24"/>
                </a:lnTo>
                <a:lnTo>
                  <a:pt x="74" y="24"/>
                </a:lnTo>
                <a:lnTo>
                  <a:pt x="73" y="24"/>
                </a:lnTo>
                <a:lnTo>
                  <a:pt x="72" y="24"/>
                </a:lnTo>
                <a:lnTo>
                  <a:pt x="71" y="24"/>
                </a:lnTo>
                <a:lnTo>
                  <a:pt x="69" y="23"/>
                </a:lnTo>
                <a:lnTo>
                  <a:pt x="68" y="23"/>
                </a:lnTo>
                <a:lnTo>
                  <a:pt x="67" y="23"/>
                </a:lnTo>
                <a:lnTo>
                  <a:pt x="66" y="23"/>
                </a:lnTo>
                <a:lnTo>
                  <a:pt x="65" y="23"/>
                </a:lnTo>
                <a:lnTo>
                  <a:pt x="64" y="23"/>
                </a:lnTo>
                <a:lnTo>
                  <a:pt x="63" y="23"/>
                </a:lnTo>
                <a:lnTo>
                  <a:pt x="61" y="24"/>
                </a:lnTo>
                <a:lnTo>
                  <a:pt x="60" y="24"/>
                </a:lnTo>
                <a:lnTo>
                  <a:pt x="59" y="24"/>
                </a:lnTo>
                <a:lnTo>
                  <a:pt x="58" y="24"/>
                </a:lnTo>
                <a:lnTo>
                  <a:pt x="57" y="24"/>
                </a:lnTo>
                <a:lnTo>
                  <a:pt x="56" y="24"/>
                </a:lnTo>
                <a:lnTo>
                  <a:pt x="55" y="25"/>
                </a:lnTo>
                <a:lnTo>
                  <a:pt x="53" y="25"/>
                </a:lnTo>
                <a:lnTo>
                  <a:pt x="52" y="25"/>
                </a:lnTo>
                <a:lnTo>
                  <a:pt x="51" y="26"/>
                </a:lnTo>
                <a:lnTo>
                  <a:pt x="50" y="26"/>
                </a:lnTo>
                <a:lnTo>
                  <a:pt x="49" y="27"/>
                </a:lnTo>
                <a:lnTo>
                  <a:pt x="48" y="27"/>
                </a:lnTo>
                <a:lnTo>
                  <a:pt x="47" y="28"/>
                </a:lnTo>
                <a:lnTo>
                  <a:pt x="45" y="28"/>
                </a:lnTo>
                <a:lnTo>
                  <a:pt x="45" y="30"/>
                </a:lnTo>
                <a:lnTo>
                  <a:pt x="44" y="30"/>
                </a:lnTo>
                <a:lnTo>
                  <a:pt x="43" y="31"/>
                </a:lnTo>
                <a:lnTo>
                  <a:pt x="42" y="32"/>
                </a:lnTo>
                <a:lnTo>
                  <a:pt x="41" y="32"/>
                </a:lnTo>
                <a:lnTo>
                  <a:pt x="41" y="33"/>
                </a:lnTo>
                <a:lnTo>
                  <a:pt x="40" y="33"/>
                </a:lnTo>
                <a:lnTo>
                  <a:pt x="40" y="34"/>
                </a:lnTo>
                <a:lnTo>
                  <a:pt x="39" y="35"/>
                </a:lnTo>
                <a:lnTo>
                  <a:pt x="37" y="35"/>
                </a:lnTo>
                <a:lnTo>
                  <a:pt x="37" y="36"/>
                </a:lnTo>
                <a:lnTo>
                  <a:pt x="36" y="38"/>
                </a:lnTo>
                <a:lnTo>
                  <a:pt x="35" y="39"/>
                </a:lnTo>
                <a:lnTo>
                  <a:pt x="35" y="40"/>
                </a:lnTo>
                <a:lnTo>
                  <a:pt x="34" y="41"/>
                </a:lnTo>
                <a:lnTo>
                  <a:pt x="34" y="42"/>
                </a:lnTo>
                <a:lnTo>
                  <a:pt x="33" y="43"/>
                </a:lnTo>
                <a:lnTo>
                  <a:pt x="33" y="45"/>
                </a:lnTo>
                <a:lnTo>
                  <a:pt x="32" y="46"/>
                </a:lnTo>
                <a:lnTo>
                  <a:pt x="32" y="47"/>
                </a:lnTo>
                <a:lnTo>
                  <a:pt x="32" y="48"/>
                </a:lnTo>
                <a:lnTo>
                  <a:pt x="31" y="48"/>
                </a:lnTo>
                <a:lnTo>
                  <a:pt x="31" y="49"/>
                </a:lnTo>
                <a:lnTo>
                  <a:pt x="31" y="50"/>
                </a:lnTo>
                <a:lnTo>
                  <a:pt x="31" y="51"/>
                </a:lnTo>
                <a:lnTo>
                  <a:pt x="29" y="53"/>
                </a:lnTo>
                <a:lnTo>
                  <a:pt x="29" y="54"/>
                </a:lnTo>
                <a:lnTo>
                  <a:pt x="29" y="56"/>
                </a:lnTo>
                <a:lnTo>
                  <a:pt x="29" y="57"/>
                </a:lnTo>
                <a:lnTo>
                  <a:pt x="29" y="58"/>
                </a:lnTo>
                <a:lnTo>
                  <a:pt x="28" y="59"/>
                </a:lnTo>
                <a:lnTo>
                  <a:pt x="28" y="61"/>
                </a:lnTo>
                <a:lnTo>
                  <a:pt x="28" y="62"/>
                </a:lnTo>
                <a:lnTo>
                  <a:pt x="28" y="63"/>
                </a:lnTo>
                <a:lnTo>
                  <a:pt x="28" y="64"/>
                </a:lnTo>
                <a:lnTo>
                  <a:pt x="28" y="66"/>
                </a:lnTo>
                <a:lnTo>
                  <a:pt x="28" y="67"/>
                </a:lnTo>
                <a:lnTo>
                  <a:pt x="28" y="69"/>
                </a:lnTo>
                <a:lnTo>
                  <a:pt x="28" y="70"/>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39" name="Freeform 162"/>
          <p:cNvSpPr>
            <a:spLocks/>
          </p:cNvSpPr>
          <p:nvPr/>
        </p:nvSpPr>
        <p:spPr bwMode="auto">
          <a:xfrm>
            <a:off x="2455863" y="2408238"/>
            <a:ext cx="173037" cy="215900"/>
          </a:xfrm>
          <a:custGeom>
            <a:avLst/>
            <a:gdLst>
              <a:gd name="T0" fmla="*/ 0 w 109"/>
              <a:gd name="T1" fmla="*/ 136 h 136"/>
              <a:gd name="T2" fmla="*/ 0 w 109"/>
              <a:gd name="T3" fmla="*/ 0 h 136"/>
              <a:gd name="T4" fmla="*/ 27 w 109"/>
              <a:gd name="T5" fmla="*/ 0 h 136"/>
              <a:gd name="T6" fmla="*/ 83 w 109"/>
              <a:gd name="T7" fmla="*/ 92 h 136"/>
              <a:gd name="T8" fmla="*/ 83 w 109"/>
              <a:gd name="T9" fmla="*/ 0 h 136"/>
              <a:gd name="T10" fmla="*/ 109 w 109"/>
              <a:gd name="T11" fmla="*/ 0 h 136"/>
              <a:gd name="T12" fmla="*/ 109 w 109"/>
              <a:gd name="T13" fmla="*/ 136 h 136"/>
              <a:gd name="T14" fmla="*/ 81 w 109"/>
              <a:gd name="T15" fmla="*/ 136 h 136"/>
              <a:gd name="T16" fmla="*/ 26 w 109"/>
              <a:gd name="T17" fmla="*/ 47 h 136"/>
              <a:gd name="T18" fmla="*/ 26 w 109"/>
              <a:gd name="T19" fmla="*/ 136 h 136"/>
              <a:gd name="T20" fmla="*/ 0 w 109"/>
              <a:gd name="T21" fmla="*/ 13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36"/>
              <a:gd name="T35" fmla="*/ 109 w 109"/>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36">
                <a:moveTo>
                  <a:pt x="0" y="136"/>
                </a:moveTo>
                <a:lnTo>
                  <a:pt x="0" y="0"/>
                </a:lnTo>
                <a:lnTo>
                  <a:pt x="27" y="0"/>
                </a:lnTo>
                <a:lnTo>
                  <a:pt x="83" y="92"/>
                </a:lnTo>
                <a:lnTo>
                  <a:pt x="83" y="0"/>
                </a:lnTo>
                <a:lnTo>
                  <a:pt x="109" y="0"/>
                </a:lnTo>
                <a:lnTo>
                  <a:pt x="109" y="136"/>
                </a:lnTo>
                <a:lnTo>
                  <a:pt x="81" y="136"/>
                </a:lnTo>
                <a:lnTo>
                  <a:pt x="26" y="47"/>
                </a:lnTo>
                <a:lnTo>
                  <a:pt x="26"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0" name="Freeform 163"/>
          <p:cNvSpPr>
            <a:spLocks noEditPoints="1"/>
          </p:cNvSpPr>
          <p:nvPr/>
        </p:nvSpPr>
        <p:spPr bwMode="auto">
          <a:xfrm>
            <a:off x="550863" y="2314575"/>
            <a:ext cx="2101850" cy="352425"/>
          </a:xfrm>
          <a:custGeom>
            <a:avLst/>
            <a:gdLst>
              <a:gd name="T0" fmla="*/ 179 w 1324"/>
              <a:gd name="T1" fmla="*/ 0 h 222"/>
              <a:gd name="T2" fmla="*/ 1145 w 1324"/>
              <a:gd name="T3" fmla="*/ 0 h 222"/>
              <a:gd name="T4" fmla="*/ 1145 w 1324"/>
              <a:gd name="T5" fmla="*/ 9 h 222"/>
              <a:gd name="T6" fmla="*/ 179 w 1324"/>
              <a:gd name="T7" fmla="*/ 9 h 222"/>
              <a:gd name="T8" fmla="*/ 179 w 1324"/>
              <a:gd name="T9" fmla="*/ 0 h 222"/>
              <a:gd name="T10" fmla="*/ 0 w 1324"/>
              <a:gd name="T11" fmla="*/ 213 h 222"/>
              <a:gd name="T12" fmla="*/ 1324 w 1324"/>
              <a:gd name="T13" fmla="*/ 213 h 222"/>
              <a:gd name="T14" fmla="*/ 1324 w 1324"/>
              <a:gd name="T15" fmla="*/ 222 h 222"/>
              <a:gd name="T16" fmla="*/ 0 w 1324"/>
              <a:gd name="T17" fmla="*/ 222 h 222"/>
              <a:gd name="T18" fmla="*/ 0 w 1324"/>
              <a:gd name="T19" fmla="*/ 213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4"/>
              <a:gd name="T31" fmla="*/ 0 h 222"/>
              <a:gd name="T32" fmla="*/ 1324 w 1324"/>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4" h="222">
                <a:moveTo>
                  <a:pt x="179" y="0"/>
                </a:moveTo>
                <a:lnTo>
                  <a:pt x="1145" y="0"/>
                </a:lnTo>
                <a:lnTo>
                  <a:pt x="1145" y="9"/>
                </a:lnTo>
                <a:lnTo>
                  <a:pt x="179" y="9"/>
                </a:lnTo>
                <a:lnTo>
                  <a:pt x="179" y="0"/>
                </a:lnTo>
                <a:close/>
                <a:moveTo>
                  <a:pt x="0" y="213"/>
                </a:moveTo>
                <a:lnTo>
                  <a:pt x="1324" y="213"/>
                </a:lnTo>
                <a:lnTo>
                  <a:pt x="1324" y="222"/>
                </a:lnTo>
                <a:lnTo>
                  <a:pt x="0" y="222"/>
                </a:lnTo>
                <a:lnTo>
                  <a:pt x="0" y="213"/>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1" name="Freeform 164"/>
          <p:cNvSpPr>
            <a:spLocks/>
          </p:cNvSpPr>
          <p:nvPr/>
        </p:nvSpPr>
        <p:spPr bwMode="auto">
          <a:xfrm>
            <a:off x="6330950" y="2159000"/>
            <a:ext cx="174625" cy="220663"/>
          </a:xfrm>
          <a:custGeom>
            <a:avLst/>
            <a:gdLst>
              <a:gd name="T0" fmla="*/ 28 w 110"/>
              <a:gd name="T1" fmla="*/ 76 h 139"/>
              <a:gd name="T2" fmla="*/ 29 w 110"/>
              <a:gd name="T3" fmla="*/ 82 h 139"/>
              <a:gd name="T4" fmla="*/ 29 w 110"/>
              <a:gd name="T5" fmla="*/ 87 h 139"/>
              <a:gd name="T6" fmla="*/ 29 w 110"/>
              <a:gd name="T7" fmla="*/ 93 h 139"/>
              <a:gd name="T8" fmla="*/ 30 w 110"/>
              <a:gd name="T9" fmla="*/ 98 h 139"/>
              <a:gd name="T10" fmla="*/ 31 w 110"/>
              <a:gd name="T11" fmla="*/ 102 h 139"/>
              <a:gd name="T12" fmla="*/ 33 w 110"/>
              <a:gd name="T13" fmla="*/ 106 h 139"/>
              <a:gd name="T14" fmla="*/ 36 w 110"/>
              <a:gd name="T15" fmla="*/ 109 h 139"/>
              <a:gd name="T16" fmla="*/ 39 w 110"/>
              <a:gd name="T17" fmla="*/ 111 h 139"/>
              <a:gd name="T18" fmla="*/ 44 w 110"/>
              <a:gd name="T19" fmla="*/ 114 h 139"/>
              <a:gd name="T20" fmla="*/ 50 w 110"/>
              <a:gd name="T21" fmla="*/ 115 h 139"/>
              <a:gd name="T22" fmla="*/ 55 w 110"/>
              <a:gd name="T23" fmla="*/ 115 h 139"/>
              <a:gd name="T24" fmla="*/ 61 w 110"/>
              <a:gd name="T25" fmla="*/ 115 h 139"/>
              <a:gd name="T26" fmla="*/ 66 w 110"/>
              <a:gd name="T27" fmla="*/ 114 h 139"/>
              <a:gd name="T28" fmla="*/ 70 w 110"/>
              <a:gd name="T29" fmla="*/ 112 h 139"/>
              <a:gd name="T30" fmla="*/ 75 w 110"/>
              <a:gd name="T31" fmla="*/ 110 h 139"/>
              <a:gd name="T32" fmla="*/ 77 w 110"/>
              <a:gd name="T33" fmla="*/ 107 h 139"/>
              <a:gd name="T34" fmla="*/ 79 w 110"/>
              <a:gd name="T35" fmla="*/ 102 h 139"/>
              <a:gd name="T36" fmla="*/ 82 w 110"/>
              <a:gd name="T37" fmla="*/ 98 h 139"/>
              <a:gd name="T38" fmla="*/ 82 w 110"/>
              <a:gd name="T39" fmla="*/ 92 h 139"/>
              <a:gd name="T40" fmla="*/ 82 w 110"/>
              <a:gd name="T41" fmla="*/ 86 h 139"/>
              <a:gd name="T42" fmla="*/ 82 w 110"/>
              <a:gd name="T43" fmla="*/ 80 h 139"/>
              <a:gd name="T44" fmla="*/ 82 w 110"/>
              <a:gd name="T45" fmla="*/ 0 h 139"/>
              <a:gd name="T46" fmla="*/ 110 w 110"/>
              <a:gd name="T47" fmla="*/ 76 h 139"/>
              <a:gd name="T48" fmla="*/ 109 w 110"/>
              <a:gd name="T49" fmla="*/ 83 h 139"/>
              <a:gd name="T50" fmla="*/ 109 w 110"/>
              <a:gd name="T51" fmla="*/ 90 h 139"/>
              <a:gd name="T52" fmla="*/ 109 w 110"/>
              <a:gd name="T53" fmla="*/ 95 h 139"/>
              <a:gd name="T54" fmla="*/ 108 w 110"/>
              <a:gd name="T55" fmla="*/ 100 h 139"/>
              <a:gd name="T56" fmla="*/ 108 w 110"/>
              <a:gd name="T57" fmla="*/ 106 h 139"/>
              <a:gd name="T58" fmla="*/ 107 w 110"/>
              <a:gd name="T59" fmla="*/ 110 h 139"/>
              <a:gd name="T60" fmla="*/ 105 w 110"/>
              <a:gd name="T61" fmla="*/ 115 h 139"/>
              <a:gd name="T62" fmla="*/ 102 w 110"/>
              <a:gd name="T63" fmla="*/ 120 h 139"/>
              <a:gd name="T64" fmla="*/ 99 w 110"/>
              <a:gd name="T65" fmla="*/ 124 h 139"/>
              <a:gd name="T66" fmla="*/ 94 w 110"/>
              <a:gd name="T67" fmla="*/ 128 h 139"/>
              <a:gd name="T68" fmla="*/ 90 w 110"/>
              <a:gd name="T69" fmla="*/ 132 h 139"/>
              <a:gd name="T70" fmla="*/ 85 w 110"/>
              <a:gd name="T71" fmla="*/ 134 h 139"/>
              <a:gd name="T72" fmla="*/ 80 w 110"/>
              <a:gd name="T73" fmla="*/ 135 h 139"/>
              <a:gd name="T74" fmla="*/ 76 w 110"/>
              <a:gd name="T75" fmla="*/ 137 h 139"/>
              <a:gd name="T76" fmla="*/ 70 w 110"/>
              <a:gd name="T77" fmla="*/ 138 h 139"/>
              <a:gd name="T78" fmla="*/ 64 w 110"/>
              <a:gd name="T79" fmla="*/ 139 h 139"/>
              <a:gd name="T80" fmla="*/ 59 w 110"/>
              <a:gd name="T81" fmla="*/ 139 h 139"/>
              <a:gd name="T82" fmla="*/ 53 w 110"/>
              <a:gd name="T83" fmla="*/ 139 h 139"/>
              <a:gd name="T84" fmla="*/ 47 w 110"/>
              <a:gd name="T85" fmla="*/ 139 h 139"/>
              <a:gd name="T86" fmla="*/ 41 w 110"/>
              <a:gd name="T87" fmla="*/ 138 h 139"/>
              <a:gd name="T88" fmla="*/ 36 w 110"/>
              <a:gd name="T89" fmla="*/ 137 h 139"/>
              <a:gd name="T90" fmla="*/ 30 w 110"/>
              <a:gd name="T91" fmla="*/ 135 h 139"/>
              <a:gd name="T92" fmla="*/ 25 w 110"/>
              <a:gd name="T93" fmla="*/ 133 h 139"/>
              <a:gd name="T94" fmla="*/ 21 w 110"/>
              <a:gd name="T95" fmla="*/ 131 h 139"/>
              <a:gd name="T96" fmla="*/ 16 w 110"/>
              <a:gd name="T97" fmla="*/ 128 h 139"/>
              <a:gd name="T98" fmla="*/ 14 w 110"/>
              <a:gd name="T99" fmla="*/ 125 h 139"/>
              <a:gd name="T100" fmla="*/ 11 w 110"/>
              <a:gd name="T101" fmla="*/ 123 h 139"/>
              <a:gd name="T102" fmla="*/ 8 w 110"/>
              <a:gd name="T103" fmla="*/ 118 h 139"/>
              <a:gd name="T104" fmla="*/ 6 w 110"/>
              <a:gd name="T105" fmla="*/ 114 h 139"/>
              <a:gd name="T106" fmla="*/ 4 w 110"/>
              <a:gd name="T107" fmla="*/ 109 h 139"/>
              <a:gd name="T108" fmla="*/ 3 w 110"/>
              <a:gd name="T109" fmla="*/ 103 h 139"/>
              <a:gd name="T110" fmla="*/ 1 w 110"/>
              <a:gd name="T111" fmla="*/ 98 h 139"/>
              <a:gd name="T112" fmla="*/ 1 w 110"/>
              <a:gd name="T113" fmla="*/ 92 h 139"/>
              <a:gd name="T114" fmla="*/ 1 w 110"/>
              <a:gd name="T115" fmla="*/ 86 h 139"/>
              <a:gd name="T116" fmla="*/ 0 w 110"/>
              <a:gd name="T117" fmla="*/ 79 h 139"/>
              <a:gd name="T118" fmla="*/ 0 w 110"/>
              <a:gd name="T119" fmla="*/ 72 h 1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
              <a:gd name="T181" fmla="*/ 0 h 139"/>
              <a:gd name="T182" fmla="*/ 110 w 110"/>
              <a:gd name="T183" fmla="*/ 139 h 1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 h="139">
                <a:moveTo>
                  <a:pt x="0" y="0"/>
                </a:moveTo>
                <a:lnTo>
                  <a:pt x="28" y="0"/>
                </a:lnTo>
                <a:lnTo>
                  <a:pt x="28" y="73"/>
                </a:lnTo>
                <a:lnTo>
                  <a:pt x="28" y="75"/>
                </a:lnTo>
                <a:lnTo>
                  <a:pt x="28" y="76"/>
                </a:lnTo>
                <a:lnTo>
                  <a:pt x="28" y="77"/>
                </a:lnTo>
                <a:lnTo>
                  <a:pt x="28" y="78"/>
                </a:lnTo>
                <a:lnTo>
                  <a:pt x="28" y="79"/>
                </a:lnTo>
                <a:lnTo>
                  <a:pt x="28" y="80"/>
                </a:lnTo>
                <a:lnTo>
                  <a:pt x="29" y="82"/>
                </a:lnTo>
                <a:lnTo>
                  <a:pt x="29" y="83"/>
                </a:lnTo>
                <a:lnTo>
                  <a:pt x="29" y="84"/>
                </a:lnTo>
                <a:lnTo>
                  <a:pt x="29" y="85"/>
                </a:lnTo>
                <a:lnTo>
                  <a:pt x="29" y="86"/>
                </a:lnTo>
                <a:lnTo>
                  <a:pt x="29" y="87"/>
                </a:lnTo>
                <a:lnTo>
                  <a:pt x="29" y="88"/>
                </a:lnTo>
                <a:lnTo>
                  <a:pt x="29" y="90"/>
                </a:lnTo>
                <a:lnTo>
                  <a:pt x="29" y="91"/>
                </a:lnTo>
                <a:lnTo>
                  <a:pt x="29" y="92"/>
                </a:lnTo>
                <a:lnTo>
                  <a:pt x="29" y="93"/>
                </a:lnTo>
                <a:lnTo>
                  <a:pt x="29" y="94"/>
                </a:lnTo>
                <a:lnTo>
                  <a:pt x="29" y="95"/>
                </a:lnTo>
                <a:lnTo>
                  <a:pt x="29" y="96"/>
                </a:lnTo>
                <a:lnTo>
                  <a:pt x="29" y="98"/>
                </a:lnTo>
                <a:lnTo>
                  <a:pt x="30" y="98"/>
                </a:lnTo>
                <a:lnTo>
                  <a:pt x="30" y="99"/>
                </a:lnTo>
                <a:lnTo>
                  <a:pt x="30" y="100"/>
                </a:lnTo>
                <a:lnTo>
                  <a:pt x="30" y="101"/>
                </a:lnTo>
                <a:lnTo>
                  <a:pt x="31" y="101"/>
                </a:lnTo>
                <a:lnTo>
                  <a:pt x="31" y="102"/>
                </a:lnTo>
                <a:lnTo>
                  <a:pt x="31" y="103"/>
                </a:lnTo>
                <a:lnTo>
                  <a:pt x="32" y="103"/>
                </a:lnTo>
                <a:lnTo>
                  <a:pt x="32" y="104"/>
                </a:lnTo>
                <a:lnTo>
                  <a:pt x="32" y="106"/>
                </a:lnTo>
                <a:lnTo>
                  <a:pt x="33" y="106"/>
                </a:lnTo>
                <a:lnTo>
                  <a:pt x="33" y="107"/>
                </a:lnTo>
                <a:lnTo>
                  <a:pt x="35" y="107"/>
                </a:lnTo>
                <a:lnTo>
                  <a:pt x="35" y="108"/>
                </a:lnTo>
                <a:lnTo>
                  <a:pt x="36" y="108"/>
                </a:lnTo>
                <a:lnTo>
                  <a:pt x="36" y="109"/>
                </a:lnTo>
                <a:lnTo>
                  <a:pt x="37" y="109"/>
                </a:lnTo>
                <a:lnTo>
                  <a:pt x="37" y="110"/>
                </a:lnTo>
                <a:lnTo>
                  <a:pt x="38" y="110"/>
                </a:lnTo>
                <a:lnTo>
                  <a:pt x="38" y="111"/>
                </a:lnTo>
                <a:lnTo>
                  <a:pt x="39" y="111"/>
                </a:lnTo>
                <a:lnTo>
                  <a:pt x="40" y="111"/>
                </a:lnTo>
                <a:lnTo>
                  <a:pt x="40" y="112"/>
                </a:lnTo>
                <a:lnTo>
                  <a:pt x="41" y="112"/>
                </a:lnTo>
                <a:lnTo>
                  <a:pt x="43" y="112"/>
                </a:lnTo>
                <a:lnTo>
                  <a:pt x="44" y="114"/>
                </a:lnTo>
                <a:lnTo>
                  <a:pt x="45" y="114"/>
                </a:lnTo>
                <a:lnTo>
                  <a:pt x="46" y="114"/>
                </a:lnTo>
                <a:lnTo>
                  <a:pt x="47" y="115"/>
                </a:lnTo>
                <a:lnTo>
                  <a:pt x="48" y="115"/>
                </a:lnTo>
                <a:lnTo>
                  <a:pt x="50" y="115"/>
                </a:lnTo>
                <a:lnTo>
                  <a:pt x="51" y="115"/>
                </a:lnTo>
                <a:lnTo>
                  <a:pt x="52" y="115"/>
                </a:lnTo>
                <a:lnTo>
                  <a:pt x="53" y="115"/>
                </a:lnTo>
                <a:lnTo>
                  <a:pt x="54" y="115"/>
                </a:lnTo>
                <a:lnTo>
                  <a:pt x="55" y="115"/>
                </a:lnTo>
                <a:lnTo>
                  <a:pt x="56" y="115"/>
                </a:lnTo>
                <a:lnTo>
                  <a:pt x="58" y="115"/>
                </a:lnTo>
                <a:lnTo>
                  <a:pt x="59" y="115"/>
                </a:lnTo>
                <a:lnTo>
                  <a:pt x="60" y="115"/>
                </a:lnTo>
                <a:lnTo>
                  <a:pt x="61" y="115"/>
                </a:lnTo>
                <a:lnTo>
                  <a:pt x="62" y="115"/>
                </a:lnTo>
                <a:lnTo>
                  <a:pt x="63" y="115"/>
                </a:lnTo>
                <a:lnTo>
                  <a:pt x="64" y="115"/>
                </a:lnTo>
                <a:lnTo>
                  <a:pt x="66" y="115"/>
                </a:lnTo>
                <a:lnTo>
                  <a:pt x="66" y="114"/>
                </a:lnTo>
                <a:lnTo>
                  <a:pt x="67" y="114"/>
                </a:lnTo>
                <a:lnTo>
                  <a:pt x="68" y="114"/>
                </a:lnTo>
                <a:lnTo>
                  <a:pt x="69" y="114"/>
                </a:lnTo>
                <a:lnTo>
                  <a:pt x="69" y="112"/>
                </a:lnTo>
                <a:lnTo>
                  <a:pt x="70" y="112"/>
                </a:lnTo>
                <a:lnTo>
                  <a:pt x="71" y="112"/>
                </a:lnTo>
                <a:lnTo>
                  <a:pt x="71" y="111"/>
                </a:lnTo>
                <a:lnTo>
                  <a:pt x="72" y="111"/>
                </a:lnTo>
                <a:lnTo>
                  <a:pt x="74" y="110"/>
                </a:lnTo>
                <a:lnTo>
                  <a:pt x="75" y="110"/>
                </a:lnTo>
                <a:lnTo>
                  <a:pt x="75" y="109"/>
                </a:lnTo>
                <a:lnTo>
                  <a:pt x="76" y="109"/>
                </a:lnTo>
                <a:lnTo>
                  <a:pt x="76" y="108"/>
                </a:lnTo>
                <a:lnTo>
                  <a:pt x="77" y="108"/>
                </a:lnTo>
                <a:lnTo>
                  <a:pt x="77" y="107"/>
                </a:lnTo>
                <a:lnTo>
                  <a:pt x="78" y="106"/>
                </a:lnTo>
                <a:lnTo>
                  <a:pt x="78" y="104"/>
                </a:lnTo>
                <a:lnTo>
                  <a:pt x="79" y="104"/>
                </a:lnTo>
                <a:lnTo>
                  <a:pt x="79" y="103"/>
                </a:lnTo>
                <a:lnTo>
                  <a:pt x="79" y="102"/>
                </a:lnTo>
                <a:lnTo>
                  <a:pt x="80" y="102"/>
                </a:lnTo>
                <a:lnTo>
                  <a:pt x="80" y="101"/>
                </a:lnTo>
                <a:lnTo>
                  <a:pt x="80" y="100"/>
                </a:lnTo>
                <a:lnTo>
                  <a:pt x="80" y="99"/>
                </a:lnTo>
                <a:lnTo>
                  <a:pt x="82" y="98"/>
                </a:lnTo>
                <a:lnTo>
                  <a:pt x="82" y="96"/>
                </a:lnTo>
                <a:lnTo>
                  <a:pt x="82" y="95"/>
                </a:lnTo>
                <a:lnTo>
                  <a:pt x="82" y="94"/>
                </a:lnTo>
                <a:lnTo>
                  <a:pt x="82" y="93"/>
                </a:lnTo>
                <a:lnTo>
                  <a:pt x="82" y="92"/>
                </a:lnTo>
                <a:lnTo>
                  <a:pt x="82" y="91"/>
                </a:lnTo>
                <a:lnTo>
                  <a:pt x="82" y="90"/>
                </a:lnTo>
                <a:lnTo>
                  <a:pt x="82" y="88"/>
                </a:lnTo>
                <a:lnTo>
                  <a:pt x="82" y="87"/>
                </a:lnTo>
                <a:lnTo>
                  <a:pt x="82" y="86"/>
                </a:lnTo>
                <a:lnTo>
                  <a:pt x="82" y="85"/>
                </a:lnTo>
                <a:lnTo>
                  <a:pt x="82" y="84"/>
                </a:lnTo>
                <a:lnTo>
                  <a:pt x="82" y="83"/>
                </a:lnTo>
                <a:lnTo>
                  <a:pt x="82" y="82"/>
                </a:lnTo>
                <a:lnTo>
                  <a:pt x="82" y="80"/>
                </a:lnTo>
                <a:lnTo>
                  <a:pt x="82" y="79"/>
                </a:lnTo>
                <a:lnTo>
                  <a:pt x="82" y="78"/>
                </a:lnTo>
                <a:lnTo>
                  <a:pt x="82" y="77"/>
                </a:lnTo>
                <a:lnTo>
                  <a:pt x="82" y="76"/>
                </a:lnTo>
                <a:lnTo>
                  <a:pt x="82" y="0"/>
                </a:lnTo>
                <a:lnTo>
                  <a:pt x="110" y="0"/>
                </a:lnTo>
                <a:lnTo>
                  <a:pt x="110" y="71"/>
                </a:lnTo>
                <a:lnTo>
                  <a:pt x="110" y="73"/>
                </a:lnTo>
                <a:lnTo>
                  <a:pt x="110" y="75"/>
                </a:lnTo>
                <a:lnTo>
                  <a:pt x="110" y="76"/>
                </a:lnTo>
                <a:lnTo>
                  <a:pt x="110" y="77"/>
                </a:lnTo>
                <a:lnTo>
                  <a:pt x="109" y="79"/>
                </a:lnTo>
                <a:lnTo>
                  <a:pt x="109" y="80"/>
                </a:lnTo>
                <a:lnTo>
                  <a:pt x="109" y="82"/>
                </a:lnTo>
                <a:lnTo>
                  <a:pt x="109" y="83"/>
                </a:lnTo>
                <a:lnTo>
                  <a:pt x="109" y="84"/>
                </a:lnTo>
                <a:lnTo>
                  <a:pt x="109" y="86"/>
                </a:lnTo>
                <a:lnTo>
                  <a:pt x="109" y="87"/>
                </a:lnTo>
                <a:lnTo>
                  <a:pt x="109" y="88"/>
                </a:lnTo>
                <a:lnTo>
                  <a:pt x="109" y="90"/>
                </a:lnTo>
                <a:lnTo>
                  <a:pt x="109" y="91"/>
                </a:lnTo>
                <a:lnTo>
                  <a:pt x="109" y="92"/>
                </a:lnTo>
                <a:lnTo>
                  <a:pt x="109" y="93"/>
                </a:lnTo>
                <a:lnTo>
                  <a:pt x="109" y="94"/>
                </a:lnTo>
                <a:lnTo>
                  <a:pt x="109" y="95"/>
                </a:lnTo>
                <a:lnTo>
                  <a:pt x="109" y="96"/>
                </a:lnTo>
                <a:lnTo>
                  <a:pt x="109" y="98"/>
                </a:lnTo>
                <a:lnTo>
                  <a:pt x="109" y="99"/>
                </a:lnTo>
                <a:lnTo>
                  <a:pt x="109" y="100"/>
                </a:lnTo>
                <a:lnTo>
                  <a:pt x="108" y="100"/>
                </a:lnTo>
                <a:lnTo>
                  <a:pt x="108" y="101"/>
                </a:lnTo>
                <a:lnTo>
                  <a:pt x="108" y="102"/>
                </a:lnTo>
                <a:lnTo>
                  <a:pt x="108" y="103"/>
                </a:lnTo>
                <a:lnTo>
                  <a:pt x="108" y="104"/>
                </a:lnTo>
                <a:lnTo>
                  <a:pt x="108" y="106"/>
                </a:lnTo>
                <a:lnTo>
                  <a:pt x="108" y="107"/>
                </a:lnTo>
                <a:lnTo>
                  <a:pt x="107" y="107"/>
                </a:lnTo>
                <a:lnTo>
                  <a:pt x="107" y="108"/>
                </a:lnTo>
                <a:lnTo>
                  <a:pt x="107" y="109"/>
                </a:lnTo>
                <a:lnTo>
                  <a:pt x="107" y="110"/>
                </a:lnTo>
                <a:lnTo>
                  <a:pt x="106" y="111"/>
                </a:lnTo>
                <a:lnTo>
                  <a:pt x="106" y="112"/>
                </a:lnTo>
                <a:lnTo>
                  <a:pt x="106" y="114"/>
                </a:lnTo>
                <a:lnTo>
                  <a:pt x="105" y="114"/>
                </a:lnTo>
                <a:lnTo>
                  <a:pt x="105" y="115"/>
                </a:lnTo>
                <a:lnTo>
                  <a:pt x="105" y="116"/>
                </a:lnTo>
                <a:lnTo>
                  <a:pt x="103" y="117"/>
                </a:lnTo>
                <a:lnTo>
                  <a:pt x="103" y="118"/>
                </a:lnTo>
                <a:lnTo>
                  <a:pt x="102" y="119"/>
                </a:lnTo>
                <a:lnTo>
                  <a:pt x="102" y="120"/>
                </a:lnTo>
                <a:lnTo>
                  <a:pt x="101" y="120"/>
                </a:lnTo>
                <a:lnTo>
                  <a:pt x="101" y="122"/>
                </a:lnTo>
                <a:lnTo>
                  <a:pt x="100" y="122"/>
                </a:lnTo>
                <a:lnTo>
                  <a:pt x="100" y="123"/>
                </a:lnTo>
                <a:lnTo>
                  <a:pt x="99" y="124"/>
                </a:lnTo>
                <a:lnTo>
                  <a:pt x="98" y="125"/>
                </a:lnTo>
                <a:lnTo>
                  <a:pt x="96" y="126"/>
                </a:lnTo>
                <a:lnTo>
                  <a:pt x="96" y="127"/>
                </a:lnTo>
                <a:lnTo>
                  <a:pt x="95" y="127"/>
                </a:lnTo>
                <a:lnTo>
                  <a:pt x="94" y="128"/>
                </a:lnTo>
                <a:lnTo>
                  <a:pt x="93" y="130"/>
                </a:lnTo>
                <a:lnTo>
                  <a:pt x="92" y="130"/>
                </a:lnTo>
                <a:lnTo>
                  <a:pt x="91" y="131"/>
                </a:lnTo>
                <a:lnTo>
                  <a:pt x="90" y="131"/>
                </a:lnTo>
                <a:lnTo>
                  <a:pt x="90" y="132"/>
                </a:lnTo>
                <a:lnTo>
                  <a:pt x="88" y="132"/>
                </a:lnTo>
                <a:lnTo>
                  <a:pt x="87" y="133"/>
                </a:lnTo>
                <a:lnTo>
                  <a:pt x="86" y="133"/>
                </a:lnTo>
                <a:lnTo>
                  <a:pt x="85" y="133"/>
                </a:lnTo>
                <a:lnTo>
                  <a:pt x="85" y="134"/>
                </a:lnTo>
                <a:lnTo>
                  <a:pt x="84" y="134"/>
                </a:lnTo>
                <a:lnTo>
                  <a:pt x="83" y="134"/>
                </a:lnTo>
                <a:lnTo>
                  <a:pt x="83" y="135"/>
                </a:lnTo>
                <a:lnTo>
                  <a:pt x="82" y="135"/>
                </a:lnTo>
                <a:lnTo>
                  <a:pt x="80" y="135"/>
                </a:lnTo>
                <a:lnTo>
                  <a:pt x="79" y="135"/>
                </a:lnTo>
                <a:lnTo>
                  <a:pt x="79" y="137"/>
                </a:lnTo>
                <a:lnTo>
                  <a:pt x="78" y="137"/>
                </a:lnTo>
                <a:lnTo>
                  <a:pt x="77" y="137"/>
                </a:lnTo>
                <a:lnTo>
                  <a:pt x="76" y="137"/>
                </a:lnTo>
                <a:lnTo>
                  <a:pt x="75" y="138"/>
                </a:lnTo>
                <a:lnTo>
                  <a:pt x="74" y="138"/>
                </a:lnTo>
                <a:lnTo>
                  <a:pt x="72" y="138"/>
                </a:lnTo>
                <a:lnTo>
                  <a:pt x="71" y="138"/>
                </a:lnTo>
                <a:lnTo>
                  <a:pt x="70" y="138"/>
                </a:lnTo>
                <a:lnTo>
                  <a:pt x="69" y="138"/>
                </a:lnTo>
                <a:lnTo>
                  <a:pt x="68" y="138"/>
                </a:lnTo>
                <a:lnTo>
                  <a:pt x="67" y="139"/>
                </a:lnTo>
                <a:lnTo>
                  <a:pt x="66" y="139"/>
                </a:lnTo>
                <a:lnTo>
                  <a:pt x="64" y="139"/>
                </a:lnTo>
                <a:lnTo>
                  <a:pt x="63" y="139"/>
                </a:lnTo>
                <a:lnTo>
                  <a:pt x="62" y="139"/>
                </a:lnTo>
                <a:lnTo>
                  <a:pt x="61" y="139"/>
                </a:lnTo>
                <a:lnTo>
                  <a:pt x="60" y="139"/>
                </a:lnTo>
                <a:lnTo>
                  <a:pt x="59" y="139"/>
                </a:lnTo>
                <a:lnTo>
                  <a:pt x="58" y="139"/>
                </a:lnTo>
                <a:lnTo>
                  <a:pt x="56" y="139"/>
                </a:lnTo>
                <a:lnTo>
                  <a:pt x="55" y="139"/>
                </a:lnTo>
                <a:lnTo>
                  <a:pt x="54" y="139"/>
                </a:lnTo>
                <a:lnTo>
                  <a:pt x="53" y="139"/>
                </a:lnTo>
                <a:lnTo>
                  <a:pt x="52" y="139"/>
                </a:lnTo>
                <a:lnTo>
                  <a:pt x="51" y="139"/>
                </a:lnTo>
                <a:lnTo>
                  <a:pt x="50" y="139"/>
                </a:lnTo>
                <a:lnTo>
                  <a:pt x="48" y="139"/>
                </a:lnTo>
                <a:lnTo>
                  <a:pt x="47" y="139"/>
                </a:lnTo>
                <a:lnTo>
                  <a:pt x="46" y="139"/>
                </a:lnTo>
                <a:lnTo>
                  <a:pt x="45" y="139"/>
                </a:lnTo>
                <a:lnTo>
                  <a:pt x="44" y="138"/>
                </a:lnTo>
                <a:lnTo>
                  <a:pt x="43" y="138"/>
                </a:lnTo>
                <a:lnTo>
                  <a:pt x="41" y="138"/>
                </a:lnTo>
                <a:lnTo>
                  <a:pt x="40" y="138"/>
                </a:lnTo>
                <a:lnTo>
                  <a:pt x="39" y="138"/>
                </a:lnTo>
                <a:lnTo>
                  <a:pt x="38" y="138"/>
                </a:lnTo>
                <a:lnTo>
                  <a:pt x="37" y="138"/>
                </a:lnTo>
                <a:lnTo>
                  <a:pt x="36" y="137"/>
                </a:lnTo>
                <a:lnTo>
                  <a:pt x="35" y="137"/>
                </a:lnTo>
                <a:lnTo>
                  <a:pt x="33" y="137"/>
                </a:lnTo>
                <a:lnTo>
                  <a:pt x="32" y="137"/>
                </a:lnTo>
                <a:lnTo>
                  <a:pt x="31" y="135"/>
                </a:lnTo>
                <a:lnTo>
                  <a:pt x="30" y="135"/>
                </a:lnTo>
                <a:lnTo>
                  <a:pt x="29" y="135"/>
                </a:lnTo>
                <a:lnTo>
                  <a:pt x="28" y="134"/>
                </a:lnTo>
                <a:lnTo>
                  <a:pt x="27" y="134"/>
                </a:lnTo>
                <a:lnTo>
                  <a:pt x="25" y="134"/>
                </a:lnTo>
                <a:lnTo>
                  <a:pt x="25" y="133"/>
                </a:lnTo>
                <a:lnTo>
                  <a:pt x="24" y="133"/>
                </a:lnTo>
                <a:lnTo>
                  <a:pt x="23" y="133"/>
                </a:lnTo>
                <a:lnTo>
                  <a:pt x="23" y="132"/>
                </a:lnTo>
                <a:lnTo>
                  <a:pt x="22" y="132"/>
                </a:lnTo>
                <a:lnTo>
                  <a:pt x="21" y="131"/>
                </a:lnTo>
                <a:lnTo>
                  <a:pt x="20" y="131"/>
                </a:lnTo>
                <a:lnTo>
                  <a:pt x="20" y="130"/>
                </a:lnTo>
                <a:lnTo>
                  <a:pt x="19" y="130"/>
                </a:lnTo>
                <a:lnTo>
                  <a:pt x="17" y="128"/>
                </a:lnTo>
                <a:lnTo>
                  <a:pt x="16" y="128"/>
                </a:lnTo>
                <a:lnTo>
                  <a:pt x="16" y="127"/>
                </a:lnTo>
                <a:lnTo>
                  <a:pt x="15" y="127"/>
                </a:lnTo>
                <a:lnTo>
                  <a:pt x="15" y="126"/>
                </a:lnTo>
                <a:lnTo>
                  <a:pt x="14" y="126"/>
                </a:lnTo>
                <a:lnTo>
                  <a:pt x="14" y="125"/>
                </a:lnTo>
                <a:lnTo>
                  <a:pt x="13" y="125"/>
                </a:lnTo>
                <a:lnTo>
                  <a:pt x="13" y="124"/>
                </a:lnTo>
                <a:lnTo>
                  <a:pt x="12" y="124"/>
                </a:lnTo>
                <a:lnTo>
                  <a:pt x="12" y="123"/>
                </a:lnTo>
                <a:lnTo>
                  <a:pt x="11" y="123"/>
                </a:lnTo>
                <a:lnTo>
                  <a:pt x="11" y="122"/>
                </a:lnTo>
                <a:lnTo>
                  <a:pt x="9" y="120"/>
                </a:lnTo>
                <a:lnTo>
                  <a:pt x="9" y="119"/>
                </a:lnTo>
                <a:lnTo>
                  <a:pt x="8" y="119"/>
                </a:lnTo>
                <a:lnTo>
                  <a:pt x="8" y="118"/>
                </a:lnTo>
                <a:lnTo>
                  <a:pt x="7" y="117"/>
                </a:lnTo>
                <a:lnTo>
                  <a:pt x="7" y="116"/>
                </a:lnTo>
                <a:lnTo>
                  <a:pt x="6" y="116"/>
                </a:lnTo>
                <a:lnTo>
                  <a:pt x="6" y="115"/>
                </a:lnTo>
                <a:lnTo>
                  <a:pt x="6" y="114"/>
                </a:lnTo>
                <a:lnTo>
                  <a:pt x="5" y="114"/>
                </a:lnTo>
                <a:lnTo>
                  <a:pt x="5" y="112"/>
                </a:lnTo>
                <a:lnTo>
                  <a:pt x="5" y="111"/>
                </a:lnTo>
                <a:lnTo>
                  <a:pt x="4" y="110"/>
                </a:lnTo>
                <a:lnTo>
                  <a:pt x="4" y="109"/>
                </a:lnTo>
                <a:lnTo>
                  <a:pt x="4" y="108"/>
                </a:lnTo>
                <a:lnTo>
                  <a:pt x="4" y="107"/>
                </a:lnTo>
                <a:lnTo>
                  <a:pt x="3" y="106"/>
                </a:lnTo>
                <a:lnTo>
                  <a:pt x="3" y="104"/>
                </a:lnTo>
                <a:lnTo>
                  <a:pt x="3" y="103"/>
                </a:lnTo>
                <a:lnTo>
                  <a:pt x="3" y="102"/>
                </a:lnTo>
                <a:lnTo>
                  <a:pt x="3" y="101"/>
                </a:lnTo>
                <a:lnTo>
                  <a:pt x="3" y="100"/>
                </a:lnTo>
                <a:lnTo>
                  <a:pt x="1" y="99"/>
                </a:lnTo>
                <a:lnTo>
                  <a:pt x="1" y="98"/>
                </a:lnTo>
                <a:lnTo>
                  <a:pt x="1" y="96"/>
                </a:lnTo>
                <a:lnTo>
                  <a:pt x="1" y="95"/>
                </a:lnTo>
                <a:lnTo>
                  <a:pt x="1" y="94"/>
                </a:lnTo>
                <a:lnTo>
                  <a:pt x="1" y="93"/>
                </a:lnTo>
                <a:lnTo>
                  <a:pt x="1" y="92"/>
                </a:lnTo>
                <a:lnTo>
                  <a:pt x="1" y="91"/>
                </a:lnTo>
                <a:lnTo>
                  <a:pt x="1" y="90"/>
                </a:lnTo>
                <a:lnTo>
                  <a:pt x="1" y="88"/>
                </a:lnTo>
                <a:lnTo>
                  <a:pt x="1" y="87"/>
                </a:lnTo>
                <a:lnTo>
                  <a:pt x="1" y="86"/>
                </a:lnTo>
                <a:lnTo>
                  <a:pt x="1" y="85"/>
                </a:lnTo>
                <a:lnTo>
                  <a:pt x="0" y="84"/>
                </a:lnTo>
                <a:lnTo>
                  <a:pt x="0" y="83"/>
                </a:lnTo>
                <a:lnTo>
                  <a:pt x="0" y="80"/>
                </a:lnTo>
                <a:lnTo>
                  <a:pt x="0" y="79"/>
                </a:lnTo>
                <a:lnTo>
                  <a:pt x="0" y="78"/>
                </a:lnTo>
                <a:lnTo>
                  <a:pt x="0" y="77"/>
                </a:lnTo>
                <a:lnTo>
                  <a:pt x="0" y="76"/>
                </a:lnTo>
                <a:lnTo>
                  <a:pt x="0" y="75"/>
                </a:lnTo>
                <a:lnTo>
                  <a:pt x="0" y="72"/>
                </a:lnTo>
                <a:lnTo>
                  <a:pt x="0" y="0"/>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2" name="Freeform 165"/>
          <p:cNvSpPr>
            <a:spLocks/>
          </p:cNvSpPr>
          <p:nvPr/>
        </p:nvSpPr>
        <p:spPr bwMode="auto">
          <a:xfrm>
            <a:off x="6540500" y="2155825"/>
            <a:ext cx="176213" cy="223838"/>
          </a:xfrm>
          <a:custGeom>
            <a:avLst/>
            <a:gdLst>
              <a:gd name="T0" fmla="*/ 29 w 111"/>
              <a:gd name="T1" fmla="*/ 98 h 141"/>
              <a:gd name="T2" fmla="*/ 33 w 111"/>
              <a:gd name="T3" fmla="*/ 108 h 141"/>
              <a:gd name="T4" fmla="*/ 40 w 111"/>
              <a:gd name="T5" fmla="*/ 114 h 141"/>
              <a:gd name="T6" fmla="*/ 49 w 111"/>
              <a:gd name="T7" fmla="*/ 117 h 141"/>
              <a:gd name="T8" fmla="*/ 60 w 111"/>
              <a:gd name="T9" fmla="*/ 118 h 141"/>
              <a:gd name="T10" fmla="*/ 69 w 111"/>
              <a:gd name="T11" fmla="*/ 116 h 141"/>
              <a:gd name="T12" fmla="*/ 79 w 111"/>
              <a:gd name="T13" fmla="*/ 110 h 141"/>
              <a:gd name="T14" fmla="*/ 84 w 111"/>
              <a:gd name="T15" fmla="*/ 102 h 141"/>
              <a:gd name="T16" fmla="*/ 81 w 111"/>
              <a:gd name="T17" fmla="*/ 92 h 141"/>
              <a:gd name="T18" fmla="*/ 74 w 111"/>
              <a:gd name="T19" fmla="*/ 87 h 141"/>
              <a:gd name="T20" fmla="*/ 65 w 111"/>
              <a:gd name="T21" fmla="*/ 84 h 141"/>
              <a:gd name="T22" fmla="*/ 56 w 111"/>
              <a:gd name="T23" fmla="*/ 80 h 141"/>
              <a:gd name="T24" fmla="*/ 45 w 111"/>
              <a:gd name="T25" fmla="*/ 78 h 141"/>
              <a:gd name="T26" fmla="*/ 33 w 111"/>
              <a:gd name="T27" fmla="*/ 73 h 141"/>
              <a:gd name="T28" fmla="*/ 23 w 111"/>
              <a:gd name="T29" fmla="*/ 69 h 141"/>
              <a:gd name="T30" fmla="*/ 15 w 111"/>
              <a:gd name="T31" fmla="*/ 63 h 141"/>
              <a:gd name="T32" fmla="*/ 9 w 111"/>
              <a:gd name="T33" fmla="*/ 54 h 141"/>
              <a:gd name="T34" fmla="*/ 6 w 111"/>
              <a:gd name="T35" fmla="*/ 43 h 141"/>
              <a:gd name="T36" fmla="*/ 6 w 111"/>
              <a:gd name="T37" fmla="*/ 32 h 141"/>
              <a:gd name="T38" fmla="*/ 8 w 111"/>
              <a:gd name="T39" fmla="*/ 23 h 141"/>
              <a:gd name="T40" fmla="*/ 13 w 111"/>
              <a:gd name="T41" fmla="*/ 15 h 141"/>
              <a:gd name="T42" fmla="*/ 19 w 111"/>
              <a:gd name="T43" fmla="*/ 9 h 141"/>
              <a:gd name="T44" fmla="*/ 30 w 111"/>
              <a:gd name="T45" fmla="*/ 3 h 141"/>
              <a:gd name="T46" fmla="*/ 40 w 111"/>
              <a:gd name="T47" fmla="*/ 1 h 141"/>
              <a:gd name="T48" fmla="*/ 52 w 111"/>
              <a:gd name="T49" fmla="*/ 0 h 141"/>
              <a:gd name="T50" fmla="*/ 65 w 111"/>
              <a:gd name="T51" fmla="*/ 0 h 141"/>
              <a:gd name="T52" fmla="*/ 78 w 111"/>
              <a:gd name="T53" fmla="*/ 2 h 141"/>
              <a:gd name="T54" fmla="*/ 91 w 111"/>
              <a:gd name="T55" fmla="*/ 8 h 141"/>
              <a:gd name="T56" fmla="*/ 99 w 111"/>
              <a:gd name="T57" fmla="*/ 16 h 141"/>
              <a:gd name="T58" fmla="*/ 105 w 111"/>
              <a:gd name="T59" fmla="*/ 27 h 141"/>
              <a:gd name="T60" fmla="*/ 107 w 111"/>
              <a:gd name="T61" fmla="*/ 39 h 141"/>
              <a:gd name="T62" fmla="*/ 78 w 111"/>
              <a:gd name="T63" fmla="*/ 34 h 141"/>
              <a:gd name="T64" fmla="*/ 72 w 111"/>
              <a:gd name="T65" fmla="*/ 27 h 141"/>
              <a:gd name="T66" fmla="*/ 63 w 111"/>
              <a:gd name="T67" fmla="*/ 23 h 141"/>
              <a:gd name="T68" fmla="*/ 52 w 111"/>
              <a:gd name="T69" fmla="*/ 23 h 141"/>
              <a:gd name="T70" fmla="*/ 40 w 111"/>
              <a:gd name="T71" fmla="*/ 25 h 141"/>
              <a:gd name="T72" fmla="*/ 32 w 111"/>
              <a:gd name="T73" fmla="*/ 31 h 141"/>
              <a:gd name="T74" fmla="*/ 32 w 111"/>
              <a:gd name="T75" fmla="*/ 41 h 141"/>
              <a:gd name="T76" fmla="*/ 39 w 111"/>
              <a:gd name="T77" fmla="*/ 47 h 141"/>
              <a:gd name="T78" fmla="*/ 48 w 111"/>
              <a:gd name="T79" fmla="*/ 50 h 141"/>
              <a:gd name="T80" fmla="*/ 60 w 111"/>
              <a:gd name="T81" fmla="*/ 53 h 141"/>
              <a:gd name="T82" fmla="*/ 71 w 111"/>
              <a:gd name="T83" fmla="*/ 56 h 141"/>
              <a:gd name="T84" fmla="*/ 81 w 111"/>
              <a:gd name="T85" fmla="*/ 59 h 141"/>
              <a:gd name="T86" fmla="*/ 92 w 111"/>
              <a:gd name="T87" fmla="*/ 63 h 141"/>
              <a:gd name="T88" fmla="*/ 101 w 111"/>
              <a:gd name="T89" fmla="*/ 70 h 141"/>
              <a:gd name="T90" fmla="*/ 107 w 111"/>
              <a:gd name="T91" fmla="*/ 79 h 141"/>
              <a:gd name="T92" fmla="*/ 110 w 111"/>
              <a:gd name="T93" fmla="*/ 88 h 141"/>
              <a:gd name="T94" fmla="*/ 111 w 111"/>
              <a:gd name="T95" fmla="*/ 100 h 141"/>
              <a:gd name="T96" fmla="*/ 109 w 111"/>
              <a:gd name="T97" fmla="*/ 111 h 141"/>
              <a:gd name="T98" fmla="*/ 105 w 111"/>
              <a:gd name="T99" fmla="*/ 120 h 141"/>
              <a:gd name="T100" fmla="*/ 99 w 111"/>
              <a:gd name="T101" fmla="*/ 127 h 141"/>
              <a:gd name="T102" fmla="*/ 91 w 111"/>
              <a:gd name="T103" fmla="*/ 134 h 141"/>
              <a:gd name="T104" fmla="*/ 80 w 111"/>
              <a:gd name="T105" fmla="*/ 137 h 141"/>
              <a:gd name="T106" fmla="*/ 70 w 111"/>
              <a:gd name="T107" fmla="*/ 140 h 141"/>
              <a:gd name="T108" fmla="*/ 58 w 111"/>
              <a:gd name="T109" fmla="*/ 141 h 141"/>
              <a:gd name="T110" fmla="*/ 44 w 111"/>
              <a:gd name="T111" fmla="*/ 140 h 141"/>
              <a:gd name="T112" fmla="*/ 31 w 111"/>
              <a:gd name="T113" fmla="*/ 137 h 141"/>
              <a:gd name="T114" fmla="*/ 21 w 111"/>
              <a:gd name="T115" fmla="*/ 132 h 141"/>
              <a:gd name="T116" fmla="*/ 11 w 111"/>
              <a:gd name="T117" fmla="*/ 124 h 141"/>
              <a:gd name="T118" fmla="*/ 5 w 111"/>
              <a:gd name="T119" fmla="*/ 113 h 141"/>
              <a:gd name="T120" fmla="*/ 1 w 111"/>
              <a:gd name="T121" fmla="*/ 101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
              <a:gd name="T184" fmla="*/ 0 h 141"/>
              <a:gd name="T185" fmla="*/ 111 w 11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 h="141">
                <a:moveTo>
                  <a:pt x="0" y="94"/>
                </a:moveTo>
                <a:lnTo>
                  <a:pt x="26" y="92"/>
                </a:lnTo>
                <a:lnTo>
                  <a:pt x="26" y="93"/>
                </a:lnTo>
                <a:lnTo>
                  <a:pt x="28" y="93"/>
                </a:lnTo>
                <a:lnTo>
                  <a:pt x="28" y="94"/>
                </a:lnTo>
                <a:lnTo>
                  <a:pt x="28" y="95"/>
                </a:lnTo>
                <a:lnTo>
                  <a:pt x="28" y="96"/>
                </a:lnTo>
                <a:lnTo>
                  <a:pt x="28" y="97"/>
                </a:lnTo>
                <a:lnTo>
                  <a:pt x="29" y="97"/>
                </a:lnTo>
                <a:lnTo>
                  <a:pt x="29" y="98"/>
                </a:lnTo>
                <a:lnTo>
                  <a:pt x="29" y="100"/>
                </a:lnTo>
                <a:lnTo>
                  <a:pt x="30" y="101"/>
                </a:lnTo>
                <a:lnTo>
                  <a:pt x="30" y="102"/>
                </a:lnTo>
                <a:lnTo>
                  <a:pt x="30" y="103"/>
                </a:lnTo>
                <a:lnTo>
                  <a:pt x="31" y="103"/>
                </a:lnTo>
                <a:lnTo>
                  <a:pt x="31" y="104"/>
                </a:lnTo>
                <a:lnTo>
                  <a:pt x="31" y="105"/>
                </a:lnTo>
                <a:lnTo>
                  <a:pt x="32" y="105"/>
                </a:lnTo>
                <a:lnTo>
                  <a:pt x="32" y="106"/>
                </a:lnTo>
                <a:lnTo>
                  <a:pt x="33" y="108"/>
                </a:lnTo>
                <a:lnTo>
                  <a:pt x="34" y="109"/>
                </a:lnTo>
                <a:lnTo>
                  <a:pt x="34" y="110"/>
                </a:lnTo>
                <a:lnTo>
                  <a:pt x="36" y="110"/>
                </a:lnTo>
                <a:lnTo>
                  <a:pt x="37" y="111"/>
                </a:lnTo>
                <a:lnTo>
                  <a:pt x="37" y="112"/>
                </a:lnTo>
                <a:lnTo>
                  <a:pt x="38" y="112"/>
                </a:lnTo>
                <a:lnTo>
                  <a:pt x="39" y="112"/>
                </a:lnTo>
                <a:lnTo>
                  <a:pt x="39" y="113"/>
                </a:lnTo>
                <a:lnTo>
                  <a:pt x="40" y="113"/>
                </a:lnTo>
                <a:lnTo>
                  <a:pt x="40" y="114"/>
                </a:lnTo>
                <a:lnTo>
                  <a:pt x="41" y="114"/>
                </a:lnTo>
                <a:lnTo>
                  <a:pt x="42" y="114"/>
                </a:lnTo>
                <a:lnTo>
                  <a:pt x="42" y="116"/>
                </a:lnTo>
                <a:lnTo>
                  <a:pt x="44" y="116"/>
                </a:lnTo>
                <a:lnTo>
                  <a:pt x="45" y="116"/>
                </a:lnTo>
                <a:lnTo>
                  <a:pt x="46" y="116"/>
                </a:lnTo>
                <a:lnTo>
                  <a:pt x="46" y="117"/>
                </a:lnTo>
                <a:lnTo>
                  <a:pt x="47" y="117"/>
                </a:lnTo>
                <a:lnTo>
                  <a:pt x="48" y="117"/>
                </a:lnTo>
                <a:lnTo>
                  <a:pt x="49" y="117"/>
                </a:lnTo>
                <a:lnTo>
                  <a:pt x="50" y="117"/>
                </a:lnTo>
                <a:lnTo>
                  <a:pt x="52" y="117"/>
                </a:lnTo>
                <a:lnTo>
                  <a:pt x="52" y="118"/>
                </a:lnTo>
                <a:lnTo>
                  <a:pt x="53" y="118"/>
                </a:lnTo>
                <a:lnTo>
                  <a:pt x="54" y="118"/>
                </a:lnTo>
                <a:lnTo>
                  <a:pt x="55" y="118"/>
                </a:lnTo>
                <a:lnTo>
                  <a:pt x="56" y="118"/>
                </a:lnTo>
                <a:lnTo>
                  <a:pt x="57" y="118"/>
                </a:lnTo>
                <a:lnTo>
                  <a:pt x="58" y="118"/>
                </a:lnTo>
                <a:lnTo>
                  <a:pt x="60" y="118"/>
                </a:lnTo>
                <a:lnTo>
                  <a:pt x="61" y="118"/>
                </a:lnTo>
                <a:lnTo>
                  <a:pt x="62" y="118"/>
                </a:lnTo>
                <a:lnTo>
                  <a:pt x="62" y="117"/>
                </a:lnTo>
                <a:lnTo>
                  <a:pt x="63" y="117"/>
                </a:lnTo>
                <a:lnTo>
                  <a:pt x="64" y="117"/>
                </a:lnTo>
                <a:lnTo>
                  <a:pt x="65" y="117"/>
                </a:lnTo>
                <a:lnTo>
                  <a:pt x="66" y="117"/>
                </a:lnTo>
                <a:lnTo>
                  <a:pt x="68" y="117"/>
                </a:lnTo>
                <a:lnTo>
                  <a:pt x="69" y="117"/>
                </a:lnTo>
                <a:lnTo>
                  <a:pt x="69" y="116"/>
                </a:lnTo>
                <a:lnTo>
                  <a:pt x="70" y="116"/>
                </a:lnTo>
                <a:lnTo>
                  <a:pt x="71" y="116"/>
                </a:lnTo>
                <a:lnTo>
                  <a:pt x="72" y="114"/>
                </a:lnTo>
                <a:lnTo>
                  <a:pt x="73" y="114"/>
                </a:lnTo>
                <a:lnTo>
                  <a:pt x="74" y="113"/>
                </a:lnTo>
                <a:lnTo>
                  <a:pt x="76" y="113"/>
                </a:lnTo>
                <a:lnTo>
                  <a:pt x="76" y="112"/>
                </a:lnTo>
                <a:lnTo>
                  <a:pt x="77" y="112"/>
                </a:lnTo>
                <a:lnTo>
                  <a:pt x="78" y="111"/>
                </a:lnTo>
                <a:lnTo>
                  <a:pt x="79" y="110"/>
                </a:lnTo>
                <a:lnTo>
                  <a:pt x="80" y="109"/>
                </a:lnTo>
                <a:lnTo>
                  <a:pt x="80" y="108"/>
                </a:lnTo>
                <a:lnTo>
                  <a:pt x="81" y="108"/>
                </a:lnTo>
                <a:lnTo>
                  <a:pt x="81" y="106"/>
                </a:lnTo>
                <a:lnTo>
                  <a:pt x="81" y="105"/>
                </a:lnTo>
                <a:lnTo>
                  <a:pt x="83" y="105"/>
                </a:lnTo>
                <a:lnTo>
                  <a:pt x="83" y="104"/>
                </a:lnTo>
                <a:lnTo>
                  <a:pt x="83" y="103"/>
                </a:lnTo>
                <a:lnTo>
                  <a:pt x="83" y="102"/>
                </a:lnTo>
                <a:lnTo>
                  <a:pt x="84" y="102"/>
                </a:lnTo>
                <a:lnTo>
                  <a:pt x="84" y="101"/>
                </a:lnTo>
                <a:lnTo>
                  <a:pt x="84" y="100"/>
                </a:lnTo>
                <a:lnTo>
                  <a:pt x="84" y="98"/>
                </a:lnTo>
                <a:lnTo>
                  <a:pt x="84" y="97"/>
                </a:lnTo>
                <a:lnTo>
                  <a:pt x="84" y="96"/>
                </a:lnTo>
                <a:lnTo>
                  <a:pt x="83" y="95"/>
                </a:lnTo>
                <a:lnTo>
                  <a:pt x="83" y="94"/>
                </a:lnTo>
                <a:lnTo>
                  <a:pt x="83" y="93"/>
                </a:lnTo>
                <a:lnTo>
                  <a:pt x="81" y="93"/>
                </a:lnTo>
                <a:lnTo>
                  <a:pt x="81" y="92"/>
                </a:lnTo>
                <a:lnTo>
                  <a:pt x="81" y="90"/>
                </a:lnTo>
                <a:lnTo>
                  <a:pt x="80" y="90"/>
                </a:lnTo>
                <a:lnTo>
                  <a:pt x="80" y="89"/>
                </a:lnTo>
                <a:lnTo>
                  <a:pt x="79" y="89"/>
                </a:lnTo>
                <a:lnTo>
                  <a:pt x="79" y="88"/>
                </a:lnTo>
                <a:lnTo>
                  <a:pt x="78" y="88"/>
                </a:lnTo>
                <a:lnTo>
                  <a:pt x="77" y="88"/>
                </a:lnTo>
                <a:lnTo>
                  <a:pt x="77" y="87"/>
                </a:lnTo>
                <a:lnTo>
                  <a:pt x="76" y="87"/>
                </a:lnTo>
                <a:lnTo>
                  <a:pt x="74" y="87"/>
                </a:lnTo>
                <a:lnTo>
                  <a:pt x="74" y="86"/>
                </a:lnTo>
                <a:lnTo>
                  <a:pt x="73" y="86"/>
                </a:lnTo>
                <a:lnTo>
                  <a:pt x="72" y="85"/>
                </a:lnTo>
                <a:lnTo>
                  <a:pt x="71" y="85"/>
                </a:lnTo>
                <a:lnTo>
                  <a:pt x="70" y="85"/>
                </a:lnTo>
                <a:lnTo>
                  <a:pt x="69" y="85"/>
                </a:lnTo>
                <a:lnTo>
                  <a:pt x="69" y="84"/>
                </a:lnTo>
                <a:lnTo>
                  <a:pt x="68" y="84"/>
                </a:lnTo>
                <a:lnTo>
                  <a:pt x="66" y="84"/>
                </a:lnTo>
                <a:lnTo>
                  <a:pt x="65" y="84"/>
                </a:lnTo>
                <a:lnTo>
                  <a:pt x="65" y="82"/>
                </a:lnTo>
                <a:lnTo>
                  <a:pt x="64" y="82"/>
                </a:lnTo>
                <a:lnTo>
                  <a:pt x="63" y="82"/>
                </a:lnTo>
                <a:lnTo>
                  <a:pt x="62" y="82"/>
                </a:lnTo>
                <a:lnTo>
                  <a:pt x="61" y="82"/>
                </a:lnTo>
                <a:lnTo>
                  <a:pt x="61" y="81"/>
                </a:lnTo>
                <a:lnTo>
                  <a:pt x="60" y="81"/>
                </a:lnTo>
                <a:lnTo>
                  <a:pt x="58" y="81"/>
                </a:lnTo>
                <a:lnTo>
                  <a:pt x="57" y="81"/>
                </a:lnTo>
                <a:lnTo>
                  <a:pt x="56" y="80"/>
                </a:lnTo>
                <a:lnTo>
                  <a:pt x="55" y="80"/>
                </a:lnTo>
                <a:lnTo>
                  <a:pt x="54" y="80"/>
                </a:lnTo>
                <a:lnTo>
                  <a:pt x="53" y="80"/>
                </a:lnTo>
                <a:lnTo>
                  <a:pt x="52" y="79"/>
                </a:lnTo>
                <a:lnTo>
                  <a:pt x="50" y="79"/>
                </a:lnTo>
                <a:lnTo>
                  <a:pt x="49" y="79"/>
                </a:lnTo>
                <a:lnTo>
                  <a:pt x="48" y="79"/>
                </a:lnTo>
                <a:lnTo>
                  <a:pt x="47" y="78"/>
                </a:lnTo>
                <a:lnTo>
                  <a:pt x="46" y="78"/>
                </a:lnTo>
                <a:lnTo>
                  <a:pt x="45" y="78"/>
                </a:lnTo>
                <a:lnTo>
                  <a:pt x="44" y="77"/>
                </a:lnTo>
                <a:lnTo>
                  <a:pt x="42" y="77"/>
                </a:lnTo>
                <a:lnTo>
                  <a:pt x="41" y="77"/>
                </a:lnTo>
                <a:lnTo>
                  <a:pt x="39" y="75"/>
                </a:lnTo>
                <a:lnTo>
                  <a:pt x="38" y="75"/>
                </a:lnTo>
                <a:lnTo>
                  <a:pt x="37" y="75"/>
                </a:lnTo>
                <a:lnTo>
                  <a:pt x="36" y="74"/>
                </a:lnTo>
                <a:lnTo>
                  <a:pt x="34" y="74"/>
                </a:lnTo>
                <a:lnTo>
                  <a:pt x="33" y="74"/>
                </a:lnTo>
                <a:lnTo>
                  <a:pt x="33" y="73"/>
                </a:lnTo>
                <a:lnTo>
                  <a:pt x="32" y="73"/>
                </a:lnTo>
                <a:lnTo>
                  <a:pt x="31" y="73"/>
                </a:lnTo>
                <a:lnTo>
                  <a:pt x="30" y="72"/>
                </a:lnTo>
                <a:lnTo>
                  <a:pt x="29" y="72"/>
                </a:lnTo>
                <a:lnTo>
                  <a:pt x="28" y="72"/>
                </a:lnTo>
                <a:lnTo>
                  <a:pt x="26" y="71"/>
                </a:lnTo>
                <a:lnTo>
                  <a:pt x="25" y="70"/>
                </a:lnTo>
                <a:lnTo>
                  <a:pt x="24" y="70"/>
                </a:lnTo>
                <a:lnTo>
                  <a:pt x="23" y="70"/>
                </a:lnTo>
                <a:lnTo>
                  <a:pt x="23" y="69"/>
                </a:lnTo>
                <a:lnTo>
                  <a:pt x="22" y="69"/>
                </a:lnTo>
                <a:lnTo>
                  <a:pt x="22" y="67"/>
                </a:lnTo>
                <a:lnTo>
                  <a:pt x="21" y="67"/>
                </a:lnTo>
                <a:lnTo>
                  <a:pt x="19" y="67"/>
                </a:lnTo>
                <a:lnTo>
                  <a:pt x="19" y="66"/>
                </a:lnTo>
                <a:lnTo>
                  <a:pt x="18" y="66"/>
                </a:lnTo>
                <a:lnTo>
                  <a:pt x="18" y="65"/>
                </a:lnTo>
                <a:lnTo>
                  <a:pt x="17" y="65"/>
                </a:lnTo>
                <a:lnTo>
                  <a:pt x="16" y="64"/>
                </a:lnTo>
                <a:lnTo>
                  <a:pt x="15" y="63"/>
                </a:lnTo>
                <a:lnTo>
                  <a:pt x="15" y="62"/>
                </a:lnTo>
                <a:lnTo>
                  <a:pt x="14" y="62"/>
                </a:lnTo>
                <a:lnTo>
                  <a:pt x="13" y="61"/>
                </a:lnTo>
                <a:lnTo>
                  <a:pt x="13" y="59"/>
                </a:lnTo>
                <a:lnTo>
                  <a:pt x="11" y="59"/>
                </a:lnTo>
                <a:lnTo>
                  <a:pt x="11" y="58"/>
                </a:lnTo>
                <a:lnTo>
                  <a:pt x="10" y="57"/>
                </a:lnTo>
                <a:lnTo>
                  <a:pt x="9" y="56"/>
                </a:lnTo>
                <a:lnTo>
                  <a:pt x="9" y="55"/>
                </a:lnTo>
                <a:lnTo>
                  <a:pt x="9" y="54"/>
                </a:lnTo>
                <a:lnTo>
                  <a:pt x="8" y="54"/>
                </a:lnTo>
                <a:lnTo>
                  <a:pt x="8" y="53"/>
                </a:lnTo>
                <a:lnTo>
                  <a:pt x="8" y="51"/>
                </a:lnTo>
                <a:lnTo>
                  <a:pt x="7" y="50"/>
                </a:lnTo>
                <a:lnTo>
                  <a:pt x="7" y="49"/>
                </a:lnTo>
                <a:lnTo>
                  <a:pt x="6" y="48"/>
                </a:lnTo>
                <a:lnTo>
                  <a:pt x="6" y="47"/>
                </a:lnTo>
                <a:lnTo>
                  <a:pt x="6" y="46"/>
                </a:lnTo>
                <a:lnTo>
                  <a:pt x="6" y="45"/>
                </a:lnTo>
                <a:lnTo>
                  <a:pt x="6" y="43"/>
                </a:lnTo>
                <a:lnTo>
                  <a:pt x="5" y="42"/>
                </a:lnTo>
                <a:lnTo>
                  <a:pt x="5" y="41"/>
                </a:lnTo>
                <a:lnTo>
                  <a:pt x="5" y="40"/>
                </a:lnTo>
                <a:lnTo>
                  <a:pt x="5" y="39"/>
                </a:lnTo>
                <a:lnTo>
                  <a:pt x="5" y="38"/>
                </a:lnTo>
                <a:lnTo>
                  <a:pt x="5" y="37"/>
                </a:lnTo>
                <a:lnTo>
                  <a:pt x="5" y="35"/>
                </a:lnTo>
                <a:lnTo>
                  <a:pt x="5" y="34"/>
                </a:lnTo>
                <a:lnTo>
                  <a:pt x="5" y="33"/>
                </a:lnTo>
                <a:lnTo>
                  <a:pt x="6" y="32"/>
                </a:lnTo>
                <a:lnTo>
                  <a:pt x="6" y="31"/>
                </a:lnTo>
                <a:lnTo>
                  <a:pt x="6" y="30"/>
                </a:lnTo>
                <a:lnTo>
                  <a:pt x="6" y="29"/>
                </a:lnTo>
                <a:lnTo>
                  <a:pt x="6" y="27"/>
                </a:lnTo>
                <a:lnTo>
                  <a:pt x="7" y="27"/>
                </a:lnTo>
                <a:lnTo>
                  <a:pt x="7" y="26"/>
                </a:lnTo>
                <a:lnTo>
                  <a:pt x="7" y="25"/>
                </a:lnTo>
                <a:lnTo>
                  <a:pt x="7" y="24"/>
                </a:lnTo>
                <a:lnTo>
                  <a:pt x="8" y="24"/>
                </a:lnTo>
                <a:lnTo>
                  <a:pt x="8" y="23"/>
                </a:lnTo>
                <a:lnTo>
                  <a:pt x="8" y="22"/>
                </a:lnTo>
                <a:lnTo>
                  <a:pt x="9" y="22"/>
                </a:lnTo>
                <a:lnTo>
                  <a:pt x="9" y="20"/>
                </a:lnTo>
                <a:lnTo>
                  <a:pt x="9" y="19"/>
                </a:lnTo>
                <a:lnTo>
                  <a:pt x="10" y="19"/>
                </a:lnTo>
                <a:lnTo>
                  <a:pt x="10" y="18"/>
                </a:lnTo>
                <a:lnTo>
                  <a:pt x="11" y="17"/>
                </a:lnTo>
                <a:lnTo>
                  <a:pt x="11" y="16"/>
                </a:lnTo>
                <a:lnTo>
                  <a:pt x="13" y="16"/>
                </a:lnTo>
                <a:lnTo>
                  <a:pt x="13" y="15"/>
                </a:lnTo>
                <a:lnTo>
                  <a:pt x="14" y="15"/>
                </a:lnTo>
                <a:lnTo>
                  <a:pt x="14" y="14"/>
                </a:lnTo>
                <a:lnTo>
                  <a:pt x="15" y="14"/>
                </a:lnTo>
                <a:lnTo>
                  <a:pt x="15" y="12"/>
                </a:lnTo>
                <a:lnTo>
                  <a:pt x="16" y="11"/>
                </a:lnTo>
                <a:lnTo>
                  <a:pt x="17" y="11"/>
                </a:lnTo>
                <a:lnTo>
                  <a:pt x="17" y="10"/>
                </a:lnTo>
                <a:lnTo>
                  <a:pt x="18" y="10"/>
                </a:lnTo>
                <a:lnTo>
                  <a:pt x="18" y="9"/>
                </a:lnTo>
                <a:lnTo>
                  <a:pt x="19" y="9"/>
                </a:lnTo>
                <a:lnTo>
                  <a:pt x="21" y="8"/>
                </a:lnTo>
                <a:lnTo>
                  <a:pt x="22" y="8"/>
                </a:lnTo>
                <a:lnTo>
                  <a:pt x="22" y="7"/>
                </a:lnTo>
                <a:lnTo>
                  <a:pt x="23" y="7"/>
                </a:lnTo>
                <a:lnTo>
                  <a:pt x="24" y="6"/>
                </a:lnTo>
                <a:lnTo>
                  <a:pt x="25" y="6"/>
                </a:lnTo>
                <a:lnTo>
                  <a:pt x="26" y="4"/>
                </a:lnTo>
                <a:lnTo>
                  <a:pt x="28" y="4"/>
                </a:lnTo>
                <a:lnTo>
                  <a:pt x="29" y="3"/>
                </a:lnTo>
                <a:lnTo>
                  <a:pt x="30" y="3"/>
                </a:lnTo>
                <a:lnTo>
                  <a:pt x="31" y="3"/>
                </a:lnTo>
                <a:lnTo>
                  <a:pt x="32" y="2"/>
                </a:lnTo>
                <a:lnTo>
                  <a:pt x="33" y="2"/>
                </a:lnTo>
                <a:lnTo>
                  <a:pt x="34" y="2"/>
                </a:lnTo>
                <a:lnTo>
                  <a:pt x="36" y="2"/>
                </a:lnTo>
                <a:lnTo>
                  <a:pt x="36" y="1"/>
                </a:lnTo>
                <a:lnTo>
                  <a:pt x="37" y="1"/>
                </a:lnTo>
                <a:lnTo>
                  <a:pt x="38" y="1"/>
                </a:lnTo>
                <a:lnTo>
                  <a:pt x="39" y="1"/>
                </a:lnTo>
                <a:lnTo>
                  <a:pt x="40" y="1"/>
                </a:lnTo>
                <a:lnTo>
                  <a:pt x="41" y="0"/>
                </a:lnTo>
                <a:lnTo>
                  <a:pt x="42" y="0"/>
                </a:lnTo>
                <a:lnTo>
                  <a:pt x="44" y="0"/>
                </a:lnTo>
                <a:lnTo>
                  <a:pt x="45" y="0"/>
                </a:lnTo>
                <a:lnTo>
                  <a:pt x="46" y="0"/>
                </a:lnTo>
                <a:lnTo>
                  <a:pt x="47" y="0"/>
                </a:lnTo>
                <a:lnTo>
                  <a:pt x="48" y="0"/>
                </a:lnTo>
                <a:lnTo>
                  <a:pt x="49" y="0"/>
                </a:lnTo>
                <a:lnTo>
                  <a:pt x="50" y="0"/>
                </a:lnTo>
                <a:lnTo>
                  <a:pt x="52" y="0"/>
                </a:lnTo>
                <a:lnTo>
                  <a:pt x="53" y="0"/>
                </a:lnTo>
                <a:lnTo>
                  <a:pt x="54" y="0"/>
                </a:lnTo>
                <a:lnTo>
                  <a:pt x="55" y="0"/>
                </a:lnTo>
                <a:lnTo>
                  <a:pt x="56" y="0"/>
                </a:lnTo>
                <a:lnTo>
                  <a:pt x="58" y="0"/>
                </a:lnTo>
                <a:lnTo>
                  <a:pt x="60" y="0"/>
                </a:lnTo>
                <a:lnTo>
                  <a:pt x="61" y="0"/>
                </a:lnTo>
                <a:lnTo>
                  <a:pt x="63" y="0"/>
                </a:lnTo>
                <a:lnTo>
                  <a:pt x="64" y="0"/>
                </a:lnTo>
                <a:lnTo>
                  <a:pt x="65" y="0"/>
                </a:lnTo>
                <a:lnTo>
                  <a:pt x="66" y="0"/>
                </a:lnTo>
                <a:lnTo>
                  <a:pt x="69" y="0"/>
                </a:lnTo>
                <a:lnTo>
                  <a:pt x="70" y="1"/>
                </a:lnTo>
                <a:lnTo>
                  <a:pt x="71" y="1"/>
                </a:lnTo>
                <a:lnTo>
                  <a:pt x="72" y="1"/>
                </a:lnTo>
                <a:lnTo>
                  <a:pt x="73" y="1"/>
                </a:lnTo>
                <a:lnTo>
                  <a:pt x="74" y="1"/>
                </a:lnTo>
                <a:lnTo>
                  <a:pt x="76" y="2"/>
                </a:lnTo>
                <a:lnTo>
                  <a:pt x="77" y="2"/>
                </a:lnTo>
                <a:lnTo>
                  <a:pt x="78" y="2"/>
                </a:lnTo>
                <a:lnTo>
                  <a:pt x="80" y="3"/>
                </a:lnTo>
                <a:lnTo>
                  <a:pt x="81" y="3"/>
                </a:lnTo>
                <a:lnTo>
                  <a:pt x="83" y="4"/>
                </a:lnTo>
                <a:lnTo>
                  <a:pt x="84" y="4"/>
                </a:lnTo>
                <a:lnTo>
                  <a:pt x="85" y="6"/>
                </a:lnTo>
                <a:lnTo>
                  <a:pt x="86" y="6"/>
                </a:lnTo>
                <a:lnTo>
                  <a:pt x="87" y="7"/>
                </a:lnTo>
                <a:lnTo>
                  <a:pt x="88" y="7"/>
                </a:lnTo>
                <a:lnTo>
                  <a:pt x="89" y="8"/>
                </a:lnTo>
                <a:lnTo>
                  <a:pt x="91" y="8"/>
                </a:lnTo>
                <a:lnTo>
                  <a:pt x="91" y="9"/>
                </a:lnTo>
                <a:lnTo>
                  <a:pt x="92" y="9"/>
                </a:lnTo>
                <a:lnTo>
                  <a:pt x="93" y="10"/>
                </a:lnTo>
                <a:lnTo>
                  <a:pt x="94" y="10"/>
                </a:lnTo>
                <a:lnTo>
                  <a:pt x="94" y="11"/>
                </a:lnTo>
                <a:lnTo>
                  <a:pt x="95" y="12"/>
                </a:lnTo>
                <a:lnTo>
                  <a:pt x="96" y="12"/>
                </a:lnTo>
                <a:lnTo>
                  <a:pt x="96" y="14"/>
                </a:lnTo>
                <a:lnTo>
                  <a:pt x="97" y="15"/>
                </a:lnTo>
                <a:lnTo>
                  <a:pt x="99" y="16"/>
                </a:lnTo>
                <a:lnTo>
                  <a:pt x="100" y="17"/>
                </a:lnTo>
                <a:lnTo>
                  <a:pt x="101" y="18"/>
                </a:lnTo>
                <a:lnTo>
                  <a:pt x="101" y="19"/>
                </a:lnTo>
                <a:lnTo>
                  <a:pt x="102" y="20"/>
                </a:lnTo>
                <a:lnTo>
                  <a:pt x="102" y="22"/>
                </a:lnTo>
                <a:lnTo>
                  <a:pt x="103" y="23"/>
                </a:lnTo>
                <a:lnTo>
                  <a:pt x="103" y="24"/>
                </a:lnTo>
                <a:lnTo>
                  <a:pt x="104" y="25"/>
                </a:lnTo>
                <a:lnTo>
                  <a:pt x="104" y="26"/>
                </a:lnTo>
                <a:lnTo>
                  <a:pt x="105" y="27"/>
                </a:lnTo>
                <a:lnTo>
                  <a:pt x="105" y="29"/>
                </a:lnTo>
                <a:lnTo>
                  <a:pt x="105" y="30"/>
                </a:lnTo>
                <a:lnTo>
                  <a:pt x="105" y="31"/>
                </a:lnTo>
                <a:lnTo>
                  <a:pt x="107" y="32"/>
                </a:lnTo>
                <a:lnTo>
                  <a:pt x="107" y="33"/>
                </a:lnTo>
                <a:lnTo>
                  <a:pt x="107" y="34"/>
                </a:lnTo>
                <a:lnTo>
                  <a:pt x="107" y="35"/>
                </a:lnTo>
                <a:lnTo>
                  <a:pt x="107" y="37"/>
                </a:lnTo>
                <a:lnTo>
                  <a:pt x="107" y="38"/>
                </a:lnTo>
                <a:lnTo>
                  <a:pt x="107" y="39"/>
                </a:lnTo>
                <a:lnTo>
                  <a:pt x="107" y="40"/>
                </a:lnTo>
                <a:lnTo>
                  <a:pt x="108" y="41"/>
                </a:lnTo>
                <a:lnTo>
                  <a:pt x="79" y="42"/>
                </a:lnTo>
                <a:lnTo>
                  <a:pt x="79" y="41"/>
                </a:lnTo>
                <a:lnTo>
                  <a:pt x="79" y="40"/>
                </a:lnTo>
                <a:lnTo>
                  <a:pt x="79" y="39"/>
                </a:lnTo>
                <a:lnTo>
                  <a:pt x="79" y="38"/>
                </a:lnTo>
                <a:lnTo>
                  <a:pt x="78" y="37"/>
                </a:lnTo>
                <a:lnTo>
                  <a:pt x="78" y="35"/>
                </a:lnTo>
                <a:lnTo>
                  <a:pt x="78" y="34"/>
                </a:lnTo>
                <a:lnTo>
                  <a:pt x="77" y="34"/>
                </a:lnTo>
                <a:lnTo>
                  <a:pt x="77" y="33"/>
                </a:lnTo>
                <a:lnTo>
                  <a:pt x="77" y="32"/>
                </a:lnTo>
                <a:lnTo>
                  <a:pt x="76" y="32"/>
                </a:lnTo>
                <a:lnTo>
                  <a:pt x="76" y="31"/>
                </a:lnTo>
                <a:lnTo>
                  <a:pt x="74" y="30"/>
                </a:lnTo>
                <a:lnTo>
                  <a:pt x="74" y="29"/>
                </a:lnTo>
                <a:lnTo>
                  <a:pt x="73" y="29"/>
                </a:lnTo>
                <a:lnTo>
                  <a:pt x="73" y="27"/>
                </a:lnTo>
                <a:lnTo>
                  <a:pt x="72" y="27"/>
                </a:lnTo>
                <a:lnTo>
                  <a:pt x="71" y="26"/>
                </a:lnTo>
                <a:lnTo>
                  <a:pt x="70" y="26"/>
                </a:lnTo>
                <a:lnTo>
                  <a:pt x="70" y="25"/>
                </a:lnTo>
                <a:lnTo>
                  <a:pt x="69" y="25"/>
                </a:lnTo>
                <a:lnTo>
                  <a:pt x="68" y="24"/>
                </a:lnTo>
                <a:lnTo>
                  <a:pt x="66" y="24"/>
                </a:lnTo>
                <a:lnTo>
                  <a:pt x="65" y="24"/>
                </a:lnTo>
                <a:lnTo>
                  <a:pt x="64" y="24"/>
                </a:lnTo>
                <a:lnTo>
                  <a:pt x="64" y="23"/>
                </a:lnTo>
                <a:lnTo>
                  <a:pt x="63" y="23"/>
                </a:lnTo>
                <a:lnTo>
                  <a:pt x="62" y="23"/>
                </a:lnTo>
                <a:lnTo>
                  <a:pt x="61" y="23"/>
                </a:lnTo>
                <a:lnTo>
                  <a:pt x="60" y="23"/>
                </a:lnTo>
                <a:lnTo>
                  <a:pt x="58" y="23"/>
                </a:lnTo>
                <a:lnTo>
                  <a:pt x="57" y="23"/>
                </a:lnTo>
                <a:lnTo>
                  <a:pt x="56" y="23"/>
                </a:lnTo>
                <a:lnTo>
                  <a:pt x="55" y="23"/>
                </a:lnTo>
                <a:lnTo>
                  <a:pt x="54" y="23"/>
                </a:lnTo>
                <a:lnTo>
                  <a:pt x="53" y="23"/>
                </a:lnTo>
                <a:lnTo>
                  <a:pt x="52" y="23"/>
                </a:lnTo>
                <a:lnTo>
                  <a:pt x="50" y="23"/>
                </a:lnTo>
                <a:lnTo>
                  <a:pt x="49" y="23"/>
                </a:lnTo>
                <a:lnTo>
                  <a:pt x="48" y="23"/>
                </a:lnTo>
                <a:lnTo>
                  <a:pt x="47" y="23"/>
                </a:lnTo>
                <a:lnTo>
                  <a:pt x="46" y="23"/>
                </a:lnTo>
                <a:lnTo>
                  <a:pt x="45" y="23"/>
                </a:lnTo>
                <a:lnTo>
                  <a:pt x="44" y="24"/>
                </a:lnTo>
                <a:lnTo>
                  <a:pt x="42" y="24"/>
                </a:lnTo>
                <a:lnTo>
                  <a:pt x="41" y="24"/>
                </a:lnTo>
                <a:lnTo>
                  <a:pt x="40" y="25"/>
                </a:lnTo>
                <a:lnTo>
                  <a:pt x="39" y="25"/>
                </a:lnTo>
                <a:lnTo>
                  <a:pt x="38" y="25"/>
                </a:lnTo>
                <a:lnTo>
                  <a:pt x="38" y="26"/>
                </a:lnTo>
                <a:lnTo>
                  <a:pt x="37" y="26"/>
                </a:lnTo>
                <a:lnTo>
                  <a:pt x="36" y="27"/>
                </a:lnTo>
                <a:lnTo>
                  <a:pt x="34" y="27"/>
                </a:lnTo>
                <a:lnTo>
                  <a:pt x="34" y="29"/>
                </a:lnTo>
                <a:lnTo>
                  <a:pt x="33" y="29"/>
                </a:lnTo>
                <a:lnTo>
                  <a:pt x="33" y="30"/>
                </a:lnTo>
                <a:lnTo>
                  <a:pt x="32" y="31"/>
                </a:lnTo>
                <a:lnTo>
                  <a:pt x="32" y="32"/>
                </a:lnTo>
                <a:lnTo>
                  <a:pt x="32" y="33"/>
                </a:lnTo>
                <a:lnTo>
                  <a:pt x="31" y="33"/>
                </a:lnTo>
                <a:lnTo>
                  <a:pt x="31" y="34"/>
                </a:lnTo>
                <a:lnTo>
                  <a:pt x="31" y="35"/>
                </a:lnTo>
                <a:lnTo>
                  <a:pt x="31" y="37"/>
                </a:lnTo>
                <a:lnTo>
                  <a:pt x="31" y="38"/>
                </a:lnTo>
                <a:lnTo>
                  <a:pt x="32" y="39"/>
                </a:lnTo>
                <a:lnTo>
                  <a:pt x="32" y="40"/>
                </a:lnTo>
                <a:lnTo>
                  <a:pt x="32" y="41"/>
                </a:lnTo>
                <a:lnTo>
                  <a:pt x="33" y="41"/>
                </a:lnTo>
                <a:lnTo>
                  <a:pt x="33" y="42"/>
                </a:lnTo>
                <a:lnTo>
                  <a:pt x="34" y="42"/>
                </a:lnTo>
                <a:lnTo>
                  <a:pt x="34" y="43"/>
                </a:lnTo>
                <a:lnTo>
                  <a:pt x="36" y="43"/>
                </a:lnTo>
                <a:lnTo>
                  <a:pt x="36" y="45"/>
                </a:lnTo>
                <a:lnTo>
                  <a:pt x="37" y="45"/>
                </a:lnTo>
                <a:lnTo>
                  <a:pt x="38" y="46"/>
                </a:lnTo>
                <a:lnTo>
                  <a:pt x="39" y="46"/>
                </a:lnTo>
                <a:lnTo>
                  <a:pt x="39" y="47"/>
                </a:lnTo>
                <a:lnTo>
                  <a:pt x="40" y="47"/>
                </a:lnTo>
                <a:lnTo>
                  <a:pt x="41" y="47"/>
                </a:lnTo>
                <a:lnTo>
                  <a:pt x="42" y="48"/>
                </a:lnTo>
                <a:lnTo>
                  <a:pt x="44" y="48"/>
                </a:lnTo>
                <a:lnTo>
                  <a:pt x="45" y="48"/>
                </a:lnTo>
                <a:lnTo>
                  <a:pt x="45" y="49"/>
                </a:lnTo>
                <a:lnTo>
                  <a:pt x="46" y="49"/>
                </a:lnTo>
                <a:lnTo>
                  <a:pt x="47" y="49"/>
                </a:lnTo>
                <a:lnTo>
                  <a:pt x="48" y="49"/>
                </a:lnTo>
                <a:lnTo>
                  <a:pt x="48" y="50"/>
                </a:lnTo>
                <a:lnTo>
                  <a:pt x="49" y="50"/>
                </a:lnTo>
                <a:lnTo>
                  <a:pt x="50" y="50"/>
                </a:lnTo>
                <a:lnTo>
                  <a:pt x="52" y="50"/>
                </a:lnTo>
                <a:lnTo>
                  <a:pt x="53" y="51"/>
                </a:lnTo>
                <a:lnTo>
                  <a:pt x="54" y="51"/>
                </a:lnTo>
                <a:lnTo>
                  <a:pt x="55" y="51"/>
                </a:lnTo>
                <a:lnTo>
                  <a:pt x="56" y="51"/>
                </a:lnTo>
                <a:lnTo>
                  <a:pt x="57" y="53"/>
                </a:lnTo>
                <a:lnTo>
                  <a:pt x="58" y="53"/>
                </a:lnTo>
                <a:lnTo>
                  <a:pt x="60" y="53"/>
                </a:lnTo>
                <a:lnTo>
                  <a:pt x="61" y="53"/>
                </a:lnTo>
                <a:lnTo>
                  <a:pt x="62" y="54"/>
                </a:lnTo>
                <a:lnTo>
                  <a:pt x="63" y="54"/>
                </a:lnTo>
                <a:lnTo>
                  <a:pt x="64" y="54"/>
                </a:lnTo>
                <a:lnTo>
                  <a:pt x="65" y="55"/>
                </a:lnTo>
                <a:lnTo>
                  <a:pt x="66" y="55"/>
                </a:lnTo>
                <a:lnTo>
                  <a:pt x="68" y="55"/>
                </a:lnTo>
                <a:lnTo>
                  <a:pt x="69" y="55"/>
                </a:lnTo>
                <a:lnTo>
                  <a:pt x="70" y="56"/>
                </a:lnTo>
                <a:lnTo>
                  <a:pt x="71" y="56"/>
                </a:lnTo>
                <a:lnTo>
                  <a:pt x="72" y="56"/>
                </a:lnTo>
                <a:lnTo>
                  <a:pt x="73" y="56"/>
                </a:lnTo>
                <a:lnTo>
                  <a:pt x="74" y="57"/>
                </a:lnTo>
                <a:lnTo>
                  <a:pt x="76" y="57"/>
                </a:lnTo>
                <a:lnTo>
                  <a:pt x="77" y="57"/>
                </a:lnTo>
                <a:lnTo>
                  <a:pt x="78" y="58"/>
                </a:lnTo>
                <a:lnTo>
                  <a:pt x="79" y="58"/>
                </a:lnTo>
                <a:lnTo>
                  <a:pt x="80" y="58"/>
                </a:lnTo>
                <a:lnTo>
                  <a:pt x="81" y="58"/>
                </a:lnTo>
                <a:lnTo>
                  <a:pt x="81" y="59"/>
                </a:lnTo>
                <a:lnTo>
                  <a:pt x="83" y="59"/>
                </a:lnTo>
                <a:lnTo>
                  <a:pt x="84" y="59"/>
                </a:lnTo>
                <a:lnTo>
                  <a:pt x="85" y="61"/>
                </a:lnTo>
                <a:lnTo>
                  <a:pt x="86" y="61"/>
                </a:lnTo>
                <a:lnTo>
                  <a:pt x="87" y="62"/>
                </a:lnTo>
                <a:lnTo>
                  <a:pt x="88" y="62"/>
                </a:lnTo>
                <a:lnTo>
                  <a:pt x="89" y="62"/>
                </a:lnTo>
                <a:lnTo>
                  <a:pt x="89" y="63"/>
                </a:lnTo>
                <a:lnTo>
                  <a:pt x="91" y="63"/>
                </a:lnTo>
                <a:lnTo>
                  <a:pt x="92" y="63"/>
                </a:lnTo>
                <a:lnTo>
                  <a:pt x="92" y="64"/>
                </a:lnTo>
                <a:lnTo>
                  <a:pt x="93" y="64"/>
                </a:lnTo>
                <a:lnTo>
                  <a:pt x="94" y="65"/>
                </a:lnTo>
                <a:lnTo>
                  <a:pt x="95" y="65"/>
                </a:lnTo>
                <a:lnTo>
                  <a:pt x="95" y="66"/>
                </a:lnTo>
                <a:lnTo>
                  <a:pt x="96" y="66"/>
                </a:lnTo>
                <a:lnTo>
                  <a:pt x="97" y="67"/>
                </a:lnTo>
                <a:lnTo>
                  <a:pt x="99" y="69"/>
                </a:lnTo>
                <a:lnTo>
                  <a:pt x="100" y="70"/>
                </a:lnTo>
                <a:lnTo>
                  <a:pt x="101" y="70"/>
                </a:lnTo>
                <a:lnTo>
                  <a:pt x="101" y="71"/>
                </a:lnTo>
                <a:lnTo>
                  <a:pt x="102" y="72"/>
                </a:lnTo>
                <a:lnTo>
                  <a:pt x="103" y="73"/>
                </a:lnTo>
                <a:lnTo>
                  <a:pt x="104" y="74"/>
                </a:lnTo>
                <a:lnTo>
                  <a:pt x="104" y="75"/>
                </a:lnTo>
                <a:lnTo>
                  <a:pt x="105" y="75"/>
                </a:lnTo>
                <a:lnTo>
                  <a:pt x="105" y="77"/>
                </a:lnTo>
                <a:lnTo>
                  <a:pt x="105" y="78"/>
                </a:lnTo>
                <a:lnTo>
                  <a:pt x="107" y="78"/>
                </a:lnTo>
                <a:lnTo>
                  <a:pt x="107" y="79"/>
                </a:lnTo>
                <a:lnTo>
                  <a:pt x="108" y="80"/>
                </a:lnTo>
                <a:lnTo>
                  <a:pt x="108" y="81"/>
                </a:lnTo>
                <a:lnTo>
                  <a:pt x="108" y="82"/>
                </a:lnTo>
                <a:lnTo>
                  <a:pt x="109" y="82"/>
                </a:lnTo>
                <a:lnTo>
                  <a:pt x="109" y="84"/>
                </a:lnTo>
                <a:lnTo>
                  <a:pt x="109" y="85"/>
                </a:lnTo>
                <a:lnTo>
                  <a:pt x="109" y="86"/>
                </a:lnTo>
                <a:lnTo>
                  <a:pt x="110" y="86"/>
                </a:lnTo>
                <a:lnTo>
                  <a:pt x="110" y="87"/>
                </a:lnTo>
                <a:lnTo>
                  <a:pt x="110" y="88"/>
                </a:lnTo>
                <a:lnTo>
                  <a:pt x="110" y="89"/>
                </a:lnTo>
                <a:lnTo>
                  <a:pt x="110" y="90"/>
                </a:lnTo>
                <a:lnTo>
                  <a:pt x="111" y="92"/>
                </a:lnTo>
                <a:lnTo>
                  <a:pt x="111" y="93"/>
                </a:lnTo>
                <a:lnTo>
                  <a:pt x="111" y="94"/>
                </a:lnTo>
                <a:lnTo>
                  <a:pt x="111" y="95"/>
                </a:lnTo>
                <a:lnTo>
                  <a:pt x="111" y="96"/>
                </a:lnTo>
                <a:lnTo>
                  <a:pt x="111" y="97"/>
                </a:lnTo>
                <a:lnTo>
                  <a:pt x="111" y="98"/>
                </a:lnTo>
                <a:lnTo>
                  <a:pt x="111" y="100"/>
                </a:lnTo>
                <a:lnTo>
                  <a:pt x="111" y="101"/>
                </a:lnTo>
                <a:lnTo>
                  <a:pt x="111" y="102"/>
                </a:lnTo>
                <a:lnTo>
                  <a:pt x="111" y="103"/>
                </a:lnTo>
                <a:lnTo>
                  <a:pt x="111" y="104"/>
                </a:lnTo>
                <a:lnTo>
                  <a:pt x="110" y="105"/>
                </a:lnTo>
                <a:lnTo>
                  <a:pt x="110" y="106"/>
                </a:lnTo>
                <a:lnTo>
                  <a:pt x="110" y="108"/>
                </a:lnTo>
                <a:lnTo>
                  <a:pt x="110" y="109"/>
                </a:lnTo>
                <a:lnTo>
                  <a:pt x="110" y="110"/>
                </a:lnTo>
                <a:lnTo>
                  <a:pt x="109" y="111"/>
                </a:lnTo>
                <a:lnTo>
                  <a:pt x="109" y="112"/>
                </a:lnTo>
                <a:lnTo>
                  <a:pt x="109" y="113"/>
                </a:lnTo>
                <a:lnTo>
                  <a:pt x="108" y="113"/>
                </a:lnTo>
                <a:lnTo>
                  <a:pt x="108" y="114"/>
                </a:lnTo>
                <a:lnTo>
                  <a:pt x="108" y="116"/>
                </a:lnTo>
                <a:lnTo>
                  <a:pt x="107" y="116"/>
                </a:lnTo>
                <a:lnTo>
                  <a:pt x="107" y="117"/>
                </a:lnTo>
                <a:lnTo>
                  <a:pt x="107" y="118"/>
                </a:lnTo>
                <a:lnTo>
                  <a:pt x="105" y="119"/>
                </a:lnTo>
                <a:lnTo>
                  <a:pt x="105" y="120"/>
                </a:lnTo>
                <a:lnTo>
                  <a:pt x="104" y="120"/>
                </a:lnTo>
                <a:lnTo>
                  <a:pt x="104" y="121"/>
                </a:lnTo>
                <a:lnTo>
                  <a:pt x="104" y="122"/>
                </a:lnTo>
                <a:lnTo>
                  <a:pt x="103" y="122"/>
                </a:lnTo>
                <a:lnTo>
                  <a:pt x="103" y="124"/>
                </a:lnTo>
                <a:lnTo>
                  <a:pt x="102" y="124"/>
                </a:lnTo>
                <a:lnTo>
                  <a:pt x="102" y="125"/>
                </a:lnTo>
                <a:lnTo>
                  <a:pt x="101" y="126"/>
                </a:lnTo>
                <a:lnTo>
                  <a:pt x="100" y="127"/>
                </a:lnTo>
                <a:lnTo>
                  <a:pt x="99" y="127"/>
                </a:lnTo>
                <a:lnTo>
                  <a:pt x="99" y="128"/>
                </a:lnTo>
                <a:lnTo>
                  <a:pt x="97" y="128"/>
                </a:lnTo>
                <a:lnTo>
                  <a:pt x="97" y="129"/>
                </a:lnTo>
                <a:lnTo>
                  <a:pt x="96" y="129"/>
                </a:lnTo>
                <a:lnTo>
                  <a:pt x="96" y="130"/>
                </a:lnTo>
                <a:lnTo>
                  <a:pt x="95" y="130"/>
                </a:lnTo>
                <a:lnTo>
                  <a:pt x="94" y="132"/>
                </a:lnTo>
                <a:lnTo>
                  <a:pt x="93" y="133"/>
                </a:lnTo>
                <a:lnTo>
                  <a:pt x="92" y="133"/>
                </a:lnTo>
                <a:lnTo>
                  <a:pt x="91" y="134"/>
                </a:lnTo>
                <a:lnTo>
                  <a:pt x="89" y="134"/>
                </a:lnTo>
                <a:lnTo>
                  <a:pt x="89" y="135"/>
                </a:lnTo>
                <a:lnTo>
                  <a:pt x="88" y="135"/>
                </a:lnTo>
                <a:lnTo>
                  <a:pt x="87" y="135"/>
                </a:lnTo>
                <a:lnTo>
                  <a:pt x="86" y="136"/>
                </a:lnTo>
                <a:lnTo>
                  <a:pt x="85" y="136"/>
                </a:lnTo>
                <a:lnTo>
                  <a:pt x="84" y="137"/>
                </a:lnTo>
                <a:lnTo>
                  <a:pt x="83" y="137"/>
                </a:lnTo>
                <a:lnTo>
                  <a:pt x="81" y="137"/>
                </a:lnTo>
                <a:lnTo>
                  <a:pt x="80" y="137"/>
                </a:lnTo>
                <a:lnTo>
                  <a:pt x="80" y="139"/>
                </a:lnTo>
                <a:lnTo>
                  <a:pt x="79" y="139"/>
                </a:lnTo>
                <a:lnTo>
                  <a:pt x="78" y="139"/>
                </a:lnTo>
                <a:lnTo>
                  <a:pt x="77" y="139"/>
                </a:lnTo>
                <a:lnTo>
                  <a:pt x="76" y="140"/>
                </a:lnTo>
                <a:lnTo>
                  <a:pt x="74" y="140"/>
                </a:lnTo>
                <a:lnTo>
                  <a:pt x="73" y="140"/>
                </a:lnTo>
                <a:lnTo>
                  <a:pt x="72" y="140"/>
                </a:lnTo>
                <a:lnTo>
                  <a:pt x="71" y="140"/>
                </a:lnTo>
                <a:lnTo>
                  <a:pt x="70" y="140"/>
                </a:lnTo>
                <a:lnTo>
                  <a:pt x="69" y="140"/>
                </a:lnTo>
                <a:lnTo>
                  <a:pt x="68" y="141"/>
                </a:lnTo>
                <a:lnTo>
                  <a:pt x="66" y="141"/>
                </a:lnTo>
                <a:lnTo>
                  <a:pt x="65" y="141"/>
                </a:lnTo>
                <a:lnTo>
                  <a:pt x="64" y="141"/>
                </a:lnTo>
                <a:lnTo>
                  <a:pt x="63" y="141"/>
                </a:lnTo>
                <a:lnTo>
                  <a:pt x="62" y="141"/>
                </a:lnTo>
                <a:lnTo>
                  <a:pt x="61" y="141"/>
                </a:lnTo>
                <a:lnTo>
                  <a:pt x="60" y="141"/>
                </a:lnTo>
                <a:lnTo>
                  <a:pt x="58" y="141"/>
                </a:lnTo>
                <a:lnTo>
                  <a:pt x="57" y="141"/>
                </a:lnTo>
                <a:lnTo>
                  <a:pt x="56" y="141"/>
                </a:lnTo>
                <a:lnTo>
                  <a:pt x="55" y="141"/>
                </a:lnTo>
                <a:lnTo>
                  <a:pt x="53" y="141"/>
                </a:lnTo>
                <a:lnTo>
                  <a:pt x="52" y="141"/>
                </a:lnTo>
                <a:lnTo>
                  <a:pt x="50" y="141"/>
                </a:lnTo>
                <a:lnTo>
                  <a:pt x="48" y="141"/>
                </a:lnTo>
                <a:lnTo>
                  <a:pt x="47" y="141"/>
                </a:lnTo>
                <a:lnTo>
                  <a:pt x="46" y="141"/>
                </a:lnTo>
                <a:lnTo>
                  <a:pt x="44" y="140"/>
                </a:lnTo>
                <a:lnTo>
                  <a:pt x="42" y="140"/>
                </a:lnTo>
                <a:lnTo>
                  <a:pt x="41" y="140"/>
                </a:lnTo>
                <a:lnTo>
                  <a:pt x="40" y="140"/>
                </a:lnTo>
                <a:lnTo>
                  <a:pt x="39" y="140"/>
                </a:lnTo>
                <a:lnTo>
                  <a:pt x="37" y="139"/>
                </a:lnTo>
                <a:lnTo>
                  <a:pt x="36" y="139"/>
                </a:lnTo>
                <a:lnTo>
                  <a:pt x="34" y="139"/>
                </a:lnTo>
                <a:lnTo>
                  <a:pt x="33" y="137"/>
                </a:lnTo>
                <a:lnTo>
                  <a:pt x="32" y="137"/>
                </a:lnTo>
                <a:lnTo>
                  <a:pt x="31" y="137"/>
                </a:lnTo>
                <a:lnTo>
                  <a:pt x="30" y="136"/>
                </a:lnTo>
                <a:lnTo>
                  <a:pt x="29" y="136"/>
                </a:lnTo>
                <a:lnTo>
                  <a:pt x="28" y="136"/>
                </a:lnTo>
                <a:lnTo>
                  <a:pt x="26" y="135"/>
                </a:lnTo>
                <a:lnTo>
                  <a:pt x="25" y="135"/>
                </a:lnTo>
                <a:lnTo>
                  <a:pt x="24" y="134"/>
                </a:lnTo>
                <a:lnTo>
                  <a:pt x="23" y="134"/>
                </a:lnTo>
                <a:lnTo>
                  <a:pt x="22" y="133"/>
                </a:lnTo>
                <a:lnTo>
                  <a:pt x="21" y="133"/>
                </a:lnTo>
                <a:lnTo>
                  <a:pt x="21" y="132"/>
                </a:lnTo>
                <a:lnTo>
                  <a:pt x="19" y="130"/>
                </a:lnTo>
                <a:lnTo>
                  <a:pt x="18" y="130"/>
                </a:lnTo>
                <a:lnTo>
                  <a:pt x="17" y="129"/>
                </a:lnTo>
                <a:lnTo>
                  <a:pt x="16" y="129"/>
                </a:lnTo>
                <a:lnTo>
                  <a:pt x="16" y="128"/>
                </a:lnTo>
                <a:lnTo>
                  <a:pt x="15" y="127"/>
                </a:lnTo>
                <a:lnTo>
                  <a:pt x="14" y="127"/>
                </a:lnTo>
                <a:lnTo>
                  <a:pt x="13" y="126"/>
                </a:lnTo>
                <a:lnTo>
                  <a:pt x="13" y="125"/>
                </a:lnTo>
                <a:lnTo>
                  <a:pt x="11" y="124"/>
                </a:lnTo>
                <a:lnTo>
                  <a:pt x="10" y="122"/>
                </a:lnTo>
                <a:lnTo>
                  <a:pt x="9" y="121"/>
                </a:lnTo>
                <a:lnTo>
                  <a:pt x="9" y="120"/>
                </a:lnTo>
                <a:lnTo>
                  <a:pt x="8" y="119"/>
                </a:lnTo>
                <a:lnTo>
                  <a:pt x="8" y="118"/>
                </a:lnTo>
                <a:lnTo>
                  <a:pt x="7" y="118"/>
                </a:lnTo>
                <a:lnTo>
                  <a:pt x="7" y="117"/>
                </a:lnTo>
                <a:lnTo>
                  <a:pt x="6" y="116"/>
                </a:lnTo>
                <a:lnTo>
                  <a:pt x="6" y="114"/>
                </a:lnTo>
                <a:lnTo>
                  <a:pt x="5" y="113"/>
                </a:lnTo>
                <a:lnTo>
                  <a:pt x="5" y="112"/>
                </a:lnTo>
                <a:lnTo>
                  <a:pt x="3" y="111"/>
                </a:lnTo>
                <a:lnTo>
                  <a:pt x="3" y="110"/>
                </a:lnTo>
                <a:lnTo>
                  <a:pt x="3" y="109"/>
                </a:lnTo>
                <a:lnTo>
                  <a:pt x="2" y="108"/>
                </a:lnTo>
                <a:lnTo>
                  <a:pt x="2" y="106"/>
                </a:lnTo>
                <a:lnTo>
                  <a:pt x="2" y="105"/>
                </a:lnTo>
                <a:lnTo>
                  <a:pt x="1" y="103"/>
                </a:lnTo>
                <a:lnTo>
                  <a:pt x="1" y="102"/>
                </a:lnTo>
                <a:lnTo>
                  <a:pt x="1" y="101"/>
                </a:lnTo>
                <a:lnTo>
                  <a:pt x="1" y="100"/>
                </a:lnTo>
                <a:lnTo>
                  <a:pt x="0" y="98"/>
                </a:lnTo>
                <a:lnTo>
                  <a:pt x="0" y="97"/>
                </a:lnTo>
                <a:lnTo>
                  <a:pt x="0" y="95"/>
                </a:lnTo>
                <a:lnTo>
                  <a:pt x="0" y="94"/>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3" name="Freeform 166"/>
          <p:cNvSpPr>
            <a:spLocks/>
          </p:cNvSpPr>
          <p:nvPr/>
        </p:nvSpPr>
        <p:spPr bwMode="auto">
          <a:xfrm>
            <a:off x="6753225" y="2159000"/>
            <a:ext cx="165100" cy="217488"/>
          </a:xfrm>
          <a:custGeom>
            <a:avLst/>
            <a:gdLst>
              <a:gd name="T0" fmla="*/ 0 w 104"/>
              <a:gd name="T1" fmla="*/ 137 h 137"/>
              <a:gd name="T2" fmla="*/ 0 w 104"/>
              <a:gd name="T3" fmla="*/ 0 h 137"/>
              <a:gd name="T4" fmla="*/ 102 w 104"/>
              <a:gd name="T5" fmla="*/ 0 h 137"/>
              <a:gd name="T6" fmla="*/ 102 w 104"/>
              <a:gd name="T7" fmla="*/ 23 h 137"/>
              <a:gd name="T8" fmla="*/ 28 w 104"/>
              <a:gd name="T9" fmla="*/ 23 h 137"/>
              <a:gd name="T10" fmla="*/ 28 w 104"/>
              <a:gd name="T11" fmla="*/ 53 h 137"/>
              <a:gd name="T12" fmla="*/ 96 w 104"/>
              <a:gd name="T13" fmla="*/ 53 h 137"/>
              <a:gd name="T14" fmla="*/ 96 w 104"/>
              <a:gd name="T15" fmla="*/ 76 h 137"/>
              <a:gd name="T16" fmla="*/ 28 w 104"/>
              <a:gd name="T17" fmla="*/ 76 h 137"/>
              <a:gd name="T18" fmla="*/ 28 w 104"/>
              <a:gd name="T19" fmla="*/ 114 h 137"/>
              <a:gd name="T20" fmla="*/ 104 w 104"/>
              <a:gd name="T21" fmla="*/ 114 h 137"/>
              <a:gd name="T22" fmla="*/ 104 w 104"/>
              <a:gd name="T23" fmla="*/ 137 h 137"/>
              <a:gd name="T24" fmla="*/ 0 w 104"/>
              <a:gd name="T25" fmla="*/ 137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37"/>
              <a:gd name="T41" fmla="*/ 104 w 104"/>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37">
                <a:moveTo>
                  <a:pt x="0" y="137"/>
                </a:moveTo>
                <a:lnTo>
                  <a:pt x="0" y="0"/>
                </a:lnTo>
                <a:lnTo>
                  <a:pt x="102" y="0"/>
                </a:lnTo>
                <a:lnTo>
                  <a:pt x="102" y="23"/>
                </a:lnTo>
                <a:lnTo>
                  <a:pt x="28" y="23"/>
                </a:lnTo>
                <a:lnTo>
                  <a:pt x="28" y="53"/>
                </a:lnTo>
                <a:lnTo>
                  <a:pt x="96" y="53"/>
                </a:lnTo>
                <a:lnTo>
                  <a:pt x="96" y="76"/>
                </a:lnTo>
                <a:lnTo>
                  <a:pt x="28" y="76"/>
                </a:lnTo>
                <a:lnTo>
                  <a:pt x="28" y="114"/>
                </a:lnTo>
                <a:lnTo>
                  <a:pt x="104" y="114"/>
                </a:lnTo>
                <a:lnTo>
                  <a:pt x="104" y="137"/>
                </a:lnTo>
                <a:lnTo>
                  <a:pt x="0" y="137"/>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4" name="Freeform 167"/>
          <p:cNvSpPr>
            <a:spLocks/>
          </p:cNvSpPr>
          <p:nvPr/>
        </p:nvSpPr>
        <p:spPr bwMode="auto">
          <a:xfrm>
            <a:off x="6956425" y="2159000"/>
            <a:ext cx="147638" cy="217488"/>
          </a:xfrm>
          <a:custGeom>
            <a:avLst/>
            <a:gdLst>
              <a:gd name="T0" fmla="*/ 0 w 93"/>
              <a:gd name="T1" fmla="*/ 137 h 137"/>
              <a:gd name="T2" fmla="*/ 0 w 93"/>
              <a:gd name="T3" fmla="*/ 0 h 137"/>
              <a:gd name="T4" fmla="*/ 93 w 93"/>
              <a:gd name="T5" fmla="*/ 0 h 137"/>
              <a:gd name="T6" fmla="*/ 93 w 93"/>
              <a:gd name="T7" fmla="*/ 23 h 137"/>
              <a:gd name="T8" fmla="*/ 28 w 93"/>
              <a:gd name="T9" fmla="*/ 23 h 137"/>
              <a:gd name="T10" fmla="*/ 28 w 93"/>
              <a:gd name="T11" fmla="*/ 55 h 137"/>
              <a:gd name="T12" fmla="*/ 85 w 93"/>
              <a:gd name="T13" fmla="*/ 55 h 137"/>
              <a:gd name="T14" fmla="*/ 85 w 93"/>
              <a:gd name="T15" fmla="*/ 78 h 137"/>
              <a:gd name="T16" fmla="*/ 28 w 93"/>
              <a:gd name="T17" fmla="*/ 78 h 137"/>
              <a:gd name="T18" fmla="*/ 28 w 93"/>
              <a:gd name="T19" fmla="*/ 137 h 137"/>
              <a:gd name="T20" fmla="*/ 0 w 93"/>
              <a:gd name="T21" fmla="*/ 13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37"/>
              <a:gd name="T35" fmla="*/ 93 w 93"/>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37">
                <a:moveTo>
                  <a:pt x="0" y="137"/>
                </a:moveTo>
                <a:lnTo>
                  <a:pt x="0" y="0"/>
                </a:lnTo>
                <a:lnTo>
                  <a:pt x="93" y="0"/>
                </a:lnTo>
                <a:lnTo>
                  <a:pt x="93" y="23"/>
                </a:lnTo>
                <a:lnTo>
                  <a:pt x="28" y="23"/>
                </a:lnTo>
                <a:lnTo>
                  <a:pt x="28" y="55"/>
                </a:lnTo>
                <a:lnTo>
                  <a:pt x="85" y="55"/>
                </a:lnTo>
                <a:lnTo>
                  <a:pt x="85" y="78"/>
                </a:lnTo>
                <a:lnTo>
                  <a:pt x="28" y="78"/>
                </a:lnTo>
                <a:lnTo>
                  <a:pt x="28" y="137"/>
                </a:lnTo>
                <a:lnTo>
                  <a:pt x="0" y="137"/>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5" name="Freeform 168"/>
          <p:cNvSpPr>
            <a:spLocks/>
          </p:cNvSpPr>
          <p:nvPr/>
        </p:nvSpPr>
        <p:spPr bwMode="auto">
          <a:xfrm>
            <a:off x="7140575" y="2159000"/>
            <a:ext cx="173038" cy="220663"/>
          </a:xfrm>
          <a:custGeom>
            <a:avLst/>
            <a:gdLst>
              <a:gd name="T0" fmla="*/ 28 w 109"/>
              <a:gd name="T1" fmla="*/ 76 h 139"/>
              <a:gd name="T2" fmla="*/ 28 w 109"/>
              <a:gd name="T3" fmla="*/ 82 h 139"/>
              <a:gd name="T4" fmla="*/ 28 w 109"/>
              <a:gd name="T5" fmla="*/ 87 h 139"/>
              <a:gd name="T6" fmla="*/ 29 w 109"/>
              <a:gd name="T7" fmla="*/ 93 h 139"/>
              <a:gd name="T8" fmla="*/ 29 w 109"/>
              <a:gd name="T9" fmla="*/ 99 h 139"/>
              <a:gd name="T10" fmla="*/ 31 w 109"/>
              <a:gd name="T11" fmla="*/ 102 h 139"/>
              <a:gd name="T12" fmla="*/ 33 w 109"/>
              <a:gd name="T13" fmla="*/ 106 h 139"/>
              <a:gd name="T14" fmla="*/ 36 w 109"/>
              <a:gd name="T15" fmla="*/ 109 h 139"/>
              <a:gd name="T16" fmla="*/ 39 w 109"/>
              <a:gd name="T17" fmla="*/ 111 h 139"/>
              <a:gd name="T18" fmla="*/ 44 w 109"/>
              <a:gd name="T19" fmla="*/ 114 h 139"/>
              <a:gd name="T20" fmla="*/ 48 w 109"/>
              <a:gd name="T21" fmla="*/ 115 h 139"/>
              <a:gd name="T22" fmla="*/ 54 w 109"/>
              <a:gd name="T23" fmla="*/ 115 h 139"/>
              <a:gd name="T24" fmla="*/ 60 w 109"/>
              <a:gd name="T25" fmla="*/ 115 h 139"/>
              <a:gd name="T26" fmla="*/ 66 w 109"/>
              <a:gd name="T27" fmla="*/ 114 h 139"/>
              <a:gd name="T28" fmla="*/ 70 w 109"/>
              <a:gd name="T29" fmla="*/ 112 h 139"/>
              <a:gd name="T30" fmla="*/ 75 w 109"/>
              <a:gd name="T31" fmla="*/ 110 h 139"/>
              <a:gd name="T32" fmla="*/ 77 w 109"/>
              <a:gd name="T33" fmla="*/ 107 h 139"/>
              <a:gd name="T34" fmla="*/ 79 w 109"/>
              <a:gd name="T35" fmla="*/ 103 h 139"/>
              <a:gd name="T36" fmla="*/ 80 w 109"/>
              <a:gd name="T37" fmla="*/ 98 h 139"/>
              <a:gd name="T38" fmla="*/ 82 w 109"/>
              <a:gd name="T39" fmla="*/ 93 h 139"/>
              <a:gd name="T40" fmla="*/ 82 w 109"/>
              <a:gd name="T41" fmla="*/ 87 h 139"/>
              <a:gd name="T42" fmla="*/ 82 w 109"/>
              <a:gd name="T43" fmla="*/ 82 h 139"/>
              <a:gd name="T44" fmla="*/ 82 w 109"/>
              <a:gd name="T45" fmla="*/ 76 h 139"/>
              <a:gd name="T46" fmla="*/ 109 w 109"/>
              <a:gd name="T47" fmla="*/ 75 h 139"/>
              <a:gd name="T48" fmla="*/ 109 w 109"/>
              <a:gd name="T49" fmla="*/ 82 h 139"/>
              <a:gd name="T50" fmla="*/ 109 w 109"/>
              <a:gd name="T51" fmla="*/ 88 h 139"/>
              <a:gd name="T52" fmla="*/ 109 w 109"/>
              <a:gd name="T53" fmla="*/ 94 h 139"/>
              <a:gd name="T54" fmla="*/ 108 w 109"/>
              <a:gd name="T55" fmla="*/ 100 h 139"/>
              <a:gd name="T56" fmla="*/ 108 w 109"/>
              <a:gd name="T57" fmla="*/ 106 h 139"/>
              <a:gd name="T58" fmla="*/ 106 w 109"/>
              <a:gd name="T59" fmla="*/ 110 h 139"/>
              <a:gd name="T60" fmla="*/ 104 w 109"/>
              <a:gd name="T61" fmla="*/ 116 h 139"/>
              <a:gd name="T62" fmla="*/ 102 w 109"/>
              <a:gd name="T63" fmla="*/ 119 h 139"/>
              <a:gd name="T64" fmla="*/ 99 w 109"/>
              <a:gd name="T65" fmla="*/ 124 h 139"/>
              <a:gd name="T66" fmla="*/ 94 w 109"/>
              <a:gd name="T67" fmla="*/ 128 h 139"/>
              <a:gd name="T68" fmla="*/ 90 w 109"/>
              <a:gd name="T69" fmla="*/ 131 h 139"/>
              <a:gd name="T70" fmla="*/ 86 w 109"/>
              <a:gd name="T71" fmla="*/ 133 h 139"/>
              <a:gd name="T72" fmla="*/ 83 w 109"/>
              <a:gd name="T73" fmla="*/ 135 h 139"/>
              <a:gd name="T74" fmla="*/ 78 w 109"/>
              <a:gd name="T75" fmla="*/ 137 h 139"/>
              <a:gd name="T76" fmla="*/ 74 w 109"/>
              <a:gd name="T77" fmla="*/ 138 h 139"/>
              <a:gd name="T78" fmla="*/ 68 w 109"/>
              <a:gd name="T79" fmla="*/ 138 h 139"/>
              <a:gd name="T80" fmla="*/ 62 w 109"/>
              <a:gd name="T81" fmla="*/ 139 h 139"/>
              <a:gd name="T82" fmla="*/ 56 w 109"/>
              <a:gd name="T83" fmla="*/ 139 h 139"/>
              <a:gd name="T84" fmla="*/ 51 w 109"/>
              <a:gd name="T85" fmla="*/ 139 h 139"/>
              <a:gd name="T86" fmla="*/ 45 w 109"/>
              <a:gd name="T87" fmla="*/ 139 h 139"/>
              <a:gd name="T88" fmla="*/ 40 w 109"/>
              <a:gd name="T89" fmla="*/ 138 h 139"/>
              <a:gd name="T90" fmla="*/ 35 w 109"/>
              <a:gd name="T91" fmla="*/ 137 h 139"/>
              <a:gd name="T92" fmla="*/ 29 w 109"/>
              <a:gd name="T93" fmla="*/ 135 h 139"/>
              <a:gd name="T94" fmla="*/ 25 w 109"/>
              <a:gd name="T95" fmla="*/ 133 h 139"/>
              <a:gd name="T96" fmla="*/ 21 w 109"/>
              <a:gd name="T97" fmla="*/ 131 h 139"/>
              <a:gd name="T98" fmla="*/ 17 w 109"/>
              <a:gd name="T99" fmla="*/ 128 h 139"/>
              <a:gd name="T100" fmla="*/ 14 w 109"/>
              <a:gd name="T101" fmla="*/ 125 h 139"/>
              <a:gd name="T102" fmla="*/ 10 w 109"/>
              <a:gd name="T103" fmla="*/ 123 h 139"/>
              <a:gd name="T104" fmla="*/ 8 w 109"/>
              <a:gd name="T105" fmla="*/ 119 h 139"/>
              <a:gd name="T106" fmla="*/ 6 w 109"/>
              <a:gd name="T107" fmla="*/ 115 h 139"/>
              <a:gd name="T108" fmla="*/ 4 w 109"/>
              <a:gd name="T109" fmla="*/ 110 h 139"/>
              <a:gd name="T110" fmla="*/ 2 w 109"/>
              <a:gd name="T111" fmla="*/ 104 h 139"/>
              <a:gd name="T112" fmla="*/ 1 w 109"/>
              <a:gd name="T113" fmla="*/ 99 h 139"/>
              <a:gd name="T114" fmla="*/ 1 w 109"/>
              <a:gd name="T115" fmla="*/ 93 h 139"/>
              <a:gd name="T116" fmla="*/ 0 w 109"/>
              <a:gd name="T117" fmla="*/ 87 h 139"/>
              <a:gd name="T118" fmla="*/ 0 w 109"/>
              <a:gd name="T119" fmla="*/ 80 h 139"/>
              <a:gd name="T120" fmla="*/ 0 w 109"/>
              <a:gd name="T121" fmla="*/ 75 h 1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
              <a:gd name="T184" fmla="*/ 0 h 139"/>
              <a:gd name="T185" fmla="*/ 109 w 109"/>
              <a:gd name="T186" fmla="*/ 139 h 1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 h="139">
                <a:moveTo>
                  <a:pt x="0" y="0"/>
                </a:moveTo>
                <a:lnTo>
                  <a:pt x="28" y="0"/>
                </a:lnTo>
                <a:lnTo>
                  <a:pt x="28" y="73"/>
                </a:lnTo>
                <a:lnTo>
                  <a:pt x="28" y="75"/>
                </a:lnTo>
                <a:lnTo>
                  <a:pt x="28" y="76"/>
                </a:lnTo>
                <a:lnTo>
                  <a:pt x="28" y="77"/>
                </a:lnTo>
                <a:lnTo>
                  <a:pt x="28" y="78"/>
                </a:lnTo>
                <a:lnTo>
                  <a:pt x="28" y="79"/>
                </a:lnTo>
                <a:lnTo>
                  <a:pt x="28" y="80"/>
                </a:lnTo>
                <a:lnTo>
                  <a:pt x="28" y="82"/>
                </a:lnTo>
                <a:lnTo>
                  <a:pt x="28" y="83"/>
                </a:lnTo>
                <a:lnTo>
                  <a:pt x="28" y="84"/>
                </a:lnTo>
                <a:lnTo>
                  <a:pt x="28" y="85"/>
                </a:lnTo>
                <a:lnTo>
                  <a:pt x="28" y="86"/>
                </a:lnTo>
                <a:lnTo>
                  <a:pt x="28" y="87"/>
                </a:lnTo>
                <a:lnTo>
                  <a:pt x="28" y="88"/>
                </a:lnTo>
                <a:lnTo>
                  <a:pt x="29" y="90"/>
                </a:lnTo>
                <a:lnTo>
                  <a:pt x="29" y="91"/>
                </a:lnTo>
                <a:lnTo>
                  <a:pt x="29" y="92"/>
                </a:lnTo>
                <a:lnTo>
                  <a:pt x="29" y="93"/>
                </a:lnTo>
                <a:lnTo>
                  <a:pt x="29" y="94"/>
                </a:lnTo>
                <a:lnTo>
                  <a:pt x="29" y="95"/>
                </a:lnTo>
                <a:lnTo>
                  <a:pt x="29" y="96"/>
                </a:lnTo>
                <a:lnTo>
                  <a:pt x="29" y="98"/>
                </a:lnTo>
                <a:lnTo>
                  <a:pt x="29" y="99"/>
                </a:lnTo>
                <a:lnTo>
                  <a:pt x="30" y="99"/>
                </a:lnTo>
                <a:lnTo>
                  <a:pt x="30" y="100"/>
                </a:lnTo>
                <a:lnTo>
                  <a:pt x="30" y="101"/>
                </a:lnTo>
                <a:lnTo>
                  <a:pt x="31" y="101"/>
                </a:lnTo>
                <a:lnTo>
                  <a:pt x="31" y="102"/>
                </a:lnTo>
                <a:lnTo>
                  <a:pt x="31" y="103"/>
                </a:lnTo>
                <a:lnTo>
                  <a:pt x="32" y="103"/>
                </a:lnTo>
                <a:lnTo>
                  <a:pt x="32" y="104"/>
                </a:lnTo>
                <a:lnTo>
                  <a:pt x="32" y="106"/>
                </a:lnTo>
                <a:lnTo>
                  <a:pt x="33" y="106"/>
                </a:lnTo>
                <a:lnTo>
                  <a:pt x="33" y="107"/>
                </a:lnTo>
                <a:lnTo>
                  <a:pt x="35" y="107"/>
                </a:lnTo>
                <a:lnTo>
                  <a:pt x="35" y="108"/>
                </a:lnTo>
                <a:lnTo>
                  <a:pt x="36" y="108"/>
                </a:lnTo>
                <a:lnTo>
                  <a:pt x="36" y="109"/>
                </a:lnTo>
                <a:lnTo>
                  <a:pt x="37" y="109"/>
                </a:lnTo>
                <a:lnTo>
                  <a:pt x="37" y="110"/>
                </a:lnTo>
                <a:lnTo>
                  <a:pt x="38" y="110"/>
                </a:lnTo>
                <a:lnTo>
                  <a:pt x="38" y="111"/>
                </a:lnTo>
                <a:lnTo>
                  <a:pt x="39" y="111"/>
                </a:lnTo>
                <a:lnTo>
                  <a:pt x="40" y="111"/>
                </a:lnTo>
                <a:lnTo>
                  <a:pt x="40" y="112"/>
                </a:lnTo>
                <a:lnTo>
                  <a:pt x="41" y="112"/>
                </a:lnTo>
                <a:lnTo>
                  <a:pt x="43" y="112"/>
                </a:lnTo>
                <a:lnTo>
                  <a:pt x="44" y="114"/>
                </a:lnTo>
                <a:lnTo>
                  <a:pt x="45" y="114"/>
                </a:lnTo>
                <a:lnTo>
                  <a:pt x="46" y="114"/>
                </a:lnTo>
                <a:lnTo>
                  <a:pt x="46" y="115"/>
                </a:lnTo>
                <a:lnTo>
                  <a:pt x="47" y="115"/>
                </a:lnTo>
                <a:lnTo>
                  <a:pt x="48" y="115"/>
                </a:lnTo>
                <a:lnTo>
                  <a:pt x="49" y="115"/>
                </a:lnTo>
                <a:lnTo>
                  <a:pt x="51" y="115"/>
                </a:lnTo>
                <a:lnTo>
                  <a:pt x="52" y="115"/>
                </a:lnTo>
                <a:lnTo>
                  <a:pt x="53" y="115"/>
                </a:lnTo>
                <a:lnTo>
                  <a:pt x="54" y="115"/>
                </a:lnTo>
                <a:lnTo>
                  <a:pt x="55" y="115"/>
                </a:lnTo>
                <a:lnTo>
                  <a:pt x="56" y="115"/>
                </a:lnTo>
                <a:lnTo>
                  <a:pt x="57" y="115"/>
                </a:lnTo>
                <a:lnTo>
                  <a:pt x="59" y="115"/>
                </a:lnTo>
                <a:lnTo>
                  <a:pt x="60" y="115"/>
                </a:lnTo>
                <a:lnTo>
                  <a:pt x="61" y="115"/>
                </a:lnTo>
                <a:lnTo>
                  <a:pt x="62" y="115"/>
                </a:lnTo>
                <a:lnTo>
                  <a:pt x="63" y="115"/>
                </a:lnTo>
                <a:lnTo>
                  <a:pt x="64" y="115"/>
                </a:lnTo>
                <a:lnTo>
                  <a:pt x="66" y="114"/>
                </a:lnTo>
                <a:lnTo>
                  <a:pt x="67" y="114"/>
                </a:lnTo>
                <a:lnTo>
                  <a:pt x="68" y="114"/>
                </a:lnTo>
                <a:lnTo>
                  <a:pt x="69" y="114"/>
                </a:lnTo>
                <a:lnTo>
                  <a:pt x="69" y="112"/>
                </a:lnTo>
                <a:lnTo>
                  <a:pt x="70" y="112"/>
                </a:lnTo>
                <a:lnTo>
                  <a:pt x="71" y="112"/>
                </a:lnTo>
                <a:lnTo>
                  <a:pt x="71" y="111"/>
                </a:lnTo>
                <a:lnTo>
                  <a:pt x="72" y="111"/>
                </a:lnTo>
                <a:lnTo>
                  <a:pt x="74" y="110"/>
                </a:lnTo>
                <a:lnTo>
                  <a:pt x="75" y="110"/>
                </a:lnTo>
                <a:lnTo>
                  <a:pt x="75" y="109"/>
                </a:lnTo>
                <a:lnTo>
                  <a:pt x="76" y="109"/>
                </a:lnTo>
                <a:lnTo>
                  <a:pt x="76" y="108"/>
                </a:lnTo>
                <a:lnTo>
                  <a:pt x="77" y="108"/>
                </a:lnTo>
                <a:lnTo>
                  <a:pt x="77" y="107"/>
                </a:lnTo>
                <a:lnTo>
                  <a:pt x="77" y="106"/>
                </a:lnTo>
                <a:lnTo>
                  <a:pt x="78" y="106"/>
                </a:lnTo>
                <a:lnTo>
                  <a:pt x="78" y="104"/>
                </a:lnTo>
                <a:lnTo>
                  <a:pt x="79" y="104"/>
                </a:lnTo>
                <a:lnTo>
                  <a:pt x="79" y="103"/>
                </a:lnTo>
                <a:lnTo>
                  <a:pt x="79" y="102"/>
                </a:lnTo>
                <a:lnTo>
                  <a:pt x="80" y="101"/>
                </a:lnTo>
                <a:lnTo>
                  <a:pt x="80" y="100"/>
                </a:lnTo>
                <a:lnTo>
                  <a:pt x="80" y="99"/>
                </a:lnTo>
                <a:lnTo>
                  <a:pt x="80" y="98"/>
                </a:lnTo>
                <a:lnTo>
                  <a:pt x="80" y="96"/>
                </a:lnTo>
                <a:lnTo>
                  <a:pt x="82" y="96"/>
                </a:lnTo>
                <a:lnTo>
                  <a:pt x="82" y="95"/>
                </a:lnTo>
                <a:lnTo>
                  <a:pt x="82" y="94"/>
                </a:lnTo>
                <a:lnTo>
                  <a:pt x="82" y="93"/>
                </a:lnTo>
                <a:lnTo>
                  <a:pt x="82" y="92"/>
                </a:lnTo>
                <a:lnTo>
                  <a:pt x="82" y="91"/>
                </a:lnTo>
                <a:lnTo>
                  <a:pt x="82" y="90"/>
                </a:lnTo>
                <a:lnTo>
                  <a:pt x="82" y="88"/>
                </a:lnTo>
                <a:lnTo>
                  <a:pt x="82" y="87"/>
                </a:lnTo>
                <a:lnTo>
                  <a:pt x="82" y="86"/>
                </a:lnTo>
                <a:lnTo>
                  <a:pt x="82" y="85"/>
                </a:lnTo>
                <a:lnTo>
                  <a:pt x="82" y="84"/>
                </a:lnTo>
                <a:lnTo>
                  <a:pt x="82" y="83"/>
                </a:lnTo>
                <a:lnTo>
                  <a:pt x="82" y="82"/>
                </a:lnTo>
                <a:lnTo>
                  <a:pt x="82" y="80"/>
                </a:lnTo>
                <a:lnTo>
                  <a:pt x="82" y="79"/>
                </a:lnTo>
                <a:lnTo>
                  <a:pt x="82" y="78"/>
                </a:lnTo>
                <a:lnTo>
                  <a:pt x="82" y="77"/>
                </a:lnTo>
                <a:lnTo>
                  <a:pt x="82" y="76"/>
                </a:lnTo>
                <a:lnTo>
                  <a:pt x="82" y="0"/>
                </a:lnTo>
                <a:lnTo>
                  <a:pt x="109" y="0"/>
                </a:lnTo>
                <a:lnTo>
                  <a:pt x="109" y="71"/>
                </a:lnTo>
                <a:lnTo>
                  <a:pt x="109" y="73"/>
                </a:lnTo>
                <a:lnTo>
                  <a:pt x="109" y="75"/>
                </a:lnTo>
                <a:lnTo>
                  <a:pt x="109" y="76"/>
                </a:lnTo>
                <a:lnTo>
                  <a:pt x="109" y="77"/>
                </a:lnTo>
                <a:lnTo>
                  <a:pt x="109" y="79"/>
                </a:lnTo>
                <a:lnTo>
                  <a:pt x="109" y="80"/>
                </a:lnTo>
                <a:lnTo>
                  <a:pt x="109" y="82"/>
                </a:lnTo>
                <a:lnTo>
                  <a:pt x="109" y="83"/>
                </a:lnTo>
                <a:lnTo>
                  <a:pt x="109" y="84"/>
                </a:lnTo>
                <a:lnTo>
                  <a:pt x="109" y="86"/>
                </a:lnTo>
                <a:lnTo>
                  <a:pt x="109" y="87"/>
                </a:lnTo>
                <a:lnTo>
                  <a:pt x="109" y="88"/>
                </a:lnTo>
                <a:lnTo>
                  <a:pt x="109" y="90"/>
                </a:lnTo>
                <a:lnTo>
                  <a:pt x="109" y="91"/>
                </a:lnTo>
                <a:lnTo>
                  <a:pt x="109" y="92"/>
                </a:lnTo>
                <a:lnTo>
                  <a:pt x="109" y="93"/>
                </a:lnTo>
                <a:lnTo>
                  <a:pt x="109" y="94"/>
                </a:lnTo>
                <a:lnTo>
                  <a:pt x="109" y="95"/>
                </a:lnTo>
                <a:lnTo>
                  <a:pt x="109" y="96"/>
                </a:lnTo>
                <a:lnTo>
                  <a:pt x="109" y="98"/>
                </a:lnTo>
                <a:lnTo>
                  <a:pt x="108" y="99"/>
                </a:lnTo>
                <a:lnTo>
                  <a:pt x="108" y="100"/>
                </a:lnTo>
                <a:lnTo>
                  <a:pt x="108" y="101"/>
                </a:lnTo>
                <a:lnTo>
                  <a:pt x="108" y="102"/>
                </a:lnTo>
                <a:lnTo>
                  <a:pt x="108" y="103"/>
                </a:lnTo>
                <a:lnTo>
                  <a:pt x="108" y="104"/>
                </a:lnTo>
                <a:lnTo>
                  <a:pt x="108" y="106"/>
                </a:lnTo>
                <a:lnTo>
                  <a:pt x="107" y="107"/>
                </a:lnTo>
                <a:lnTo>
                  <a:pt x="107" y="108"/>
                </a:lnTo>
                <a:lnTo>
                  <a:pt x="107" y="109"/>
                </a:lnTo>
                <a:lnTo>
                  <a:pt x="107" y="110"/>
                </a:lnTo>
                <a:lnTo>
                  <a:pt x="106" y="110"/>
                </a:lnTo>
                <a:lnTo>
                  <a:pt x="106" y="111"/>
                </a:lnTo>
                <a:lnTo>
                  <a:pt x="106" y="112"/>
                </a:lnTo>
                <a:lnTo>
                  <a:pt x="104" y="114"/>
                </a:lnTo>
                <a:lnTo>
                  <a:pt x="104" y="115"/>
                </a:lnTo>
                <a:lnTo>
                  <a:pt x="104" y="116"/>
                </a:lnTo>
                <a:lnTo>
                  <a:pt x="103" y="116"/>
                </a:lnTo>
                <a:lnTo>
                  <a:pt x="103" y="117"/>
                </a:lnTo>
                <a:lnTo>
                  <a:pt x="103" y="118"/>
                </a:lnTo>
                <a:lnTo>
                  <a:pt x="102" y="118"/>
                </a:lnTo>
                <a:lnTo>
                  <a:pt x="102" y="119"/>
                </a:lnTo>
                <a:lnTo>
                  <a:pt x="101" y="120"/>
                </a:lnTo>
                <a:lnTo>
                  <a:pt x="101" y="122"/>
                </a:lnTo>
                <a:lnTo>
                  <a:pt x="100" y="122"/>
                </a:lnTo>
                <a:lnTo>
                  <a:pt x="100" y="123"/>
                </a:lnTo>
                <a:lnTo>
                  <a:pt x="99" y="124"/>
                </a:lnTo>
                <a:lnTo>
                  <a:pt x="98" y="125"/>
                </a:lnTo>
                <a:lnTo>
                  <a:pt x="96" y="125"/>
                </a:lnTo>
                <a:lnTo>
                  <a:pt x="96" y="126"/>
                </a:lnTo>
                <a:lnTo>
                  <a:pt x="95" y="127"/>
                </a:lnTo>
                <a:lnTo>
                  <a:pt x="94" y="128"/>
                </a:lnTo>
                <a:lnTo>
                  <a:pt x="93" y="128"/>
                </a:lnTo>
                <a:lnTo>
                  <a:pt x="93" y="130"/>
                </a:lnTo>
                <a:lnTo>
                  <a:pt x="92" y="130"/>
                </a:lnTo>
                <a:lnTo>
                  <a:pt x="91" y="131"/>
                </a:lnTo>
                <a:lnTo>
                  <a:pt x="90" y="131"/>
                </a:lnTo>
                <a:lnTo>
                  <a:pt x="90" y="132"/>
                </a:lnTo>
                <a:lnTo>
                  <a:pt x="88" y="132"/>
                </a:lnTo>
                <a:lnTo>
                  <a:pt x="87" y="132"/>
                </a:lnTo>
                <a:lnTo>
                  <a:pt x="87" y="133"/>
                </a:lnTo>
                <a:lnTo>
                  <a:pt x="86" y="133"/>
                </a:lnTo>
                <a:lnTo>
                  <a:pt x="85" y="133"/>
                </a:lnTo>
                <a:lnTo>
                  <a:pt x="85" y="134"/>
                </a:lnTo>
                <a:lnTo>
                  <a:pt x="84" y="134"/>
                </a:lnTo>
                <a:lnTo>
                  <a:pt x="83" y="134"/>
                </a:lnTo>
                <a:lnTo>
                  <a:pt x="83" y="135"/>
                </a:lnTo>
                <a:lnTo>
                  <a:pt x="82" y="135"/>
                </a:lnTo>
                <a:lnTo>
                  <a:pt x="80" y="135"/>
                </a:lnTo>
                <a:lnTo>
                  <a:pt x="79" y="135"/>
                </a:lnTo>
                <a:lnTo>
                  <a:pt x="79" y="137"/>
                </a:lnTo>
                <a:lnTo>
                  <a:pt x="78" y="137"/>
                </a:lnTo>
                <a:lnTo>
                  <a:pt x="77" y="137"/>
                </a:lnTo>
                <a:lnTo>
                  <a:pt x="76" y="137"/>
                </a:lnTo>
                <a:lnTo>
                  <a:pt x="75" y="137"/>
                </a:lnTo>
                <a:lnTo>
                  <a:pt x="75" y="138"/>
                </a:lnTo>
                <a:lnTo>
                  <a:pt x="74" y="138"/>
                </a:lnTo>
                <a:lnTo>
                  <a:pt x="72" y="138"/>
                </a:lnTo>
                <a:lnTo>
                  <a:pt x="71" y="138"/>
                </a:lnTo>
                <a:lnTo>
                  <a:pt x="70" y="138"/>
                </a:lnTo>
                <a:lnTo>
                  <a:pt x="69" y="138"/>
                </a:lnTo>
                <a:lnTo>
                  <a:pt x="68" y="138"/>
                </a:lnTo>
                <a:lnTo>
                  <a:pt x="67" y="139"/>
                </a:lnTo>
                <a:lnTo>
                  <a:pt x="66" y="139"/>
                </a:lnTo>
                <a:lnTo>
                  <a:pt x="64" y="139"/>
                </a:lnTo>
                <a:lnTo>
                  <a:pt x="63" y="139"/>
                </a:lnTo>
                <a:lnTo>
                  <a:pt x="62" y="139"/>
                </a:lnTo>
                <a:lnTo>
                  <a:pt x="61" y="139"/>
                </a:lnTo>
                <a:lnTo>
                  <a:pt x="60" y="139"/>
                </a:lnTo>
                <a:lnTo>
                  <a:pt x="59" y="139"/>
                </a:lnTo>
                <a:lnTo>
                  <a:pt x="57" y="139"/>
                </a:lnTo>
                <a:lnTo>
                  <a:pt x="56" y="139"/>
                </a:lnTo>
                <a:lnTo>
                  <a:pt x="55" y="139"/>
                </a:lnTo>
                <a:lnTo>
                  <a:pt x="54" y="139"/>
                </a:lnTo>
                <a:lnTo>
                  <a:pt x="53" y="139"/>
                </a:lnTo>
                <a:lnTo>
                  <a:pt x="52" y="139"/>
                </a:lnTo>
                <a:lnTo>
                  <a:pt x="51" y="139"/>
                </a:lnTo>
                <a:lnTo>
                  <a:pt x="49" y="139"/>
                </a:lnTo>
                <a:lnTo>
                  <a:pt x="48" y="139"/>
                </a:lnTo>
                <a:lnTo>
                  <a:pt x="47" y="139"/>
                </a:lnTo>
                <a:lnTo>
                  <a:pt x="46" y="139"/>
                </a:lnTo>
                <a:lnTo>
                  <a:pt x="45" y="139"/>
                </a:lnTo>
                <a:lnTo>
                  <a:pt x="44" y="139"/>
                </a:lnTo>
                <a:lnTo>
                  <a:pt x="44" y="138"/>
                </a:lnTo>
                <a:lnTo>
                  <a:pt x="43" y="138"/>
                </a:lnTo>
                <a:lnTo>
                  <a:pt x="41" y="138"/>
                </a:lnTo>
                <a:lnTo>
                  <a:pt x="40" y="138"/>
                </a:lnTo>
                <a:lnTo>
                  <a:pt x="39" y="138"/>
                </a:lnTo>
                <a:lnTo>
                  <a:pt x="38" y="138"/>
                </a:lnTo>
                <a:lnTo>
                  <a:pt x="37" y="138"/>
                </a:lnTo>
                <a:lnTo>
                  <a:pt x="36" y="137"/>
                </a:lnTo>
                <a:lnTo>
                  <a:pt x="35" y="137"/>
                </a:lnTo>
                <a:lnTo>
                  <a:pt x="33" y="137"/>
                </a:lnTo>
                <a:lnTo>
                  <a:pt x="32" y="137"/>
                </a:lnTo>
                <a:lnTo>
                  <a:pt x="31" y="135"/>
                </a:lnTo>
                <a:lnTo>
                  <a:pt x="30" y="135"/>
                </a:lnTo>
                <a:lnTo>
                  <a:pt x="29" y="135"/>
                </a:lnTo>
                <a:lnTo>
                  <a:pt x="28" y="135"/>
                </a:lnTo>
                <a:lnTo>
                  <a:pt x="28" y="134"/>
                </a:lnTo>
                <a:lnTo>
                  <a:pt x="27" y="134"/>
                </a:lnTo>
                <a:lnTo>
                  <a:pt x="25" y="134"/>
                </a:lnTo>
                <a:lnTo>
                  <a:pt x="25" y="133"/>
                </a:lnTo>
                <a:lnTo>
                  <a:pt x="24" y="133"/>
                </a:lnTo>
                <a:lnTo>
                  <a:pt x="23" y="133"/>
                </a:lnTo>
                <a:lnTo>
                  <a:pt x="23" y="132"/>
                </a:lnTo>
                <a:lnTo>
                  <a:pt x="22" y="132"/>
                </a:lnTo>
                <a:lnTo>
                  <a:pt x="21" y="131"/>
                </a:lnTo>
                <a:lnTo>
                  <a:pt x="20" y="131"/>
                </a:lnTo>
                <a:lnTo>
                  <a:pt x="20" y="130"/>
                </a:lnTo>
                <a:lnTo>
                  <a:pt x="19" y="130"/>
                </a:lnTo>
                <a:lnTo>
                  <a:pt x="17" y="130"/>
                </a:lnTo>
                <a:lnTo>
                  <a:pt x="17" y="128"/>
                </a:lnTo>
                <a:lnTo>
                  <a:pt x="16" y="128"/>
                </a:lnTo>
                <a:lnTo>
                  <a:pt x="16" y="127"/>
                </a:lnTo>
                <a:lnTo>
                  <a:pt x="15" y="127"/>
                </a:lnTo>
                <a:lnTo>
                  <a:pt x="14" y="126"/>
                </a:lnTo>
                <a:lnTo>
                  <a:pt x="14" y="125"/>
                </a:lnTo>
                <a:lnTo>
                  <a:pt x="13" y="125"/>
                </a:lnTo>
                <a:lnTo>
                  <a:pt x="13" y="124"/>
                </a:lnTo>
                <a:lnTo>
                  <a:pt x="12" y="124"/>
                </a:lnTo>
                <a:lnTo>
                  <a:pt x="12" y="123"/>
                </a:lnTo>
                <a:lnTo>
                  <a:pt x="10" y="123"/>
                </a:lnTo>
                <a:lnTo>
                  <a:pt x="10" y="122"/>
                </a:lnTo>
                <a:lnTo>
                  <a:pt x="9" y="122"/>
                </a:lnTo>
                <a:lnTo>
                  <a:pt x="9" y="120"/>
                </a:lnTo>
                <a:lnTo>
                  <a:pt x="9" y="119"/>
                </a:lnTo>
                <a:lnTo>
                  <a:pt x="8" y="119"/>
                </a:lnTo>
                <a:lnTo>
                  <a:pt x="8" y="118"/>
                </a:lnTo>
                <a:lnTo>
                  <a:pt x="7" y="118"/>
                </a:lnTo>
                <a:lnTo>
                  <a:pt x="7" y="117"/>
                </a:lnTo>
                <a:lnTo>
                  <a:pt x="6" y="116"/>
                </a:lnTo>
                <a:lnTo>
                  <a:pt x="6" y="115"/>
                </a:lnTo>
                <a:lnTo>
                  <a:pt x="5" y="114"/>
                </a:lnTo>
                <a:lnTo>
                  <a:pt x="5" y="112"/>
                </a:lnTo>
                <a:lnTo>
                  <a:pt x="5" y="111"/>
                </a:lnTo>
                <a:lnTo>
                  <a:pt x="4" y="111"/>
                </a:lnTo>
                <a:lnTo>
                  <a:pt x="4" y="110"/>
                </a:lnTo>
                <a:lnTo>
                  <a:pt x="4" y="109"/>
                </a:lnTo>
                <a:lnTo>
                  <a:pt x="4" y="108"/>
                </a:lnTo>
                <a:lnTo>
                  <a:pt x="2" y="107"/>
                </a:lnTo>
                <a:lnTo>
                  <a:pt x="2" y="106"/>
                </a:lnTo>
                <a:lnTo>
                  <a:pt x="2" y="104"/>
                </a:lnTo>
                <a:lnTo>
                  <a:pt x="2" y="103"/>
                </a:lnTo>
                <a:lnTo>
                  <a:pt x="2" y="102"/>
                </a:lnTo>
                <a:lnTo>
                  <a:pt x="1" y="101"/>
                </a:lnTo>
                <a:lnTo>
                  <a:pt x="1" y="100"/>
                </a:lnTo>
                <a:lnTo>
                  <a:pt x="1" y="99"/>
                </a:lnTo>
                <a:lnTo>
                  <a:pt x="1" y="98"/>
                </a:lnTo>
                <a:lnTo>
                  <a:pt x="1" y="96"/>
                </a:lnTo>
                <a:lnTo>
                  <a:pt x="1" y="95"/>
                </a:lnTo>
                <a:lnTo>
                  <a:pt x="1" y="94"/>
                </a:lnTo>
                <a:lnTo>
                  <a:pt x="1" y="93"/>
                </a:lnTo>
                <a:lnTo>
                  <a:pt x="1" y="92"/>
                </a:lnTo>
                <a:lnTo>
                  <a:pt x="1" y="91"/>
                </a:lnTo>
                <a:lnTo>
                  <a:pt x="1" y="90"/>
                </a:lnTo>
                <a:lnTo>
                  <a:pt x="1" y="88"/>
                </a:lnTo>
                <a:lnTo>
                  <a:pt x="0" y="87"/>
                </a:lnTo>
                <a:lnTo>
                  <a:pt x="0" y="86"/>
                </a:lnTo>
                <a:lnTo>
                  <a:pt x="0" y="85"/>
                </a:lnTo>
                <a:lnTo>
                  <a:pt x="0" y="84"/>
                </a:lnTo>
                <a:lnTo>
                  <a:pt x="0" y="83"/>
                </a:lnTo>
                <a:lnTo>
                  <a:pt x="0" y="80"/>
                </a:lnTo>
                <a:lnTo>
                  <a:pt x="0" y="79"/>
                </a:lnTo>
                <a:lnTo>
                  <a:pt x="0" y="78"/>
                </a:lnTo>
                <a:lnTo>
                  <a:pt x="0" y="77"/>
                </a:lnTo>
                <a:lnTo>
                  <a:pt x="0" y="76"/>
                </a:lnTo>
                <a:lnTo>
                  <a:pt x="0" y="75"/>
                </a:lnTo>
                <a:lnTo>
                  <a:pt x="0" y="72"/>
                </a:lnTo>
                <a:lnTo>
                  <a:pt x="0" y="0"/>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6" name="Freeform 169"/>
          <p:cNvSpPr>
            <a:spLocks/>
          </p:cNvSpPr>
          <p:nvPr/>
        </p:nvSpPr>
        <p:spPr bwMode="auto">
          <a:xfrm>
            <a:off x="7361238" y="2160588"/>
            <a:ext cx="152400" cy="215900"/>
          </a:xfrm>
          <a:custGeom>
            <a:avLst/>
            <a:gdLst>
              <a:gd name="T0" fmla="*/ 0 w 96"/>
              <a:gd name="T1" fmla="*/ 136 h 136"/>
              <a:gd name="T2" fmla="*/ 0 w 96"/>
              <a:gd name="T3" fmla="*/ 0 h 136"/>
              <a:gd name="T4" fmla="*/ 28 w 96"/>
              <a:gd name="T5" fmla="*/ 0 h 136"/>
              <a:gd name="T6" fmla="*/ 28 w 96"/>
              <a:gd name="T7" fmla="*/ 113 h 136"/>
              <a:gd name="T8" fmla="*/ 96 w 96"/>
              <a:gd name="T9" fmla="*/ 113 h 136"/>
              <a:gd name="T10" fmla="*/ 96 w 96"/>
              <a:gd name="T11" fmla="*/ 136 h 136"/>
              <a:gd name="T12" fmla="*/ 0 w 96"/>
              <a:gd name="T13" fmla="*/ 136 h 136"/>
              <a:gd name="T14" fmla="*/ 0 60000 65536"/>
              <a:gd name="T15" fmla="*/ 0 60000 65536"/>
              <a:gd name="T16" fmla="*/ 0 60000 65536"/>
              <a:gd name="T17" fmla="*/ 0 60000 65536"/>
              <a:gd name="T18" fmla="*/ 0 60000 65536"/>
              <a:gd name="T19" fmla="*/ 0 60000 65536"/>
              <a:gd name="T20" fmla="*/ 0 60000 65536"/>
              <a:gd name="T21" fmla="*/ 0 w 96"/>
              <a:gd name="T22" fmla="*/ 0 h 136"/>
              <a:gd name="T23" fmla="*/ 96 w 96"/>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36">
                <a:moveTo>
                  <a:pt x="0" y="136"/>
                </a:moveTo>
                <a:lnTo>
                  <a:pt x="0" y="0"/>
                </a:lnTo>
                <a:lnTo>
                  <a:pt x="28" y="0"/>
                </a:lnTo>
                <a:lnTo>
                  <a:pt x="28" y="113"/>
                </a:lnTo>
                <a:lnTo>
                  <a:pt x="96" y="113"/>
                </a:lnTo>
                <a:lnTo>
                  <a:pt x="96" y="136"/>
                </a:lnTo>
                <a:lnTo>
                  <a:pt x="0" y="136"/>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7" name="Freeform 170"/>
          <p:cNvSpPr>
            <a:spLocks noEditPoints="1"/>
          </p:cNvSpPr>
          <p:nvPr/>
        </p:nvSpPr>
        <p:spPr bwMode="auto">
          <a:xfrm>
            <a:off x="6037263" y="2493963"/>
            <a:ext cx="217487" cy="241300"/>
          </a:xfrm>
          <a:custGeom>
            <a:avLst/>
            <a:gdLst>
              <a:gd name="T0" fmla="*/ 123 w 137"/>
              <a:gd name="T1" fmla="*/ 127 h 152"/>
              <a:gd name="T2" fmla="*/ 133 w 137"/>
              <a:gd name="T3" fmla="*/ 132 h 152"/>
              <a:gd name="T4" fmla="*/ 123 w 137"/>
              <a:gd name="T5" fmla="*/ 151 h 152"/>
              <a:gd name="T6" fmla="*/ 114 w 137"/>
              <a:gd name="T7" fmla="*/ 148 h 152"/>
              <a:gd name="T8" fmla="*/ 104 w 137"/>
              <a:gd name="T9" fmla="*/ 141 h 152"/>
              <a:gd name="T10" fmla="*/ 95 w 137"/>
              <a:gd name="T11" fmla="*/ 136 h 152"/>
              <a:gd name="T12" fmla="*/ 83 w 137"/>
              <a:gd name="T13" fmla="*/ 140 h 152"/>
              <a:gd name="T14" fmla="*/ 72 w 137"/>
              <a:gd name="T15" fmla="*/ 141 h 152"/>
              <a:gd name="T16" fmla="*/ 56 w 137"/>
              <a:gd name="T17" fmla="*/ 141 h 152"/>
              <a:gd name="T18" fmla="*/ 39 w 137"/>
              <a:gd name="T19" fmla="*/ 136 h 152"/>
              <a:gd name="T20" fmla="*/ 25 w 137"/>
              <a:gd name="T21" fmla="*/ 129 h 152"/>
              <a:gd name="T22" fmla="*/ 13 w 137"/>
              <a:gd name="T23" fmla="*/ 118 h 152"/>
              <a:gd name="T24" fmla="*/ 5 w 137"/>
              <a:gd name="T25" fmla="*/ 103 h 152"/>
              <a:gd name="T26" fmla="*/ 1 w 137"/>
              <a:gd name="T27" fmla="*/ 86 h 152"/>
              <a:gd name="T28" fmla="*/ 0 w 137"/>
              <a:gd name="T29" fmla="*/ 66 h 152"/>
              <a:gd name="T30" fmla="*/ 2 w 137"/>
              <a:gd name="T31" fmla="*/ 47 h 152"/>
              <a:gd name="T32" fmla="*/ 8 w 137"/>
              <a:gd name="T33" fmla="*/ 32 h 152"/>
              <a:gd name="T34" fmla="*/ 18 w 137"/>
              <a:gd name="T35" fmla="*/ 18 h 152"/>
              <a:gd name="T36" fmla="*/ 31 w 137"/>
              <a:gd name="T37" fmla="*/ 9 h 152"/>
              <a:gd name="T38" fmla="*/ 45 w 137"/>
              <a:gd name="T39" fmla="*/ 2 h 152"/>
              <a:gd name="T40" fmla="*/ 63 w 137"/>
              <a:gd name="T41" fmla="*/ 0 h 152"/>
              <a:gd name="T42" fmla="*/ 81 w 137"/>
              <a:gd name="T43" fmla="*/ 1 h 152"/>
              <a:gd name="T44" fmla="*/ 97 w 137"/>
              <a:gd name="T45" fmla="*/ 6 h 152"/>
              <a:gd name="T46" fmla="*/ 110 w 137"/>
              <a:gd name="T47" fmla="*/ 14 h 152"/>
              <a:gd name="T48" fmla="*/ 121 w 137"/>
              <a:gd name="T49" fmla="*/ 26 h 152"/>
              <a:gd name="T50" fmla="*/ 128 w 137"/>
              <a:gd name="T51" fmla="*/ 41 h 152"/>
              <a:gd name="T52" fmla="*/ 131 w 137"/>
              <a:gd name="T53" fmla="*/ 58 h 152"/>
              <a:gd name="T54" fmla="*/ 133 w 137"/>
              <a:gd name="T55" fmla="*/ 76 h 152"/>
              <a:gd name="T56" fmla="*/ 131 w 137"/>
              <a:gd name="T57" fmla="*/ 87 h 152"/>
              <a:gd name="T58" fmla="*/ 128 w 137"/>
              <a:gd name="T59" fmla="*/ 99 h 152"/>
              <a:gd name="T60" fmla="*/ 123 w 137"/>
              <a:gd name="T61" fmla="*/ 109 h 152"/>
              <a:gd name="T62" fmla="*/ 119 w 137"/>
              <a:gd name="T63" fmla="*/ 118 h 152"/>
              <a:gd name="T64" fmla="*/ 97 w 137"/>
              <a:gd name="T65" fmla="*/ 102 h 152"/>
              <a:gd name="T66" fmla="*/ 100 w 137"/>
              <a:gd name="T67" fmla="*/ 93 h 152"/>
              <a:gd name="T68" fmla="*/ 103 w 137"/>
              <a:gd name="T69" fmla="*/ 82 h 152"/>
              <a:gd name="T70" fmla="*/ 104 w 137"/>
              <a:gd name="T71" fmla="*/ 71 h 152"/>
              <a:gd name="T72" fmla="*/ 103 w 137"/>
              <a:gd name="T73" fmla="*/ 57 h 152"/>
              <a:gd name="T74" fmla="*/ 99 w 137"/>
              <a:gd name="T75" fmla="*/ 45 h 152"/>
              <a:gd name="T76" fmla="*/ 94 w 137"/>
              <a:gd name="T77" fmla="*/ 35 h 152"/>
              <a:gd name="T78" fmla="*/ 84 w 137"/>
              <a:gd name="T79" fmla="*/ 27 h 152"/>
              <a:gd name="T80" fmla="*/ 74 w 137"/>
              <a:gd name="T81" fmla="*/ 24 h 152"/>
              <a:gd name="T82" fmla="*/ 63 w 137"/>
              <a:gd name="T83" fmla="*/ 24 h 152"/>
              <a:gd name="T84" fmla="*/ 51 w 137"/>
              <a:gd name="T85" fmla="*/ 26 h 152"/>
              <a:gd name="T86" fmla="*/ 41 w 137"/>
              <a:gd name="T87" fmla="*/ 32 h 152"/>
              <a:gd name="T88" fmla="*/ 34 w 137"/>
              <a:gd name="T89" fmla="*/ 41 h 152"/>
              <a:gd name="T90" fmla="*/ 31 w 137"/>
              <a:gd name="T91" fmla="*/ 53 h 152"/>
              <a:gd name="T92" fmla="*/ 28 w 137"/>
              <a:gd name="T93" fmla="*/ 65 h 152"/>
              <a:gd name="T94" fmla="*/ 28 w 137"/>
              <a:gd name="T95" fmla="*/ 79 h 152"/>
              <a:gd name="T96" fmla="*/ 31 w 137"/>
              <a:gd name="T97" fmla="*/ 92 h 152"/>
              <a:gd name="T98" fmla="*/ 36 w 137"/>
              <a:gd name="T99" fmla="*/ 103 h 152"/>
              <a:gd name="T100" fmla="*/ 45 w 137"/>
              <a:gd name="T101" fmla="*/ 112 h 152"/>
              <a:gd name="T102" fmla="*/ 55 w 137"/>
              <a:gd name="T103" fmla="*/ 117 h 152"/>
              <a:gd name="T104" fmla="*/ 66 w 137"/>
              <a:gd name="T105" fmla="*/ 118 h 152"/>
              <a:gd name="T106" fmla="*/ 76 w 137"/>
              <a:gd name="T107" fmla="*/ 117 h 152"/>
              <a:gd name="T108" fmla="*/ 68 w 137"/>
              <a:gd name="T109" fmla="*/ 111 h 152"/>
              <a:gd name="T110" fmla="*/ 67 w 137"/>
              <a:gd name="T111" fmla="*/ 92 h 152"/>
              <a:gd name="T112" fmla="*/ 79 w 137"/>
              <a:gd name="T113" fmla="*/ 97 h 152"/>
              <a:gd name="T114" fmla="*/ 89 w 137"/>
              <a:gd name="T115" fmla="*/ 103 h 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52"/>
              <a:gd name="T176" fmla="*/ 137 w 137"/>
              <a:gd name="T177" fmla="*/ 152 h 1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52">
                <a:moveTo>
                  <a:pt x="115" y="121"/>
                </a:moveTo>
                <a:lnTo>
                  <a:pt x="116" y="123"/>
                </a:lnTo>
                <a:lnTo>
                  <a:pt x="118" y="123"/>
                </a:lnTo>
                <a:lnTo>
                  <a:pt x="118" y="124"/>
                </a:lnTo>
                <a:lnTo>
                  <a:pt x="119" y="124"/>
                </a:lnTo>
                <a:lnTo>
                  <a:pt x="120" y="125"/>
                </a:lnTo>
                <a:lnTo>
                  <a:pt x="121" y="125"/>
                </a:lnTo>
                <a:lnTo>
                  <a:pt x="121" y="126"/>
                </a:lnTo>
                <a:lnTo>
                  <a:pt x="122" y="126"/>
                </a:lnTo>
                <a:lnTo>
                  <a:pt x="123" y="127"/>
                </a:lnTo>
                <a:lnTo>
                  <a:pt x="124" y="127"/>
                </a:lnTo>
                <a:lnTo>
                  <a:pt x="126" y="128"/>
                </a:lnTo>
                <a:lnTo>
                  <a:pt x="127" y="128"/>
                </a:lnTo>
                <a:lnTo>
                  <a:pt x="128" y="128"/>
                </a:lnTo>
                <a:lnTo>
                  <a:pt x="128" y="129"/>
                </a:lnTo>
                <a:lnTo>
                  <a:pt x="129" y="129"/>
                </a:lnTo>
                <a:lnTo>
                  <a:pt x="130" y="131"/>
                </a:lnTo>
                <a:lnTo>
                  <a:pt x="131" y="131"/>
                </a:lnTo>
                <a:lnTo>
                  <a:pt x="133" y="131"/>
                </a:lnTo>
                <a:lnTo>
                  <a:pt x="133" y="132"/>
                </a:lnTo>
                <a:lnTo>
                  <a:pt x="134" y="132"/>
                </a:lnTo>
                <a:lnTo>
                  <a:pt x="135" y="132"/>
                </a:lnTo>
                <a:lnTo>
                  <a:pt x="135" y="133"/>
                </a:lnTo>
                <a:lnTo>
                  <a:pt x="136" y="133"/>
                </a:lnTo>
                <a:lnTo>
                  <a:pt x="137" y="133"/>
                </a:lnTo>
                <a:lnTo>
                  <a:pt x="127" y="152"/>
                </a:lnTo>
                <a:lnTo>
                  <a:pt x="126" y="152"/>
                </a:lnTo>
                <a:lnTo>
                  <a:pt x="124" y="152"/>
                </a:lnTo>
                <a:lnTo>
                  <a:pt x="124" y="151"/>
                </a:lnTo>
                <a:lnTo>
                  <a:pt x="123" y="151"/>
                </a:lnTo>
                <a:lnTo>
                  <a:pt x="122" y="151"/>
                </a:lnTo>
                <a:lnTo>
                  <a:pt x="121" y="150"/>
                </a:lnTo>
                <a:lnTo>
                  <a:pt x="120" y="150"/>
                </a:lnTo>
                <a:lnTo>
                  <a:pt x="119" y="150"/>
                </a:lnTo>
                <a:lnTo>
                  <a:pt x="119" y="149"/>
                </a:lnTo>
                <a:lnTo>
                  <a:pt x="118" y="149"/>
                </a:lnTo>
                <a:lnTo>
                  <a:pt x="116" y="149"/>
                </a:lnTo>
                <a:lnTo>
                  <a:pt x="116" y="148"/>
                </a:lnTo>
                <a:lnTo>
                  <a:pt x="115" y="148"/>
                </a:lnTo>
                <a:lnTo>
                  <a:pt x="114" y="148"/>
                </a:lnTo>
                <a:lnTo>
                  <a:pt x="114" y="147"/>
                </a:lnTo>
                <a:lnTo>
                  <a:pt x="113" y="147"/>
                </a:lnTo>
                <a:lnTo>
                  <a:pt x="112" y="145"/>
                </a:lnTo>
                <a:lnTo>
                  <a:pt x="111" y="144"/>
                </a:lnTo>
                <a:lnTo>
                  <a:pt x="110" y="144"/>
                </a:lnTo>
                <a:lnTo>
                  <a:pt x="108" y="143"/>
                </a:lnTo>
                <a:lnTo>
                  <a:pt x="107" y="142"/>
                </a:lnTo>
                <a:lnTo>
                  <a:pt x="106" y="142"/>
                </a:lnTo>
                <a:lnTo>
                  <a:pt x="105" y="141"/>
                </a:lnTo>
                <a:lnTo>
                  <a:pt x="104" y="141"/>
                </a:lnTo>
                <a:lnTo>
                  <a:pt x="104" y="140"/>
                </a:lnTo>
                <a:lnTo>
                  <a:pt x="103" y="140"/>
                </a:lnTo>
                <a:lnTo>
                  <a:pt x="102" y="139"/>
                </a:lnTo>
                <a:lnTo>
                  <a:pt x="100" y="139"/>
                </a:lnTo>
                <a:lnTo>
                  <a:pt x="99" y="137"/>
                </a:lnTo>
                <a:lnTo>
                  <a:pt x="99" y="136"/>
                </a:lnTo>
                <a:lnTo>
                  <a:pt x="98" y="136"/>
                </a:lnTo>
                <a:lnTo>
                  <a:pt x="97" y="135"/>
                </a:lnTo>
                <a:lnTo>
                  <a:pt x="96" y="136"/>
                </a:lnTo>
                <a:lnTo>
                  <a:pt x="95" y="136"/>
                </a:lnTo>
                <a:lnTo>
                  <a:pt x="94" y="136"/>
                </a:lnTo>
                <a:lnTo>
                  <a:pt x="92" y="137"/>
                </a:lnTo>
                <a:lnTo>
                  <a:pt x="91" y="137"/>
                </a:lnTo>
                <a:lnTo>
                  <a:pt x="90" y="137"/>
                </a:lnTo>
                <a:lnTo>
                  <a:pt x="89" y="139"/>
                </a:lnTo>
                <a:lnTo>
                  <a:pt x="88" y="139"/>
                </a:lnTo>
                <a:lnTo>
                  <a:pt x="87" y="139"/>
                </a:lnTo>
                <a:lnTo>
                  <a:pt x="86" y="140"/>
                </a:lnTo>
                <a:lnTo>
                  <a:pt x="84" y="140"/>
                </a:lnTo>
                <a:lnTo>
                  <a:pt x="83" y="140"/>
                </a:lnTo>
                <a:lnTo>
                  <a:pt x="82" y="140"/>
                </a:lnTo>
                <a:lnTo>
                  <a:pt x="81" y="140"/>
                </a:lnTo>
                <a:lnTo>
                  <a:pt x="80" y="140"/>
                </a:lnTo>
                <a:lnTo>
                  <a:pt x="79" y="141"/>
                </a:lnTo>
                <a:lnTo>
                  <a:pt x="78" y="141"/>
                </a:lnTo>
                <a:lnTo>
                  <a:pt x="76" y="141"/>
                </a:lnTo>
                <a:lnTo>
                  <a:pt x="75" y="141"/>
                </a:lnTo>
                <a:lnTo>
                  <a:pt x="74" y="141"/>
                </a:lnTo>
                <a:lnTo>
                  <a:pt x="73" y="141"/>
                </a:lnTo>
                <a:lnTo>
                  <a:pt x="72" y="141"/>
                </a:lnTo>
                <a:lnTo>
                  <a:pt x="71" y="141"/>
                </a:lnTo>
                <a:lnTo>
                  <a:pt x="69" y="141"/>
                </a:lnTo>
                <a:lnTo>
                  <a:pt x="68" y="141"/>
                </a:lnTo>
                <a:lnTo>
                  <a:pt x="67" y="141"/>
                </a:lnTo>
                <a:lnTo>
                  <a:pt x="65" y="141"/>
                </a:lnTo>
                <a:lnTo>
                  <a:pt x="63" y="141"/>
                </a:lnTo>
                <a:lnTo>
                  <a:pt x="61" y="141"/>
                </a:lnTo>
                <a:lnTo>
                  <a:pt x="59" y="141"/>
                </a:lnTo>
                <a:lnTo>
                  <a:pt x="57" y="141"/>
                </a:lnTo>
                <a:lnTo>
                  <a:pt x="56" y="141"/>
                </a:lnTo>
                <a:lnTo>
                  <a:pt x="53" y="141"/>
                </a:lnTo>
                <a:lnTo>
                  <a:pt x="52" y="140"/>
                </a:lnTo>
                <a:lnTo>
                  <a:pt x="50" y="140"/>
                </a:lnTo>
                <a:lnTo>
                  <a:pt x="49" y="140"/>
                </a:lnTo>
                <a:lnTo>
                  <a:pt x="47" y="139"/>
                </a:lnTo>
                <a:lnTo>
                  <a:pt x="45" y="139"/>
                </a:lnTo>
                <a:lnTo>
                  <a:pt x="43" y="139"/>
                </a:lnTo>
                <a:lnTo>
                  <a:pt x="42" y="137"/>
                </a:lnTo>
                <a:lnTo>
                  <a:pt x="41" y="137"/>
                </a:lnTo>
                <a:lnTo>
                  <a:pt x="39" y="136"/>
                </a:lnTo>
                <a:lnTo>
                  <a:pt x="37" y="136"/>
                </a:lnTo>
                <a:lnTo>
                  <a:pt x="36" y="135"/>
                </a:lnTo>
                <a:lnTo>
                  <a:pt x="34" y="135"/>
                </a:lnTo>
                <a:lnTo>
                  <a:pt x="33" y="134"/>
                </a:lnTo>
                <a:lnTo>
                  <a:pt x="32" y="133"/>
                </a:lnTo>
                <a:lnTo>
                  <a:pt x="31" y="133"/>
                </a:lnTo>
                <a:lnTo>
                  <a:pt x="28" y="132"/>
                </a:lnTo>
                <a:lnTo>
                  <a:pt x="27" y="131"/>
                </a:lnTo>
                <a:lnTo>
                  <a:pt x="26" y="129"/>
                </a:lnTo>
                <a:lnTo>
                  <a:pt x="25" y="129"/>
                </a:lnTo>
                <a:lnTo>
                  <a:pt x="24" y="128"/>
                </a:lnTo>
                <a:lnTo>
                  <a:pt x="22" y="127"/>
                </a:lnTo>
                <a:lnTo>
                  <a:pt x="21" y="126"/>
                </a:lnTo>
                <a:lnTo>
                  <a:pt x="20" y="125"/>
                </a:lnTo>
                <a:lnTo>
                  <a:pt x="19" y="124"/>
                </a:lnTo>
                <a:lnTo>
                  <a:pt x="18" y="123"/>
                </a:lnTo>
                <a:lnTo>
                  <a:pt x="17" y="121"/>
                </a:lnTo>
                <a:lnTo>
                  <a:pt x="16" y="120"/>
                </a:lnTo>
                <a:lnTo>
                  <a:pt x="14" y="119"/>
                </a:lnTo>
                <a:lnTo>
                  <a:pt x="13" y="118"/>
                </a:lnTo>
                <a:lnTo>
                  <a:pt x="12" y="117"/>
                </a:lnTo>
                <a:lnTo>
                  <a:pt x="11" y="116"/>
                </a:lnTo>
                <a:lnTo>
                  <a:pt x="11" y="113"/>
                </a:lnTo>
                <a:lnTo>
                  <a:pt x="10" y="112"/>
                </a:lnTo>
                <a:lnTo>
                  <a:pt x="9" y="111"/>
                </a:lnTo>
                <a:lnTo>
                  <a:pt x="8" y="110"/>
                </a:lnTo>
                <a:lnTo>
                  <a:pt x="8" y="108"/>
                </a:lnTo>
                <a:lnTo>
                  <a:pt x="6" y="107"/>
                </a:lnTo>
                <a:lnTo>
                  <a:pt x="6" y="105"/>
                </a:lnTo>
                <a:lnTo>
                  <a:pt x="5" y="103"/>
                </a:lnTo>
                <a:lnTo>
                  <a:pt x="4" y="102"/>
                </a:lnTo>
                <a:lnTo>
                  <a:pt x="4" y="101"/>
                </a:lnTo>
                <a:lnTo>
                  <a:pt x="3" y="99"/>
                </a:lnTo>
                <a:lnTo>
                  <a:pt x="3" y="97"/>
                </a:lnTo>
                <a:lnTo>
                  <a:pt x="3" y="95"/>
                </a:lnTo>
                <a:lnTo>
                  <a:pt x="2" y="94"/>
                </a:lnTo>
                <a:lnTo>
                  <a:pt x="2" y="92"/>
                </a:lnTo>
                <a:lnTo>
                  <a:pt x="2" y="90"/>
                </a:lnTo>
                <a:lnTo>
                  <a:pt x="1" y="88"/>
                </a:lnTo>
                <a:lnTo>
                  <a:pt x="1" y="86"/>
                </a:lnTo>
                <a:lnTo>
                  <a:pt x="1" y="85"/>
                </a:lnTo>
                <a:lnTo>
                  <a:pt x="1" y="82"/>
                </a:lnTo>
                <a:lnTo>
                  <a:pt x="0" y="80"/>
                </a:lnTo>
                <a:lnTo>
                  <a:pt x="0" y="79"/>
                </a:lnTo>
                <a:lnTo>
                  <a:pt x="0" y="77"/>
                </a:lnTo>
                <a:lnTo>
                  <a:pt x="0" y="74"/>
                </a:lnTo>
                <a:lnTo>
                  <a:pt x="0" y="72"/>
                </a:lnTo>
                <a:lnTo>
                  <a:pt x="0" y="71"/>
                </a:lnTo>
                <a:lnTo>
                  <a:pt x="0" y="69"/>
                </a:lnTo>
                <a:lnTo>
                  <a:pt x="0" y="66"/>
                </a:lnTo>
                <a:lnTo>
                  <a:pt x="0" y="64"/>
                </a:lnTo>
                <a:lnTo>
                  <a:pt x="0" y="62"/>
                </a:lnTo>
                <a:lnTo>
                  <a:pt x="0" y="61"/>
                </a:lnTo>
                <a:lnTo>
                  <a:pt x="1" y="58"/>
                </a:lnTo>
                <a:lnTo>
                  <a:pt x="1" y="56"/>
                </a:lnTo>
                <a:lnTo>
                  <a:pt x="1" y="55"/>
                </a:lnTo>
                <a:lnTo>
                  <a:pt x="1" y="53"/>
                </a:lnTo>
                <a:lnTo>
                  <a:pt x="2" y="52"/>
                </a:lnTo>
                <a:lnTo>
                  <a:pt x="2" y="49"/>
                </a:lnTo>
                <a:lnTo>
                  <a:pt x="2" y="47"/>
                </a:lnTo>
                <a:lnTo>
                  <a:pt x="3" y="46"/>
                </a:lnTo>
                <a:lnTo>
                  <a:pt x="3" y="44"/>
                </a:lnTo>
                <a:lnTo>
                  <a:pt x="3" y="42"/>
                </a:lnTo>
                <a:lnTo>
                  <a:pt x="4" y="41"/>
                </a:lnTo>
                <a:lnTo>
                  <a:pt x="4" y="39"/>
                </a:lnTo>
                <a:lnTo>
                  <a:pt x="5" y="38"/>
                </a:lnTo>
                <a:lnTo>
                  <a:pt x="6" y="35"/>
                </a:lnTo>
                <a:lnTo>
                  <a:pt x="6" y="34"/>
                </a:lnTo>
                <a:lnTo>
                  <a:pt x="8" y="33"/>
                </a:lnTo>
                <a:lnTo>
                  <a:pt x="8" y="32"/>
                </a:lnTo>
                <a:lnTo>
                  <a:pt x="9" y="30"/>
                </a:lnTo>
                <a:lnTo>
                  <a:pt x="10" y="29"/>
                </a:lnTo>
                <a:lnTo>
                  <a:pt x="11" y="27"/>
                </a:lnTo>
                <a:lnTo>
                  <a:pt x="11" y="26"/>
                </a:lnTo>
                <a:lnTo>
                  <a:pt x="12" y="25"/>
                </a:lnTo>
                <a:lnTo>
                  <a:pt x="13" y="23"/>
                </a:lnTo>
                <a:lnTo>
                  <a:pt x="14" y="22"/>
                </a:lnTo>
                <a:lnTo>
                  <a:pt x="16" y="21"/>
                </a:lnTo>
                <a:lnTo>
                  <a:pt x="17" y="19"/>
                </a:lnTo>
                <a:lnTo>
                  <a:pt x="18" y="18"/>
                </a:lnTo>
                <a:lnTo>
                  <a:pt x="19" y="17"/>
                </a:lnTo>
                <a:lnTo>
                  <a:pt x="20" y="16"/>
                </a:lnTo>
                <a:lnTo>
                  <a:pt x="21" y="15"/>
                </a:lnTo>
                <a:lnTo>
                  <a:pt x="22" y="14"/>
                </a:lnTo>
                <a:lnTo>
                  <a:pt x="24" y="13"/>
                </a:lnTo>
                <a:lnTo>
                  <a:pt x="25" y="13"/>
                </a:lnTo>
                <a:lnTo>
                  <a:pt x="26" y="11"/>
                </a:lnTo>
                <a:lnTo>
                  <a:pt x="27" y="10"/>
                </a:lnTo>
                <a:lnTo>
                  <a:pt x="28" y="9"/>
                </a:lnTo>
                <a:lnTo>
                  <a:pt x="31" y="9"/>
                </a:lnTo>
                <a:lnTo>
                  <a:pt x="32" y="8"/>
                </a:lnTo>
                <a:lnTo>
                  <a:pt x="33" y="7"/>
                </a:lnTo>
                <a:lnTo>
                  <a:pt x="34" y="7"/>
                </a:lnTo>
                <a:lnTo>
                  <a:pt x="35" y="6"/>
                </a:lnTo>
                <a:lnTo>
                  <a:pt x="37" y="5"/>
                </a:lnTo>
                <a:lnTo>
                  <a:pt x="39" y="5"/>
                </a:lnTo>
                <a:lnTo>
                  <a:pt x="40" y="3"/>
                </a:lnTo>
                <a:lnTo>
                  <a:pt x="42" y="3"/>
                </a:lnTo>
                <a:lnTo>
                  <a:pt x="43" y="3"/>
                </a:lnTo>
                <a:lnTo>
                  <a:pt x="45" y="2"/>
                </a:lnTo>
                <a:lnTo>
                  <a:pt x="47" y="2"/>
                </a:lnTo>
                <a:lnTo>
                  <a:pt x="48" y="1"/>
                </a:lnTo>
                <a:lnTo>
                  <a:pt x="50" y="1"/>
                </a:lnTo>
                <a:lnTo>
                  <a:pt x="51" y="1"/>
                </a:lnTo>
                <a:lnTo>
                  <a:pt x="53" y="1"/>
                </a:lnTo>
                <a:lnTo>
                  <a:pt x="55" y="0"/>
                </a:lnTo>
                <a:lnTo>
                  <a:pt x="57" y="0"/>
                </a:lnTo>
                <a:lnTo>
                  <a:pt x="59" y="0"/>
                </a:lnTo>
                <a:lnTo>
                  <a:pt x="60" y="0"/>
                </a:lnTo>
                <a:lnTo>
                  <a:pt x="63" y="0"/>
                </a:lnTo>
                <a:lnTo>
                  <a:pt x="64" y="0"/>
                </a:lnTo>
                <a:lnTo>
                  <a:pt x="66" y="0"/>
                </a:lnTo>
                <a:lnTo>
                  <a:pt x="68" y="0"/>
                </a:lnTo>
                <a:lnTo>
                  <a:pt x="69" y="0"/>
                </a:lnTo>
                <a:lnTo>
                  <a:pt x="72" y="0"/>
                </a:lnTo>
                <a:lnTo>
                  <a:pt x="74" y="0"/>
                </a:lnTo>
                <a:lnTo>
                  <a:pt x="75" y="0"/>
                </a:lnTo>
                <a:lnTo>
                  <a:pt x="78" y="0"/>
                </a:lnTo>
                <a:lnTo>
                  <a:pt x="79" y="1"/>
                </a:lnTo>
                <a:lnTo>
                  <a:pt x="81" y="1"/>
                </a:lnTo>
                <a:lnTo>
                  <a:pt x="82" y="1"/>
                </a:lnTo>
                <a:lnTo>
                  <a:pt x="84" y="1"/>
                </a:lnTo>
                <a:lnTo>
                  <a:pt x="86" y="2"/>
                </a:lnTo>
                <a:lnTo>
                  <a:pt x="87" y="2"/>
                </a:lnTo>
                <a:lnTo>
                  <a:pt x="89" y="3"/>
                </a:lnTo>
                <a:lnTo>
                  <a:pt x="90" y="3"/>
                </a:lnTo>
                <a:lnTo>
                  <a:pt x="92" y="3"/>
                </a:lnTo>
                <a:lnTo>
                  <a:pt x="94" y="5"/>
                </a:lnTo>
                <a:lnTo>
                  <a:pt x="95" y="5"/>
                </a:lnTo>
                <a:lnTo>
                  <a:pt x="97" y="6"/>
                </a:lnTo>
                <a:lnTo>
                  <a:pt x="98" y="7"/>
                </a:lnTo>
                <a:lnTo>
                  <a:pt x="99" y="7"/>
                </a:lnTo>
                <a:lnTo>
                  <a:pt x="100" y="8"/>
                </a:lnTo>
                <a:lnTo>
                  <a:pt x="102" y="9"/>
                </a:lnTo>
                <a:lnTo>
                  <a:pt x="104" y="9"/>
                </a:lnTo>
                <a:lnTo>
                  <a:pt x="105" y="10"/>
                </a:lnTo>
                <a:lnTo>
                  <a:pt x="106" y="11"/>
                </a:lnTo>
                <a:lnTo>
                  <a:pt x="107" y="13"/>
                </a:lnTo>
                <a:lnTo>
                  <a:pt x="108" y="13"/>
                </a:lnTo>
                <a:lnTo>
                  <a:pt x="110" y="14"/>
                </a:lnTo>
                <a:lnTo>
                  <a:pt x="111" y="15"/>
                </a:lnTo>
                <a:lnTo>
                  <a:pt x="112" y="16"/>
                </a:lnTo>
                <a:lnTo>
                  <a:pt x="113" y="17"/>
                </a:lnTo>
                <a:lnTo>
                  <a:pt x="114" y="18"/>
                </a:lnTo>
                <a:lnTo>
                  <a:pt x="115" y="19"/>
                </a:lnTo>
                <a:lnTo>
                  <a:pt x="116" y="21"/>
                </a:lnTo>
                <a:lnTo>
                  <a:pt x="118" y="22"/>
                </a:lnTo>
                <a:lnTo>
                  <a:pt x="119" y="23"/>
                </a:lnTo>
                <a:lnTo>
                  <a:pt x="120" y="25"/>
                </a:lnTo>
                <a:lnTo>
                  <a:pt x="121" y="26"/>
                </a:lnTo>
                <a:lnTo>
                  <a:pt x="121" y="27"/>
                </a:lnTo>
                <a:lnTo>
                  <a:pt x="122" y="29"/>
                </a:lnTo>
                <a:lnTo>
                  <a:pt x="123" y="30"/>
                </a:lnTo>
                <a:lnTo>
                  <a:pt x="123" y="32"/>
                </a:lnTo>
                <a:lnTo>
                  <a:pt x="124" y="33"/>
                </a:lnTo>
                <a:lnTo>
                  <a:pt x="126" y="34"/>
                </a:lnTo>
                <a:lnTo>
                  <a:pt x="126" y="35"/>
                </a:lnTo>
                <a:lnTo>
                  <a:pt x="127" y="38"/>
                </a:lnTo>
                <a:lnTo>
                  <a:pt x="127" y="39"/>
                </a:lnTo>
                <a:lnTo>
                  <a:pt x="128" y="41"/>
                </a:lnTo>
                <a:lnTo>
                  <a:pt x="128" y="42"/>
                </a:lnTo>
                <a:lnTo>
                  <a:pt x="129" y="44"/>
                </a:lnTo>
                <a:lnTo>
                  <a:pt x="129" y="46"/>
                </a:lnTo>
                <a:lnTo>
                  <a:pt x="130" y="47"/>
                </a:lnTo>
                <a:lnTo>
                  <a:pt x="130" y="49"/>
                </a:lnTo>
                <a:lnTo>
                  <a:pt x="130" y="52"/>
                </a:lnTo>
                <a:lnTo>
                  <a:pt x="131" y="53"/>
                </a:lnTo>
                <a:lnTo>
                  <a:pt x="131" y="55"/>
                </a:lnTo>
                <a:lnTo>
                  <a:pt x="131" y="56"/>
                </a:lnTo>
                <a:lnTo>
                  <a:pt x="131" y="58"/>
                </a:lnTo>
                <a:lnTo>
                  <a:pt x="131" y="61"/>
                </a:lnTo>
                <a:lnTo>
                  <a:pt x="133" y="62"/>
                </a:lnTo>
                <a:lnTo>
                  <a:pt x="133" y="64"/>
                </a:lnTo>
                <a:lnTo>
                  <a:pt x="133" y="66"/>
                </a:lnTo>
                <a:lnTo>
                  <a:pt x="133" y="69"/>
                </a:lnTo>
                <a:lnTo>
                  <a:pt x="133" y="71"/>
                </a:lnTo>
                <a:lnTo>
                  <a:pt x="133" y="72"/>
                </a:lnTo>
                <a:lnTo>
                  <a:pt x="133" y="73"/>
                </a:lnTo>
                <a:lnTo>
                  <a:pt x="133" y="74"/>
                </a:lnTo>
                <a:lnTo>
                  <a:pt x="133" y="76"/>
                </a:lnTo>
                <a:lnTo>
                  <a:pt x="133" y="77"/>
                </a:lnTo>
                <a:lnTo>
                  <a:pt x="133" y="78"/>
                </a:lnTo>
                <a:lnTo>
                  <a:pt x="131" y="79"/>
                </a:lnTo>
                <a:lnTo>
                  <a:pt x="131" y="80"/>
                </a:lnTo>
                <a:lnTo>
                  <a:pt x="131" y="81"/>
                </a:lnTo>
                <a:lnTo>
                  <a:pt x="131" y="82"/>
                </a:lnTo>
                <a:lnTo>
                  <a:pt x="131" y="84"/>
                </a:lnTo>
                <a:lnTo>
                  <a:pt x="131" y="85"/>
                </a:lnTo>
                <a:lnTo>
                  <a:pt x="131" y="86"/>
                </a:lnTo>
                <a:lnTo>
                  <a:pt x="131" y="87"/>
                </a:lnTo>
                <a:lnTo>
                  <a:pt x="131" y="88"/>
                </a:lnTo>
                <a:lnTo>
                  <a:pt x="130" y="89"/>
                </a:lnTo>
                <a:lnTo>
                  <a:pt x="130" y="90"/>
                </a:lnTo>
                <a:lnTo>
                  <a:pt x="130" y="92"/>
                </a:lnTo>
                <a:lnTo>
                  <a:pt x="130" y="93"/>
                </a:lnTo>
                <a:lnTo>
                  <a:pt x="130" y="94"/>
                </a:lnTo>
                <a:lnTo>
                  <a:pt x="129" y="95"/>
                </a:lnTo>
                <a:lnTo>
                  <a:pt x="129" y="96"/>
                </a:lnTo>
                <a:lnTo>
                  <a:pt x="129" y="97"/>
                </a:lnTo>
                <a:lnTo>
                  <a:pt x="128" y="99"/>
                </a:lnTo>
                <a:lnTo>
                  <a:pt x="128" y="100"/>
                </a:lnTo>
                <a:lnTo>
                  <a:pt x="128" y="101"/>
                </a:lnTo>
                <a:lnTo>
                  <a:pt x="127" y="102"/>
                </a:lnTo>
                <a:lnTo>
                  <a:pt x="127" y="103"/>
                </a:lnTo>
                <a:lnTo>
                  <a:pt x="127" y="104"/>
                </a:lnTo>
                <a:lnTo>
                  <a:pt x="126" y="105"/>
                </a:lnTo>
                <a:lnTo>
                  <a:pt x="126" y="107"/>
                </a:lnTo>
                <a:lnTo>
                  <a:pt x="124" y="108"/>
                </a:lnTo>
                <a:lnTo>
                  <a:pt x="124" y="109"/>
                </a:lnTo>
                <a:lnTo>
                  <a:pt x="123" y="109"/>
                </a:lnTo>
                <a:lnTo>
                  <a:pt x="123" y="110"/>
                </a:lnTo>
                <a:lnTo>
                  <a:pt x="123" y="111"/>
                </a:lnTo>
                <a:lnTo>
                  <a:pt x="122" y="112"/>
                </a:lnTo>
                <a:lnTo>
                  <a:pt x="122" y="113"/>
                </a:lnTo>
                <a:lnTo>
                  <a:pt x="121" y="113"/>
                </a:lnTo>
                <a:lnTo>
                  <a:pt x="121" y="115"/>
                </a:lnTo>
                <a:lnTo>
                  <a:pt x="120" y="115"/>
                </a:lnTo>
                <a:lnTo>
                  <a:pt x="120" y="116"/>
                </a:lnTo>
                <a:lnTo>
                  <a:pt x="119" y="117"/>
                </a:lnTo>
                <a:lnTo>
                  <a:pt x="119" y="118"/>
                </a:lnTo>
                <a:lnTo>
                  <a:pt x="118" y="119"/>
                </a:lnTo>
                <a:lnTo>
                  <a:pt x="116" y="120"/>
                </a:lnTo>
                <a:lnTo>
                  <a:pt x="115" y="121"/>
                </a:lnTo>
                <a:close/>
                <a:moveTo>
                  <a:pt x="94" y="107"/>
                </a:moveTo>
                <a:lnTo>
                  <a:pt x="94" y="105"/>
                </a:lnTo>
                <a:lnTo>
                  <a:pt x="95" y="104"/>
                </a:lnTo>
                <a:lnTo>
                  <a:pt x="95" y="103"/>
                </a:lnTo>
                <a:lnTo>
                  <a:pt x="96" y="103"/>
                </a:lnTo>
                <a:lnTo>
                  <a:pt x="96" y="102"/>
                </a:lnTo>
                <a:lnTo>
                  <a:pt x="97" y="102"/>
                </a:lnTo>
                <a:lnTo>
                  <a:pt x="97" y="101"/>
                </a:lnTo>
                <a:lnTo>
                  <a:pt x="97" y="100"/>
                </a:lnTo>
                <a:lnTo>
                  <a:pt x="98" y="100"/>
                </a:lnTo>
                <a:lnTo>
                  <a:pt x="98" y="99"/>
                </a:lnTo>
                <a:lnTo>
                  <a:pt x="98" y="97"/>
                </a:lnTo>
                <a:lnTo>
                  <a:pt x="99" y="97"/>
                </a:lnTo>
                <a:lnTo>
                  <a:pt x="99" y="96"/>
                </a:lnTo>
                <a:lnTo>
                  <a:pt x="99" y="95"/>
                </a:lnTo>
                <a:lnTo>
                  <a:pt x="100" y="94"/>
                </a:lnTo>
                <a:lnTo>
                  <a:pt x="100" y="93"/>
                </a:lnTo>
                <a:lnTo>
                  <a:pt x="100" y="92"/>
                </a:lnTo>
                <a:lnTo>
                  <a:pt x="102" y="90"/>
                </a:lnTo>
                <a:lnTo>
                  <a:pt x="102" y="89"/>
                </a:lnTo>
                <a:lnTo>
                  <a:pt x="102" y="88"/>
                </a:lnTo>
                <a:lnTo>
                  <a:pt x="102" y="87"/>
                </a:lnTo>
                <a:lnTo>
                  <a:pt x="103" y="87"/>
                </a:lnTo>
                <a:lnTo>
                  <a:pt x="103" y="86"/>
                </a:lnTo>
                <a:lnTo>
                  <a:pt x="103" y="85"/>
                </a:lnTo>
                <a:lnTo>
                  <a:pt x="103" y="84"/>
                </a:lnTo>
                <a:lnTo>
                  <a:pt x="103" y="82"/>
                </a:lnTo>
                <a:lnTo>
                  <a:pt x="103" y="81"/>
                </a:lnTo>
                <a:lnTo>
                  <a:pt x="103" y="80"/>
                </a:lnTo>
                <a:lnTo>
                  <a:pt x="104" y="79"/>
                </a:lnTo>
                <a:lnTo>
                  <a:pt x="104" y="78"/>
                </a:lnTo>
                <a:lnTo>
                  <a:pt x="104" y="77"/>
                </a:lnTo>
                <a:lnTo>
                  <a:pt x="104" y="76"/>
                </a:lnTo>
                <a:lnTo>
                  <a:pt x="104" y="74"/>
                </a:lnTo>
                <a:lnTo>
                  <a:pt x="104" y="73"/>
                </a:lnTo>
                <a:lnTo>
                  <a:pt x="104" y="72"/>
                </a:lnTo>
                <a:lnTo>
                  <a:pt x="104" y="71"/>
                </a:lnTo>
                <a:lnTo>
                  <a:pt x="104" y="69"/>
                </a:lnTo>
                <a:lnTo>
                  <a:pt x="104" y="68"/>
                </a:lnTo>
                <a:lnTo>
                  <a:pt x="104" y="66"/>
                </a:lnTo>
                <a:lnTo>
                  <a:pt x="104" y="65"/>
                </a:lnTo>
                <a:lnTo>
                  <a:pt x="104" y="63"/>
                </a:lnTo>
                <a:lnTo>
                  <a:pt x="104" y="62"/>
                </a:lnTo>
                <a:lnTo>
                  <a:pt x="103" y="61"/>
                </a:lnTo>
                <a:lnTo>
                  <a:pt x="103" y="60"/>
                </a:lnTo>
                <a:lnTo>
                  <a:pt x="103" y="58"/>
                </a:lnTo>
                <a:lnTo>
                  <a:pt x="103" y="57"/>
                </a:lnTo>
                <a:lnTo>
                  <a:pt x="103" y="56"/>
                </a:lnTo>
                <a:lnTo>
                  <a:pt x="103" y="55"/>
                </a:lnTo>
                <a:lnTo>
                  <a:pt x="102" y="54"/>
                </a:lnTo>
                <a:lnTo>
                  <a:pt x="102" y="52"/>
                </a:lnTo>
                <a:lnTo>
                  <a:pt x="102" y="50"/>
                </a:lnTo>
                <a:lnTo>
                  <a:pt x="100" y="49"/>
                </a:lnTo>
                <a:lnTo>
                  <a:pt x="100" y="48"/>
                </a:lnTo>
                <a:lnTo>
                  <a:pt x="100" y="47"/>
                </a:lnTo>
                <a:lnTo>
                  <a:pt x="99" y="46"/>
                </a:lnTo>
                <a:lnTo>
                  <a:pt x="99" y="45"/>
                </a:lnTo>
                <a:lnTo>
                  <a:pt x="99" y="44"/>
                </a:lnTo>
                <a:lnTo>
                  <a:pt x="98" y="42"/>
                </a:lnTo>
                <a:lnTo>
                  <a:pt x="98" y="41"/>
                </a:lnTo>
                <a:lnTo>
                  <a:pt x="97" y="41"/>
                </a:lnTo>
                <a:lnTo>
                  <a:pt x="97" y="40"/>
                </a:lnTo>
                <a:lnTo>
                  <a:pt x="96" y="39"/>
                </a:lnTo>
                <a:lnTo>
                  <a:pt x="96" y="38"/>
                </a:lnTo>
                <a:lnTo>
                  <a:pt x="95" y="38"/>
                </a:lnTo>
                <a:lnTo>
                  <a:pt x="95" y="37"/>
                </a:lnTo>
                <a:lnTo>
                  <a:pt x="94" y="35"/>
                </a:lnTo>
                <a:lnTo>
                  <a:pt x="92" y="34"/>
                </a:lnTo>
                <a:lnTo>
                  <a:pt x="92" y="33"/>
                </a:lnTo>
                <a:lnTo>
                  <a:pt x="91" y="33"/>
                </a:lnTo>
                <a:lnTo>
                  <a:pt x="90" y="32"/>
                </a:lnTo>
                <a:lnTo>
                  <a:pt x="89" y="31"/>
                </a:lnTo>
                <a:lnTo>
                  <a:pt x="88" y="30"/>
                </a:lnTo>
                <a:lnTo>
                  <a:pt x="87" y="30"/>
                </a:lnTo>
                <a:lnTo>
                  <a:pt x="87" y="29"/>
                </a:lnTo>
                <a:lnTo>
                  <a:pt x="86" y="29"/>
                </a:lnTo>
                <a:lnTo>
                  <a:pt x="84" y="27"/>
                </a:lnTo>
                <a:lnTo>
                  <a:pt x="83" y="27"/>
                </a:lnTo>
                <a:lnTo>
                  <a:pt x="82" y="26"/>
                </a:lnTo>
                <a:lnTo>
                  <a:pt x="81" y="26"/>
                </a:lnTo>
                <a:lnTo>
                  <a:pt x="80" y="25"/>
                </a:lnTo>
                <a:lnTo>
                  <a:pt x="79" y="25"/>
                </a:lnTo>
                <a:lnTo>
                  <a:pt x="78" y="25"/>
                </a:lnTo>
                <a:lnTo>
                  <a:pt x="76" y="25"/>
                </a:lnTo>
                <a:lnTo>
                  <a:pt x="76" y="24"/>
                </a:lnTo>
                <a:lnTo>
                  <a:pt x="75" y="24"/>
                </a:lnTo>
                <a:lnTo>
                  <a:pt x="74" y="24"/>
                </a:lnTo>
                <a:lnTo>
                  <a:pt x="73" y="24"/>
                </a:lnTo>
                <a:lnTo>
                  <a:pt x="72" y="24"/>
                </a:lnTo>
                <a:lnTo>
                  <a:pt x="71" y="24"/>
                </a:lnTo>
                <a:lnTo>
                  <a:pt x="69" y="24"/>
                </a:lnTo>
                <a:lnTo>
                  <a:pt x="68" y="24"/>
                </a:lnTo>
                <a:lnTo>
                  <a:pt x="67" y="23"/>
                </a:lnTo>
                <a:lnTo>
                  <a:pt x="66" y="23"/>
                </a:lnTo>
                <a:lnTo>
                  <a:pt x="65" y="23"/>
                </a:lnTo>
                <a:lnTo>
                  <a:pt x="64" y="24"/>
                </a:lnTo>
                <a:lnTo>
                  <a:pt x="63" y="24"/>
                </a:lnTo>
                <a:lnTo>
                  <a:pt x="61" y="24"/>
                </a:lnTo>
                <a:lnTo>
                  <a:pt x="60" y="24"/>
                </a:lnTo>
                <a:lnTo>
                  <a:pt x="59" y="24"/>
                </a:lnTo>
                <a:lnTo>
                  <a:pt x="58" y="24"/>
                </a:lnTo>
                <a:lnTo>
                  <a:pt x="57" y="24"/>
                </a:lnTo>
                <a:lnTo>
                  <a:pt x="56" y="24"/>
                </a:lnTo>
                <a:lnTo>
                  <a:pt x="55" y="25"/>
                </a:lnTo>
                <a:lnTo>
                  <a:pt x="53" y="25"/>
                </a:lnTo>
                <a:lnTo>
                  <a:pt x="52" y="25"/>
                </a:lnTo>
                <a:lnTo>
                  <a:pt x="51" y="26"/>
                </a:lnTo>
                <a:lnTo>
                  <a:pt x="50" y="26"/>
                </a:lnTo>
                <a:lnTo>
                  <a:pt x="49" y="27"/>
                </a:lnTo>
                <a:lnTo>
                  <a:pt x="48" y="27"/>
                </a:lnTo>
                <a:lnTo>
                  <a:pt x="47" y="29"/>
                </a:lnTo>
                <a:lnTo>
                  <a:pt x="45" y="29"/>
                </a:lnTo>
                <a:lnTo>
                  <a:pt x="45" y="30"/>
                </a:lnTo>
                <a:lnTo>
                  <a:pt x="44" y="30"/>
                </a:lnTo>
                <a:lnTo>
                  <a:pt x="43" y="31"/>
                </a:lnTo>
                <a:lnTo>
                  <a:pt x="42" y="32"/>
                </a:lnTo>
                <a:lnTo>
                  <a:pt x="41" y="32"/>
                </a:lnTo>
                <a:lnTo>
                  <a:pt x="41" y="33"/>
                </a:lnTo>
                <a:lnTo>
                  <a:pt x="40" y="33"/>
                </a:lnTo>
                <a:lnTo>
                  <a:pt x="40" y="34"/>
                </a:lnTo>
                <a:lnTo>
                  <a:pt x="39" y="35"/>
                </a:lnTo>
                <a:lnTo>
                  <a:pt x="37" y="35"/>
                </a:lnTo>
                <a:lnTo>
                  <a:pt x="37" y="37"/>
                </a:lnTo>
                <a:lnTo>
                  <a:pt x="36" y="38"/>
                </a:lnTo>
                <a:lnTo>
                  <a:pt x="35" y="39"/>
                </a:lnTo>
                <a:lnTo>
                  <a:pt x="35" y="40"/>
                </a:lnTo>
                <a:lnTo>
                  <a:pt x="34" y="41"/>
                </a:lnTo>
                <a:lnTo>
                  <a:pt x="34" y="42"/>
                </a:lnTo>
                <a:lnTo>
                  <a:pt x="33" y="44"/>
                </a:lnTo>
                <a:lnTo>
                  <a:pt x="33" y="45"/>
                </a:lnTo>
                <a:lnTo>
                  <a:pt x="32" y="46"/>
                </a:lnTo>
                <a:lnTo>
                  <a:pt x="32" y="47"/>
                </a:lnTo>
                <a:lnTo>
                  <a:pt x="32" y="48"/>
                </a:lnTo>
                <a:lnTo>
                  <a:pt x="31" y="49"/>
                </a:lnTo>
                <a:lnTo>
                  <a:pt x="31" y="50"/>
                </a:lnTo>
                <a:lnTo>
                  <a:pt x="31" y="52"/>
                </a:lnTo>
                <a:lnTo>
                  <a:pt x="31" y="53"/>
                </a:lnTo>
                <a:lnTo>
                  <a:pt x="29" y="54"/>
                </a:lnTo>
                <a:lnTo>
                  <a:pt x="29" y="55"/>
                </a:lnTo>
                <a:lnTo>
                  <a:pt x="29" y="56"/>
                </a:lnTo>
                <a:lnTo>
                  <a:pt x="29" y="57"/>
                </a:lnTo>
                <a:lnTo>
                  <a:pt x="29" y="58"/>
                </a:lnTo>
                <a:lnTo>
                  <a:pt x="28" y="60"/>
                </a:lnTo>
                <a:lnTo>
                  <a:pt x="28" y="61"/>
                </a:lnTo>
                <a:lnTo>
                  <a:pt x="28" y="62"/>
                </a:lnTo>
                <a:lnTo>
                  <a:pt x="28" y="63"/>
                </a:lnTo>
                <a:lnTo>
                  <a:pt x="28" y="65"/>
                </a:lnTo>
                <a:lnTo>
                  <a:pt x="28" y="66"/>
                </a:lnTo>
                <a:lnTo>
                  <a:pt x="28" y="68"/>
                </a:lnTo>
                <a:lnTo>
                  <a:pt x="28" y="69"/>
                </a:lnTo>
                <a:lnTo>
                  <a:pt x="28" y="71"/>
                </a:lnTo>
                <a:lnTo>
                  <a:pt x="28" y="72"/>
                </a:lnTo>
                <a:lnTo>
                  <a:pt x="28" y="73"/>
                </a:lnTo>
                <a:lnTo>
                  <a:pt x="28" y="74"/>
                </a:lnTo>
                <a:lnTo>
                  <a:pt x="28" y="77"/>
                </a:lnTo>
                <a:lnTo>
                  <a:pt x="28" y="78"/>
                </a:lnTo>
                <a:lnTo>
                  <a:pt x="28" y="79"/>
                </a:lnTo>
                <a:lnTo>
                  <a:pt x="28" y="80"/>
                </a:lnTo>
                <a:lnTo>
                  <a:pt x="28" y="81"/>
                </a:lnTo>
                <a:lnTo>
                  <a:pt x="29" y="84"/>
                </a:lnTo>
                <a:lnTo>
                  <a:pt x="29" y="85"/>
                </a:lnTo>
                <a:lnTo>
                  <a:pt x="29" y="86"/>
                </a:lnTo>
                <a:lnTo>
                  <a:pt x="29" y="87"/>
                </a:lnTo>
                <a:lnTo>
                  <a:pt x="29" y="88"/>
                </a:lnTo>
                <a:lnTo>
                  <a:pt x="31" y="89"/>
                </a:lnTo>
                <a:lnTo>
                  <a:pt x="31" y="90"/>
                </a:lnTo>
                <a:lnTo>
                  <a:pt x="31" y="92"/>
                </a:lnTo>
                <a:lnTo>
                  <a:pt x="31" y="93"/>
                </a:lnTo>
                <a:lnTo>
                  <a:pt x="32" y="94"/>
                </a:lnTo>
                <a:lnTo>
                  <a:pt x="32" y="95"/>
                </a:lnTo>
                <a:lnTo>
                  <a:pt x="32" y="96"/>
                </a:lnTo>
                <a:lnTo>
                  <a:pt x="33" y="97"/>
                </a:lnTo>
                <a:lnTo>
                  <a:pt x="34" y="99"/>
                </a:lnTo>
                <a:lnTo>
                  <a:pt x="34" y="100"/>
                </a:lnTo>
                <a:lnTo>
                  <a:pt x="34" y="101"/>
                </a:lnTo>
                <a:lnTo>
                  <a:pt x="35" y="102"/>
                </a:lnTo>
                <a:lnTo>
                  <a:pt x="36" y="103"/>
                </a:lnTo>
                <a:lnTo>
                  <a:pt x="36" y="104"/>
                </a:lnTo>
                <a:lnTo>
                  <a:pt x="37" y="105"/>
                </a:lnTo>
                <a:lnTo>
                  <a:pt x="39" y="107"/>
                </a:lnTo>
                <a:lnTo>
                  <a:pt x="40" y="108"/>
                </a:lnTo>
                <a:lnTo>
                  <a:pt x="41" y="109"/>
                </a:lnTo>
                <a:lnTo>
                  <a:pt x="42" y="110"/>
                </a:lnTo>
                <a:lnTo>
                  <a:pt x="43" y="110"/>
                </a:lnTo>
                <a:lnTo>
                  <a:pt x="43" y="111"/>
                </a:lnTo>
                <a:lnTo>
                  <a:pt x="44" y="111"/>
                </a:lnTo>
                <a:lnTo>
                  <a:pt x="45" y="112"/>
                </a:lnTo>
                <a:lnTo>
                  <a:pt x="47" y="113"/>
                </a:lnTo>
                <a:lnTo>
                  <a:pt x="48" y="113"/>
                </a:lnTo>
                <a:lnTo>
                  <a:pt x="48" y="115"/>
                </a:lnTo>
                <a:lnTo>
                  <a:pt x="49" y="115"/>
                </a:lnTo>
                <a:lnTo>
                  <a:pt x="50" y="115"/>
                </a:lnTo>
                <a:lnTo>
                  <a:pt x="50" y="116"/>
                </a:lnTo>
                <a:lnTo>
                  <a:pt x="51" y="116"/>
                </a:lnTo>
                <a:lnTo>
                  <a:pt x="52" y="116"/>
                </a:lnTo>
                <a:lnTo>
                  <a:pt x="53" y="117"/>
                </a:lnTo>
                <a:lnTo>
                  <a:pt x="55" y="117"/>
                </a:lnTo>
                <a:lnTo>
                  <a:pt x="56" y="117"/>
                </a:lnTo>
                <a:lnTo>
                  <a:pt x="57" y="117"/>
                </a:lnTo>
                <a:lnTo>
                  <a:pt x="58" y="118"/>
                </a:lnTo>
                <a:lnTo>
                  <a:pt x="59" y="118"/>
                </a:lnTo>
                <a:lnTo>
                  <a:pt x="60" y="118"/>
                </a:lnTo>
                <a:lnTo>
                  <a:pt x="61" y="118"/>
                </a:lnTo>
                <a:lnTo>
                  <a:pt x="63" y="118"/>
                </a:lnTo>
                <a:lnTo>
                  <a:pt x="64" y="118"/>
                </a:lnTo>
                <a:lnTo>
                  <a:pt x="65" y="118"/>
                </a:lnTo>
                <a:lnTo>
                  <a:pt x="66" y="118"/>
                </a:lnTo>
                <a:lnTo>
                  <a:pt x="67" y="118"/>
                </a:lnTo>
                <a:lnTo>
                  <a:pt x="68" y="118"/>
                </a:lnTo>
                <a:lnTo>
                  <a:pt x="69" y="118"/>
                </a:lnTo>
                <a:lnTo>
                  <a:pt x="71" y="118"/>
                </a:lnTo>
                <a:lnTo>
                  <a:pt x="72" y="118"/>
                </a:lnTo>
                <a:lnTo>
                  <a:pt x="73" y="118"/>
                </a:lnTo>
                <a:lnTo>
                  <a:pt x="73" y="117"/>
                </a:lnTo>
                <a:lnTo>
                  <a:pt x="74" y="117"/>
                </a:lnTo>
                <a:lnTo>
                  <a:pt x="75" y="117"/>
                </a:lnTo>
                <a:lnTo>
                  <a:pt x="76" y="117"/>
                </a:lnTo>
                <a:lnTo>
                  <a:pt x="76" y="116"/>
                </a:lnTo>
                <a:lnTo>
                  <a:pt x="75" y="116"/>
                </a:lnTo>
                <a:lnTo>
                  <a:pt x="74" y="115"/>
                </a:lnTo>
                <a:lnTo>
                  <a:pt x="73" y="115"/>
                </a:lnTo>
                <a:lnTo>
                  <a:pt x="72" y="113"/>
                </a:lnTo>
                <a:lnTo>
                  <a:pt x="71" y="113"/>
                </a:lnTo>
                <a:lnTo>
                  <a:pt x="71" y="112"/>
                </a:lnTo>
                <a:lnTo>
                  <a:pt x="69" y="112"/>
                </a:lnTo>
                <a:lnTo>
                  <a:pt x="68" y="112"/>
                </a:lnTo>
                <a:lnTo>
                  <a:pt x="68" y="111"/>
                </a:lnTo>
                <a:lnTo>
                  <a:pt x="67" y="111"/>
                </a:lnTo>
                <a:lnTo>
                  <a:pt x="66" y="111"/>
                </a:lnTo>
                <a:lnTo>
                  <a:pt x="66" y="110"/>
                </a:lnTo>
                <a:lnTo>
                  <a:pt x="65" y="110"/>
                </a:lnTo>
                <a:lnTo>
                  <a:pt x="64" y="110"/>
                </a:lnTo>
                <a:lnTo>
                  <a:pt x="63" y="109"/>
                </a:lnTo>
                <a:lnTo>
                  <a:pt x="61" y="109"/>
                </a:lnTo>
                <a:lnTo>
                  <a:pt x="60" y="108"/>
                </a:lnTo>
                <a:lnTo>
                  <a:pt x="59" y="108"/>
                </a:lnTo>
                <a:lnTo>
                  <a:pt x="67" y="92"/>
                </a:lnTo>
                <a:lnTo>
                  <a:pt x="68" y="93"/>
                </a:lnTo>
                <a:lnTo>
                  <a:pt x="69" y="93"/>
                </a:lnTo>
                <a:lnTo>
                  <a:pt x="71" y="93"/>
                </a:lnTo>
                <a:lnTo>
                  <a:pt x="72" y="94"/>
                </a:lnTo>
                <a:lnTo>
                  <a:pt x="73" y="94"/>
                </a:lnTo>
                <a:lnTo>
                  <a:pt x="74" y="95"/>
                </a:lnTo>
                <a:lnTo>
                  <a:pt x="75" y="95"/>
                </a:lnTo>
                <a:lnTo>
                  <a:pt x="76" y="96"/>
                </a:lnTo>
                <a:lnTo>
                  <a:pt x="78" y="96"/>
                </a:lnTo>
                <a:lnTo>
                  <a:pt x="79" y="97"/>
                </a:lnTo>
                <a:lnTo>
                  <a:pt x="80" y="97"/>
                </a:lnTo>
                <a:lnTo>
                  <a:pt x="81" y="97"/>
                </a:lnTo>
                <a:lnTo>
                  <a:pt x="81" y="99"/>
                </a:lnTo>
                <a:lnTo>
                  <a:pt x="82" y="99"/>
                </a:lnTo>
                <a:lnTo>
                  <a:pt x="83" y="100"/>
                </a:lnTo>
                <a:lnTo>
                  <a:pt x="84" y="100"/>
                </a:lnTo>
                <a:lnTo>
                  <a:pt x="86" y="101"/>
                </a:lnTo>
                <a:lnTo>
                  <a:pt x="87" y="102"/>
                </a:lnTo>
                <a:lnTo>
                  <a:pt x="88" y="102"/>
                </a:lnTo>
                <a:lnTo>
                  <a:pt x="89" y="103"/>
                </a:lnTo>
                <a:lnTo>
                  <a:pt x="90" y="104"/>
                </a:lnTo>
                <a:lnTo>
                  <a:pt x="91" y="104"/>
                </a:lnTo>
                <a:lnTo>
                  <a:pt x="91" y="105"/>
                </a:lnTo>
                <a:lnTo>
                  <a:pt x="92" y="105"/>
                </a:lnTo>
                <a:lnTo>
                  <a:pt x="94" y="107"/>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8" name="Freeform 171"/>
          <p:cNvSpPr>
            <a:spLocks/>
          </p:cNvSpPr>
          <p:nvPr/>
        </p:nvSpPr>
        <p:spPr bwMode="auto">
          <a:xfrm>
            <a:off x="6280150" y="2497138"/>
            <a:ext cx="174625" cy="220662"/>
          </a:xfrm>
          <a:custGeom>
            <a:avLst/>
            <a:gdLst>
              <a:gd name="T0" fmla="*/ 29 w 110"/>
              <a:gd name="T1" fmla="*/ 77 h 139"/>
              <a:gd name="T2" fmla="*/ 29 w 110"/>
              <a:gd name="T3" fmla="*/ 83 h 139"/>
              <a:gd name="T4" fmla="*/ 29 w 110"/>
              <a:gd name="T5" fmla="*/ 88 h 139"/>
              <a:gd name="T6" fmla="*/ 29 w 110"/>
              <a:gd name="T7" fmla="*/ 94 h 139"/>
              <a:gd name="T8" fmla="*/ 30 w 110"/>
              <a:gd name="T9" fmla="*/ 99 h 139"/>
              <a:gd name="T10" fmla="*/ 31 w 110"/>
              <a:gd name="T11" fmla="*/ 103 h 139"/>
              <a:gd name="T12" fmla="*/ 35 w 110"/>
              <a:gd name="T13" fmla="*/ 107 h 139"/>
              <a:gd name="T14" fmla="*/ 37 w 110"/>
              <a:gd name="T15" fmla="*/ 110 h 139"/>
              <a:gd name="T16" fmla="*/ 41 w 110"/>
              <a:gd name="T17" fmla="*/ 113 h 139"/>
              <a:gd name="T18" fmla="*/ 47 w 110"/>
              <a:gd name="T19" fmla="*/ 115 h 139"/>
              <a:gd name="T20" fmla="*/ 53 w 110"/>
              <a:gd name="T21" fmla="*/ 116 h 139"/>
              <a:gd name="T22" fmla="*/ 59 w 110"/>
              <a:gd name="T23" fmla="*/ 116 h 139"/>
              <a:gd name="T24" fmla="*/ 64 w 110"/>
              <a:gd name="T25" fmla="*/ 115 h 139"/>
              <a:gd name="T26" fmla="*/ 70 w 110"/>
              <a:gd name="T27" fmla="*/ 114 h 139"/>
              <a:gd name="T28" fmla="*/ 73 w 110"/>
              <a:gd name="T29" fmla="*/ 111 h 139"/>
              <a:gd name="T30" fmla="*/ 78 w 110"/>
              <a:gd name="T31" fmla="*/ 107 h 139"/>
              <a:gd name="T32" fmla="*/ 80 w 110"/>
              <a:gd name="T33" fmla="*/ 103 h 139"/>
              <a:gd name="T34" fmla="*/ 82 w 110"/>
              <a:gd name="T35" fmla="*/ 98 h 139"/>
              <a:gd name="T36" fmla="*/ 82 w 110"/>
              <a:gd name="T37" fmla="*/ 92 h 139"/>
              <a:gd name="T38" fmla="*/ 82 w 110"/>
              <a:gd name="T39" fmla="*/ 86 h 139"/>
              <a:gd name="T40" fmla="*/ 83 w 110"/>
              <a:gd name="T41" fmla="*/ 80 h 139"/>
              <a:gd name="T42" fmla="*/ 83 w 110"/>
              <a:gd name="T43" fmla="*/ 0 h 139"/>
              <a:gd name="T44" fmla="*/ 110 w 110"/>
              <a:gd name="T45" fmla="*/ 77 h 139"/>
              <a:gd name="T46" fmla="*/ 110 w 110"/>
              <a:gd name="T47" fmla="*/ 84 h 139"/>
              <a:gd name="T48" fmla="*/ 109 w 110"/>
              <a:gd name="T49" fmla="*/ 90 h 139"/>
              <a:gd name="T50" fmla="*/ 109 w 110"/>
              <a:gd name="T51" fmla="*/ 95 h 139"/>
              <a:gd name="T52" fmla="*/ 109 w 110"/>
              <a:gd name="T53" fmla="*/ 101 h 139"/>
              <a:gd name="T54" fmla="*/ 108 w 110"/>
              <a:gd name="T55" fmla="*/ 106 h 139"/>
              <a:gd name="T56" fmla="*/ 107 w 110"/>
              <a:gd name="T57" fmla="*/ 111 h 139"/>
              <a:gd name="T58" fmla="*/ 104 w 110"/>
              <a:gd name="T59" fmla="*/ 116 h 139"/>
              <a:gd name="T60" fmla="*/ 102 w 110"/>
              <a:gd name="T61" fmla="*/ 121 h 139"/>
              <a:gd name="T62" fmla="*/ 99 w 110"/>
              <a:gd name="T63" fmla="*/ 124 h 139"/>
              <a:gd name="T64" fmla="*/ 96 w 110"/>
              <a:gd name="T65" fmla="*/ 127 h 139"/>
              <a:gd name="T66" fmla="*/ 93 w 110"/>
              <a:gd name="T67" fmla="*/ 130 h 139"/>
              <a:gd name="T68" fmla="*/ 90 w 110"/>
              <a:gd name="T69" fmla="*/ 132 h 139"/>
              <a:gd name="T70" fmla="*/ 86 w 110"/>
              <a:gd name="T71" fmla="*/ 134 h 139"/>
              <a:gd name="T72" fmla="*/ 82 w 110"/>
              <a:gd name="T73" fmla="*/ 135 h 139"/>
              <a:gd name="T74" fmla="*/ 76 w 110"/>
              <a:gd name="T75" fmla="*/ 138 h 139"/>
              <a:gd name="T76" fmla="*/ 71 w 110"/>
              <a:gd name="T77" fmla="*/ 139 h 139"/>
              <a:gd name="T78" fmla="*/ 65 w 110"/>
              <a:gd name="T79" fmla="*/ 139 h 139"/>
              <a:gd name="T80" fmla="*/ 60 w 110"/>
              <a:gd name="T81" fmla="*/ 139 h 139"/>
              <a:gd name="T82" fmla="*/ 53 w 110"/>
              <a:gd name="T83" fmla="*/ 139 h 139"/>
              <a:gd name="T84" fmla="*/ 47 w 110"/>
              <a:gd name="T85" fmla="*/ 139 h 139"/>
              <a:gd name="T86" fmla="*/ 41 w 110"/>
              <a:gd name="T87" fmla="*/ 139 h 139"/>
              <a:gd name="T88" fmla="*/ 36 w 110"/>
              <a:gd name="T89" fmla="*/ 138 h 139"/>
              <a:gd name="T90" fmla="*/ 30 w 110"/>
              <a:gd name="T91" fmla="*/ 135 h 139"/>
              <a:gd name="T92" fmla="*/ 25 w 110"/>
              <a:gd name="T93" fmla="*/ 134 h 139"/>
              <a:gd name="T94" fmla="*/ 21 w 110"/>
              <a:gd name="T95" fmla="*/ 131 h 139"/>
              <a:gd name="T96" fmla="*/ 17 w 110"/>
              <a:gd name="T97" fmla="*/ 129 h 139"/>
              <a:gd name="T98" fmla="*/ 14 w 110"/>
              <a:gd name="T99" fmla="*/ 126 h 139"/>
              <a:gd name="T100" fmla="*/ 12 w 110"/>
              <a:gd name="T101" fmla="*/ 123 h 139"/>
              <a:gd name="T102" fmla="*/ 9 w 110"/>
              <a:gd name="T103" fmla="*/ 119 h 139"/>
              <a:gd name="T104" fmla="*/ 6 w 110"/>
              <a:gd name="T105" fmla="*/ 116 h 139"/>
              <a:gd name="T106" fmla="*/ 5 w 110"/>
              <a:gd name="T107" fmla="*/ 111 h 139"/>
              <a:gd name="T108" fmla="*/ 4 w 110"/>
              <a:gd name="T109" fmla="*/ 107 h 139"/>
              <a:gd name="T110" fmla="*/ 2 w 110"/>
              <a:gd name="T111" fmla="*/ 101 h 139"/>
              <a:gd name="T112" fmla="*/ 1 w 110"/>
              <a:gd name="T113" fmla="*/ 95 h 139"/>
              <a:gd name="T114" fmla="*/ 1 w 110"/>
              <a:gd name="T115" fmla="*/ 90 h 139"/>
              <a:gd name="T116" fmla="*/ 1 w 110"/>
              <a:gd name="T117" fmla="*/ 84 h 139"/>
              <a:gd name="T118" fmla="*/ 1 w 110"/>
              <a:gd name="T119" fmla="*/ 77 h 1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
              <a:gd name="T181" fmla="*/ 0 h 139"/>
              <a:gd name="T182" fmla="*/ 110 w 110"/>
              <a:gd name="T183" fmla="*/ 139 h 1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 h="139">
                <a:moveTo>
                  <a:pt x="1" y="0"/>
                </a:moveTo>
                <a:lnTo>
                  <a:pt x="29" y="0"/>
                </a:lnTo>
                <a:lnTo>
                  <a:pt x="29" y="75"/>
                </a:lnTo>
                <a:lnTo>
                  <a:pt x="29" y="76"/>
                </a:lnTo>
                <a:lnTo>
                  <a:pt x="29" y="77"/>
                </a:lnTo>
                <a:lnTo>
                  <a:pt x="29" y="78"/>
                </a:lnTo>
                <a:lnTo>
                  <a:pt x="29" y="79"/>
                </a:lnTo>
                <a:lnTo>
                  <a:pt x="29" y="80"/>
                </a:lnTo>
                <a:lnTo>
                  <a:pt x="29" y="82"/>
                </a:lnTo>
                <a:lnTo>
                  <a:pt x="29" y="83"/>
                </a:lnTo>
                <a:lnTo>
                  <a:pt x="29" y="84"/>
                </a:lnTo>
                <a:lnTo>
                  <a:pt x="29" y="85"/>
                </a:lnTo>
                <a:lnTo>
                  <a:pt x="29" y="86"/>
                </a:lnTo>
                <a:lnTo>
                  <a:pt x="29" y="87"/>
                </a:lnTo>
                <a:lnTo>
                  <a:pt x="29" y="88"/>
                </a:lnTo>
                <a:lnTo>
                  <a:pt x="29" y="90"/>
                </a:lnTo>
                <a:lnTo>
                  <a:pt x="29" y="91"/>
                </a:lnTo>
                <a:lnTo>
                  <a:pt x="29" y="92"/>
                </a:lnTo>
                <a:lnTo>
                  <a:pt x="29" y="93"/>
                </a:lnTo>
                <a:lnTo>
                  <a:pt x="29" y="94"/>
                </a:lnTo>
                <a:lnTo>
                  <a:pt x="29" y="95"/>
                </a:lnTo>
                <a:lnTo>
                  <a:pt x="29" y="97"/>
                </a:lnTo>
                <a:lnTo>
                  <a:pt x="29" y="98"/>
                </a:lnTo>
                <a:lnTo>
                  <a:pt x="30" y="98"/>
                </a:lnTo>
                <a:lnTo>
                  <a:pt x="30" y="99"/>
                </a:lnTo>
                <a:lnTo>
                  <a:pt x="30" y="100"/>
                </a:lnTo>
                <a:lnTo>
                  <a:pt x="30" y="101"/>
                </a:lnTo>
                <a:lnTo>
                  <a:pt x="31" y="101"/>
                </a:lnTo>
                <a:lnTo>
                  <a:pt x="31" y="102"/>
                </a:lnTo>
                <a:lnTo>
                  <a:pt x="31" y="103"/>
                </a:lnTo>
                <a:lnTo>
                  <a:pt x="32" y="103"/>
                </a:lnTo>
                <a:lnTo>
                  <a:pt x="32" y="105"/>
                </a:lnTo>
                <a:lnTo>
                  <a:pt x="33" y="106"/>
                </a:lnTo>
                <a:lnTo>
                  <a:pt x="33" y="107"/>
                </a:lnTo>
                <a:lnTo>
                  <a:pt x="35" y="107"/>
                </a:lnTo>
                <a:lnTo>
                  <a:pt x="35" y="108"/>
                </a:lnTo>
                <a:lnTo>
                  <a:pt x="36" y="108"/>
                </a:lnTo>
                <a:lnTo>
                  <a:pt x="36" y="109"/>
                </a:lnTo>
                <a:lnTo>
                  <a:pt x="37" y="109"/>
                </a:lnTo>
                <a:lnTo>
                  <a:pt x="37" y="110"/>
                </a:lnTo>
                <a:lnTo>
                  <a:pt x="38" y="110"/>
                </a:lnTo>
                <a:lnTo>
                  <a:pt x="38" y="111"/>
                </a:lnTo>
                <a:lnTo>
                  <a:pt x="39" y="111"/>
                </a:lnTo>
                <a:lnTo>
                  <a:pt x="40" y="113"/>
                </a:lnTo>
                <a:lnTo>
                  <a:pt x="41" y="113"/>
                </a:lnTo>
                <a:lnTo>
                  <a:pt x="43" y="114"/>
                </a:lnTo>
                <a:lnTo>
                  <a:pt x="44" y="114"/>
                </a:lnTo>
                <a:lnTo>
                  <a:pt x="45" y="114"/>
                </a:lnTo>
                <a:lnTo>
                  <a:pt x="46" y="115"/>
                </a:lnTo>
                <a:lnTo>
                  <a:pt x="47" y="115"/>
                </a:lnTo>
                <a:lnTo>
                  <a:pt x="48" y="115"/>
                </a:lnTo>
                <a:lnTo>
                  <a:pt x="49" y="115"/>
                </a:lnTo>
                <a:lnTo>
                  <a:pt x="51" y="115"/>
                </a:lnTo>
                <a:lnTo>
                  <a:pt x="52" y="116"/>
                </a:lnTo>
                <a:lnTo>
                  <a:pt x="53" y="116"/>
                </a:lnTo>
                <a:lnTo>
                  <a:pt x="54" y="116"/>
                </a:lnTo>
                <a:lnTo>
                  <a:pt x="55" y="116"/>
                </a:lnTo>
                <a:lnTo>
                  <a:pt x="56" y="116"/>
                </a:lnTo>
                <a:lnTo>
                  <a:pt x="57" y="116"/>
                </a:lnTo>
                <a:lnTo>
                  <a:pt x="59" y="116"/>
                </a:lnTo>
                <a:lnTo>
                  <a:pt x="60" y="116"/>
                </a:lnTo>
                <a:lnTo>
                  <a:pt x="61" y="116"/>
                </a:lnTo>
                <a:lnTo>
                  <a:pt x="62" y="115"/>
                </a:lnTo>
                <a:lnTo>
                  <a:pt x="63" y="115"/>
                </a:lnTo>
                <a:lnTo>
                  <a:pt x="64" y="115"/>
                </a:lnTo>
                <a:lnTo>
                  <a:pt x="65" y="115"/>
                </a:lnTo>
                <a:lnTo>
                  <a:pt x="67" y="115"/>
                </a:lnTo>
                <a:lnTo>
                  <a:pt x="68" y="114"/>
                </a:lnTo>
                <a:lnTo>
                  <a:pt x="69" y="114"/>
                </a:lnTo>
                <a:lnTo>
                  <a:pt x="70" y="114"/>
                </a:lnTo>
                <a:lnTo>
                  <a:pt x="70" y="113"/>
                </a:lnTo>
                <a:lnTo>
                  <a:pt x="71" y="113"/>
                </a:lnTo>
                <a:lnTo>
                  <a:pt x="72" y="113"/>
                </a:lnTo>
                <a:lnTo>
                  <a:pt x="72" y="111"/>
                </a:lnTo>
                <a:lnTo>
                  <a:pt x="73" y="111"/>
                </a:lnTo>
                <a:lnTo>
                  <a:pt x="75" y="110"/>
                </a:lnTo>
                <a:lnTo>
                  <a:pt x="76" y="109"/>
                </a:lnTo>
                <a:lnTo>
                  <a:pt x="77" y="108"/>
                </a:lnTo>
                <a:lnTo>
                  <a:pt x="77" y="107"/>
                </a:lnTo>
                <a:lnTo>
                  <a:pt x="78" y="107"/>
                </a:lnTo>
                <a:lnTo>
                  <a:pt x="78" y="106"/>
                </a:lnTo>
                <a:lnTo>
                  <a:pt x="79" y="106"/>
                </a:lnTo>
                <a:lnTo>
                  <a:pt x="79" y="105"/>
                </a:lnTo>
                <a:lnTo>
                  <a:pt x="79" y="103"/>
                </a:lnTo>
                <a:lnTo>
                  <a:pt x="80" y="103"/>
                </a:lnTo>
                <a:lnTo>
                  <a:pt x="80" y="102"/>
                </a:lnTo>
                <a:lnTo>
                  <a:pt x="80" y="101"/>
                </a:lnTo>
                <a:lnTo>
                  <a:pt x="80" y="100"/>
                </a:lnTo>
                <a:lnTo>
                  <a:pt x="82" y="99"/>
                </a:lnTo>
                <a:lnTo>
                  <a:pt x="82" y="98"/>
                </a:lnTo>
                <a:lnTo>
                  <a:pt x="82" y="97"/>
                </a:lnTo>
                <a:lnTo>
                  <a:pt x="82" y="95"/>
                </a:lnTo>
                <a:lnTo>
                  <a:pt x="82" y="94"/>
                </a:lnTo>
                <a:lnTo>
                  <a:pt x="82" y="93"/>
                </a:lnTo>
                <a:lnTo>
                  <a:pt x="82" y="92"/>
                </a:lnTo>
                <a:lnTo>
                  <a:pt x="82" y="91"/>
                </a:lnTo>
                <a:lnTo>
                  <a:pt x="82" y="90"/>
                </a:lnTo>
                <a:lnTo>
                  <a:pt x="82" y="88"/>
                </a:lnTo>
                <a:lnTo>
                  <a:pt x="82" y="87"/>
                </a:lnTo>
                <a:lnTo>
                  <a:pt x="82" y="86"/>
                </a:lnTo>
                <a:lnTo>
                  <a:pt x="82" y="85"/>
                </a:lnTo>
                <a:lnTo>
                  <a:pt x="83" y="84"/>
                </a:lnTo>
                <a:lnTo>
                  <a:pt x="83" y="83"/>
                </a:lnTo>
                <a:lnTo>
                  <a:pt x="83" y="82"/>
                </a:lnTo>
                <a:lnTo>
                  <a:pt x="83" y="80"/>
                </a:lnTo>
                <a:lnTo>
                  <a:pt x="83" y="79"/>
                </a:lnTo>
                <a:lnTo>
                  <a:pt x="83" y="78"/>
                </a:lnTo>
                <a:lnTo>
                  <a:pt x="83" y="77"/>
                </a:lnTo>
                <a:lnTo>
                  <a:pt x="83" y="76"/>
                </a:lnTo>
                <a:lnTo>
                  <a:pt x="83" y="0"/>
                </a:lnTo>
                <a:lnTo>
                  <a:pt x="110" y="0"/>
                </a:lnTo>
                <a:lnTo>
                  <a:pt x="110" y="72"/>
                </a:lnTo>
                <a:lnTo>
                  <a:pt x="110" y="74"/>
                </a:lnTo>
                <a:lnTo>
                  <a:pt x="110" y="75"/>
                </a:lnTo>
                <a:lnTo>
                  <a:pt x="110" y="77"/>
                </a:lnTo>
                <a:lnTo>
                  <a:pt x="110" y="78"/>
                </a:lnTo>
                <a:lnTo>
                  <a:pt x="110" y="79"/>
                </a:lnTo>
                <a:lnTo>
                  <a:pt x="110" y="80"/>
                </a:lnTo>
                <a:lnTo>
                  <a:pt x="110" y="82"/>
                </a:lnTo>
                <a:lnTo>
                  <a:pt x="110" y="84"/>
                </a:lnTo>
                <a:lnTo>
                  <a:pt x="110" y="85"/>
                </a:lnTo>
                <a:lnTo>
                  <a:pt x="110" y="86"/>
                </a:lnTo>
                <a:lnTo>
                  <a:pt x="109" y="87"/>
                </a:lnTo>
                <a:lnTo>
                  <a:pt x="109" y="88"/>
                </a:lnTo>
                <a:lnTo>
                  <a:pt x="109" y="90"/>
                </a:lnTo>
                <a:lnTo>
                  <a:pt x="109" y="91"/>
                </a:lnTo>
                <a:lnTo>
                  <a:pt x="109" y="92"/>
                </a:lnTo>
                <a:lnTo>
                  <a:pt x="109" y="93"/>
                </a:lnTo>
                <a:lnTo>
                  <a:pt x="109" y="94"/>
                </a:lnTo>
                <a:lnTo>
                  <a:pt x="109" y="95"/>
                </a:lnTo>
                <a:lnTo>
                  <a:pt x="109" y="97"/>
                </a:lnTo>
                <a:lnTo>
                  <a:pt x="109" y="98"/>
                </a:lnTo>
                <a:lnTo>
                  <a:pt x="109" y="99"/>
                </a:lnTo>
                <a:lnTo>
                  <a:pt x="109" y="100"/>
                </a:lnTo>
                <a:lnTo>
                  <a:pt x="109" y="101"/>
                </a:lnTo>
                <a:lnTo>
                  <a:pt x="109" y="102"/>
                </a:lnTo>
                <a:lnTo>
                  <a:pt x="108" y="102"/>
                </a:lnTo>
                <a:lnTo>
                  <a:pt x="108" y="103"/>
                </a:lnTo>
                <a:lnTo>
                  <a:pt x="108" y="105"/>
                </a:lnTo>
                <a:lnTo>
                  <a:pt x="108" y="106"/>
                </a:lnTo>
                <a:lnTo>
                  <a:pt x="108" y="107"/>
                </a:lnTo>
                <a:lnTo>
                  <a:pt x="108" y="108"/>
                </a:lnTo>
                <a:lnTo>
                  <a:pt x="107" y="109"/>
                </a:lnTo>
                <a:lnTo>
                  <a:pt x="107" y="110"/>
                </a:lnTo>
                <a:lnTo>
                  <a:pt x="107" y="111"/>
                </a:lnTo>
                <a:lnTo>
                  <a:pt x="106" y="113"/>
                </a:lnTo>
                <a:lnTo>
                  <a:pt x="106" y="114"/>
                </a:lnTo>
                <a:lnTo>
                  <a:pt x="106" y="115"/>
                </a:lnTo>
                <a:lnTo>
                  <a:pt x="104" y="115"/>
                </a:lnTo>
                <a:lnTo>
                  <a:pt x="104" y="116"/>
                </a:lnTo>
                <a:lnTo>
                  <a:pt x="104" y="117"/>
                </a:lnTo>
                <a:lnTo>
                  <a:pt x="103" y="118"/>
                </a:lnTo>
                <a:lnTo>
                  <a:pt x="103" y="119"/>
                </a:lnTo>
                <a:lnTo>
                  <a:pt x="102" y="119"/>
                </a:lnTo>
                <a:lnTo>
                  <a:pt x="102" y="121"/>
                </a:lnTo>
                <a:lnTo>
                  <a:pt x="101" y="122"/>
                </a:lnTo>
                <a:lnTo>
                  <a:pt x="101" y="123"/>
                </a:lnTo>
                <a:lnTo>
                  <a:pt x="100" y="123"/>
                </a:lnTo>
                <a:lnTo>
                  <a:pt x="100" y="124"/>
                </a:lnTo>
                <a:lnTo>
                  <a:pt x="99" y="124"/>
                </a:lnTo>
                <a:lnTo>
                  <a:pt x="99" y="125"/>
                </a:lnTo>
                <a:lnTo>
                  <a:pt x="98" y="125"/>
                </a:lnTo>
                <a:lnTo>
                  <a:pt x="98" y="126"/>
                </a:lnTo>
                <a:lnTo>
                  <a:pt x="96" y="126"/>
                </a:lnTo>
                <a:lnTo>
                  <a:pt x="96" y="127"/>
                </a:lnTo>
                <a:lnTo>
                  <a:pt x="95" y="127"/>
                </a:lnTo>
                <a:lnTo>
                  <a:pt x="95" y="129"/>
                </a:lnTo>
                <a:lnTo>
                  <a:pt x="94" y="129"/>
                </a:lnTo>
                <a:lnTo>
                  <a:pt x="94" y="130"/>
                </a:lnTo>
                <a:lnTo>
                  <a:pt x="93" y="130"/>
                </a:lnTo>
                <a:lnTo>
                  <a:pt x="92" y="130"/>
                </a:lnTo>
                <a:lnTo>
                  <a:pt x="92" y="131"/>
                </a:lnTo>
                <a:lnTo>
                  <a:pt x="91" y="131"/>
                </a:lnTo>
                <a:lnTo>
                  <a:pt x="91" y="132"/>
                </a:lnTo>
                <a:lnTo>
                  <a:pt x="90" y="132"/>
                </a:lnTo>
                <a:lnTo>
                  <a:pt x="88" y="132"/>
                </a:lnTo>
                <a:lnTo>
                  <a:pt x="88" y="133"/>
                </a:lnTo>
                <a:lnTo>
                  <a:pt x="87" y="133"/>
                </a:lnTo>
                <a:lnTo>
                  <a:pt x="86" y="133"/>
                </a:lnTo>
                <a:lnTo>
                  <a:pt x="86" y="134"/>
                </a:lnTo>
                <a:lnTo>
                  <a:pt x="85" y="134"/>
                </a:lnTo>
                <a:lnTo>
                  <a:pt x="84" y="134"/>
                </a:lnTo>
                <a:lnTo>
                  <a:pt x="84" y="135"/>
                </a:lnTo>
                <a:lnTo>
                  <a:pt x="83" y="135"/>
                </a:lnTo>
                <a:lnTo>
                  <a:pt x="82" y="135"/>
                </a:lnTo>
                <a:lnTo>
                  <a:pt x="80" y="137"/>
                </a:lnTo>
                <a:lnTo>
                  <a:pt x="79" y="137"/>
                </a:lnTo>
                <a:lnTo>
                  <a:pt x="78" y="137"/>
                </a:lnTo>
                <a:lnTo>
                  <a:pt x="77" y="137"/>
                </a:lnTo>
                <a:lnTo>
                  <a:pt x="76" y="138"/>
                </a:lnTo>
                <a:lnTo>
                  <a:pt x="75" y="138"/>
                </a:lnTo>
                <a:lnTo>
                  <a:pt x="73" y="138"/>
                </a:lnTo>
                <a:lnTo>
                  <a:pt x="72" y="138"/>
                </a:lnTo>
                <a:lnTo>
                  <a:pt x="71" y="138"/>
                </a:lnTo>
                <a:lnTo>
                  <a:pt x="71" y="139"/>
                </a:lnTo>
                <a:lnTo>
                  <a:pt x="70" y="139"/>
                </a:lnTo>
                <a:lnTo>
                  <a:pt x="69" y="139"/>
                </a:lnTo>
                <a:lnTo>
                  <a:pt x="68" y="139"/>
                </a:lnTo>
                <a:lnTo>
                  <a:pt x="67" y="139"/>
                </a:lnTo>
                <a:lnTo>
                  <a:pt x="65" y="139"/>
                </a:lnTo>
                <a:lnTo>
                  <a:pt x="64" y="139"/>
                </a:lnTo>
                <a:lnTo>
                  <a:pt x="63" y="139"/>
                </a:lnTo>
                <a:lnTo>
                  <a:pt x="62" y="139"/>
                </a:lnTo>
                <a:lnTo>
                  <a:pt x="61" y="139"/>
                </a:lnTo>
                <a:lnTo>
                  <a:pt x="60" y="139"/>
                </a:lnTo>
                <a:lnTo>
                  <a:pt x="59" y="139"/>
                </a:lnTo>
                <a:lnTo>
                  <a:pt x="57" y="139"/>
                </a:lnTo>
                <a:lnTo>
                  <a:pt x="55" y="139"/>
                </a:lnTo>
                <a:lnTo>
                  <a:pt x="54" y="139"/>
                </a:lnTo>
                <a:lnTo>
                  <a:pt x="53" y="139"/>
                </a:lnTo>
                <a:lnTo>
                  <a:pt x="52" y="139"/>
                </a:lnTo>
                <a:lnTo>
                  <a:pt x="51" y="139"/>
                </a:lnTo>
                <a:lnTo>
                  <a:pt x="49" y="139"/>
                </a:lnTo>
                <a:lnTo>
                  <a:pt x="48" y="139"/>
                </a:lnTo>
                <a:lnTo>
                  <a:pt x="47" y="139"/>
                </a:lnTo>
                <a:lnTo>
                  <a:pt x="46" y="139"/>
                </a:lnTo>
                <a:lnTo>
                  <a:pt x="45" y="139"/>
                </a:lnTo>
                <a:lnTo>
                  <a:pt x="44" y="139"/>
                </a:lnTo>
                <a:lnTo>
                  <a:pt x="43" y="139"/>
                </a:lnTo>
                <a:lnTo>
                  <a:pt x="41" y="139"/>
                </a:lnTo>
                <a:lnTo>
                  <a:pt x="40" y="138"/>
                </a:lnTo>
                <a:lnTo>
                  <a:pt x="39" y="138"/>
                </a:lnTo>
                <a:lnTo>
                  <a:pt x="38" y="138"/>
                </a:lnTo>
                <a:lnTo>
                  <a:pt x="37" y="138"/>
                </a:lnTo>
                <a:lnTo>
                  <a:pt x="36" y="138"/>
                </a:lnTo>
                <a:lnTo>
                  <a:pt x="35" y="137"/>
                </a:lnTo>
                <a:lnTo>
                  <a:pt x="33" y="137"/>
                </a:lnTo>
                <a:lnTo>
                  <a:pt x="32" y="137"/>
                </a:lnTo>
                <a:lnTo>
                  <a:pt x="31" y="137"/>
                </a:lnTo>
                <a:lnTo>
                  <a:pt x="30" y="135"/>
                </a:lnTo>
                <a:lnTo>
                  <a:pt x="29" y="135"/>
                </a:lnTo>
                <a:lnTo>
                  <a:pt x="28" y="135"/>
                </a:lnTo>
                <a:lnTo>
                  <a:pt x="28" y="134"/>
                </a:lnTo>
                <a:lnTo>
                  <a:pt x="26" y="134"/>
                </a:lnTo>
                <a:lnTo>
                  <a:pt x="25" y="134"/>
                </a:lnTo>
                <a:lnTo>
                  <a:pt x="24" y="133"/>
                </a:lnTo>
                <a:lnTo>
                  <a:pt x="23" y="133"/>
                </a:lnTo>
                <a:lnTo>
                  <a:pt x="22" y="132"/>
                </a:lnTo>
                <a:lnTo>
                  <a:pt x="21" y="132"/>
                </a:lnTo>
                <a:lnTo>
                  <a:pt x="21" y="131"/>
                </a:lnTo>
                <a:lnTo>
                  <a:pt x="20" y="131"/>
                </a:lnTo>
                <a:lnTo>
                  <a:pt x="20" y="130"/>
                </a:lnTo>
                <a:lnTo>
                  <a:pt x="18" y="130"/>
                </a:lnTo>
                <a:lnTo>
                  <a:pt x="17" y="130"/>
                </a:lnTo>
                <a:lnTo>
                  <a:pt x="17" y="129"/>
                </a:lnTo>
                <a:lnTo>
                  <a:pt x="16" y="129"/>
                </a:lnTo>
                <a:lnTo>
                  <a:pt x="16" y="127"/>
                </a:lnTo>
                <a:lnTo>
                  <a:pt x="15" y="127"/>
                </a:lnTo>
                <a:lnTo>
                  <a:pt x="15" y="126"/>
                </a:lnTo>
                <a:lnTo>
                  <a:pt x="14" y="126"/>
                </a:lnTo>
                <a:lnTo>
                  <a:pt x="14" y="125"/>
                </a:lnTo>
                <a:lnTo>
                  <a:pt x="13" y="125"/>
                </a:lnTo>
                <a:lnTo>
                  <a:pt x="13" y="124"/>
                </a:lnTo>
                <a:lnTo>
                  <a:pt x="12" y="124"/>
                </a:lnTo>
                <a:lnTo>
                  <a:pt x="12" y="123"/>
                </a:lnTo>
                <a:lnTo>
                  <a:pt x="10" y="123"/>
                </a:lnTo>
                <a:lnTo>
                  <a:pt x="10" y="122"/>
                </a:lnTo>
                <a:lnTo>
                  <a:pt x="9" y="122"/>
                </a:lnTo>
                <a:lnTo>
                  <a:pt x="9" y="121"/>
                </a:lnTo>
                <a:lnTo>
                  <a:pt x="9" y="119"/>
                </a:lnTo>
                <a:lnTo>
                  <a:pt x="8" y="119"/>
                </a:lnTo>
                <a:lnTo>
                  <a:pt x="8" y="118"/>
                </a:lnTo>
                <a:lnTo>
                  <a:pt x="7" y="117"/>
                </a:lnTo>
                <a:lnTo>
                  <a:pt x="7" y="116"/>
                </a:lnTo>
                <a:lnTo>
                  <a:pt x="6" y="116"/>
                </a:lnTo>
                <a:lnTo>
                  <a:pt x="6" y="115"/>
                </a:lnTo>
                <a:lnTo>
                  <a:pt x="6" y="114"/>
                </a:lnTo>
                <a:lnTo>
                  <a:pt x="5" y="114"/>
                </a:lnTo>
                <a:lnTo>
                  <a:pt x="5" y="113"/>
                </a:lnTo>
                <a:lnTo>
                  <a:pt x="5" y="111"/>
                </a:lnTo>
                <a:lnTo>
                  <a:pt x="5" y="110"/>
                </a:lnTo>
                <a:lnTo>
                  <a:pt x="4" y="110"/>
                </a:lnTo>
                <a:lnTo>
                  <a:pt x="4" y="109"/>
                </a:lnTo>
                <a:lnTo>
                  <a:pt x="4" y="108"/>
                </a:lnTo>
                <a:lnTo>
                  <a:pt x="4" y="107"/>
                </a:lnTo>
                <a:lnTo>
                  <a:pt x="2" y="106"/>
                </a:lnTo>
                <a:lnTo>
                  <a:pt x="2" y="105"/>
                </a:lnTo>
                <a:lnTo>
                  <a:pt x="2" y="103"/>
                </a:lnTo>
                <a:lnTo>
                  <a:pt x="2" y="102"/>
                </a:lnTo>
                <a:lnTo>
                  <a:pt x="2" y="101"/>
                </a:lnTo>
                <a:lnTo>
                  <a:pt x="2" y="100"/>
                </a:lnTo>
                <a:lnTo>
                  <a:pt x="2" y="99"/>
                </a:lnTo>
                <a:lnTo>
                  <a:pt x="1" y="98"/>
                </a:lnTo>
                <a:lnTo>
                  <a:pt x="1" y="97"/>
                </a:lnTo>
                <a:lnTo>
                  <a:pt x="1" y="95"/>
                </a:lnTo>
                <a:lnTo>
                  <a:pt x="1" y="94"/>
                </a:lnTo>
                <a:lnTo>
                  <a:pt x="1" y="93"/>
                </a:lnTo>
                <a:lnTo>
                  <a:pt x="1" y="92"/>
                </a:lnTo>
                <a:lnTo>
                  <a:pt x="1" y="91"/>
                </a:lnTo>
                <a:lnTo>
                  <a:pt x="1" y="90"/>
                </a:lnTo>
                <a:lnTo>
                  <a:pt x="1" y="88"/>
                </a:lnTo>
                <a:lnTo>
                  <a:pt x="1" y="87"/>
                </a:lnTo>
                <a:lnTo>
                  <a:pt x="1" y="86"/>
                </a:lnTo>
                <a:lnTo>
                  <a:pt x="1" y="85"/>
                </a:lnTo>
                <a:lnTo>
                  <a:pt x="1" y="84"/>
                </a:lnTo>
                <a:lnTo>
                  <a:pt x="1" y="83"/>
                </a:lnTo>
                <a:lnTo>
                  <a:pt x="1" y="82"/>
                </a:lnTo>
                <a:lnTo>
                  <a:pt x="1" y="80"/>
                </a:lnTo>
                <a:lnTo>
                  <a:pt x="1" y="78"/>
                </a:lnTo>
                <a:lnTo>
                  <a:pt x="1" y="77"/>
                </a:lnTo>
                <a:lnTo>
                  <a:pt x="1" y="76"/>
                </a:lnTo>
                <a:lnTo>
                  <a:pt x="0" y="75"/>
                </a:lnTo>
                <a:lnTo>
                  <a:pt x="0" y="74"/>
                </a:lnTo>
                <a:lnTo>
                  <a:pt x="1" y="0"/>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49" name="Freeform 172"/>
          <p:cNvSpPr>
            <a:spLocks/>
          </p:cNvSpPr>
          <p:nvPr/>
        </p:nvSpPr>
        <p:spPr bwMode="auto">
          <a:xfrm>
            <a:off x="6500813" y="2497138"/>
            <a:ext cx="165100" cy="217487"/>
          </a:xfrm>
          <a:custGeom>
            <a:avLst/>
            <a:gdLst>
              <a:gd name="T0" fmla="*/ 0 w 104"/>
              <a:gd name="T1" fmla="*/ 137 h 137"/>
              <a:gd name="T2" fmla="*/ 0 w 104"/>
              <a:gd name="T3" fmla="*/ 0 h 137"/>
              <a:gd name="T4" fmla="*/ 102 w 104"/>
              <a:gd name="T5" fmla="*/ 0 h 137"/>
              <a:gd name="T6" fmla="*/ 102 w 104"/>
              <a:gd name="T7" fmla="*/ 23 h 137"/>
              <a:gd name="T8" fmla="*/ 27 w 104"/>
              <a:gd name="T9" fmla="*/ 23 h 137"/>
              <a:gd name="T10" fmla="*/ 27 w 104"/>
              <a:gd name="T11" fmla="*/ 54 h 137"/>
              <a:gd name="T12" fmla="*/ 96 w 104"/>
              <a:gd name="T13" fmla="*/ 54 h 137"/>
              <a:gd name="T14" fmla="*/ 96 w 104"/>
              <a:gd name="T15" fmla="*/ 77 h 137"/>
              <a:gd name="T16" fmla="*/ 27 w 104"/>
              <a:gd name="T17" fmla="*/ 77 h 137"/>
              <a:gd name="T18" fmla="*/ 27 w 104"/>
              <a:gd name="T19" fmla="*/ 114 h 137"/>
              <a:gd name="T20" fmla="*/ 104 w 104"/>
              <a:gd name="T21" fmla="*/ 114 h 137"/>
              <a:gd name="T22" fmla="*/ 104 w 104"/>
              <a:gd name="T23" fmla="*/ 137 h 137"/>
              <a:gd name="T24" fmla="*/ 0 w 104"/>
              <a:gd name="T25" fmla="*/ 137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37"/>
              <a:gd name="T41" fmla="*/ 104 w 104"/>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37">
                <a:moveTo>
                  <a:pt x="0" y="137"/>
                </a:moveTo>
                <a:lnTo>
                  <a:pt x="0" y="0"/>
                </a:lnTo>
                <a:lnTo>
                  <a:pt x="102" y="0"/>
                </a:lnTo>
                <a:lnTo>
                  <a:pt x="102" y="23"/>
                </a:lnTo>
                <a:lnTo>
                  <a:pt x="27" y="23"/>
                </a:lnTo>
                <a:lnTo>
                  <a:pt x="27" y="54"/>
                </a:lnTo>
                <a:lnTo>
                  <a:pt x="96" y="54"/>
                </a:lnTo>
                <a:lnTo>
                  <a:pt x="96" y="77"/>
                </a:lnTo>
                <a:lnTo>
                  <a:pt x="27" y="77"/>
                </a:lnTo>
                <a:lnTo>
                  <a:pt x="27" y="114"/>
                </a:lnTo>
                <a:lnTo>
                  <a:pt x="104" y="114"/>
                </a:lnTo>
                <a:lnTo>
                  <a:pt x="104" y="137"/>
                </a:lnTo>
                <a:lnTo>
                  <a:pt x="0" y="137"/>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0" name="Freeform 173"/>
          <p:cNvSpPr>
            <a:spLocks/>
          </p:cNvSpPr>
          <p:nvPr/>
        </p:nvSpPr>
        <p:spPr bwMode="auto">
          <a:xfrm>
            <a:off x="6691313" y="2493963"/>
            <a:ext cx="176212" cy="223837"/>
          </a:xfrm>
          <a:custGeom>
            <a:avLst/>
            <a:gdLst>
              <a:gd name="T0" fmla="*/ 29 w 111"/>
              <a:gd name="T1" fmla="*/ 100 h 141"/>
              <a:gd name="T2" fmla="*/ 35 w 111"/>
              <a:gd name="T3" fmla="*/ 110 h 141"/>
              <a:gd name="T4" fmla="*/ 43 w 111"/>
              <a:gd name="T5" fmla="*/ 116 h 141"/>
              <a:gd name="T6" fmla="*/ 53 w 111"/>
              <a:gd name="T7" fmla="*/ 118 h 141"/>
              <a:gd name="T8" fmla="*/ 64 w 111"/>
              <a:gd name="T9" fmla="*/ 118 h 141"/>
              <a:gd name="T10" fmla="*/ 73 w 111"/>
              <a:gd name="T11" fmla="*/ 115 h 141"/>
              <a:gd name="T12" fmla="*/ 80 w 111"/>
              <a:gd name="T13" fmla="*/ 109 h 141"/>
              <a:gd name="T14" fmla="*/ 84 w 111"/>
              <a:gd name="T15" fmla="*/ 101 h 141"/>
              <a:gd name="T16" fmla="*/ 81 w 111"/>
              <a:gd name="T17" fmla="*/ 90 h 141"/>
              <a:gd name="T18" fmla="*/ 75 w 111"/>
              <a:gd name="T19" fmla="*/ 86 h 141"/>
              <a:gd name="T20" fmla="*/ 65 w 111"/>
              <a:gd name="T21" fmla="*/ 84 h 141"/>
              <a:gd name="T22" fmla="*/ 56 w 111"/>
              <a:gd name="T23" fmla="*/ 81 h 141"/>
              <a:gd name="T24" fmla="*/ 45 w 111"/>
              <a:gd name="T25" fmla="*/ 78 h 141"/>
              <a:gd name="T26" fmla="*/ 33 w 111"/>
              <a:gd name="T27" fmla="*/ 74 h 141"/>
              <a:gd name="T28" fmla="*/ 23 w 111"/>
              <a:gd name="T29" fmla="*/ 70 h 141"/>
              <a:gd name="T30" fmla="*/ 15 w 111"/>
              <a:gd name="T31" fmla="*/ 63 h 141"/>
              <a:gd name="T32" fmla="*/ 8 w 111"/>
              <a:gd name="T33" fmla="*/ 53 h 141"/>
              <a:gd name="T34" fmla="*/ 6 w 111"/>
              <a:gd name="T35" fmla="*/ 41 h 141"/>
              <a:gd name="T36" fmla="*/ 6 w 111"/>
              <a:gd name="T37" fmla="*/ 30 h 141"/>
              <a:gd name="T38" fmla="*/ 10 w 111"/>
              <a:gd name="T39" fmla="*/ 19 h 141"/>
              <a:gd name="T40" fmla="*/ 18 w 111"/>
              <a:gd name="T41" fmla="*/ 10 h 141"/>
              <a:gd name="T42" fmla="*/ 28 w 111"/>
              <a:gd name="T43" fmla="*/ 5 h 141"/>
              <a:gd name="T44" fmla="*/ 39 w 111"/>
              <a:gd name="T45" fmla="*/ 1 h 141"/>
              <a:gd name="T46" fmla="*/ 49 w 111"/>
              <a:gd name="T47" fmla="*/ 0 h 141"/>
              <a:gd name="T48" fmla="*/ 63 w 111"/>
              <a:gd name="T49" fmla="*/ 0 h 141"/>
              <a:gd name="T50" fmla="*/ 77 w 111"/>
              <a:gd name="T51" fmla="*/ 2 h 141"/>
              <a:gd name="T52" fmla="*/ 87 w 111"/>
              <a:gd name="T53" fmla="*/ 7 h 141"/>
              <a:gd name="T54" fmla="*/ 98 w 111"/>
              <a:gd name="T55" fmla="*/ 14 h 141"/>
              <a:gd name="T56" fmla="*/ 104 w 111"/>
              <a:gd name="T57" fmla="*/ 24 h 141"/>
              <a:gd name="T58" fmla="*/ 107 w 111"/>
              <a:gd name="T59" fmla="*/ 35 h 141"/>
              <a:gd name="T60" fmla="*/ 79 w 111"/>
              <a:gd name="T61" fmla="*/ 38 h 141"/>
              <a:gd name="T62" fmla="*/ 75 w 111"/>
              <a:gd name="T63" fmla="*/ 29 h 141"/>
              <a:gd name="T64" fmla="*/ 68 w 111"/>
              <a:gd name="T65" fmla="*/ 24 h 141"/>
              <a:gd name="T66" fmla="*/ 57 w 111"/>
              <a:gd name="T67" fmla="*/ 23 h 141"/>
              <a:gd name="T68" fmla="*/ 46 w 111"/>
              <a:gd name="T69" fmla="*/ 24 h 141"/>
              <a:gd name="T70" fmla="*/ 37 w 111"/>
              <a:gd name="T71" fmla="*/ 27 h 141"/>
              <a:gd name="T72" fmla="*/ 32 w 111"/>
              <a:gd name="T73" fmla="*/ 35 h 141"/>
              <a:gd name="T74" fmla="*/ 36 w 111"/>
              <a:gd name="T75" fmla="*/ 44 h 141"/>
              <a:gd name="T76" fmla="*/ 43 w 111"/>
              <a:gd name="T77" fmla="*/ 48 h 141"/>
              <a:gd name="T78" fmla="*/ 54 w 111"/>
              <a:gd name="T79" fmla="*/ 52 h 141"/>
              <a:gd name="T80" fmla="*/ 67 w 111"/>
              <a:gd name="T81" fmla="*/ 55 h 141"/>
              <a:gd name="T82" fmla="*/ 78 w 111"/>
              <a:gd name="T83" fmla="*/ 58 h 141"/>
              <a:gd name="T84" fmla="*/ 90 w 111"/>
              <a:gd name="T85" fmla="*/ 63 h 141"/>
              <a:gd name="T86" fmla="*/ 99 w 111"/>
              <a:gd name="T87" fmla="*/ 69 h 141"/>
              <a:gd name="T88" fmla="*/ 106 w 111"/>
              <a:gd name="T89" fmla="*/ 77 h 141"/>
              <a:gd name="T90" fmla="*/ 110 w 111"/>
              <a:gd name="T91" fmla="*/ 86 h 141"/>
              <a:gd name="T92" fmla="*/ 111 w 111"/>
              <a:gd name="T93" fmla="*/ 97 h 141"/>
              <a:gd name="T94" fmla="*/ 110 w 111"/>
              <a:gd name="T95" fmla="*/ 109 h 141"/>
              <a:gd name="T96" fmla="*/ 107 w 111"/>
              <a:gd name="T97" fmla="*/ 119 h 141"/>
              <a:gd name="T98" fmla="*/ 100 w 111"/>
              <a:gd name="T99" fmla="*/ 128 h 141"/>
              <a:gd name="T100" fmla="*/ 91 w 111"/>
              <a:gd name="T101" fmla="*/ 134 h 141"/>
              <a:gd name="T102" fmla="*/ 80 w 111"/>
              <a:gd name="T103" fmla="*/ 139 h 141"/>
              <a:gd name="T104" fmla="*/ 70 w 111"/>
              <a:gd name="T105" fmla="*/ 141 h 141"/>
              <a:gd name="T106" fmla="*/ 59 w 111"/>
              <a:gd name="T107" fmla="*/ 141 h 141"/>
              <a:gd name="T108" fmla="*/ 44 w 111"/>
              <a:gd name="T109" fmla="*/ 141 h 141"/>
              <a:gd name="T110" fmla="*/ 30 w 111"/>
              <a:gd name="T111" fmla="*/ 137 h 141"/>
              <a:gd name="T112" fmla="*/ 20 w 111"/>
              <a:gd name="T113" fmla="*/ 132 h 141"/>
              <a:gd name="T114" fmla="*/ 10 w 111"/>
              <a:gd name="T115" fmla="*/ 121 h 141"/>
              <a:gd name="T116" fmla="*/ 4 w 111"/>
              <a:gd name="T117" fmla="*/ 110 h 141"/>
              <a:gd name="T118" fmla="*/ 1 w 111"/>
              <a:gd name="T119" fmla="*/ 97 h 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
              <a:gd name="T181" fmla="*/ 0 h 141"/>
              <a:gd name="T182" fmla="*/ 111 w 111"/>
              <a:gd name="T183" fmla="*/ 141 h 1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 h="141">
                <a:moveTo>
                  <a:pt x="0" y="94"/>
                </a:moveTo>
                <a:lnTo>
                  <a:pt x="28" y="92"/>
                </a:lnTo>
                <a:lnTo>
                  <a:pt x="28" y="93"/>
                </a:lnTo>
                <a:lnTo>
                  <a:pt x="28" y="94"/>
                </a:lnTo>
                <a:lnTo>
                  <a:pt x="28" y="95"/>
                </a:lnTo>
                <a:lnTo>
                  <a:pt x="28" y="96"/>
                </a:lnTo>
                <a:lnTo>
                  <a:pt x="29" y="96"/>
                </a:lnTo>
                <a:lnTo>
                  <a:pt x="29" y="97"/>
                </a:lnTo>
                <a:lnTo>
                  <a:pt x="29" y="99"/>
                </a:lnTo>
                <a:lnTo>
                  <a:pt x="29" y="100"/>
                </a:lnTo>
                <a:lnTo>
                  <a:pt x="30" y="101"/>
                </a:lnTo>
                <a:lnTo>
                  <a:pt x="30" y="102"/>
                </a:lnTo>
                <a:lnTo>
                  <a:pt x="31" y="103"/>
                </a:lnTo>
                <a:lnTo>
                  <a:pt x="31" y="104"/>
                </a:lnTo>
                <a:lnTo>
                  <a:pt x="32" y="105"/>
                </a:lnTo>
                <a:lnTo>
                  <a:pt x="32" y="107"/>
                </a:lnTo>
                <a:lnTo>
                  <a:pt x="33" y="107"/>
                </a:lnTo>
                <a:lnTo>
                  <a:pt x="33" y="108"/>
                </a:lnTo>
                <a:lnTo>
                  <a:pt x="35" y="109"/>
                </a:lnTo>
                <a:lnTo>
                  <a:pt x="35" y="110"/>
                </a:lnTo>
                <a:lnTo>
                  <a:pt x="36" y="110"/>
                </a:lnTo>
                <a:lnTo>
                  <a:pt x="37" y="111"/>
                </a:lnTo>
                <a:lnTo>
                  <a:pt x="38" y="112"/>
                </a:lnTo>
                <a:lnTo>
                  <a:pt x="39" y="112"/>
                </a:lnTo>
                <a:lnTo>
                  <a:pt x="39" y="113"/>
                </a:lnTo>
                <a:lnTo>
                  <a:pt x="40" y="113"/>
                </a:lnTo>
                <a:lnTo>
                  <a:pt x="40" y="115"/>
                </a:lnTo>
                <a:lnTo>
                  <a:pt x="41" y="115"/>
                </a:lnTo>
                <a:lnTo>
                  <a:pt x="43" y="115"/>
                </a:lnTo>
                <a:lnTo>
                  <a:pt x="43" y="116"/>
                </a:lnTo>
                <a:lnTo>
                  <a:pt x="44" y="116"/>
                </a:lnTo>
                <a:lnTo>
                  <a:pt x="45" y="116"/>
                </a:lnTo>
                <a:lnTo>
                  <a:pt x="46" y="117"/>
                </a:lnTo>
                <a:lnTo>
                  <a:pt x="47" y="117"/>
                </a:lnTo>
                <a:lnTo>
                  <a:pt x="48" y="117"/>
                </a:lnTo>
                <a:lnTo>
                  <a:pt x="49" y="117"/>
                </a:lnTo>
                <a:lnTo>
                  <a:pt x="49" y="118"/>
                </a:lnTo>
                <a:lnTo>
                  <a:pt x="51" y="118"/>
                </a:lnTo>
                <a:lnTo>
                  <a:pt x="52" y="118"/>
                </a:lnTo>
                <a:lnTo>
                  <a:pt x="53" y="118"/>
                </a:lnTo>
                <a:lnTo>
                  <a:pt x="54" y="118"/>
                </a:lnTo>
                <a:lnTo>
                  <a:pt x="55" y="118"/>
                </a:lnTo>
                <a:lnTo>
                  <a:pt x="56" y="118"/>
                </a:lnTo>
                <a:lnTo>
                  <a:pt x="57" y="118"/>
                </a:lnTo>
                <a:lnTo>
                  <a:pt x="59" y="118"/>
                </a:lnTo>
                <a:lnTo>
                  <a:pt x="60" y="118"/>
                </a:lnTo>
                <a:lnTo>
                  <a:pt x="61" y="118"/>
                </a:lnTo>
                <a:lnTo>
                  <a:pt x="62" y="118"/>
                </a:lnTo>
                <a:lnTo>
                  <a:pt x="63" y="118"/>
                </a:lnTo>
                <a:lnTo>
                  <a:pt x="64" y="118"/>
                </a:lnTo>
                <a:lnTo>
                  <a:pt x="65" y="117"/>
                </a:lnTo>
                <a:lnTo>
                  <a:pt x="67" y="117"/>
                </a:lnTo>
                <a:lnTo>
                  <a:pt x="68" y="117"/>
                </a:lnTo>
                <a:lnTo>
                  <a:pt x="69" y="117"/>
                </a:lnTo>
                <a:lnTo>
                  <a:pt x="70" y="117"/>
                </a:lnTo>
                <a:lnTo>
                  <a:pt x="70" y="116"/>
                </a:lnTo>
                <a:lnTo>
                  <a:pt x="71" y="116"/>
                </a:lnTo>
                <a:lnTo>
                  <a:pt x="72" y="116"/>
                </a:lnTo>
                <a:lnTo>
                  <a:pt x="73" y="116"/>
                </a:lnTo>
                <a:lnTo>
                  <a:pt x="73" y="115"/>
                </a:lnTo>
                <a:lnTo>
                  <a:pt x="75" y="115"/>
                </a:lnTo>
                <a:lnTo>
                  <a:pt x="76" y="113"/>
                </a:lnTo>
                <a:lnTo>
                  <a:pt x="77" y="113"/>
                </a:lnTo>
                <a:lnTo>
                  <a:pt x="77" y="112"/>
                </a:lnTo>
                <a:lnTo>
                  <a:pt x="78" y="112"/>
                </a:lnTo>
                <a:lnTo>
                  <a:pt x="78" y="111"/>
                </a:lnTo>
                <a:lnTo>
                  <a:pt x="79" y="111"/>
                </a:lnTo>
                <a:lnTo>
                  <a:pt x="79" y="110"/>
                </a:lnTo>
                <a:lnTo>
                  <a:pt x="80" y="110"/>
                </a:lnTo>
                <a:lnTo>
                  <a:pt x="80" y="109"/>
                </a:lnTo>
                <a:lnTo>
                  <a:pt x="81" y="109"/>
                </a:lnTo>
                <a:lnTo>
                  <a:pt x="81" y="108"/>
                </a:lnTo>
                <a:lnTo>
                  <a:pt x="81" y="107"/>
                </a:lnTo>
                <a:lnTo>
                  <a:pt x="83" y="107"/>
                </a:lnTo>
                <a:lnTo>
                  <a:pt x="83" y="105"/>
                </a:lnTo>
                <a:lnTo>
                  <a:pt x="83" y="104"/>
                </a:lnTo>
                <a:lnTo>
                  <a:pt x="84" y="104"/>
                </a:lnTo>
                <a:lnTo>
                  <a:pt x="84" y="103"/>
                </a:lnTo>
                <a:lnTo>
                  <a:pt x="84" y="102"/>
                </a:lnTo>
                <a:lnTo>
                  <a:pt x="84" y="101"/>
                </a:lnTo>
                <a:lnTo>
                  <a:pt x="84" y="100"/>
                </a:lnTo>
                <a:lnTo>
                  <a:pt x="84" y="99"/>
                </a:lnTo>
                <a:lnTo>
                  <a:pt x="84" y="97"/>
                </a:lnTo>
                <a:lnTo>
                  <a:pt x="84" y="96"/>
                </a:lnTo>
                <a:lnTo>
                  <a:pt x="84" y="95"/>
                </a:lnTo>
                <a:lnTo>
                  <a:pt x="84" y="94"/>
                </a:lnTo>
                <a:lnTo>
                  <a:pt x="83" y="94"/>
                </a:lnTo>
                <a:lnTo>
                  <a:pt x="83" y="93"/>
                </a:lnTo>
                <a:lnTo>
                  <a:pt x="81" y="92"/>
                </a:lnTo>
                <a:lnTo>
                  <a:pt x="81" y="90"/>
                </a:lnTo>
                <a:lnTo>
                  <a:pt x="80" y="90"/>
                </a:lnTo>
                <a:lnTo>
                  <a:pt x="80" y="89"/>
                </a:lnTo>
                <a:lnTo>
                  <a:pt x="79" y="89"/>
                </a:lnTo>
                <a:lnTo>
                  <a:pt x="79" y="88"/>
                </a:lnTo>
                <a:lnTo>
                  <a:pt x="78" y="88"/>
                </a:lnTo>
                <a:lnTo>
                  <a:pt x="77" y="88"/>
                </a:lnTo>
                <a:lnTo>
                  <a:pt x="77" y="87"/>
                </a:lnTo>
                <a:lnTo>
                  <a:pt x="76" y="87"/>
                </a:lnTo>
                <a:lnTo>
                  <a:pt x="75" y="87"/>
                </a:lnTo>
                <a:lnTo>
                  <a:pt x="75" y="86"/>
                </a:lnTo>
                <a:lnTo>
                  <a:pt x="73" y="86"/>
                </a:lnTo>
                <a:lnTo>
                  <a:pt x="72" y="86"/>
                </a:lnTo>
                <a:lnTo>
                  <a:pt x="72" y="85"/>
                </a:lnTo>
                <a:lnTo>
                  <a:pt x="71" y="85"/>
                </a:lnTo>
                <a:lnTo>
                  <a:pt x="70" y="85"/>
                </a:lnTo>
                <a:lnTo>
                  <a:pt x="69" y="85"/>
                </a:lnTo>
                <a:lnTo>
                  <a:pt x="69" y="84"/>
                </a:lnTo>
                <a:lnTo>
                  <a:pt x="68" y="84"/>
                </a:lnTo>
                <a:lnTo>
                  <a:pt x="67" y="84"/>
                </a:lnTo>
                <a:lnTo>
                  <a:pt x="65" y="84"/>
                </a:lnTo>
                <a:lnTo>
                  <a:pt x="64" y="84"/>
                </a:lnTo>
                <a:lnTo>
                  <a:pt x="64" y="82"/>
                </a:lnTo>
                <a:lnTo>
                  <a:pt x="63" y="82"/>
                </a:lnTo>
                <a:lnTo>
                  <a:pt x="62" y="82"/>
                </a:lnTo>
                <a:lnTo>
                  <a:pt x="61" y="82"/>
                </a:lnTo>
                <a:lnTo>
                  <a:pt x="61" y="81"/>
                </a:lnTo>
                <a:lnTo>
                  <a:pt x="60" y="81"/>
                </a:lnTo>
                <a:lnTo>
                  <a:pt x="59" y="81"/>
                </a:lnTo>
                <a:lnTo>
                  <a:pt x="57" y="81"/>
                </a:lnTo>
                <a:lnTo>
                  <a:pt x="56" y="81"/>
                </a:lnTo>
                <a:lnTo>
                  <a:pt x="55" y="80"/>
                </a:lnTo>
                <a:lnTo>
                  <a:pt x="54" y="80"/>
                </a:lnTo>
                <a:lnTo>
                  <a:pt x="53" y="80"/>
                </a:lnTo>
                <a:lnTo>
                  <a:pt x="52" y="80"/>
                </a:lnTo>
                <a:lnTo>
                  <a:pt x="52" y="79"/>
                </a:lnTo>
                <a:lnTo>
                  <a:pt x="51" y="79"/>
                </a:lnTo>
                <a:lnTo>
                  <a:pt x="49" y="79"/>
                </a:lnTo>
                <a:lnTo>
                  <a:pt x="48" y="79"/>
                </a:lnTo>
                <a:lnTo>
                  <a:pt x="46" y="78"/>
                </a:lnTo>
                <a:lnTo>
                  <a:pt x="45" y="78"/>
                </a:lnTo>
                <a:lnTo>
                  <a:pt x="44" y="78"/>
                </a:lnTo>
                <a:lnTo>
                  <a:pt x="43" y="77"/>
                </a:lnTo>
                <a:lnTo>
                  <a:pt x="41" y="77"/>
                </a:lnTo>
                <a:lnTo>
                  <a:pt x="40" y="77"/>
                </a:lnTo>
                <a:lnTo>
                  <a:pt x="39" y="76"/>
                </a:lnTo>
                <a:lnTo>
                  <a:pt x="38" y="76"/>
                </a:lnTo>
                <a:lnTo>
                  <a:pt x="37" y="76"/>
                </a:lnTo>
                <a:lnTo>
                  <a:pt x="36" y="74"/>
                </a:lnTo>
                <a:lnTo>
                  <a:pt x="35" y="74"/>
                </a:lnTo>
                <a:lnTo>
                  <a:pt x="33" y="74"/>
                </a:lnTo>
                <a:lnTo>
                  <a:pt x="32" y="73"/>
                </a:lnTo>
                <a:lnTo>
                  <a:pt x="31" y="73"/>
                </a:lnTo>
                <a:lnTo>
                  <a:pt x="30" y="73"/>
                </a:lnTo>
                <a:lnTo>
                  <a:pt x="29" y="72"/>
                </a:lnTo>
                <a:lnTo>
                  <a:pt x="28" y="72"/>
                </a:lnTo>
                <a:lnTo>
                  <a:pt x="26" y="71"/>
                </a:lnTo>
                <a:lnTo>
                  <a:pt x="25" y="71"/>
                </a:lnTo>
                <a:lnTo>
                  <a:pt x="25" y="70"/>
                </a:lnTo>
                <a:lnTo>
                  <a:pt x="24" y="70"/>
                </a:lnTo>
                <a:lnTo>
                  <a:pt x="23" y="70"/>
                </a:lnTo>
                <a:lnTo>
                  <a:pt x="23" y="69"/>
                </a:lnTo>
                <a:lnTo>
                  <a:pt x="22" y="69"/>
                </a:lnTo>
                <a:lnTo>
                  <a:pt x="21" y="68"/>
                </a:lnTo>
                <a:lnTo>
                  <a:pt x="20" y="66"/>
                </a:lnTo>
                <a:lnTo>
                  <a:pt x="18" y="66"/>
                </a:lnTo>
                <a:lnTo>
                  <a:pt x="18" y="65"/>
                </a:lnTo>
                <a:lnTo>
                  <a:pt x="17" y="65"/>
                </a:lnTo>
                <a:lnTo>
                  <a:pt x="16" y="64"/>
                </a:lnTo>
                <a:lnTo>
                  <a:pt x="16" y="63"/>
                </a:lnTo>
                <a:lnTo>
                  <a:pt x="15" y="63"/>
                </a:lnTo>
                <a:lnTo>
                  <a:pt x="14" y="62"/>
                </a:lnTo>
                <a:lnTo>
                  <a:pt x="14" y="61"/>
                </a:lnTo>
                <a:lnTo>
                  <a:pt x="13" y="61"/>
                </a:lnTo>
                <a:lnTo>
                  <a:pt x="13" y="60"/>
                </a:lnTo>
                <a:lnTo>
                  <a:pt x="12" y="58"/>
                </a:lnTo>
                <a:lnTo>
                  <a:pt x="10" y="57"/>
                </a:lnTo>
                <a:lnTo>
                  <a:pt x="10" y="56"/>
                </a:lnTo>
                <a:lnTo>
                  <a:pt x="9" y="55"/>
                </a:lnTo>
                <a:lnTo>
                  <a:pt x="9" y="54"/>
                </a:lnTo>
                <a:lnTo>
                  <a:pt x="8" y="53"/>
                </a:lnTo>
                <a:lnTo>
                  <a:pt x="8" y="52"/>
                </a:lnTo>
                <a:lnTo>
                  <a:pt x="7" y="50"/>
                </a:lnTo>
                <a:lnTo>
                  <a:pt x="7" y="49"/>
                </a:lnTo>
                <a:lnTo>
                  <a:pt x="7" y="48"/>
                </a:lnTo>
                <a:lnTo>
                  <a:pt x="6" y="47"/>
                </a:lnTo>
                <a:lnTo>
                  <a:pt x="6" y="46"/>
                </a:lnTo>
                <a:lnTo>
                  <a:pt x="6" y="45"/>
                </a:lnTo>
                <a:lnTo>
                  <a:pt x="6" y="44"/>
                </a:lnTo>
                <a:lnTo>
                  <a:pt x="6" y="42"/>
                </a:lnTo>
                <a:lnTo>
                  <a:pt x="6" y="41"/>
                </a:lnTo>
                <a:lnTo>
                  <a:pt x="6" y="40"/>
                </a:lnTo>
                <a:lnTo>
                  <a:pt x="6" y="39"/>
                </a:lnTo>
                <a:lnTo>
                  <a:pt x="6" y="38"/>
                </a:lnTo>
                <a:lnTo>
                  <a:pt x="6" y="37"/>
                </a:lnTo>
                <a:lnTo>
                  <a:pt x="6" y="35"/>
                </a:lnTo>
                <a:lnTo>
                  <a:pt x="6" y="34"/>
                </a:lnTo>
                <a:lnTo>
                  <a:pt x="6" y="33"/>
                </a:lnTo>
                <a:lnTo>
                  <a:pt x="6" y="32"/>
                </a:lnTo>
                <a:lnTo>
                  <a:pt x="6" y="31"/>
                </a:lnTo>
                <a:lnTo>
                  <a:pt x="6" y="30"/>
                </a:lnTo>
                <a:lnTo>
                  <a:pt x="7" y="29"/>
                </a:lnTo>
                <a:lnTo>
                  <a:pt x="7" y="27"/>
                </a:lnTo>
                <a:lnTo>
                  <a:pt x="7" y="26"/>
                </a:lnTo>
                <a:lnTo>
                  <a:pt x="8" y="25"/>
                </a:lnTo>
                <a:lnTo>
                  <a:pt x="8" y="24"/>
                </a:lnTo>
                <a:lnTo>
                  <a:pt x="8" y="23"/>
                </a:lnTo>
                <a:lnTo>
                  <a:pt x="9" y="23"/>
                </a:lnTo>
                <a:lnTo>
                  <a:pt x="9" y="22"/>
                </a:lnTo>
                <a:lnTo>
                  <a:pt x="10" y="21"/>
                </a:lnTo>
                <a:lnTo>
                  <a:pt x="10" y="19"/>
                </a:lnTo>
                <a:lnTo>
                  <a:pt x="12" y="18"/>
                </a:lnTo>
                <a:lnTo>
                  <a:pt x="12" y="17"/>
                </a:lnTo>
                <a:lnTo>
                  <a:pt x="13" y="17"/>
                </a:lnTo>
                <a:lnTo>
                  <a:pt x="13" y="16"/>
                </a:lnTo>
                <a:lnTo>
                  <a:pt x="14" y="15"/>
                </a:lnTo>
                <a:lnTo>
                  <a:pt x="15" y="14"/>
                </a:lnTo>
                <a:lnTo>
                  <a:pt x="16" y="13"/>
                </a:lnTo>
                <a:lnTo>
                  <a:pt x="17" y="11"/>
                </a:lnTo>
                <a:lnTo>
                  <a:pt x="18" y="11"/>
                </a:lnTo>
                <a:lnTo>
                  <a:pt x="18" y="10"/>
                </a:lnTo>
                <a:lnTo>
                  <a:pt x="20" y="10"/>
                </a:lnTo>
                <a:lnTo>
                  <a:pt x="20" y="9"/>
                </a:lnTo>
                <a:lnTo>
                  <a:pt x="21" y="9"/>
                </a:lnTo>
                <a:lnTo>
                  <a:pt x="22" y="8"/>
                </a:lnTo>
                <a:lnTo>
                  <a:pt x="23" y="8"/>
                </a:lnTo>
                <a:lnTo>
                  <a:pt x="23" y="7"/>
                </a:lnTo>
                <a:lnTo>
                  <a:pt x="24" y="7"/>
                </a:lnTo>
                <a:lnTo>
                  <a:pt x="25" y="6"/>
                </a:lnTo>
                <a:lnTo>
                  <a:pt x="26" y="6"/>
                </a:lnTo>
                <a:lnTo>
                  <a:pt x="28" y="5"/>
                </a:lnTo>
                <a:lnTo>
                  <a:pt x="29" y="5"/>
                </a:lnTo>
                <a:lnTo>
                  <a:pt x="30" y="5"/>
                </a:lnTo>
                <a:lnTo>
                  <a:pt x="31" y="3"/>
                </a:lnTo>
                <a:lnTo>
                  <a:pt x="32" y="3"/>
                </a:lnTo>
                <a:lnTo>
                  <a:pt x="33" y="2"/>
                </a:lnTo>
                <a:lnTo>
                  <a:pt x="35" y="2"/>
                </a:lnTo>
                <a:lnTo>
                  <a:pt x="36" y="2"/>
                </a:lnTo>
                <a:lnTo>
                  <a:pt x="37" y="2"/>
                </a:lnTo>
                <a:lnTo>
                  <a:pt x="38" y="1"/>
                </a:lnTo>
                <a:lnTo>
                  <a:pt x="39" y="1"/>
                </a:lnTo>
                <a:lnTo>
                  <a:pt x="40" y="1"/>
                </a:lnTo>
                <a:lnTo>
                  <a:pt x="41" y="1"/>
                </a:lnTo>
                <a:lnTo>
                  <a:pt x="43" y="1"/>
                </a:lnTo>
                <a:lnTo>
                  <a:pt x="44" y="1"/>
                </a:lnTo>
                <a:lnTo>
                  <a:pt x="44" y="0"/>
                </a:lnTo>
                <a:lnTo>
                  <a:pt x="45" y="0"/>
                </a:lnTo>
                <a:lnTo>
                  <a:pt x="46" y="0"/>
                </a:lnTo>
                <a:lnTo>
                  <a:pt x="47" y="0"/>
                </a:lnTo>
                <a:lnTo>
                  <a:pt x="48" y="0"/>
                </a:lnTo>
                <a:lnTo>
                  <a:pt x="49" y="0"/>
                </a:lnTo>
                <a:lnTo>
                  <a:pt x="51" y="0"/>
                </a:lnTo>
                <a:lnTo>
                  <a:pt x="52" y="0"/>
                </a:lnTo>
                <a:lnTo>
                  <a:pt x="53" y="0"/>
                </a:lnTo>
                <a:lnTo>
                  <a:pt x="54" y="0"/>
                </a:lnTo>
                <a:lnTo>
                  <a:pt x="55" y="0"/>
                </a:lnTo>
                <a:lnTo>
                  <a:pt x="57" y="0"/>
                </a:lnTo>
                <a:lnTo>
                  <a:pt x="59" y="0"/>
                </a:lnTo>
                <a:lnTo>
                  <a:pt x="60" y="0"/>
                </a:lnTo>
                <a:lnTo>
                  <a:pt x="62" y="0"/>
                </a:lnTo>
                <a:lnTo>
                  <a:pt x="63" y="0"/>
                </a:lnTo>
                <a:lnTo>
                  <a:pt x="64" y="0"/>
                </a:lnTo>
                <a:lnTo>
                  <a:pt x="65" y="0"/>
                </a:lnTo>
                <a:lnTo>
                  <a:pt x="68" y="0"/>
                </a:lnTo>
                <a:lnTo>
                  <a:pt x="69" y="1"/>
                </a:lnTo>
                <a:lnTo>
                  <a:pt x="70" y="1"/>
                </a:lnTo>
                <a:lnTo>
                  <a:pt x="71" y="1"/>
                </a:lnTo>
                <a:lnTo>
                  <a:pt x="72" y="1"/>
                </a:lnTo>
                <a:lnTo>
                  <a:pt x="75" y="2"/>
                </a:lnTo>
                <a:lnTo>
                  <a:pt x="76" y="2"/>
                </a:lnTo>
                <a:lnTo>
                  <a:pt x="77" y="2"/>
                </a:lnTo>
                <a:lnTo>
                  <a:pt x="78" y="2"/>
                </a:lnTo>
                <a:lnTo>
                  <a:pt x="79" y="3"/>
                </a:lnTo>
                <a:lnTo>
                  <a:pt x="80" y="3"/>
                </a:lnTo>
                <a:lnTo>
                  <a:pt x="81" y="3"/>
                </a:lnTo>
                <a:lnTo>
                  <a:pt x="83" y="5"/>
                </a:lnTo>
                <a:lnTo>
                  <a:pt x="84" y="5"/>
                </a:lnTo>
                <a:lnTo>
                  <a:pt x="85" y="6"/>
                </a:lnTo>
                <a:lnTo>
                  <a:pt x="86" y="6"/>
                </a:lnTo>
                <a:lnTo>
                  <a:pt x="87" y="6"/>
                </a:lnTo>
                <a:lnTo>
                  <a:pt x="87" y="7"/>
                </a:lnTo>
                <a:lnTo>
                  <a:pt x="88" y="7"/>
                </a:lnTo>
                <a:lnTo>
                  <a:pt x="90" y="8"/>
                </a:lnTo>
                <a:lnTo>
                  <a:pt x="91" y="8"/>
                </a:lnTo>
                <a:lnTo>
                  <a:pt x="92" y="9"/>
                </a:lnTo>
                <a:lnTo>
                  <a:pt x="93" y="10"/>
                </a:lnTo>
                <a:lnTo>
                  <a:pt x="94" y="11"/>
                </a:lnTo>
                <a:lnTo>
                  <a:pt x="95" y="11"/>
                </a:lnTo>
                <a:lnTo>
                  <a:pt x="95" y="13"/>
                </a:lnTo>
                <a:lnTo>
                  <a:pt x="96" y="14"/>
                </a:lnTo>
                <a:lnTo>
                  <a:pt x="98" y="14"/>
                </a:lnTo>
                <a:lnTo>
                  <a:pt x="98" y="15"/>
                </a:lnTo>
                <a:lnTo>
                  <a:pt x="99" y="16"/>
                </a:lnTo>
                <a:lnTo>
                  <a:pt x="100" y="17"/>
                </a:lnTo>
                <a:lnTo>
                  <a:pt x="101" y="18"/>
                </a:lnTo>
                <a:lnTo>
                  <a:pt x="101" y="19"/>
                </a:lnTo>
                <a:lnTo>
                  <a:pt x="102" y="19"/>
                </a:lnTo>
                <a:lnTo>
                  <a:pt x="102" y="21"/>
                </a:lnTo>
                <a:lnTo>
                  <a:pt x="102" y="22"/>
                </a:lnTo>
                <a:lnTo>
                  <a:pt x="103" y="23"/>
                </a:lnTo>
                <a:lnTo>
                  <a:pt x="104" y="24"/>
                </a:lnTo>
                <a:lnTo>
                  <a:pt x="104" y="25"/>
                </a:lnTo>
                <a:lnTo>
                  <a:pt x="104" y="26"/>
                </a:lnTo>
                <a:lnTo>
                  <a:pt x="106" y="27"/>
                </a:lnTo>
                <a:lnTo>
                  <a:pt x="106" y="29"/>
                </a:lnTo>
                <a:lnTo>
                  <a:pt x="106" y="30"/>
                </a:lnTo>
                <a:lnTo>
                  <a:pt x="107" y="31"/>
                </a:lnTo>
                <a:lnTo>
                  <a:pt x="107" y="32"/>
                </a:lnTo>
                <a:lnTo>
                  <a:pt x="107" y="33"/>
                </a:lnTo>
                <a:lnTo>
                  <a:pt x="107" y="34"/>
                </a:lnTo>
                <a:lnTo>
                  <a:pt x="107" y="35"/>
                </a:lnTo>
                <a:lnTo>
                  <a:pt x="108" y="37"/>
                </a:lnTo>
                <a:lnTo>
                  <a:pt x="108" y="38"/>
                </a:lnTo>
                <a:lnTo>
                  <a:pt x="108" y="39"/>
                </a:lnTo>
                <a:lnTo>
                  <a:pt x="108" y="40"/>
                </a:lnTo>
                <a:lnTo>
                  <a:pt x="108" y="41"/>
                </a:lnTo>
                <a:lnTo>
                  <a:pt x="80" y="42"/>
                </a:lnTo>
                <a:lnTo>
                  <a:pt x="80" y="41"/>
                </a:lnTo>
                <a:lnTo>
                  <a:pt x="79" y="40"/>
                </a:lnTo>
                <a:lnTo>
                  <a:pt x="79" y="39"/>
                </a:lnTo>
                <a:lnTo>
                  <a:pt x="79" y="38"/>
                </a:lnTo>
                <a:lnTo>
                  <a:pt x="79" y="37"/>
                </a:lnTo>
                <a:lnTo>
                  <a:pt x="78" y="37"/>
                </a:lnTo>
                <a:lnTo>
                  <a:pt x="78" y="35"/>
                </a:lnTo>
                <a:lnTo>
                  <a:pt x="78" y="34"/>
                </a:lnTo>
                <a:lnTo>
                  <a:pt x="77" y="33"/>
                </a:lnTo>
                <a:lnTo>
                  <a:pt x="77" y="32"/>
                </a:lnTo>
                <a:lnTo>
                  <a:pt x="76" y="32"/>
                </a:lnTo>
                <a:lnTo>
                  <a:pt x="76" y="31"/>
                </a:lnTo>
                <a:lnTo>
                  <a:pt x="75" y="30"/>
                </a:lnTo>
                <a:lnTo>
                  <a:pt x="75" y="29"/>
                </a:lnTo>
                <a:lnTo>
                  <a:pt x="73" y="29"/>
                </a:lnTo>
                <a:lnTo>
                  <a:pt x="73" y="27"/>
                </a:lnTo>
                <a:lnTo>
                  <a:pt x="72" y="27"/>
                </a:lnTo>
                <a:lnTo>
                  <a:pt x="72" y="26"/>
                </a:lnTo>
                <a:lnTo>
                  <a:pt x="71" y="26"/>
                </a:lnTo>
                <a:lnTo>
                  <a:pt x="70" y="26"/>
                </a:lnTo>
                <a:lnTo>
                  <a:pt x="70" y="25"/>
                </a:lnTo>
                <a:lnTo>
                  <a:pt x="69" y="25"/>
                </a:lnTo>
                <a:lnTo>
                  <a:pt x="68" y="25"/>
                </a:lnTo>
                <a:lnTo>
                  <a:pt x="68" y="24"/>
                </a:lnTo>
                <a:lnTo>
                  <a:pt x="67" y="24"/>
                </a:lnTo>
                <a:lnTo>
                  <a:pt x="65" y="24"/>
                </a:lnTo>
                <a:lnTo>
                  <a:pt x="64" y="24"/>
                </a:lnTo>
                <a:lnTo>
                  <a:pt x="63" y="24"/>
                </a:lnTo>
                <a:lnTo>
                  <a:pt x="63" y="23"/>
                </a:lnTo>
                <a:lnTo>
                  <a:pt x="62" y="23"/>
                </a:lnTo>
                <a:lnTo>
                  <a:pt x="61" y="23"/>
                </a:lnTo>
                <a:lnTo>
                  <a:pt x="60" y="23"/>
                </a:lnTo>
                <a:lnTo>
                  <a:pt x="59" y="23"/>
                </a:lnTo>
                <a:lnTo>
                  <a:pt x="57" y="23"/>
                </a:lnTo>
                <a:lnTo>
                  <a:pt x="56" y="23"/>
                </a:lnTo>
                <a:lnTo>
                  <a:pt x="55" y="23"/>
                </a:lnTo>
                <a:lnTo>
                  <a:pt x="54" y="23"/>
                </a:lnTo>
                <a:lnTo>
                  <a:pt x="53" y="23"/>
                </a:lnTo>
                <a:lnTo>
                  <a:pt x="52" y="23"/>
                </a:lnTo>
                <a:lnTo>
                  <a:pt x="51" y="23"/>
                </a:lnTo>
                <a:lnTo>
                  <a:pt x="49" y="23"/>
                </a:lnTo>
                <a:lnTo>
                  <a:pt x="48" y="23"/>
                </a:lnTo>
                <a:lnTo>
                  <a:pt x="47" y="23"/>
                </a:lnTo>
                <a:lnTo>
                  <a:pt x="46" y="24"/>
                </a:lnTo>
                <a:lnTo>
                  <a:pt x="45" y="24"/>
                </a:lnTo>
                <a:lnTo>
                  <a:pt x="44" y="24"/>
                </a:lnTo>
                <a:lnTo>
                  <a:pt x="43" y="24"/>
                </a:lnTo>
                <a:lnTo>
                  <a:pt x="43" y="25"/>
                </a:lnTo>
                <a:lnTo>
                  <a:pt x="41" y="25"/>
                </a:lnTo>
                <a:lnTo>
                  <a:pt x="40" y="25"/>
                </a:lnTo>
                <a:lnTo>
                  <a:pt x="39" y="25"/>
                </a:lnTo>
                <a:lnTo>
                  <a:pt x="39" y="26"/>
                </a:lnTo>
                <a:lnTo>
                  <a:pt x="38" y="26"/>
                </a:lnTo>
                <a:lnTo>
                  <a:pt x="37" y="27"/>
                </a:lnTo>
                <a:lnTo>
                  <a:pt x="36" y="27"/>
                </a:lnTo>
                <a:lnTo>
                  <a:pt x="36" y="29"/>
                </a:lnTo>
                <a:lnTo>
                  <a:pt x="35" y="29"/>
                </a:lnTo>
                <a:lnTo>
                  <a:pt x="35" y="30"/>
                </a:lnTo>
                <a:lnTo>
                  <a:pt x="33" y="30"/>
                </a:lnTo>
                <a:lnTo>
                  <a:pt x="33" y="31"/>
                </a:lnTo>
                <a:lnTo>
                  <a:pt x="32" y="32"/>
                </a:lnTo>
                <a:lnTo>
                  <a:pt x="32" y="33"/>
                </a:lnTo>
                <a:lnTo>
                  <a:pt x="32" y="34"/>
                </a:lnTo>
                <a:lnTo>
                  <a:pt x="32" y="35"/>
                </a:lnTo>
                <a:lnTo>
                  <a:pt x="32" y="37"/>
                </a:lnTo>
                <a:lnTo>
                  <a:pt x="32" y="38"/>
                </a:lnTo>
                <a:lnTo>
                  <a:pt x="32" y="39"/>
                </a:lnTo>
                <a:lnTo>
                  <a:pt x="32" y="40"/>
                </a:lnTo>
                <a:lnTo>
                  <a:pt x="33" y="40"/>
                </a:lnTo>
                <a:lnTo>
                  <a:pt x="33" y="41"/>
                </a:lnTo>
                <a:lnTo>
                  <a:pt x="33" y="42"/>
                </a:lnTo>
                <a:lnTo>
                  <a:pt x="35" y="42"/>
                </a:lnTo>
                <a:lnTo>
                  <a:pt x="35" y="44"/>
                </a:lnTo>
                <a:lnTo>
                  <a:pt x="36" y="44"/>
                </a:lnTo>
                <a:lnTo>
                  <a:pt x="36" y="45"/>
                </a:lnTo>
                <a:lnTo>
                  <a:pt x="37" y="45"/>
                </a:lnTo>
                <a:lnTo>
                  <a:pt x="37" y="46"/>
                </a:lnTo>
                <a:lnTo>
                  <a:pt x="38" y="46"/>
                </a:lnTo>
                <a:lnTo>
                  <a:pt x="39" y="46"/>
                </a:lnTo>
                <a:lnTo>
                  <a:pt x="39" y="47"/>
                </a:lnTo>
                <a:lnTo>
                  <a:pt x="40" y="47"/>
                </a:lnTo>
                <a:lnTo>
                  <a:pt x="41" y="47"/>
                </a:lnTo>
                <a:lnTo>
                  <a:pt x="41" y="48"/>
                </a:lnTo>
                <a:lnTo>
                  <a:pt x="43" y="48"/>
                </a:lnTo>
                <a:lnTo>
                  <a:pt x="44" y="48"/>
                </a:lnTo>
                <a:lnTo>
                  <a:pt x="45" y="49"/>
                </a:lnTo>
                <a:lnTo>
                  <a:pt x="46" y="49"/>
                </a:lnTo>
                <a:lnTo>
                  <a:pt x="47" y="49"/>
                </a:lnTo>
                <a:lnTo>
                  <a:pt x="48" y="50"/>
                </a:lnTo>
                <a:lnTo>
                  <a:pt x="49" y="50"/>
                </a:lnTo>
                <a:lnTo>
                  <a:pt x="51" y="50"/>
                </a:lnTo>
                <a:lnTo>
                  <a:pt x="52" y="52"/>
                </a:lnTo>
                <a:lnTo>
                  <a:pt x="53" y="52"/>
                </a:lnTo>
                <a:lnTo>
                  <a:pt x="54" y="52"/>
                </a:lnTo>
                <a:lnTo>
                  <a:pt x="55" y="52"/>
                </a:lnTo>
                <a:lnTo>
                  <a:pt x="56" y="53"/>
                </a:lnTo>
                <a:lnTo>
                  <a:pt x="57" y="53"/>
                </a:lnTo>
                <a:lnTo>
                  <a:pt x="59" y="53"/>
                </a:lnTo>
                <a:lnTo>
                  <a:pt x="60" y="54"/>
                </a:lnTo>
                <a:lnTo>
                  <a:pt x="61" y="54"/>
                </a:lnTo>
                <a:lnTo>
                  <a:pt x="62" y="54"/>
                </a:lnTo>
                <a:lnTo>
                  <a:pt x="64" y="54"/>
                </a:lnTo>
                <a:lnTo>
                  <a:pt x="65" y="55"/>
                </a:lnTo>
                <a:lnTo>
                  <a:pt x="67" y="55"/>
                </a:lnTo>
                <a:lnTo>
                  <a:pt x="68" y="55"/>
                </a:lnTo>
                <a:lnTo>
                  <a:pt x="69" y="55"/>
                </a:lnTo>
                <a:lnTo>
                  <a:pt x="70" y="56"/>
                </a:lnTo>
                <a:lnTo>
                  <a:pt x="71" y="56"/>
                </a:lnTo>
                <a:lnTo>
                  <a:pt x="72" y="56"/>
                </a:lnTo>
                <a:lnTo>
                  <a:pt x="73" y="57"/>
                </a:lnTo>
                <a:lnTo>
                  <a:pt x="75" y="57"/>
                </a:lnTo>
                <a:lnTo>
                  <a:pt x="76" y="57"/>
                </a:lnTo>
                <a:lnTo>
                  <a:pt x="77" y="57"/>
                </a:lnTo>
                <a:lnTo>
                  <a:pt x="78" y="58"/>
                </a:lnTo>
                <a:lnTo>
                  <a:pt x="79" y="58"/>
                </a:lnTo>
                <a:lnTo>
                  <a:pt x="80" y="60"/>
                </a:lnTo>
                <a:lnTo>
                  <a:pt x="81" y="60"/>
                </a:lnTo>
                <a:lnTo>
                  <a:pt x="83" y="60"/>
                </a:lnTo>
                <a:lnTo>
                  <a:pt x="84" y="61"/>
                </a:lnTo>
                <a:lnTo>
                  <a:pt x="85" y="61"/>
                </a:lnTo>
                <a:lnTo>
                  <a:pt x="86" y="61"/>
                </a:lnTo>
                <a:lnTo>
                  <a:pt x="87" y="62"/>
                </a:lnTo>
                <a:lnTo>
                  <a:pt x="88" y="62"/>
                </a:lnTo>
                <a:lnTo>
                  <a:pt x="90" y="63"/>
                </a:lnTo>
                <a:lnTo>
                  <a:pt x="91" y="63"/>
                </a:lnTo>
                <a:lnTo>
                  <a:pt x="92" y="64"/>
                </a:lnTo>
                <a:lnTo>
                  <a:pt x="93" y="64"/>
                </a:lnTo>
                <a:lnTo>
                  <a:pt x="93" y="65"/>
                </a:lnTo>
                <a:lnTo>
                  <a:pt x="94" y="65"/>
                </a:lnTo>
                <a:lnTo>
                  <a:pt x="95" y="65"/>
                </a:lnTo>
                <a:lnTo>
                  <a:pt x="95" y="66"/>
                </a:lnTo>
                <a:lnTo>
                  <a:pt x="96" y="66"/>
                </a:lnTo>
                <a:lnTo>
                  <a:pt x="98" y="68"/>
                </a:lnTo>
                <a:lnTo>
                  <a:pt x="99" y="69"/>
                </a:lnTo>
                <a:lnTo>
                  <a:pt x="100" y="70"/>
                </a:lnTo>
                <a:lnTo>
                  <a:pt x="101" y="70"/>
                </a:lnTo>
                <a:lnTo>
                  <a:pt x="101" y="71"/>
                </a:lnTo>
                <a:lnTo>
                  <a:pt x="102" y="72"/>
                </a:lnTo>
                <a:lnTo>
                  <a:pt x="103" y="72"/>
                </a:lnTo>
                <a:lnTo>
                  <a:pt x="103" y="73"/>
                </a:lnTo>
                <a:lnTo>
                  <a:pt x="104" y="74"/>
                </a:lnTo>
                <a:lnTo>
                  <a:pt x="104" y="76"/>
                </a:lnTo>
                <a:lnTo>
                  <a:pt x="106" y="76"/>
                </a:lnTo>
                <a:lnTo>
                  <a:pt x="106" y="77"/>
                </a:lnTo>
                <a:lnTo>
                  <a:pt x="107" y="78"/>
                </a:lnTo>
                <a:lnTo>
                  <a:pt x="107" y="79"/>
                </a:lnTo>
                <a:lnTo>
                  <a:pt x="108" y="79"/>
                </a:lnTo>
                <a:lnTo>
                  <a:pt x="108" y="80"/>
                </a:lnTo>
                <a:lnTo>
                  <a:pt x="108" y="81"/>
                </a:lnTo>
                <a:lnTo>
                  <a:pt x="109" y="82"/>
                </a:lnTo>
                <a:lnTo>
                  <a:pt x="109" y="84"/>
                </a:lnTo>
                <a:lnTo>
                  <a:pt x="109" y="85"/>
                </a:lnTo>
                <a:lnTo>
                  <a:pt x="110" y="85"/>
                </a:lnTo>
                <a:lnTo>
                  <a:pt x="110" y="86"/>
                </a:lnTo>
                <a:lnTo>
                  <a:pt x="110" y="87"/>
                </a:lnTo>
                <a:lnTo>
                  <a:pt x="110" y="88"/>
                </a:lnTo>
                <a:lnTo>
                  <a:pt x="111" y="89"/>
                </a:lnTo>
                <a:lnTo>
                  <a:pt x="111" y="90"/>
                </a:lnTo>
                <a:lnTo>
                  <a:pt x="111" y="92"/>
                </a:lnTo>
                <a:lnTo>
                  <a:pt x="111" y="93"/>
                </a:lnTo>
                <a:lnTo>
                  <a:pt x="111" y="94"/>
                </a:lnTo>
                <a:lnTo>
                  <a:pt x="111" y="95"/>
                </a:lnTo>
                <a:lnTo>
                  <a:pt x="111" y="96"/>
                </a:lnTo>
                <a:lnTo>
                  <a:pt x="111" y="97"/>
                </a:lnTo>
                <a:lnTo>
                  <a:pt x="111" y="99"/>
                </a:lnTo>
                <a:lnTo>
                  <a:pt x="111" y="100"/>
                </a:lnTo>
                <a:lnTo>
                  <a:pt x="111" y="101"/>
                </a:lnTo>
                <a:lnTo>
                  <a:pt x="111" y="102"/>
                </a:lnTo>
                <a:lnTo>
                  <a:pt x="111" y="103"/>
                </a:lnTo>
                <a:lnTo>
                  <a:pt x="111" y="104"/>
                </a:lnTo>
                <a:lnTo>
                  <a:pt x="111" y="105"/>
                </a:lnTo>
                <a:lnTo>
                  <a:pt x="111" y="107"/>
                </a:lnTo>
                <a:lnTo>
                  <a:pt x="111" y="108"/>
                </a:lnTo>
                <a:lnTo>
                  <a:pt x="110" y="109"/>
                </a:lnTo>
                <a:lnTo>
                  <a:pt x="110" y="110"/>
                </a:lnTo>
                <a:lnTo>
                  <a:pt x="110" y="111"/>
                </a:lnTo>
                <a:lnTo>
                  <a:pt x="110" y="112"/>
                </a:lnTo>
                <a:lnTo>
                  <a:pt x="109" y="112"/>
                </a:lnTo>
                <a:lnTo>
                  <a:pt x="109" y="113"/>
                </a:lnTo>
                <a:lnTo>
                  <a:pt x="109" y="115"/>
                </a:lnTo>
                <a:lnTo>
                  <a:pt x="108" y="116"/>
                </a:lnTo>
                <a:lnTo>
                  <a:pt x="108" y="117"/>
                </a:lnTo>
                <a:lnTo>
                  <a:pt x="107" y="118"/>
                </a:lnTo>
                <a:lnTo>
                  <a:pt x="107" y="119"/>
                </a:lnTo>
                <a:lnTo>
                  <a:pt x="106" y="120"/>
                </a:lnTo>
                <a:lnTo>
                  <a:pt x="106" y="121"/>
                </a:lnTo>
                <a:lnTo>
                  <a:pt x="104" y="121"/>
                </a:lnTo>
                <a:lnTo>
                  <a:pt x="104" y="123"/>
                </a:lnTo>
                <a:lnTo>
                  <a:pt x="103" y="124"/>
                </a:lnTo>
                <a:lnTo>
                  <a:pt x="102" y="125"/>
                </a:lnTo>
                <a:lnTo>
                  <a:pt x="101" y="126"/>
                </a:lnTo>
                <a:lnTo>
                  <a:pt x="101" y="127"/>
                </a:lnTo>
                <a:lnTo>
                  <a:pt x="100" y="127"/>
                </a:lnTo>
                <a:lnTo>
                  <a:pt x="100" y="128"/>
                </a:lnTo>
                <a:lnTo>
                  <a:pt x="99" y="128"/>
                </a:lnTo>
                <a:lnTo>
                  <a:pt x="99" y="129"/>
                </a:lnTo>
                <a:lnTo>
                  <a:pt x="98" y="129"/>
                </a:lnTo>
                <a:lnTo>
                  <a:pt x="98" y="131"/>
                </a:lnTo>
                <a:lnTo>
                  <a:pt x="96" y="131"/>
                </a:lnTo>
                <a:lnTo>
                  <a:pt x="95" y="132"/>
                </a:lnTo>
                <a:lnTo>
                  <a:pt x="94" y="133"/>
                </a:lnTo>
                <a:lnTo>
                  <a:pt x="93" y="133"/>
                </a:lnTo>
                <a:lnTo>
                  <a:pt x="92" y="134"/>
                </a:lnTo>
                <a:lnTo>
                  <a:pt x="91" y="134"/>
                </a:lnTo>
                <a:lnTo>
                  <a:pt x="91" y="135"/>
                </a:lnTo>
                <a:lnTo>
                  <a:pt x="90" y="135"/>
                </a:lnTo>
                <a:lnTo>
                  <a:pt x="88" y="135"/>
                </a:lnTo>
                <a:lnTo>
                  <a:pt x="87" y="136"/>
                </a:lnTo>
                <a:lnTo>
                  <a:pt x="86" y="136"/>
                </a:lnTo>
                <a:lnTo>
                  <a:pt x="85" y="137"/>
                </a:lnTo>
                <a:lnTo>
                  <a:pt x="84" y="137"/>
                </a:lnTo>
                <a:lnTo>
                  <a:pt x="83" y="137"/>
                </a:lnTo>
                <a:lnTo>
                  <a:pt x="81" y="139"/>
                </a:lnTo>
                <a:lnTo>
                  <a:pt x="80" y="139"/>
                </a:lnTo>
                <a:lnTo>
                  <a:pt x="79" y="139"/>
                </a:lnTo>
                <a:lnTo>
                  <a:pt x="78" y="139"/>
                </a:lnTo>
                <a:lnTo>
                  <a:pt x="78" y="140"/>
                </a:lnTo>
                <a:lnTo>
                  <a:pt x="77" y="140"/>
                </a:lnTo>
                <a:lnTo>
                  <a:pt x="76" y="140"/>
                </a:lnTo>
                <a:lnTo>
                  <a:pt x="75" y="140"/>
                </a:lnTo>
                <a:lnTo>
                  <a:pt x="73" y="140"/>
                </a:lnTo>
                <a:lnTo>
                  <a:pt x="72" y="140"/>
                </a:lnTo>
                <a:lnTo>
                  <a:pt x="71" y="141"/>
                </a:lnTo>
                <a:lnTo>
                  <a:pt x="70" y="141"/>
                </a:lnTo>
                <a:lnTo>
                  <a:pt x="69" y="141"/>
                </a:lnTo>
                <a:lnTo>
                  <a:pt x="68" y="141"/>
                </a:lnTo>
                <a:lnTo>
                  <a:pt x="67" y="141"/>
                </a:lnTo>
                <a:lnTo>
                  <a:pt x="65" y="141"/>
                </a:lnTo>
                <a:lnTo>
                  <a:pt x="64" y="141"/>
                </a:lnTo>
                <a:lnTo>
                  <a:pt x="63" y="141"/>
                </a:lnTo>
                <a:lnTo>
                  <a:pt x="62" y="141"/>
                </a:lnTo>
                <a:lnTo>
                  <a:pt x="61" y="141"/>
                </a:lnTo>
                <a:lnTo>
                  <a:pt x="60" y="141"/>
                </a:lnTo>
                <a:lnTo>
                  <a:pt x="59" y="141"/>
                </a:lnTo>
                <a:lnTo>
                  <a:pt x="57" y="141"/>
                </a:lnTo>
                <a:lnTo>
                  <a:pt x="55" y="141"/>
                </a:lnTo>
                <a:lnTo>
                  <a:pt x="54" y="141"/>
                </a:lnTo>
                <a:lnTo>
                  <a:pt x="52" y="141"/>
                </a:lnTo>
                <a:lnTo>
                  <a:pt x="51" y="141"/>
                </a:lnTo>
                <a:lnTo>
                  <a:pt x="49" y="141"/>
                </a:lnTo>
                <a:lnTo>
                  <a:pt x="47" y="141"/>
                </a:lnTo>
                <a:lnTo>
                  <a:pt x="46" y="141"/>
                </a:lnTo>
                <a:lnTo>
                  <a:pt x="45" y="141"/>
                </a:lnTo>
                <a:lnTo>
                  <a:pt x="44" y="141"/>
                </a:lnTo>
                <a:lnTo>
                  <a:pt x="41" y="140"/>
                </a:lnTo>
                <a:lnTo>
                  <a:pt x="40" y="140"/>
                </a:lnTo>
                <a:lnTo>
                  <a:pt x="39" y="140"/>
                </a:lnTo>
                <a:lnTo>
                  <a:pt x="38" y="140"/>
                </a:lnTo>
                <a:lnTo>
                  <a:pt x="37" y="139"/>
                </a:lnTo>
                <a:lnTo>
                  <a:pt x="36" y="139"/>
                </a:lnTo>
                <a:lnTo>
                  <a:pt x="35" y="139"/>
                </a:lnTo>
                <a:lnTo>
                  <a:pt x="32" y="137"/>
                </a:lnTo>
                <a:lnTo>
                  <a:pt x="31" y="137"/>
                </a:lnTo>
                <a:lnTo>
                  <a:pt x="30" y="137"/>
                </a:lnTo>
                <a:lnTo>
                  <a:pt x="29" y="136"/>
                </a:lnTo>
                <a:lnTo>
                  <a:pt x="28" y="136"/>
                </a:lnTo>
                <a:lnTo>
                  <a:pt x="26" y="135"/>
                </a:lnTo>
                <a:lnTo>
                  <a:pt x="25" y="135"/>
                </a:lnTo>
                <a:lnTo>
                  <a:pt x="24" y="135"/>
                </a:lnTo>
                <a:lnTo>
                  <a:pt x="24" y="134"/>
                </a:lnTo>
                <a:lnTo>
                  <a:pt x="23" y="133"/>
                </a:lnTo>
                <a:lnTo>
                  <a:pt x="22" y="133"/>
                </a:lnTo>
                <a:lnTo>
                  <a:pt x="21" y="132"/>
                </a:lnTo>
                <a:lnTo>
                  <a:pt x="20" y="132"/>
                </a:lnTo>
                <a:lnTo>
                  <a:pt x="18" y="131"/>
                </a:lnTo>
                <a:lnTo>
                  <a:pt x="17" y="129"/>
                </a:lnTo>
                <a:lnTo>
                  <a:pt x="16" y="128"/>
                </a:lnTo>
                <a:lnTo>
                  <a:pt x="15" y="128"/>
                </a:lnTo>
                <a:lnTo>
                  <a:pt x="15" y="127"/>
                </a:lnTo>
                <a:lnTo>
                  <a:pt x="14" y="126"/>
                </a:lnTo>
                <a:lnTo>
                  <a:pt x="13" y="125"/>
                </a:lnTo>
                <a:lnTo>
                  <a:pt x="12" y="124"/>
                </a:lnTo>
                <a:lnTo>
                  <a:pt x="10" y="123"/>
                </a:lnTo>
                <a:lnTo>
                  <a:pt x="10" y="121"/>
                </a:lnTo>
                <a:lnTo>
                  <a:pt x="9" y="120"/>
                </a:lnTo>
                <a:lnTo>
                  <a:pt x="8" y="119"/>
                </a:lnTo>
                <a:lnTo>
                  <a:pt x="8" y="118"/>
                </a:lnTo>
                <a:lnTo>
                  <a:pt x="7" y="117"/>
                </a:lnTo>
                <a:lnTo>
                  <a:pt x="7" y="116"/>
                </a:lnTo>
                <a:lnTo>
                  <a:pt x="6" y="115"/>
                </a:lnTo>
                <a:lnTo>
                  <a:pt x="6" y="113"/>
                </a:lnTo>
                <a:lnTo>
                  <a:pt x="5" y="112"/>
                </a:lnTo>
                <a:lnTo>
                  <a:pt x="5" y="111"/>
                </a:lnTo>
                <a:lnTo>
                  <a:pt x="4" y="110"/>
                </a:lnTo>
                <a:lnTo>
                  <a:pt x="4" y="109"/>
                </a:lnTo>
                <a:lnTo>
                  <a:pt x="4" y="108"/>
                </a:lnTo>
                <a:lnTo>
                  <a:pt x="2" y="107"/>
                </a:lnTo>
                <a:lnTo>
                  <a:pt x="2" y="105"/>
                </a:lnTo>
                <a:lnTo>
                  <a:pt x="2" y="104"/>
                </a:lnTo>
                <a:lnTo>
                  <a:pt x="1" y="103"/>
                </a:lnTo>
                <a:lnTo>
                  <a:pt x="1" y="101"/>
                </a:lnTo>
                <a:lnTo>
                  <a:pt x="1" y="100"/>
                </a:lnTo>
                <a:lnTo>
                  <a:pt x="1" y="99"/>
                </a:lnTo>
                <a:lnTo>
                  <a:pt x="1" y="97"/>
                </a:lnTo>
                <a:lnTo>
                  <a:pt x="0" y="96"/>
                </a:lnTo>
                <a:lnTo>
                  <a:pt x="0" y="94"/>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1" name="Freeform 174"/>
          <p:cNvSpPr>
            <a:spLocks/>
          </p:cNvSpPr>
          <p:nvPr/>
        </p:nvSpPr>
        <p:spPr bwMode="auto">
          <a:xfrm>
            <a:off x="6889750" y="2497138"/>
            <a:ext cx="173038" cy="217487"/>
          </a:xfrm>
          <a:custGeom>
            <a:avLst/>
            <a:gdLst>
              <a:gd name="T0" fmla="*/ 41 w 109"/>
              <a:gd name="T1" fmla="*/ 137 h 137"/>
              <a:gd name="T2" fmla="*/ 40 w 109"/>
              <a:gd name="T3" fmla="*/ 23 h 137"/>
              <a:gd name="T4" fmla="*/ 0 w 109"/>
              <a:gd name="T5" fmla="*/ 23 h 137"/>
              <a:gd name="T6" fmla="*/ 0 w 109"/>
              <a:gd name="T7" fmla="*/ 0 h 137"/>
              <a:gd name="T8" fmla="*/ 109 w 109"/>
              <a:gd name="T9" fmla="*/ 0 h 137"/>
              <a:gd name="T10" fmla="*/ 109 w 109"/>
              <a:gd name="T11" fmla="*/ 23 h 137"/>
              <a:gd name="T12" fmla="*/ 69 w 109"/>
              <a:gd name="T13" fmla="*/ 23 h 137"/>
              <a:gd name="T14" fmla="*/ 69 w 109"/>
              <a:gd name="T15" fmla="*/ 137 h 137"/>
              <a:gd name="T16" fmla="*/ 41 w 109"/>
              <a:gd name="T17" fmla="*/ 13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137"/>
              <a:gd name="T29" fmla="*/ 109 w 109"/>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137">
                <a:moveTo>
                  <a:pt x="41" y="137"/>
                </a:moveTo>
                <a:lnTo>
                  <a:pt x="40" y="23"/>
                </a:lnTo>
                <a:lnTo>
                  <a:pt x="0" y="23"/>
                </a:lnTo>
                <a:lnTo>
                  <a:pt x="0" y="0"/>
                </a:lnTo>
                <a:lnTo>
                  <a:pt x="109" y="0"/>
                </a:lnTo>
                <a:lnTo>
                  <a:pt x="109" y="23"/>
                </a:lnTo>
                <a:lnTo>
                  <a:pt x="69" y="23"/>
                </a:lnTo>
                <a:lnTo>
                  <a:pt x="69" y="137"/>
                </a:lnTo>
                <a:lnTo>
                  <a:pt x="41" y="137"/>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2" name="Rectangle 175"/>
          <p:cNvSpPr>
            <a:spLocks noChangeArrowheads="1"/>
          </p:cNvSpPr>
          <p:nvPr/>
        </p:nvSpPr>
        <p:spPr bwMode="auto">
          <a:xfrm>
            <a:off x="7089775" y="2497138"/>
            <a:ext cx="44450" cy="217487"/>
          </a:xfrm>
          <a:prstGeom prst="rect">
            <a:avLst/>
          </a:pr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3" name="Freeform 176"/>
          <p:cNvSpPr>
            <a:spLocks noEditPoints="1"/>
          </p:cNvSpPr>
          <p:nvPr/>
        </p:nvSpPr>
        <p:spPr bwMode="auto">
          <a:xfrm>
            <a:off x="7165975" y="2493963"/>
            <a:ext cx="211138" cy="223837"/>
          </a:xfrm>
          <a:custGeom>
            <a:avLst/>
            <a:gdLst>
              <a:gd name="T0" fmla="*/ 0 w 133"/>
              <a:gd name="T1" fmla="*/ 62 h 141"/>
              <a:gd name="T2" fmla="*/ 3 w 133"/>
              <a:gd name="T3" fmla="*/ 50 h 141"/>
              <a:gd name="T4" fmla="*/ 5 w 133"/>
              <a:gd name="T5" fmla="*/ 41 h 141"/>
              <a:gd name="T6" fmla="*/ 8 w 133"/>
              <a:gd name="T7" fmla="*/ 32 h 141"/>
              <a:gd name="T8" fmla="*/ 14 w 133"/>
              <a:gd name="T9" fmla="*/ 24 h 141"/>
              <a:gd name="T10" fmla="*/ 20 w 133"/>
              <a:gd name="T11" fmla="*/ 16 h 141"/>
              <a:gd name="T12" fmla="*/ 27 w 133"/>
              <a:gd name="T13" fmla="*/ 10 h 141"/>
              <a:gd name="T14" fmla="*/ 35 w 133"/>
              <a:gd name="T15" fmla="*/ 7 h 141"/>
              <a:gd name="T16" fmla="*/ 44 w 133"/>
              <a:gd name="T17" fmla="*/ 3 h 141"/>
              <a:gd name="T18" fmla="*/ 52 w 133"/>
              <a:gd name="T19" fmla="*/ 1 h 141"/>
              <a:gd name="T20" fmla="*/ 62 w 133"/>
              <a:gd name="T21" fmla="*/ 0 h 141"/>
              <a:gd name="T22" fmla="*/ 76 w 133"/>
              <a:gd name="T23" fmla="*/ 0 h 141"/>
              <a:gd name="T24" fmla="*/ 91 w 133"/>
              <a:gd name="T25" fmla="*/ 3 h 141"/>
              <a:gd name="T26" fmla="*/ 103 w 133"/>
              <a:gd name="T27" fmla="*/ 9 h 141"/>
              <a:gd name="T28" fmla="*/ 115 w 133"/>
              <a:gd name="T29" fmla="*/ 18 h 141"/>
              <a:gd name="T30" fmla="*/ 124 w 133"/>
              <a:gd name="T31" fmla="*/ 30 h 141"/>
              <a:gd name="T32" fmla="*/ 130 w 133"/>
              <a:gd name="T33" fmla="*/ 45 h 141"/>
              <a:gd name="T34" fmla="*/ 132 w 133"/>
              <a:gd name="T35" fmla="*/ 61 h 141"/>
              <a:gd name="T36" fmla="*/ 132 w 133"/>
              <a:gd name="T37" fmla="*/ 79 h 141"/>
              <a:gd name="T38" fmla="*/ 130 w 133"/>
              <a:gd name="T39" fmla="*/ 95 h 141"/>
              <a:gd name="T40" fmla="*/ 124 w 133"/>
              <a:gd name="T41" fmla="*/ 110 h 141"/>
              <a:gd name="T42" fmla="*/ 116 w 133"/>
              <a:gd name="T43" fmla="*/ 121 h 141"/>
              <a:gd name="T44" fmla="*/ 106 w 133"/>
              <a:gd name="T45" fmla="*/ 131 h 141"/>
              <a:gd name="T46" fmla="*/ 92 w 133"/>
              <a:gd name="T47" fmla="*/ 137 h 141"/>
              <a:gd name="T48" fmla="*/ 78 w 133"/>
              <a:gd name="T49" fmla="*/ 141 h 141"/>
              <a:gd name="T50" fmla="*/ 61 w 133"/>
              <a:gd name="T51" fmla="*/ 141 h 141"/>
              <a:gd name="T52" fmla="*/ 46 w 133"/>
              <a:gd name="T53" fmla="*/ 139 h 141"/>
              <a:gd name="T54" fmla="*/ 32 w 133"/>
              <a:gd name="T55" fmla="*/ 133 h 141"/>
              <a:gd name="T56" fmla="*/ 21 w 133"/>
              <a:gd name="T57" fmla="*/ 125 h 141"/>
              <a:gd name="T58" fmla="*/ 12 w 133"/>
              <a:gd name="T59" fmla="*/ 113 h 141"/>
              <a:gd name="T60" fmla="*/ 5 w 133"/>
              <a:gd name="T61" fmla="*/ 101 h 141"/>
              <a:gd name="T62" fmla="*/ 1 w 133"/>
              <a:gd name="T63" fmla="*/ 85 h 141"/>
              <a:gd name="T64" fmla="*/ 29 w 133"/>
              <a:gd name="T65" fmla="*/ 72 h 141"/>
              <a:gd name="T66" fmla="*/ 30 w 133"/>
              <a:gd name="T67" fmla="*/ 84 h 141"/>
              <a:gd name="T68" fmla="*/ 32 w 133"/>
              <a:gd name="T69" fmla="*/ 94 h 141"/>
              <a:gd name="T70" fmla="*/ 37 w 133"/>
              <a:gd name="T71" fmla="*/ 103 h 141"/>
              <a:gd name="T72" fmla="*/ 46 w 133"/>
              <a:gd name="T73" fmla="*/ 111 h 141"/>
              <a:gd name="T74" fmla="*/ 54 w 133"/>
              <a:gd name="T75" fmla="*/ 116 h 141"/>
              <a:gd name="T76" fmla="*/ 62 w 133"/>
              <a:gd name="T77" fmla="*/ 118 h 141"/>
              <a:gd name="T78" fmla="*/ 72 w 133"/>
              <a:gd name="T79" fmla="*/ 117 h 141"/>
              <a:gd name="T80" fmla="*/ 82 w 133"/>
              <a:gd name="T81" fmla="*/ 115 h 141"/>
              <a:gd name="T82" fmla="*/ 90 w 133"/>
              <a:gd name="T83" fmla="*/ 110 h 141"/>
              <a:gd name="T84" fmla="*/ 98 w 133"/>
              <a:gd name="T85" fmla="*/ 101 h 141"/>
              <a:gd name="T86" fmla="*/ 101 w 133"/>
              <a:gd name="T87" fmla="*/ 92 h 141"/>
              <a:gd name="T88" fmla="*/ 103 w 133"/>
              <a:gd name="T89" fmla="*/ 81 h 141"/>
              <a:gd name="T90" fmla="*/ 105 w 133"/>
              <a:gd name="T91" fmla="*/ 69 h 141"/>
              <a:gd name="T92" fmla="*/ 103 w 133"/>
              <a:gd name="T93" fmla="*/ 56 h 141"/>
              <a:gd name="T94" fmla="*/ 101 w 133"/>
              <a:gd name="T95" fmla="*/ 46 h 141"/>
              <a:gd name="T96" fmla="*/ 95 w 133"/>
              <a:gd name="T97" fmla="*/ 38 h 141"/>
              <a:gd name="T98" fmla="*/ 87 w 133"/>
              <a:gd name="T99" fmla="*/ 30 h 141"/>
              <a:gd name="T100" fmla="*/ 78 w 133"/>
              <a:gd name="T101" fmla="*/ 25 h 141"/>
              <a:gd name="T102" fmla="*/ 69 w 133"/>
              <a:gd name="T103" fmla="*/ 24 h 141"/>
              <a:gd name="T104" fmla="*/ 59 w 133"/>
              <a:gd name="T105" fmla="*/ 24 h 141"/>
              <a:gd name="T106" fmla="*/ 48 w 133"/>
              <a:gd name="T107" fmla="*/ 27 h 141"/>
              <a:gd name="T108" fmla="*/ 39 w 133"/>
              <a:gd name="T109" fmla="*/ 34 h 141"/>
              <a:gd name="T110" fmla="*/ 33 w 133"/>
              <a:gd name="T111" fmla="*/ 44 h 141"/>
              <a:gd name="T112" fmla="*/ 30 w 133"/>
              <a:gd name="T113" fmla="*/ 55 h 141"/>
              <a:gd name="T114" fmla="*/ 29 w 133"/>
              <a:gd name="T115" fmla="*/ 66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141"/>
              <a:gd name="T176" fmla="*/ 133 w 133"/>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141">
                <a:moveTo>
                  <a:pt x="0" y="71"/>
                </a:moveTo>
                <a:lnTo>
                  <a:pt x="0" y="70"/>
                </a:lnTo>
                <a:lnTo>
                  <a:pt x="0" y="69"/>
                </a:lnTo>
                <a:lnTo>
                  <a:pt x="0" y="68"/>
                </a:lnTo>
                <a:lnTo>
                  <a:pt x="0" y="66"/>
                </a:lnTo>
                <a:lnTo>
                  <a:pt x="0" y="65"/>
                </a:lnTo>
                <a:lnTo>
                  <a:pt x="0" y="64"/>
                </a:lnTo>
                <a:lnTo>
                  <a:pt x="0" y="63"/>
                </a:lnTo>
                <a:lnTo>
                  <a:pt x="0" y="62"/>
                </a:lnTo>
                <a:lnTo>
                  <a:pt x="0" y="61"/>
                </a:lnTo>
                <a:lnTo>
                  <a:pt x="0" y="58"/>
                </a:lnTo>
                <a:lnTo>
                  <a:pt x="1" y="57"/>
                </a:lnTo>
                <a:lnTo>
                  <a:pt x="1" y="56"/>
                </a:lnTo>
                <a:lnTo>
                  <a:pt x="1" y="55"/>
                </a:lnTo>
                <a:lnTo>
                  <a:pt x="1" y="54"/>
                </a:lnTo>
                <a:lnTo>
                  <a:pt x="1" y="53"/>
                </a:lnTo>
                <a:lnTo>
                  <a:pt x="1" y="52"/>
                </a:lnTo>
                <a:lnTo>
                  <a:pt x="3" y="50"/>
                </a:lnTo>
                <a:lnTo>
                  <a:pt x="3" y="49"/>
                </a:lnTo>
                <a:lnTo>
                  <a:pt x="3" y="48"/>
                </a:lnTo>
                <a:lnTo>
                  <a:pt x="3" y="47"/>
                </a:lnTo>
                <a:lnTo>
                  <a:pt x="4" y="46"/>
                </a:lnTo>
                <a:lnTo>
                  <a:pt x="4" y="45"/>
                </a:lnTo>
                <a:lnTo>
                  <a:pt x="4" y="44"/>
                </a:lnTo>
                <a:lnTo>
                  <a:pt x="4" y="42"/>
                </a:lnTo>
                <a:lnTo>
                  <a:pt x="5" y="42"/>
                </a:lnTo>
                <a:lnTo>
                  <a:pt x="5" y="41"/>
                </a:lnTo>
                <a:lnTo>
                  <a:pt x="5" y="40"/>
                </a:lnTo>
                <a:lnTo>
                  <a:pt x="5" y="39"/>
                </a:lnTo>
                <a:lnTo>
                  <a:pt x="6" y="38"/>
                </a:lnTo>
                <a:lnTo>
                  <a:pt x="6" y="37"/>
                </a:lnTo>
                <a:lnTo>
                  <a:pt x="7" y="35"/>
                </a:lnTo>
                <a:lnTo>
                  <a:pt x="7" y="34"/>
                </a:lnTo>
                <a:lnTo>
                  <a:pt x="7" y="33"/>
                </a:lnTo>
                <a:lnTo>
                  <a:pt x="8" y="33"/>
                </a:lnTo>
                <a:lnTo>
                  <a:pt x="8" y="32"/>
                </a:lnTo>
                <a:lnTo>
                  <a:pt x="9" y="31"/>
                </a:lnTo>
                <a:lnTo>
                  <a:pt x="9" y="30"/>
                </a:lnTo>
                <a:lnTo>
                  <a:pt x="11" y="30"/>
                </a:lnTo>
                <a:lnTo>
                  <a:pt x="11" y="29"/>
                </a:lnTo>
                <a:lnTo>
                  <a:pt x="12" y="27"/>
                </a:lnTo>
                <a:lnTo>
                  <a:pt x="12" y="26"/>
                </a:lnTo>
                <a:lnTo>
                  <a:pt x="13" y="26"/>
                </a:lnTo>
                <a:lnTo>
                  <a:pt x="13" y="25"/>
                </a:lnTo>
                <a:lnTo>
                  <a:pt x="14" y="24"/>
                </a:lnTo>
                <a:lnTo>
                  <a:pt x="14" y="23"/>
                </a:lnTo>
                <a:lnTo>
                  <a:pt x="15" y="23"/>
                </a:lnTo>
                <a:lnTo>
                  <a:pt x="15" y="22"/>
                </a:lnTo>
                <a:lnTo>
                  <a:pt x="16" y="22"/>
                </a:lnTo>
                <a:lnTo>
                  <a:pt x="16" y="21"/>
                </a:lnTo>
                <a:lnTo>
                  <a:pt x="17" y="19"/>
                </a:lnTo>
                <a:lnTo>
                  <a:pt x="19" y="18"/>
                </a:lnTo>
                <a:lnTo>
                  <a:pt x="20" y="17"/>
                </a:lnTo>
                <a:lnTo>
                  <a:pt x="20" y="16"/>
                </a:lnTo>
                <a:lnTo>
                  <a:pt x="21" y="16"/>
                </a:lnTo>
                <a:lnTo>
                  <a:pt x="22" y="15"/>
                </a:lnTo>
                <a:lnTo>
                  <a:pt x="23" y="14"/>
                </a:lnTo>
                <a:lnTo>
                  <a:pt x="24" y="14"/>
                </a:lnTo>
                <a:lnTo>
                  <a:pt x="24" y="13"/>
                </a:lnTo>
                <a:lnTo>
                  <a:pt x="25" y="13"/>
                </a:lnTo>
                <a:lnTo>
                  <a:pt x="25" y="11"/>
                </a:lnTo>
                <a:lnTo>
                  <a:pt x="27" y="11"/>
                </a:lnTo>
                <a:lnTo>
                  <a:pt x="27" y="10"/>
                </a:lnTo>
                <a:lnTo>
                  <a:pt x="28" y="10"/>
                </a:lnTo>
                <a:lnTo>
                  <a:pt x="29" y="9"/>
                </a:lnTo>
                <a:lnTo>
                  <a:pt x="30" y="9"/>
                </a:lnTo>
                <a:lnTo>
                  <a:pt x="30" y="8"/>
                </a:lnTo>
                <a:lnTo>
                  <a:pt x="31" y="8"/>
                </a:lnTo>
                <a:lnTo>
                  <a:pt x="32" y="8"/>
                </a:lnTo>
                <a:lnTo>
                  <a:pt x="32" y="7"/>
                </a:lnTo>
                <a:lnTo>
                  <a:pt x="33" y="7"/>
                </a:lnTo>
                <a:lnTo>
                  <a:pt x="35" y="7"/>
                </a:lnTo>
                <a:lnTo>
                  <a:pt x="35" y="6"/>
                </a:lnTo>
                <a:lnTo>
                  <a:pt x="36" y="6"/>
                </a:lnTo>
                <a:lnTo>
                  <a:pt x="37" y="6"/>
                </a:lnTo>
                <a:lnTo>
                  <a:pt x="38" y="5"/>
                </a:lnTo>
                <a:lnTo>
                  <a:pt x="39" y="5"/>
                </a:lnTo>
                <a:lnTo>
                  <a:pt x="40" y="3"/>
                </a:lnTo>
                <a:lnTo>
                  <a:pt x="41" y="3"/>
                </a:lnTo>
                <a:lnTo>
                  <a:pt x="43" y="3"/>
                </a:lnTo>
                <a:lnTo>
                  <a:pt x="44" y="3"/>
                </a:lnTo>
                <a:lnTo>
                  <a:pt x="44" y="2"/>
                </a:lnTo>
                <a:lnTo>
                  <a:pt x="45" y="2"/>
                </a:lnTo>
                <a:lnTo>
                  <a:pt x="46" y="2"/>
                </a:lnTo>
                <a:lnTo>
                  <a:pt x="47" y="2"/>
                </a:lnTo>
                <a:lnTo>
                  <a:pt x="48" y="2"/>
                </a:lnTo>
                <a:lnTo>
                  <a:pt x="48" y="1"/>
                </a:lnTo>
                <a:lnTo>
                  <a:pt x="50" y="1"/>
                </a:lnTo>
                <a:lnTo>
                  <a:pt x="51" y="1"/>
                </a:lnTo>
                <a:lnTo>
                  <a:pt x="52" y="1"/>
                </a:lnTo>
                <a:lnTo>
                  <a:pt x="53" y="1"/>
                </a:lnTo>
                <a:lnTo>
                  <a:pt x="54" y="1"/>
                </a:lnTo>
                <a:lnTo>
                  <a:pt x="55" y="0"/>
                </a:lnTo>
                <a:lnTo>
                  <a:pt x="56" y="0"/>
                </a:lnTo>
                <a:lnTo>
                  <a:pt x="58" y="0"/>
                </a:lnTo>
                <a:lnTo>
                  <a:pt x="59" y="0"/>
                </a:lnTo>
                <a:lnTo>
                  <a:pt x="60" y="0"/>
                </a:lnTo>
                <a:lnTo>
                  <a:pt x="61" y="0"/>
                </a:lnTo>
                <a:lnTo>
                  <a:pt x="62" y="0"/>
                </a:lnTo>
                <a:lnTo>
                  <a:pt x="63" y="0"/>
                </a:lnTo>
                <a:lnTo>
                  <a:pt x="64" y="0"/>
                </a:lnTo>
                <a:lnTo>
                  <a:pt x="66" y="0"/>
                </a:lnTo>
                <a:lnTo>
                  <a:pt x="67" y="0"/>
                </a:lnTo>
                <a:lnTo>
                  <a:pt x="68" y="0"/>
                </a:lnTo>
                <a:lnTo>
                  <a:pt x="70" y="0"/>
                </a:lnTo>
                <a:lnTo>
                  <a:pt x="72" y="0"/>
                </a:lnTo>
                <a:lnTo>
                  <a:pt x="74" y="0"/>
                </a:lnTo>
                <a:lnTo>
                  <a:pt x="76" y="0"/>
                </a:lnTo>
                <a:lnTo>
                  <a:pt x="77" y="0"/>
                </a:lnTo>
                <a:lnTo>
                  <a:pt x="79" y="1"/>
                </a:lnTo>
                <a:lnTo>
                  <a:pt x="80" y="1"/>
                </a:lnTo>
                <a:lnTo>
                  <a:pt x="83" y="1"/>
                </a:lnTo>
                <a:lnTo>
                  <a:pt x="84" y="1"/>
                </a:lnTo>
                <a:lnTo>
                  <a:pt x="86" y="2"/>
                </a:lnTo>
                <a:lnTo>
                  <a:pt x="87" y="2"/>
                </a:lnTo>
                <a:lnTo>
                  <a:pt x="88" y="3"/>
                </a:lnTo>
                <a:lnTo>
                  <a:pt x="91" y="3"/>
                </a:lnTo>
                <a:lnTo>
                  <a:pt x="92" y="3"/>
                </a:lnTo>
                <a:lnTo>
                  <a:pt x="93" y="5"/>
                </a:lnTo>
                <a:lnTo>
                  <a:pt x="95" y="5"/>
                </a:lnTo>
                <a:lnTo>
                  <a:pt x="96" y="6"/>
                </a:lnTo>
                <a:lnTo>
                  <a:pt x="98" y="7"/>
                </a:lnTo>
                <a:lnTo>
                  <a:pt x="100" y="7"/>
                </a:lnTo>
                <a:lnTo>
                  <a:pt x="101" y="8"/>
                </a:lnTo>
                <a:lnTo>
                  <a:pt x="102" y="9"/>
                </a:lnTo>
                <a:lnTo>
                  <a:pt x="103" y="9"/>
                </a:lnTo>
                <a:lnTo>
                  <a:pt x="105" y="10"/>
                </a:lnTo>
                <a:lnTo>
                  <a:pt x="106" y="11"/>
                </a:lnTo>
                <a:lnTo>
                  <a:pt x="108" y="13"/>
                </a:lnTo>
                <a:lnTo>
                  <a:pt x="109" y="14"/>
                </a:lnTo>
                <a:lnTo>
                  <a:pt x="110" y="14"/>
                </a:lnTo>
                <a:lnTo>
                  <a:pt x="111" y="15"/>
                </a:lnTo>
                <a:lnTo>
                  <a:pt x="113" y="16"/>
                </a:lnTo>
                <a:lnTo>
                  <a:pt x="114" y="17"/>
                </a:lnTo>
                <a:lnTo>
                  <a:pt x="115" y="18"/>
                </a:lnTo>
                <a:lnTo>
                  <a:pt x="116" y="19"/>
                </a:lnTo>
                <a:lnTo>
                  <a:pt x="117" y="21"/>
                </a:lnTo>
                <a:lnTo>
                  <a:pt x="118" y="22"/>
                </a:lnTo>
                <a:lnTo>
                  <a:pt x="119" y="24"/>
                </a:lnTo>
                <a:lnTo>
                  <a:pt x="119" y="25"/>
                </a:lnTo>
                <a:lnTo>
                  <a:pt x="121" y="26"/>
                </a:lnTo>
                <a:lnTo>
                  <a:pt x="122" y="27"/>
                </a:lnTo>
                <a:lnTo>
                  <a:pt x="123" y="29"/>
                </a:lnTo>
                <a:lnTo>
                  <a:pt x="124" y="30"/>
                </a:lnTo>
                <a:lnTo>
                  <a:pt x="124" y="32"/>
                </a:lnTo>
                <a:lnTo>
                  <a:pt x="125" y="33"/>
                </a:lnTo>
                <a:lnTo>
                  <a:pt x="126" y="34"/>
                </a:lnTo>
                <a:lnTo>
                  <a:pt x="126" y="37"/>
                </a:lnTo>
                <a:lnTo>
                  <a:pt x="127" y="38"/>
                </a:lnTo>
                <a:lnTo>
                  <a:pt x="127" y="39"/>
                </a:lnTo>
                <a:lnTo>
                  <a:pt x="129" y="41"/>
                </a:lnTo>
                <a:lnTo>
                  <a:pt x="129" y="42"/>
                </a:lnTo>
                <a:lnTo>
                  <a:pt x="130" y="45"/>
                </a:lnTo>
                <a:lnTo>
                  <a:pt x="130" y="46"/>
                </a:lnTo>
                <a:lnTo>
                  <a:pt x="131" y="48"/>
                </a:lnTo>
                <a:lnTo>
                  <a:pt x="131" y="49"/>
                </a:lnTo>
                <a:lnTo>
                  <a:pt x="131" y="52"/>
                </a:lnTo>
                <a:lnTo>
                  <a:pt x="131" y="53"/>
                </a:lnTo>
                <a:lnTo>
                  <a:pt x="132" y="55"/>
                </a:lnTo>
                <a:lnTo>
                  <a:pt x="132" y="57"/>
                </a:lnTo>
                <a:lnTo>
                  <a:pt x="132" y="58"/>
                </a:lnTo>
                <a:lnTo>
                  <a:pt x="132" y="61"/>
                </a:lnTo>
                <a:lnTo>
                  <a:pt x="132" y="63"/>
                </a:lnTo>
                <a:lnTo>
                  <a:pt x="133" y="64"/>
                </a:lnTo>
                <a:lnTo>
                  <a:pt x="133" y="66"/>
                </a:lnTo>
                <a:lnTo>
                  <a:pt x="133" y="69"/>
                </a:lnTo>
                <a:lnTo>
                  <a:pt x="133" y="71"/>
                </a:lnTo>
                <a:lnTo>
                  <a:pt x="133" y="73"/>
                </a:lnTo>
                <a:lnTo>
                  <a:pt x="133" y="74"/>
                </a:lnTo>
                <a:lnTo>
                  <a:pt x="133" y="77"/>
                </a:lnTo>
                <a:lnTo>
                  <a:pt x="132" y="79"/>
                </a:lnTo>
                <a:lnTo>
                  <a:pt x="132" y="80"/>
                </a:lnTo>
                <a:lnTo>
                  <a:pt x="132" y="82"/>
                </a:lnTo>
                <a:lnTo>
                  <a:pt x="132" y="85"/>
                </a:lnTo>
                <a:lnTo>
                  <a:pt x="132" y="86"/>
                </a:lnTo>
                <a:lnTo>
                  <a:pt x="131" y="88"/>
                </a:lnTo>
                <a:lnTo>
                  <a:pt x="131" y="90"/>
                </a:lnTo>
                <a:lnTo>
                  <a:pt x="131" y="92"/>
                </a:lnTo>
                <a:lnTo>
                  <a:pt x="131" y="94"/>
                </a:lnTo>
                <a:lnTo>
                  <a:pt x="130" y="95"/>
                </a:lnTo>
                <a:lnTo>
                  <a:pt x="130" y="97"/>
                </a:lnTo>
                <a:lnTo>
                  <a:pt x="129" y="99"/>
                </a:lnTo>
                <a:lnTo>
                  <a:pt x="129" y="101"/>
                </a:lnTo>
                <a:lnTo>
                  <a:pt x="127" y="102"/>
                </a:lnTo>
                <a:lnTo>
                  <a:pt x="127" y="103"/>
                </a:lnTo>
                <a:lnTo>
                  <a:pt x="126" y="105"/>
                </a:lnTo>
                <a:lnTo>
                  <a:pt x="126" y="107"/>
                </a:lnTo>
                <a:lnTo>
                  <a:pt x="125" y="108"/>
                </a:lnTo>
                <a:lnTo>
                  <a:pt x="124" y="110"/>
                </a:lnTo>
                <a:lnTo>
                  <a:pt x="124" y="111"/>
                </a:lnTo>
                <a:lnTo>
                  <a:pt x="123" y="112"/>
                </a:lnTo>
                <a:lnTo>
                  <a:pt x="122" y="113"/>
                </a:lnTo>
                <a:lnTo>
                  <a:pt x="121" y="115"/>
                </a:lnTo>
                <a:lnTo>
                  <a:pt x="121" y="117"/>
                </a:lnTo>
                <a:lnTo>
                  <a:pt x="119" y="118"/>
                </a:lnTo>
                <a:lnTo>
                  <a:pt x="118" y="119"/>
                </a:lnTo>
                <a:lnTo>
                  <a:pt x="117" y="120"/>
                </a:lnTo>
                <a:lnTo>
                  <a:pt x="116" y="121"/>
                </a:lnTo>
                <a:lnTo>
                  <a:pt x="115" y="123"/>
                </a:lnTo>
                <a:lnTo>
                  <a:pt x="114" y="124"/>
                </a:lnTo>
                <a:lnTo>
                  <a:pt x="113" y="125"/>
                </a:lnTo>
                <a:lnTo>
                  <a:pt x="111" y="126"/>
                </a:lnTo>
                <a:lnTo>
                  <a:pt x="110" y="127"/>
                </a:lnTo>
                <a:lnTo>
                  <a:pt x="109" y="128"/>
                </a:lnTo>
                <a:lnTo>
                  <a:pt x="108" y="129"/>
                </a:lnTo>
                <a:lnTo>
                  <a:pt x="107" y="129"/>
                </a:lnTo>
                <a:lnTo>
                  <a:pt x="106" y="131"/>
                </a:lnTo>
                <a:lnTo>
                  <a:pt x="103" y="132"/>
                </a:lnTo>
                <a:lnTo>
                  <a:pt x="102" y="133"/>
                </a:lnTo>
                <a:lnTo>
                  <a:pt x="101" y="133"/>
                </a:lnTo>
                <a:lnTo>
                  <a:pt x="100" y="134"/>
                </a:lnTo>
                <a:lnTo>
                  <a:pt x="99" y="135"/>
                </a:lnTo>
                <a:lnTo>
                  <a:pt x="96" y="135"/>
                </a:lnTo>
                <a:lnTo>
                  <a:pt x="95" y="136"/>
                </a:lnTo>
                <a:lnTo>
                  <a:pt x="94" y="136"/>
                </a:lnTo>
                <a:lnTo>
                  <a:pt x="92" y="137"/>
                </a:lnTo>
                <a:lnTo>
                  <a:pt x="91" y="137"/>
                </a:lnTo>
                <a:lnTo>
                  <a:pt x="90" y="139"/>
                </a:lnTo>
                <a:lnTo>
                  <a:pt x="87" y="139"/>
                </a:lnTo>
                <a:lnTo>
                  <a:pt x="86" y="139"/>
                </a:lnTo>
                <a:lnTo>
                  <a:pt x="84" y="140"/>
                </a:lnTo>
                <a:lnTo>
                  <a:pt x="83" y="140"/>
                </a:lnTo>
                <a:lnTo>
                  <a:pt x="80" y="140"/>
                </a:lnTo>
                <a:lnTo>
                  <a:pt x="79" y="141"/>
                </a:lnTo>
                <a:lnTo>
                  <a:pt x="78" y="141"/>
                </a:lnTo>
                <a:lnTo>
                  <a:pt x="76" y="141"/>
                </a:lnTo>
                <a:lnTo>
                  <a:pt x="74" y="141"/>
                </a:lnTo>
                <a:lnTo>
                  <a:pt x="72" y="141"/>
                </a:lnTo>
                <a:lnTo>
                  <a:pt x="70" y="141"/>
                </a:lnTo>
                <a:lnTo>
                  <a:pt x="69" y="141"/>
                </a:lnTo>
                <a:lnTo>
                  <a:pt x="67" y="141"/>
                </a:lnTo>
                <a:lnTo>
                  <a:pt x="64" y="141"/>
                </a:lnTo>
                <a:lnTo>
                  <a:pt x="63" y="141"/>
                </a:lnTo>
                <a:lnTo>
                  <a:pt x="61" y="141"/>
                </a:lnTo>
                <a:lnTo>
                  <a:pt x="60" y="141"/>
                </a:lnTo>
                <a:lnTo>
                  <a:pt x="58" y="141"/>
                </a:lnTo>
                <a:lnTo>
                  <a:pt x="55" y="141"/>
                </a:lnTo>
                <a:lnTo>
                  <a:pt x="54" y="141"/>
                </a:lnTo>
                <a:lnTo>
                  <a:pt x="52" y="140"/>
                </a:lnTo>
                <a:lnTo>
                  <a:pt x="51" y="140"/>
                </a:lnTo>
                <a:lnTo>
                  <a:pt x="48" y="140"/>
                </a:lnTo>
                <a:lnTo>
                  <a:pt x="47" y="139"/>
                </a:lnTo>
                <a:lnTo>
                  <a:pt x="46" y="139"/>
                </a:lnTo>
                <a:lnTo>
                  <a:pt x="44" y="139"/>
                </a:lnTo>
                <a:lnTo>
                  <a:pt x="43" y="137"/>
                </a:lnTo>
                <a:lnTo>
                  <a:pt x="40" y="137"/>
                </a:lnTo>
                <a:lnTo>
                  <a:pt x="39" y="136"/>
                </a:lnTo>
                <a:lnTo>
                  <a:pt x="38" y="136"/>
                </a:lnTo>
                <a:lnTo>
                  <a:pt x="36" y="135"/>
                </a:lnTo>
                <a:lnTo>
                  <a:pt x="35" y="135"/>
                </a:lnTo>
                <a:lnTo>
                  <a:pt x="33" y="134"/>
                </a:lnTo>
                <a:lnTo>
                  <a:pt x="32" y="133"/>
                </a:lnTo>
                <a:lnTo>
                  <a:pt x="31" y="133"/>
                </a:lnTo>
                <a:lnTo>
                  <a:pt x="29" y="132"/>
                </a:lnTo>
                <a:lnTo>
                  <a:pt x="28" y="131"/>
                </a:lnTo>
                <a:lnTo>
                  <a:pt x="27" y="129"/>
                </a:lnTo>
                <a:lnTo>
                  <a:pt x="25" y="129"/>
                </a:lnTo>
                <a:lnTo>
                  <a:pt x="24" y="128"/>
                </a:lnTo>
                <a:lnTo>
                  <a:pt x="23" y="127"/>
                </a:lnTo>
                <a:lnTo>
                  <a:pt x="22" y="126"/>
                </a:lnTo>
                <a:lnTo>
                  <a:pt x="21" y="125"/>
                </a:lnTo>
                <a:lnTo>
                  <a:pt x="20" y="124"/>
                </a:lnTo>
                <a:lnTo>
                  <a:pt x="19" y="123"/>
                </a:lnTo>
                <a:lnTo>
                  <a:pt x="17" y="121"/>
                </a:lnTo>
                <a:lnTo>
                  <a:pt x="16" y="120"/>
                </a:lnTo>
                <a:lnTo>
                  <a:pt x="15" y="119"/>
                </a:lnTo>
                <a:lnTo>
                  <a:pt x="14" y="118"/>
                </a:lnTo>
                <a:lnTo>
                  <a:pt x="13" y="117"/>
                </a:lnTo>
                <a:lnTo>
                  <a:pt x="12" y="116"/>
                </a:lnTo>
                <a:lnTo>
                  <a:pt x="12" y="113"/>
                </a:lnTo>
                <a:lnTo>
                  <a:pt x="11" y="112"/>
                </a:lnTo>
                <a:lnTo>
                  <a:pt x="9" y="111"/>
                </a:lnTo>
                <a:lnTo>
                  <a:pt x="8" y="110"/>
                </a:lnTo>
                <a:lnTo>
                  <a:pt x="8" y="108"/>
                </a:lnTo>
                <a:lnTo>
                  <a:pt x="7" y="107"/>
                </a:lnTo>
                <a:lnTo>
                  <a:pt x="6" y="105"/>
                </a:lnTo>
                <a:lnTo>
                  <a:pt x="6" y="104"/>
                </a:lnTo>
                <a:lnTo>
                  <a:pt x="5" y="102"/>
                </a:lnTo>
                <a:lnTo>
                  <a:pt x="5" y="101"/>
                </a:lnTo>
                <a:lnTo>
                  <a:pt x="4" y="99"/>
                </a:lnTo>
                <a:lnTo>
                  <a:pt x="4" y="97"/>
                </a:lnTo>
                <a:lnTo>
                  <a:pt x="4" y="95"/>
                </a:lnTo>
                <a:lnTo>
                  <a:pt x="3" y="94"/>
                </a:lnTo>
                <a:lnTo>
                  <a:pt x="3" y="92"/>
                </a:lnTo>
                <a:lnTo>
                  <a:pt x="1" y="90"/>
                </a:lnTo>
                <a:lnTo>
                  <a:pt x="1" y="88"/>
                </a:lnTo>
                <a:lnTo>
                  <a:pt x="1" y="87"/>
                </a:lnTo>
                <a:lnTo>
                  <a:pt x="1" y="85"/>
                </a:lnTo>
                <a:lnTo>
                  <a:pt x="0" y="84"/>
                </a:lnTo>
                <a:lnTo>
                  <a:pt x="0" y="81"/>
                </a:lnTo>
                <a:lnTo>
                  <a:pt x="0" y="79"/>
                </a:lnTo>
                <a:lnTo>
                  <a:pt x="0" y="78"/>
                </a:lnTo>
                <a:lnTo>
                  <a:pt x="0" y="76"/>
                </a:lnTo>
                <a:lnTo>
                  <a:pt x="0" y="73"/>
                </a:lnTo>
                <a:lnTo>
                  <a:pt x="0" y="71"/>
                </a:lnTo>
                <a:close/>
                <a:moveTo>
                  <a:pt x="29" y="71"/>
                </a:moveTo>
                <a:lnTo>
                  <a:pt x="29" y="72"/>
                </a:lnTo>
                <a:lnTo>
                  <a:pt x="29" y="73"/>
                </a:lnTo>
                <a:lnTo>
                  <a:pt x="29" y="74"/>
                </a:lnTo>
                <a:lnTo>
                  <a:pt x="29" y="76"/>
                </a:lnTo>
                <a:lnTo>
                  <a:pt x="29" y="78"/>
                </a:lnTo>
                <a:lnTo>
                  <a:pt x="29" y="79"/>
                </a:lnTo>
                <a:lnTo>
                  <a:pt x="29" y="80"/>
                </a:lnTo>
                <a:lnTo>
                  <a:pt x="29" y="81"/>
                </a:lnTo>
                <a:lnTo>
                  <a:pt x="30" y="82"/>
                </a:lnTo>
                <a:lnTo>
                  <a:pt x="30" y="84"/>
                </a:lnTo>
                <a:lnTo>
                  <a:pt x="30" y="85"/>
                </a:lnTo>
                <a:lnTo>
                  <a:pt x="30" y="86"/>
                </a:lnTo>
                <a:lnTo>
                  <a:pt x="30" y="87"/>
                </a:lnTo>
                <a:lnTo>
                  <a:pt x="31" y="88"/>
                </a:lnTo>
                <a:lnTo>
                  <a:pt x="31" y="89"/>
                </a:lnTo>
                <a:lnTo>
                  <a:pt x="31" y="90"/>
                </a:lnTo>
                <a:lnTo>
                  <a:pt x="31" y="92"/>
                </a:lnTo>
                <a:lnTo>
                  <a:pt x="32" y="93"/>
                </a:lnTo>
                <a:lnTo>
                  <a:pt x="32" y="94"/>
                </a:lnTo>
                <a:lnTo>
                  <a:pt x="32" y="95"/>
                </a:lnTo>
                <a:lnTo>
                  <a:pt x="33" y="96"/>
                </a:lnTo>
                <a:lnTo>
                  <a:pt x="33" y="97"/>
                </a:lnTo>
                <a:lnTo>
                  <a:pt x="35" y="99"/>
                </a:lnTo>
                <a:lnTo>
                  <a:pt x="35" y="100"/>
                </a:lnTo>
                <a:lnTo>
                  <a:pt x="36" y="101"/>
                </a:lnTo>
                <a:lnTo>
                  <a:pt x="36" y="102"/>
                </a:lnTo>
                <a:lnTo>
                  <a:pt x="37" y="102"/>
                </a:lnTo>
                <a:lnTo>
                  <a:pt x="37" y="103"/>
                </a:lnTo>
                <a:lnTo>
                  <a:pt x="38" y="104"/>
                </a:lnTo>
                <a:lnTo>
                  <a:pt x="39" y="105"/>
                </a:lnTo>
                <a:lnTo>
                  <a:pt x="40" y="107"/>
                </a:lnTo>
                <a:lnTo>
                  <a:pt x="40" y="108"/>
                </a:lnTo>
                <a:lnTo>
                  <a:pt x="41" y="108"/>
                </a:lnTo>
                <a:lnTo>
                  <a:pt x="43" y="109"/>
                </a:lnTo>
                <a:lnTo>
                  <a:pt x="44" y="110"/>
                </a:lnTo>
                <a:lnTo>
                  <a:pt x="45" y="111"/>
                </a:lnTo>
                <a:lnTo>
                  <a:pt x="46" y="111"/>
                </a:lnTo>
                <a:lnTo>
                  <a:pt x="46" y="112"/>
                </a:lnTo>
                <a:lnTo>
                  <a:pt x="47" y="112"/>
                </a:lnTo>
                <a:lnTo>
                  <a:pt x="48" y="113"/>
                </a:lnTo>
                <a:lnTo>
                  <a:pt x="50" y="113"/>
                </a:lnTo>
                <a:lnTo>
                  <a:pt x="51" y="115"/>
                </a:lnTo>
                <a:lnTo>
                  <a:pt x="52" y="115"/>
                </a:lnTo>
                <a:lnTo>
                  <a:pt x="53" y="115"/>
                </a:lnTo>
                <a:lnTo>
                  <a:pt x="53" y="116"/>
                </a:lnTo>
                <a:lnTo>
                  <a:pt x="54" y="116"/>
                </a:lnTo>
                <a:lnTo>
                  <a:pt x="55" y="116"/>
                </a:lnTo>
                <a:lnTo>
                  <a:pt x="56" y="116"/>
                </a:lnTo>
                <a:lnTo>
                  <a:pt x="56" y="117"/>
                </a:lnTo>
                <a:lnTo>
                  <a:pt x="58" y="117"/>
                </a:lnTo>
                <a:lnTo>
                  <a:pt x="59" y="117"/>
                </a:lnTo>
                <a:lnTo>
                  <a:pt x="60" y="117"/>
                </a:lnTo>
                <a:lnTo>
                  <a:pt x="61" y="117"/>
                </a:lnTo>
                <a:lnTo>
                  <a:pt x="62" y="117"/>
                </a:lnTo>
                <a:lnTo>
                  <a:pt x="62" y="118"/>
                </a:lnTo>
                <a:lnTo>
                  <a:pt x="63" y="118"/>
                </a:lnTo>
                <a:lnTo>
                  <a:pt x="64" y="118"/>
                </a:lnTo>
                <a:lnTo>
                  <a:pt x="66" y="118"/>
                </a:lnTo>
                <a:lnTo>
                  <a:pt x="67" y="118"/>
                </a:lnTo>
                <a:lnTo>
                  <a:pt x="68" y="118"/>
                </a:lnTo>
                <a:lnTo>
                  <a:pt x="69" y="118"/>
                </a:lnTo>
                <a:lnTo>
                  <a:pt x="70" y="118"/>
                </a:lnTo>
                <a:lnTo>
                  <a:pt x="71" y="117"/>
                </a:lnTo>
                <a:lnTo>
                  <a:pt x="72" y="117"/>
                </a:lnTo>
                <a:lnTo>
                  <a:pt x="74" y="117"/>
                </a:lnTo>
                <a:lnTo>
                  <a:pt x="75" y="117"/>
                </a:lnTo>
                <a:lnTo>
                  <a:pt x="76" y="117"/>
                </a:lnTo>
                <a:lnTo>
                  <a:pt x="77" y="116"/>
                </a:lnTo>
                <a:lnTo>
                  <a:pt x="78" y="116"/>
                </a:lnTo>
                <a:lnTo>
                  <a:pt x="79" y="116"/>
                </a:lnTo>
                <a:lnTo>
                  <a:pt x="80" y="116"/>
                </a:lnTo>
                <a:lnTo>
                  <a:pt x="80" y="115"/>
                </a:lnTo>
                <a:lnTo>
                  <a:pt x="82" y="115"/>
                </a:lnTo>
                <a:lnTo>
                  <a:pt x="83" y="115"/>
                </a:lnTo>
                <a:lnTo>
                  <a:pt x="83" y="113"/>
                </a:lnTo>
                <a:lnTo>
                  <a:pt x="84" y="113"/>
                </a:lnTo>
                <a:lnTo>
                  <a:pt x="85" y="113"/>
                </a:lnTo>
                <a:lnTo>
                  <a:pt x="86" y="112"/>
                </a:lnTo>
                <a:lnTo>
                  <a:pt x="87" y="111"/>
                </a:lnTo>
                <a:lnTo>
                  <a:pt x="88" y="111"/>
                </a:lnTo>
                <a:lnTo>
                  <a:pt x="88" y="110"/>
                </a:lnTo>
                <a:lnTo>
                  <a:pt x="90" y="110"/>
                </a:lnTo>
                <a:lnTo>
                  <a:pt x="91" y="109"/>
                </a:lnTo>
                <a:lnTo>
                  <a:pt x="92" y="108"/>
                </a:lnTo>
                <a:lnTo>
                  <a:pt x="93" y="107"/>
                </a:lnTo>
                <a:lnTo>
                  <a:pt x="94" y="105"/>
                </a:lnTo>
                <a:lnTo>
                  <a:pt x="95" y="104"/>
                </a:lnTo>
                <a:lnTo>
                  <a:pt x="95" y="103"/>
                </a:lnTo>
                <a:lnTo>
                  <a:pt x="96" y="103"/>
                </a:lnTo>
                <a:lnTo>
                  <a:pt x="96" y="102"/>
                </a:lnTo>
                <a:lnTo>
                  <a:pt x="98" y="101"/>
                </a:lnTo>
                <a:lnTo>
                  <a:pt x="98" y="100"/>
                </a:lnTo>
                <a:lnTo>
                  <a:pt x="99" y="100"/>
                </a:lnTo>
                <a:lnTo>
                  <a:pt x="99" y="99"/>
                </a:lnTo>
                <a:lnTo>
                  <a:pt x="99" y="97"/>
                </a:lnTo>
                <a:lnTo>
                  <a:pt x="100" y="96"/>
                </a:lnTo>
                <a:lnTo>
                  <a:pt x="100" y="95"/>
                </a:lnTo>
                <a:lnTo>
                  <a:pt x="101" y="94"/>
                </a:lnTo>
                <a:lnTo>
                  <a:pt x="101" y="93"/>
                </a:lnTo>
                <a:lnTo>
                  <a:pt x="101" y="92"/>
                </a:lnTo>
                <a:lnTo>
                  <a:pt x="102" y="90"/>
                </a:lnTo>
                <a:lnTo>
                  <a:pt x="102" y="89"/>
                </a:lnTo>
                <a:lnTo>
                  <a:pt x="102" y="88"/>
                </a:lnTo>
                <a:lnTo>
                  <a:pt x="102" y="87"/>
                </a:lnTo>
                <a:lnTo>
                  <a:pt x="103" y="86"/>
                </a:lnTo>
                <a:lnTo>
                  <a:pt x="103" y="85"/>
                </a:lnTo>
                <a:lnTo>
                  <a:pt x="103" y="84"/>
                </a:lnTo>
                <a:lnTo>
                  <a:pt x="103" y="82"/>
                </a:lnTo>
                <a:lnTo>
                  <a:pt x="103" y="81"/>
                </a:lnTo>
                <a:lnTo>
                  <a:pt x="103" y="80"/>
                </a:lnTo>
                <a:lnTo>
                  <a:pt x="103" y="79"/>
                </a:lnTo>
                <a:lnTo>
                  <a:pt x="105" y="77"/>
                </a:lnTo>
                <a:lnTo>
                  <a:pt x="105" y="76"/>
                </a:lnTo>
                <a:lnTo>
                  <a:pt x="105" y="74"/>
                </a:lnTo>
                <a:lnTo>
                  <a:pt x="105" y="73"/>
                </a:lnTo>
                <a:lnTo>
                  <a:pt x="105" y="71"/>
                </a:lnTo>
                <a:lnTo>
                  <a:pt x="105" y="70"/>
                </a:lnTo>
                <a:lnTo>
                  <a:pt x="105" y="69"/>
                </a:lnTo>
                <a:lnTo>
                  <a:pt x="105" y="68"/>
                </a:lnTo>
                <a:lnTo>
                  <a:pt x="105" y="65"/>
                </a:lnTo>
                <a:lnTo>
                  <a:pt x="105" y="64"/>
                </a:lnTo>
                <a:lnTo>
                  <a:pt x="105" y="63"/>
                </a:lnTo>
                <a:lnTo>
                  <a:pt x="103" y="62"/>
                </a:lnTo>
                <a:lnTo>
                  <a:pt x="103" y="61"/>
                </a:lnTo>
                <a:lnTo>
                  <a:pt x="103" y="60"/>
                </a:lnTo>
                <a:lnTo>
                  <a:pt x="103" y="57"/>
                </a:lnTo>
                <a:lnTo>
                  <a:pt x="103" y="56"/>
                </a:lnTo>
                <a:lnTo>
                  <a:pt x="103" y="55"/>
                </a:lnTo>
                <a:lnTo>
                  <a:pt x="103" y="54"/>
                </a:lnTo>
                <a:lnTo>
                  <a:pt x="102" y="53"/>
                </a:lnTo>
                <a:lnTo>
                  <a:pt x="102" y="52"/>
                </a:lnTo>
                <a:lnTo>
                  <a:pt x="102" y="50"/>
                </a:lnTo>
                <a:lnTo>
                  <a:pt x="102" y="49"/>
                </a:lnTo>
                <a:lnTo>
                  <a:pt x="101" y="48"/>
                </a:lnTo>
                <a:lnTo>
                  <a:pt x="101" y="47"/>
                </a:lnTo>
                <a:lnTo>
                  <a:pt x="101" y="46"/>
                </a:lnTo>
                <a:lnTo>
                  <a:pt x="100" y="46"/>
                </a:lnTo>
                <a:lnTo>
                  <a:pt x="100" y="45"/>
                </a:lnTo>
                <a:lnTo>
                  <a:pt x="100" y="44"/>
                </a:lnTo>
                <a:lnTo>
                  <a:pt x="99" y="42"/>
                </a:lnTo>
                <a:lnTo>
                  <a:pt x="99" y="41"/>
                </a:lnTo>
                <a:lnTo>
                  <a:pt x="98" y="40"/>
                </a:lnTo>
                <a:lnTo>
                  <a:pt x="96" y="39"/>
                </a:lnTo>
                <a:lnTo>
                  <a:pt x="96" y="38"/>
                </a:lnTo>
                <a:lnTo>
                  <a:pt x="95" y="38"/>
                </a:lnTo>
                <a:lnTo>
                  <a:pt x="95" y="37"/>
                </a:lnTo>
                <a:lnTo>
                  <a:pt x="94" y="35"/>
                </a:lnTo>
                <a:lnTo>
                  <a:pt x="93" y="34"/>
                </a:lnTo>
                <a:lnTo>
                  <a:pt x="93" y="33"/>
                </a:lnTo>
                <a:lnTo>
                  <a:pt x="92" y="33"/>
                </a:lnTo>
                <a:lnTo>
                  <a:pt x="91" y="32"/>
                </a:lnTo>
                <a:lnTo>
                  <a:pt x="90" y="31"/>
                </a:lnTo>
                <a:lnTo>
                  <a:pt x="88" y="30"/>
                </a:lnTo>
                <a:lnTo>
                  <a:pt x="87" y="30"/>
                </a:lnTo>
                <a:lnTo>
                  <a:pt x="87" y="29"/>
                </a:lnTo>
                <a:lnTo>
                  <a:pt x="86" y="29"/>
                </a:lnTo>
                <a:lnTo>
                  <a:pt x="85" y="27"/>
                </a:lnTo>
                <a:lnTo>
                  <a:pt x="84" y="27"/>
                </a:lnTo>
                <a:lnTo>
                  <a:pt x="83" y="26"/>
                </a:lnTo>
                <a:lnTo>
                  <a:pt x="82" y="26"/>
                </a:lnTo>
                <a:lnTo>
                  <a:pt x="80" y="25"/>
                </a:lnTo>
                <a:lnTo>
                  <a:pt x="79" y="25"/>
                </a:lnTo>
                <a:lnTo>
                  <a:pt x="78" y="25"/>
                </a:lnTo>
                <a:lnTo>
                  <a:pt x="77" y="25"/>
                </a:lnTo>
                <a:lnTo>
                  <a:pt x="77" y="24"/>
                </a:lnTo>
                <a:lnTo>
                  <a:pt x="76" y="24"/>
                </a:lnTo>
                <a:lnTo>
                  <a:pt x="75" y="24"/>
                </a:lnTo>
                <a:lnTo>
                  <a:pt x="74" y="24"/>
                </a:lnTo>
                <a:lnTo>
                  <a:pt x="72" y="24"/>
                </a:lnTo>
                <a:lnTo>
                  <a:pt x="71" y="24"/>
                </a:lnTo>
                <a:lnTo>
                  <a:pt x="70" y="24"/>
                </a:lnTo>
                <a:lnTo>
                  <a:pt x="69" y="24"/>
                </a:lnTo>
                <a:lnTo>
                  <a:pt x="68" y="23"/>
                </a:lnTo>
                <a:lnTo>
                  <a:pt x="67" y="23"/>
                </a:lnTo>
                <a:lnTo>
                  <a:pt x="66" y="23"/>
                </a:lnTo>
                <a:lnTo>
                  <a:pt x="64" y="24"/>
                </a:lnTo>
                <a:lnTo>
                  <a:pt x="63" y="24"/>
                </a:lnTo>
                <a:lnTo>
                  <a:pt x="62" y="24"/>
                </a:lnTo>
                <a:lnTo>
                  <a:pt x="61" y="24"/>
                </a:lnTo>
                <a:lnTo>
                  <a:pt x="60" y="24"/>
                </a:lnTo>
                <a:lnTo>
                  <a:pt x="59" y="24"/>
                </a:lnTo>
                <a:lnTo>
                  <a:pt x="58" y="24"/>
                </a:lnTo>
                <a:lnTo>
                  <a:pt x="56" y="24"/>
                </a:lnTo>
                <a:lnTo>
                  <a:pt x="55" y="25"/>
                </a:lnTo>
                <a:lnTo>
                  <a:pt x="54" y="25"/>
                </a:lnTo>
                <a:lnTo>
                  <a:pt x="53" y="25"/>
                </a:lnTo>
                <a:lnTo>
                  <a:pt x="52" y="26"/>
                </a:lnTo>
                <a:lnTo>
                  <a:pt x="51" y="26"/>
                </a:lnTo>
                <a:lnTo>
                  <a:pt x="50" y="27"/>
                </a:lnTo>
                <a:lnTo>
                  <a:pt x="48" y="27"/>
                </a:lnTo>
                <a:lnTo>
                  <a:pt x="47" y="29"/>
                </a:lnTo>
                <a:lnTo>
                  <a:pt x="46" y="29"/>
                </a:lnTo>
                <a:lnTo>
                  <a:pt x="45" y="30"/>
                </a:lnTo>
                <a:lnTo>
                  <a:pt x="44" y="31"/>
                </a:lnTo>
                <a:lnTo>
                  <a:pt x="43" y="32"/>
                </a:lnTo>
                <a:lnTo>
                  <a:pt x="41" y="32"/>
                </a:lnTo>
                <a:lnTo>
                  <a:pt x="41" y="33"/>
                </a:lnTo>
                <a:lnTo>
                  <a:pt x="40" y="33"/>
                </a:lnTo>
                <a:lnTo>
                  <a:pt x="39" y="34"/>
                </a:lnTo>
                <a:lnTo>
                  <a:pt x="39" y="35"/>
                </a:lnTo>
                <a:lnTo>
                  <a:pt x="38" y="35"/>
                </a:lnTo>
                <a:lnTo>
                  <a:pt x="38" y="37"/>
                </a:lnTo>
                <a:lnTo>
                  <a:pt x="37" y="38"/>
                </a:lnTo>
                <a:lnTo>
                  <a:pt x="36" y="39"/>
                </a:lnTo>
                <a:lnTo>
                  <a:pt x="36" y="40"/>
                </a:lnTo>
                <a:lnTo>
                  <a:pt x="35" y="41"/>
                </a:lnTo>
                <a:lnTo>
                  <a:pt x="33" y="42"/>
                </a:lnTo>
                <a:lnTo>
                  <a:pt x="33" y="44"/>
                </a:lnTo>
                <a:lnTo>
                  <a:pt x="33" y="45"/>
                </a:lnTo>
                <a:lnTo>
                  <a:pt x="32" y="46"/>
                </a:lnTo>
                <a:lnTo>
                  <a:pt x="32" y="47"/>
                </a:lnTo>
                <a:lnTo>
                  <a:pt x="32" y="48"/>
                </a:lnTo>
                <a:lnTo>
                  <a:pt x="31" y="49"/>
                </a:lnTo>
                <a:lnTo>
                  <a:pt x="31" y="50"/>
                </a:lnTo>
                <a:lnTo>
                  <a:pt x="31" y="52"/>
                </a:lnTo>
                <a:lnTo>
                  <a:pt x="30" y="53"/>
                </a:lnTo>
                <a:lnTo>
                  <a:pt x="30" y="55"/>
                </a:lnTo>
                <a:lnTo>
                  <a:pt x="30" y="56"/>
                </a:lnTo>
                <a:lnTo>
                  <a:pt x="30" y="57"/>
                </a:lnTo>
                <a:lnTo>
                  <a:pt x="30" y="58"/>
                </a:lnTo>
                <a:lnTo>
                  <a:pt x="29" y="60"/>
                </a:lnTo>
                <a:lnTo>
                  <a:pt x="29" y="61"/>
                </a:lnTo>
                <a:lnTo>
                  <a:pt x="29" y="62"/>
                </a:lnTo>
                <a:lnTo>
                  <a:pt x="29" y="63"/>
                </a:lnTo>
                <a:lnTo>
                  <a:pt x="29" y="65"/>
                </a:lnTo>
                <a:lnTo>
                  <a:pt x="29" y="66"/>
                </a:lnTo>
                <a:lnTo>
                  <a:pt x="29" y="68"/>
                </a:lnTo>
                <a:lnTo>
                  <a:pt x="29" y="69"/>
                </a:lnTo>
                <a:lnTo>
                  <a:pt x="29" y="71"/>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4" name="Freeform 177"/>
          <p:cNvSpPr>
            <a:spLocks/>
          </p:cNvSpPr>
          <p:nvPr/>
        </p:nvSpPr>
        <p:spPr bwMode="auto">
          <a:xfrm>
            <a:off x="7412038" y="2497138"/>
            <a:ext cx="173037" cy="217487"/>
          </a:xfrm>
          <a:custGeom>
            <a:avLst/>
            <a:gdLst>
              <a:gd name="T0" fmla="*/ 0 w 109"/>
              <a:gd name="T1" fmla="*/ 137 h 137"/>
              <a:gd name="T2" fmla="*/ 0 w 109"/>
              <a:gd name="T3" fmla="*/ 0 h 137"/>
              <a:gd name="T4" fmla="*/ 26 w 109"/>
              <a:gd name="T5" fmla="*/ 0 h 137"/>
              <a:gd name="T6" fmla="*/ 82 w 109"/>
              <a:gd name="T7" fmla="*/ 92 h 137"/>
              <a:gd name="T8" fmla="*/ 82 w 109"/>
              <a:gd name="T9" fmla="*/ 0 h 137"/>
              <a:gd name="T10" fmla="*/ 109 w 109"/>
              <a:gd name="T11" fmla="*/ 0 h 137"/>
              <a:gd name="T12" fmla="*/ 109 w 109"/>
              <a:gd name="T13" fmla="*/ 137 h 137"/>
              <a:gd name="T14" fmla="*/ 80 w 109"/>
              <a:gd name="T15" fmla="*/ 137 h 137"/>
              <a:gd name="T16" fmla="*/ 25 w 109"/>
              <a:gd name="T17" fmla="*/ 47 h 137"/>
              <a:gd name="T18" fmla="*/ 25 w 109"/>
              <a:gd name="T19" fmla="*/ 137 h 137"/>
              <a:gd name="T20" fmla="*/ 0 w 109"/>
              <a:gd name="T21" fmla="*/ 13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37"/>
              <a:gd name="T35" fmla="*/ 109 w 109"/>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37">
                <a:moveTo>
                  <a:pt x="0" y="137"/>
                </a:moveTo>
                <a:lnTo>
                  <a:pt x="0" y="0"/>
                </a:lnTo>
                <a:lnTo>
                  <a:pt x="26" y="0"/>
                </a:lnTo>
                <a:lnTo>
                  <a:pt x="82" y="92"/>
                </a:lnTo>
                <a:lnTo>
                  <a:pt x="82" y="0"/>
                </a:lnTo>
                <a:lnTo>
                  <a:pt x="109" y="0"/>
                </a:lnTo>
                <a:lnTo>
                  <a:pt x="109" y="137"/>
                </a:lnTo>
                <a:lnTo>
                  <a:pt x="80" y="137"/>
                </a:lnTo>
                <a:lnTo>
                  <a:pt x="25" y="47"/>
                </a:lnTo>
                <a:lnTo>
                  <a:pt x="25" y="137"/>
                </a:lnTo>
                <a:lnTo>
                  <a:pt x="0" y="137"/>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5" name="Freeform 178"/>
          <p:cNvSpPr>
            <a:spLocks/>
          </p:cNvSpPr>
          <p:nvPr/>
        </p:nvSpPr>
        <p:spPr bwMode="auto">
          <a:xfrm>
            <a:off x="7620000" y="2493963"/>
            <a:ext cx="176213" cy="223837"/>
          </a:xfrm>
          <a:custGeom>
            <a:avLst/>
            <a:gdLst>
              <a:gd name="T0" fmla="*/ 28 w 111"/>
              <a:gd name="T1" fmla="*/ 101 h 141"/>
              <a:gd name="T2" fmla="*/ 33 w 111"/>
              <a:gd name="T3" fmla="*/ 109 h 141"/>
              <a:gd name="T4" fmla="*/ 40 w 111"/>
              <a:gd name="T5" fmla="*/ 115 h 141"/>
              <a:gd name="T6" fmla="*/ 51 w 111"/>
              <a:gd name="T7" fmla="*/ 118 h 141"/>
              <a:gd name="T8" fmla="*/ 63 w 111"/>
              <a:gd name="T9" fmla="*/ 118 h 141"/>
              <a:gd name="T10" fmla="*/ 74 w 111"/>
              <a:gd name="T11" fmla="*/ 115 h 141"/>
              <a:gd name="T12" fmla="*/ 81 w 111"/>
              <a:gd name="T13" fmla="*/ 108 h 141"/>
              <a:gd name="T14" fmla="*/ 83 w 111"/>
              <a:gd name="T15" fmla="*/ 97 h 141"/>
              <a:gd name="T16" fmla="*/ 78 w 111"/>
              <a:gd name="T17" fmla="*/ 89 h 141"/>
              <a:gd name="T18" fmla="*/ 69 w 111"/>
              <a:gd name="T19" fmla="*/ 85 h 141"/>
              <a:gd name="T20" fmla="*/ 58 w 111"/>
              <a:gd name="T21" fmla="*/ 81 h 141"/>
              <a:gd name="T22" fmla="*/ 48 w 111"/>
              <a:gd name="T23" fmla="*/ 79 h 141"/>
              <a:gd name="T24" fmla="*/ 35 w 111"/>
              <a:gd name="T25" fmla="*/ 76 h 141"/>
              <a:gd name="T26" fmla="*/ 25 w 111"/>
              <a:gd name="T27" fmla="*/ 71 h 141"/>
              <a:gd name="T28" fmla="*/ 14 w 111"/>
              <a:gd name="T29" fmla="*/ 63 h 141"/>
              <a:gd name="T30" fmla="*/ 8 w 111"/>
              <a:gd name="T31" fmla="*/ 53 h 141"/>
              <a:gd name="T32" fmla="*/ 4 w 111"/>
              <a:gd name="T33" fmla="*/ 42 h 141"/>
              <a:gd name="T34" fmla="*/ 5 w 111"/>
              <a:gd name="T35" fmla="*/ 32 h 141"/>
              <a:gd name="T36" fmla="*/ 9 w 111"/>
              <a:gd name="T37" fmla="*/ 21 h 141"/>
              <a:gd name="T38" fmla="*/ 14 w 111"/>
              <a:gd name="T39" fmla="*/ 13 h 141"/>
              <a:gd name="T40" fmla="*/ 24 w 111"/>
              <a:gd name="T41" fmla="*/ 7 h 141"/>
              <a:gd name="T42" fmla="*/ 33 w 111"/>
              <a:gd name="T43" fmla="*/ 2 h 141"/>
              <a:gd name="T44" fmla="*/ 44 w 111"/>
              <a:gd name="T45" fmla="*/ 0 h 141"/>
              <a:gd name="T46" fmla="*/ 56 w 111"/>
              <a:gd name="T47" fmla="*/ 0 h 141"/>
              <a:gd name="T48" fmla="*/ 71 w 111"/>
              <a:gd name="T49" fmla="*/ 1 h 141"/>
              <a:gd name="T50" fmla="*/ 83 w 111"/>
              <a:gd name="T51" fmla="*/ 6 h 141"/>
              <a:gd name="T52" fmla="*/ 94 w 111"/>
              <a:gd name="T53" fmla="*/ 11 h 141"/>
              <a:gd name="T54" fmla="*/ 102 w 111"/>
              <a:gd name="T55" fmla="*/ 23 h 141"/>
              <a:gd name="T56" fmla="*/ 106 w 111"/>
              <a:gd name="T57" fmla="*/ 33 h 141"/>
              <a:gd name="T58" fmla="*/ 79 w 111"/>
              <a:gd name="T59" fmla="*/ 40 h 141"/>
              <a:gd name="T60" fmla="*/ 75 w 111"/>
              <a:gd name="T61" fmla="*/ 32 h 141"/>
              <a:gd name="T62" fmla="*/ 67 w 111"/>
              <a:gd name="T63" fmla="*/ 25 h 141"/>
              <a:gd name="T64" fmla="*/ 56 w 111"/>
              <a:gd name="T65" fmla="*/ 23 h 141"/>
              <a:gd name="T66" fmla="*/ 45 w 111"/>
              <a:gd name="T67" fmla="*/ 24 h 141"/>
              <a:gd name="T68" fmla="*/ 35 w 111"/>
              <a:gd name="T69" fmla="*/ 27 h 141"/>
              <a:gd name="T70" fmla="*/ 31 w 111"/>
              <a:gd name="T71" fmla="*/ 38 h 141"/>
              <a:gd name="T72" fmla="*/ 37 w 111"/>
              <a:gd name="T73" fmla="*/ 46 h 141"/>
              <a:gd name="T74" fmla="*/ 48 w 111"/>
              <a:gd name="T75" fmla="*/ 50 h 141"/>
              <a:gd name="T76" fmla="*/ 59 w 111"/>
              <a:gd name="T77" fmla="*/ 54 h 141"/>
              <a:gd name="T78" fmla="*/ 71 w 111"/>
              <a:gd name="T79" fmla="*/ 56 h 141"/>
              <a:gd name="T80" fmla="*/ 81 w 111"/>
              <a:gd name="T81" fmla="*/ 60 h 141"/>
              <a:gd name="T82" fmla="*/ 91 w 111"/>
              <a:gd name="T83" fmla="*/ 64 h 141"/>
              <a:gd name="T84" fmla="*/ 98 w 111"/>
              <a:gd name="T85" fmla="*/ 69 h 141"/>
              <a:gd name="T86" fmla="*/ 106 w 111"/>
              <a:gd name="T87" fmla="*/ 78 h 141"/>
              <a:gd name="T88" fmla="*/ 110 w 111"/>
              <a:gd name="T89" fmla="*/ 88 h 141"/>
              <a:gd name="T90" fmla="*/ 111 w 111"/>
              <a:gd name="T91" fmla="*/ 100 h 141"/>
              <a:gd name="T92" fmla="*/ 108 w 111"/>
              <a:gd name="T93" fmla="*/ 111 h 141"/>
              <a:gd name="T94" fmla="*/ 104 w 111"/>
              <a:gd name="T95" fmla="*/ 123 h 141"/>
              <a:gd name="T96" fmla="*/ 95 w 111"/>
              <a:gd name="T97" fmla="*/ 131 h 141"/>
              <a:gd name="T98" fmla="*/ 87 w 111"/>
              <a:gd name="T99" fmla="*/ 136 h 141"/>
              <a:gd name="T100" fmla="*/ 76 w 111"/>
              <a:gd name="T101" fmla="*/ 140 h 141"/>
              <a:gd name="T102" fmla="*/ 65 w 111"/>
              <a:gd name="T103" fmla="*/ 141 h 141"/>
              <a:gd name="T104" fmla="*/ 52 w 111"/>
              <a:gd name="T105" fmla="*/ 141 h 141"/>
              <a:gd name="T106" fmla="*/ 39 w 111"/>
              <a:gd name="T107" fmla="*/ 140 h 141"/>
              <a:gd name="T108" fmla="*/ 26 w 111"/>
              <a:gd name="T109" fmla="*/ 135 h 141"/>
              <a:gd name="T110" fmla="*/ 16 w 111"/>
              <a:gd name="T111" fmla="*/ 129 h 141"/>
              <a:gd name="T112" fmla="*/ 9 w 111"/>
              <a:gd name="T113" fmla="*/ 120 h 141"/>
              <a:gd name="T114" fmla="*/ 3 w 111"/>
              <a:gd name="T115" fmla="*/ 110 h 141"/>
              <a:gd name="T116" fmla="*/ 0 w 111"/>
              <a:gd name="T117" fmla="*/ 97 h 1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141"/>
              <a:gd name="T179" fmla="*/ 111 w 111"/>
              <a:gd name="T180" fmla="*/ 141 h 1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141">
                <a:moveTo>
                  <a:pt x="0" y="94"/>
                </a:moveTo>
                <a:lnTo>
                  <a:pt x="26" y="92"/>
                </a:lnTo>
                <a:lnTo>
                  <a:pt x="26" y="93"/>
                </a:lnTo>
                <a:lnTo>
                  <a:pt x="27" y="94"/>
                </a:lnTo>
                <a:lnTo>
                  <a:pt x="27" y="95"/>
                </a:lnTo>
                <a:lnTo>
                  <a:pt x="27" y="96"/>
                </a:lnTo>
                <a:lnTo>
                  <a:pt x="27" y="97"/>
                </a:lnTo>
                <a:lnTo>
                  <a:pt x="28" y="99"/>
                </a:lnTo>
                <a:lnTo>
                  <a:pt x="28" y="100"/>
                </a:lnTo>
                <a:lnTo>
                  <a:pt x="28" y="101"/>
                </a:lnTo>
                <a:lnTo>
                  <a:pt x="29" y="101"/>
                </a:lnTo>
                <a:lnTo>
                  <a:pt x="29" y="102"/>
                </a:lnTo>
                <a:lnTo>
                  <a:pt x="29" y="103"/>
                </a:lnTo>
                <a:lnTo>
                  <a:pt x="31" y="103"/>
                </a:lnTo>
                <a:lnTo>
                  <a:pt x="31" y="104"/>
                </a:lnTo>
                <a:lnTo>
                  <a:pt x="31" y="105"/>
                </a:lnTo>
                <a:lnTo>
                  <a:pt x="32" y="105"/>
                </a:lnTo>
                <a:lnTo>
                  <a:pt x="32" y="107"/>
                </a:lnTo>
                <a:lnTo>
                  <a:pt x="33" y="108"/>
                </a:lnTo>
                <a:lnTo>
                  <a:pt x="33" y="109"/>
                </a:lnTo>
                <a:lnTo>
                  <a:pt x="34" y="109"/>
                </a:lnTo>
                <a:lnTo>
                  <a:pt x="34" y="110"/>
                </a:lnTo>
                <a:lnTo>
                  <a:pt x="35" y="110"/>
                </a:lnTo>
                <a:lnTo>
                  <a:pt x="35" y="111"/>
                </a:lnTo>
                <a:lnTo>
                  <a:pt x="36" y="111"/>
                </a:lnTo>
                <a:lnTo>
                  <a:pt x="36" y="112"/>
                </a:lnTo>
                <a:lnTo>
                  <a:pt x="37" y="112"/>
                </a:lnTo>
                <a:lnTo>
                  <a:pt x="39" y="113"/>
                </a:lnTo>
                <a:lnTo>
                  <a:pt x="40" y="113"/>
                </a:lnTo>
                <a:lnTo>
                  <a:pt x="40" y="115"/>
                </a:lnTo>
                <a:lnTo>
                  <a:pt x="41" y="115"/>
                </a:lnTo>
                <a:lnTo>
                  <a:pt x="42" y="116"/>
                </a:lnTo>
                <a:lnTo>
                  <a:pt x="43" y="116"/>
                </a:lnTo>
                <a:lnTo>
                  <a:pt x="44" y="116"/>
                </a:lnTo>
                <a:lnTo>
                  <a:pt x="45" y="117"/>
                </a:lnTo>
                <a:lnTo>
                  <a:pt x="47" y="117"/>
                </a:lnTo>
                <a:lnTo>
                  <a:pt x="48" y="117"/>
                </a:lnTo>
                <a:lnTo>
                  <a:pt x="49" y="118"/>
                </a:lnTo>
                <a:lnTo>
                  <a:pt x="50" y="118"/>
                </a:lnTo>
                <a:lnTo>
                  <a:pt x="51" y="118"/>
                </a:lnTo>
                <a:lnTo>
                  <a:pt x="52" y="118"/>
                </a:lnTo>
                <a:lnTo>
                  <a:pt x="53" y="118"/>
                </a:lnTo>
                <a:lnTo>
                  <a:pt x="55" y="118"/>
                </a:lnTo>
                <a:lnTo>
                  <a:pt x="56" y="118"/>
                </a:lnTo>
                <a:lnTo>
                  <a:pt x="57" y="118"/>
                </a:lnTo>
                <a:lnTo>
                  <a:pt x="58" y="118"/>
                </a:lnTo>
                <a:lnTo>
                  <a:pt x="59" y="118"/>
                </a:lnTo>
                <a:lnTo>
                  <a:pt x="60" y="118"/>
                </a:lnTo>
                <a:lnTo>
                  <a:pt x="61" y="118"/>
                </a:lnTo>
                <a:lnTo>
                  <a:pt x="63" y="118"/>
                </a:lnTo>
                <a:lnTo>
                  <a:pt x="64" y="118"/>
                </a:lnTo>
                <a:lnTo>
                  <a:pt x="65" y="117"/>
                </a:lnTo>
                <a:lnTo>
                  <a:pt x="66" y="117"/>
                </a:lnTo>
                <a:lnTo>
                  <a:pt x="67" y="117"/>
                </a:lnTo>
                <a:lnTo>
                  <a:pt x="68" y="117"/>
                </a:lnTo>
                <a:lnTo>
                  <a:pt x="69" y="116"/>
                </a:lnTo>
                <a:lnTo>
                  <a:pt x="71" y="116"/>
                </a:lnTo>
                <a:lnTo>
                  <a:pt x="72" y="116"/>
                </a:lnTo>
                <a:lnTo>
                  <a:pt x="73" y="115"/>
                </a:lnTo>
                <a:lnTo>
                  <a:pt x="74" y="115"/>
                </a:lnTo>
                <a:lnTo>
                  <a:pt x="74" y="113"/>
                </a:lnTo>
                <a:lnTo>
                  <a:pt x="75" y="113"/>
                </a:lnTo>
                <a:lnTo>
                  <a:pt x="76" y="112"/>
                </a:lnTo>
                <a:lnTo>
                  <a:pt x="78" y="112"/>
                </a:lnTo>
                <a:lnTo>
                  <a:pt x="78" y="111"/>
                </a:lnTo>
                <a:lnTo>
                  <a:pt x="79" y="111"/>
                </a:lnTo>
                <a:lnTo>
                  <a:pt x="79" y="110"/>
                </a:lnTo>
                <a:lnTo>
                  <a:pt x="80" y="110"/>
                </a:lnTo>
                <a:lnTo>
                  <a:pt x="80" y="109"/>
                </a:lnTo>
                <a:lnTo>
                  <a:pt x="81" y="108"/>
                </a:lnTo>
                <a:lnTo>
                  <a:pt x="81" y="107"/>
                </a:lnTo>
                <a:lnTo>
                  <a:pt x="82" y="105"/>
                </a:lnTo>
                <a:lnTo>
                  <a:pt x="82" y="104"/>
                </a:lnTo>
                <a:lnTo>
                  <a:pt x="82" y="103"/>
                </a:lnTo>
                <a:lnTo>
                  <a:pt x="83" y="103"/>
                </a:lnTo>
                <a:lnTo>
                  <a:pt x="83" y="102"/>
                </a:lnTo>
                <a:lnTo>
                  <a:pt x="83" y="101"/>
                </a:lnTo>
                <a:lnTo>
                  <a:pt x="83" y="100"/>
                </a:lnTo>
                <a:lnTo>
                  <a:pt x="83" y="99"/>
                </a:lnTo>
                <a:lnTo>
                  <a:pt x="83" y="97"/>
                </a:lnTo>
                <a:lnTo>
                  <a:pt x="83" y="96"/>
                </a:lnTo>
                <a:lnTo>
                  <a:pt x="82" y="95"/>
                </a:lnTo>
                <a:lnTo>
                  <a:pt x="82" y="94"/>
                </a:lnTo>
                <a:lnTo>
                  <a:pt x="82" y="93"/>
                </a:lnTo>
                <a:lnTo>
                  <a:pt x="81" y="93"/>
                </a:lnTo>
                <a:lnTo>
                  <a:pt x="81" y="92"/>
                </a:lnTo>
                <a:lnTo>
                  <a:pt x="80" y="90"/>
                </a:lnTo>
                <a:lnTo>
                  <a:pt x="80" y="89"/>
                </a:lnTo>
                <a:lnTo>
                  <a:pt x="79" y="89"/>
                </a:lnTo>
                <a:lnTo>
                  <a:pt x="78" y="89"/>
                </a:lnTo>
                <a:lnTo>
                  <a:pt x="78" y="88"/>
                </a:lnTo>
                <a:lnTo>
                  <a:pt x="76" y="88"/>
                </a:lnTo>
                <a:lnTo>
                  <a:pt x="76" y="87"/>
                </a:lnTo>
                <a:lnTo>
                  <a:pt x="75" y="87"/>
                </a:lnTo>
                <a:lnTo>
                  <a:pt x="74" y="87"/>
                </a:lnTo>
                <a:lnTo>
                  <a:pt x="74" y="86"/>
                </a:lnTo>
                <a:lnTo>
                  <a:pt x="73" y="86"/>
                </a:lnTo>
                <a:lnTo>
                  <a:pt x="72" y="86"/>
                </a:lnTo>
                <a:lnTo>
                  <a:pt x="71" y="85"/>
                </a:lnTo>
                <a:lnTo>
                  <a:pt x="69" y="85"/>
                </a:lnTo>
                <a:lnTo>
                  <a:pt x="68" y="85"/>
                </a:lnTo>
                <a:lnTo>
                  <a:pt x="67" y="84"/>
                </a:lnTo>
                <a:lnTo>
                  <a:pt x="66" y="84"/>
                </a:lnTo>
                <a:lnTo>
                  <a:pt x="65" y="84"/>
                </a:lnTo>
                <a:lnTo>
                  <a:pt x="64" y="84"/>
                </a:lnTo>
                <a:lnTo>
                  <a:pt x="63" y="82"/>
                </a:lnTo>
                <a:lnTo>
                  <a:pt x="61" y="82"/>
                </a:lnTo>
                <a:lnTo>
                  <a:pt x="60" y="82"/>
                </a:lnTo>
                <a:lnTo>
                  <a:pt x="59" y="81"/>
                </a:lnTo>
                <a:lnTo>
                  <a:pt x="58" y="81"/>
                </a:lnTo>
                <a:lnTo>
                  <a:pt x="57" y="81"/>
                </a:lnTo>
                <a:lnTo>
                  <a:pt x="56" y="81"/>
                </a:lnTo>
                <a:lnTo>
                  <a:pt x="55" y="81"/>
                </a:lnTo>
                <a:lnTo>
                  <a:pt x="55" y="80"/>
                </a:lnTo>
                <a:lnTo>
                  <a:pt x="53" y="80"/>
                </a:lnTo>
                <a:lnTo>
                  <a:pt x="52" y="80"/>
                </a:lnTo>
                <a:lnTo>
                  <a:pt x="51" y="80"/>
                </a:lnTo>
                <a:lnTo>
                  <a:pt x="50" y="79"/>
                </a:lnTo>
                <a:lnTo>
                  <a:pt x="49" y="79"/>
                </a:lnTo>
                <a:lnTo>
                  <a:pt x="48" y="79"/>
                </a:lnTo>
                <a:lnTo>
                  <a:pt x="47" y="79"/>
                </a:lnTo>
                <a:lnTo>
                  <a:pt x="45" y="78"/>
                </a:lnTo>
                <a:lnTo>
                  <a:pt x="44" y="78"/>
                </a:lnTo>
                <a:lnTo>
                  <a:pt x="43" y="78"/>
                </a:lnTo>
                <a:lnTo>
                  <a:pt x="42" y="77"/>
                </a:lnTo>
                <a:lnTo>
                  <a:pt x="41" y="77"/>
                </a:lnTo>
                <a:lnTo>
                  <a:pt x="39" y="77"/>
                </a:lnTo>
                <a:lnTo>
                  <a:pt x="37" y="76"/>
                </a:lnTo>
                <a:lnTo>
                  <a:pt x="36" y="76"/>
                </a:lnTo>
                <a:lnTo>
                  <a:pt x="35" y="76"/>
                </a:lnTo>
                <a:lnTo>
                  <a:pt x="34" y="74"/>
                </a:lnTo>
                <a:lnTo>
                  <a:pt x="33" y="74"/>
                </a:lnTo>
                <a:lnTo>
                  <a:pt x="32" y="73"/>
                </a:lnTo>
                <a:lnTo>
                  <a:pt x="31" y="73"/>
                </a:lnTo>
                <a:lnTo>
                  <a:pt x="29" y="73"/>
                </a:lnTo>
                <a:lnTo>
                  <a:pt x="28" y="72"/>
                </a:lnTo>
                <a:lnTo>
                  <a:pt x="27" y="72"/>
                </a:lnTo>
                <a:lnTo>
                  <a:pt x="26" y="72"/>
                </a:lnTo>
                <a:lnTo>
                  <a:pt x="26" y="71"/>
                </a:lnTo>
                <a:lnTo>
                  <a:pt x="25" y="71"/>
                </a:lnTo>
                <a:lnTo>
                  <a:pt x="24" y="70"/>
                </a:lnTo>
                <a:lnTo>
                  <a:pt x="22" y="70"/>
                </a:lnTo>
                <a:lnTo>
                  <a:pt x="21" y="69"/>
                </a:lnTo>
                <a:lnTo>
                  <a:pt x="20" y="68"/>
                </a:lnTo>
                <a:lnTo>
                  <a:pt x="19" y="68"/>
                </a:lnTo>
                <a:lnTo>
                  <a:pt x="19" y="66"/>
                </a:lnTo>
                <a:lnTo>
                  <a:pt x="18" y="66"/>
                </a:lnTo>
                <a:lnTo>
                  <a:pt x="17" y="65"/>
                </a:lnTo>
                <a:lnTo>
                  <a:pt x="16" y="64"/>
                </a:lnTo>
                <a:lnTo>
                  <a:pt x="14" y="63"/>
                </a:lnTo>
                <a:lnTo>
                  <a:pt x="13" y="62"/>
                </a:lnTo>
                <a:lnTo>
                  <a:pt x="12" y="61"/>
                </a:lnTo>
                <a:lnTo>
                  <a:pt x="11" y="60"/>
                </a:lnTo>
                <a:lnTo>
                  <a:pt x="11" y="58"/>
                </a:lnTo>
                <a:lnTo>
                  <a:pt x="10" y="58"/>
                </a:lnTo>
                <a:lnTo>
                  <a:pt x="10" y="57"/>
                </a:lnTo>
                <a:lnTo>
                  <a:pt x="10" y="56"/>
                </a:lnTo>
                <a:lnTo>
                  <a:pt x="9" y="55"/>
                </a:lnTo>
                <a:lnTo>
                  <a:pt x="8" y="54"/>
                </a:lnTo>
                <a:lnTo>
                  <a:pt x="8" y="53"/>
                </a:lnTo>
                <a:lnTo>
                  <a:pt x="6" y="52"/>
                </a:lnTo>
                <a:lnTo>
                  <a:pt x="6" y="50"/>
                </a:lnTo>
                <a:lnTo>
                  <a:pt x="6" y="49"/>
                </a:lnTo>
                <a:lnTo>
                  <a:pt x="6" y="48"/>
                </a:lnTo>
                <a:lnTo>
                  <a:pt x="5" y="48"/>
                </a:lnTo>
                <a:lnTo>
                  <a:pt x="5" y="47"/>
                </a:lnTo>
                <a:lnTo>
                  <a:pt x="5" y="46"/>
                </a:lnTo>
                <a:lnTo>
                  <a:pt x="5" y="45"/>
                </a:lnTo>
                <a:lnTo>
                  <a:pt x="5" y="44"/>
                </a:lnTo>
                <a:lnTo>
                  <a:pt x="4" y="42"/>
                </a:lnTo>
                <a:lnTo>
                  <a:pt x="4" y="41"/>
                </a:lnTo>
                <a:lnTo>
                  <a:pt x="4" y="40"/>
                </a:lnTo>
                <a:lnTo>
                  <a:pt x="4" y="39"/>
                </a:lnTo>
                <a:lnTo>
                  <a:pt x="4" y="38"/>
                </a:lnTo>
                <a:lnTo>
                  <a:pt x="4" y="37"/>
                </a:lnTo>
                <a:lnTo>
                  <a:pt x="4" y="35"/>
                </a:lnTo>
                <a:lnTo>
                  <a:pt x="4" y="34"/>
                </a:lnTo>
                <a:lnTo>
                  <a:pt x="4" y="33"/>
                </a:lnTo>
                <a:lnTo>
                  <a:pt x="5" y="33"/>
                </a:lnTo>
                <a:lnTo>
                  <a:pt x="5" y="32"/>
                </a:lnTo>
                <a:lnTo>
                  <a:pt x="5" y="31"/>
                </a:lnTo>
                <a:lnTo>
                  <a:pt x="5" y="30"/>
                </a:lnTo>
                <a:lnTo>
                  <a:pt x="5" y="29"/>
                </a:lnTo>
                <a:lnTo>
                  <a:pt x="6" y="27"/>
                </a:lnTo>
                <a:lnTo>
                  <a:pt x="6" y="26"/>
                </a:lnTo>
                <a:lnTo>
                  <a:pt x="6" y="25"/>
                </a:lnTo>
                <a:lnTo>
                  <a:pt x="8" y="24"/>
                </a:lnTo>
                <a:lnTo>
                  <a:pt x="8" y="23"/>
                </a:lnTo>
                <a:lnTo>
                  <a:pt x="9" y="22"/>
                </a:lnTo>
                <a:lnTo>
                  <a:pt x="9" y="21"/>
                </a:lnTo>
                <a:lnTo>
                  <a:pt x="10" y="19"/>
                </a:lnTo>
                <a:lnTo>
                  <a:pt x="10" y="18"/>
                </a:lnTo>
                <a:lnTo>
                  <a:pt x="11" y="18"/>
                </a:lnTo>
                <a:lnTo>
                  <a:pt x="11" y="17"/>
                </a:lnTo>
                <a:lnTo>
                  <a:pt x="12" y="16"/>
                </a:lnTo>
                <a:lnTo>
                  <a:pt x="12" y="15"/>
                </a:lnTo>
                <a:lnTo>
                  <a:pt x="13" y="15"/>
                </a:lnTo>
                <a:lnTo>
                  <a:pt x="13" y="14"/>
                </a:lnTo>
                <a:lnTo>
                  <a:pt x="14" y="14"/>
                </a:lnTo>
                <a:lnTo>
                  <a:pt x="14" y="13"/>
                </a:lnTo>
                <a:lnTo>
                  <a:pt x="16" y="13"/>
                </a:lnTo>
                <a:lnTo>
                  <a:pt x="16" y="11"/>
                </a:lnTo>
                <a:lnTo>
                  <a:pt x="17" y="11"/>
                </a:lnTo>
                <a:lnTo>
                  <a:pt x="18" y="10"/>
                </a:lnTo>
                <a:lnTo>
                  <a:pt x="19" y="9"/>
                </a:lnTo>
                <a:lnTo>
                  <a:pt x="20" y="9"/>
                </a:lnTo>
                <a:lnTo>
                  <a:pt x="20" y="8"/>
                </a:lnTo>
                <a:lnTo>
                  <a:pt x="21" y="8"/>
                </a:lnTo>
                <a:lnTo>
                  <a:pt x="22" y="7"/>
                </a:lnTo>
                <a:lnTo>
                  <a:pt x="24" y="7"/>
                </a:lnTo>
                <a:lnTo>
                  <a:pt x="24" y="6"/>
                </a:lnTo>
                <a:lnTo>
                  <a:pt x="25" y="6"/>
                </a:lnTo>
                <a:lnTo>
                  <a:pt x="26" y="6"/>
                </a:lnTo>
                <a:lnTo>
                  <a:pt x="27" y="5"/>
                </a:lnTo>
                <a:lnTo>
                  <a:pt x="28" y="5"/>
                </a:lnTo>
                <a:lnTo>
                  <a:pt x="29" y="5"/>
                </a:lnTo>
                <a:lnTo>
                  <a:pt x="29" y="3"/>
                </a:lnTo>
                <a:lnTo>
                  <a:pt x="31" y="3"/>
                </a:lnTo>
                <a:lnTo>
                  <a:pt x="32" y="3"/>
                </a:lnTo>
                <a:lnTo>
                  <a:pt x="33" y="2"/>
                </a:lnTo>
                <a:lnTo>
                  <a:pt x="34" y="2"/>
                </a:lnTo>
                <a:lnTo>
                  <a:pt x="35" y="2"/>
                </a:lnTo>
                <a:lnTo>
                  <a:pt x="36" y="1"/>
                </a:lnTo>
                <a:lnTo>
                  <a:pt x="37" y="1"/>
                </a:lnTo>
                <a:lnTo>
                  <a:pt x="39" y="1"/>
                </a:lnTo>
                <a:lnTo>
                  <a:pt x="40" y="1"/>
                </a:lnTo>
                <a:lnTo>
                  <a:pt x="41" y="1"/>
                </a:lnTo>
                <a:lnTo>
                  <a:pt x="42" y="1"/>
                </a:lnTo>
                <a:lnTo>
                  <a:pt x="43" y="0"/>
                </a:lnTo>
                <a:lnTo>
                  <a:pt x="44" y="0"/>
                </a:lnTo>
                <a:lnTo>
                  <a:pt x="45" y="0"/>
                </a:lnTo>
                <a:lnTo>
                  <a:pt x="47" y="0"/>
                </a:lnTo>
                <a:lnTo>
                  <a:pt x="48" y="0"/>
                </a:lnTo>
                <a:lnTo>
                  <a:pt x="49" y="0"/>
                </a:lnTo>
                <a:lnTo>
                  <a:pt x="50" y="0"/>
                </a:lnTo>
                <a:lnTo>
                  <a:pt x="51" y="0"/>
                </a:lnTo>
                <a:lnTo>
                  <a:pt x="52" y="0"/>
                </a:lnTo>
                <a:lnTo>
                  <a:pt x="53" y="0"/>
                </a:lnTo>
                <a:lnTo>
                  <a:pt x="55" y="0"/>
                </a:lnTo>
                <a:lnTo>
                  <a:pt x="56" y="0"/>
                </a:lnTo>
                <a:lnTo>
                  <a:pt x="58" y="0"/>
                </a:lnTo>
                <a:lnTo>
                  <a:pt x="59" y="0"/>
                </a:lnTo>
                <a:lnTo>
                  <a:pt x="60" y="0"/>
                </a:lnTo>
                <a:lnTo>
                  <a:pt x="63" y="0"/>
                </a:lnTo>
                <a:lnTo>
                  <a:pt x="64" y="0"/>
                </a:lnTo>
                <a:lnTo>
                  <a:pt x="65" y="0"/>
                </a:lnTo>
                <a:lnTo>
                  <a:pt x="66" y="0"/>
                </a:lnTo>
                <a:lnTo>
                  <a:pt x="68" y="1"/>
                </a:lnTo>
                <a:lnTo>
                  <a:pt x="69" y="1"/>
                </a:lnTo>
                <a:lnTo>
                  <a:pt x="71" y="1"/>
                </a:lnTo>
                <a:lnTo>
                  <a:pt x="72" y="1"/>
                </a:lnTo>
                <a:lnTo>
                  <a:pt x="73" y="2"/>
                </a:lnTo>
                <a:lnTo>
                  <a:pt x="74" y="2"/>
                </a:lnTo>
                <a:lnTo>
                  <a:pt x="75" y="2"/>
                </a:lnTo>
                <a:lnTo>
                  <a:pt x="76" y="2"/>
                </a:lnTo>
                <a:lnTo>
                  <a:pt x="79" y="3"/>
                </a:lnTo>
                <a:lnTo>
                  <a:pt x="80" y="3"/>
                </a:lnTo>
                <a:lnTo>
                  <a:pt x="81" y="3"/>
                </a:lnTo>
                <a:lnTo>
                  <a:pt x="82" y="5"/>
                </a:lnTo>
                <a:lnTo>
                  <a:pt x="83" y="6"/>
                </a:lnTo>
                <a:lnTo>
                  <a:pt x="84" y="6"/>
                </a:lnTo>
                <a:lnTo>
                  <a:pt x="86" y="6"/>
                </a:lnTo>
                <a:lnTo>
                  <a:pt x="87" y="7"/>
                </a:lnTo>
                <a:lnTo>
                  <a:pt x="88" y="7"/>
                </a:lnTo>
                <a:lnTo>
                  <a:pt x="89" y="8"/>
                </a:lnTo>
                <a:lnTo>
                  <a:pt x="90" y="8"/>
                </a:lnTo>
                <a:lnTo>
                  <a:pt x="90" y="9"/>
                </a:lnTo>
                <a:lnTo>
                  <a:pt x="91" y="10"/>
                </a:lnTo>
                <a:lnTo>
                  <a:pt x="92" y="10"/>
                </a:lnTo>
                <a:lnTo>
                  <a:pt x="94" y="11"/>
                </a:lnTo>
                <a:lnTo>
                  <a:pt x="95" y="13"/>
                </a:lnTo>
                <a:lnTo>
                  <a:pt x="96" y="14"/>
                </a:lnTo>
                <a:lnTo>
                  <a:pt x="97" y="15"/>
                </a:lnTo>
                <a:lnTo>
                  <a:pt x="98" y="16"/>
                </a:lnTo>
                <a:lnTo>
                  <a:pt x="99" y="17"/>
                </a:lnTo>
                <a:lnTo>
                  <a:pt x="99" y="18"/>
                </a:lnTo>
                <a:lnTo>
                  <a:pt x="100" y="19"/>
                </a:lnTo>
                <a:lnTo>
                  <a:pt x="102" y="21"/>
                </a:lnTo>
                <a:lnTo>
                  <a:pt x="102" y="22"/>
                </a:lnTo>
                <a:lnTo>
                  <a:pt x="102" y="23"/>
                </a:lnTo>
                <a:lnTo>
                  <a:pt x="103" y="23"/>
                </a:lnTo>
                <a:lnTo>
                  <a:pt x="103" y="24"/>
                </a:lnTo>
                <a:lnTo>
                  <a:pt x="104" y="25"/>
                </a:lnTo>
                <a:lnTo>
                  <a:pt x="104" y="26"/>
                </a:lnTo>
                <a:lnTo>
                  <a:pt x="104" y="27"/>
                </a:lnTo>
                <a:lnTo>
                  <a:pt x="105" y="29"/>
                </a:lnTo>
                <a:lnTo>
                  <a:pt x="105" y="30"/>
                </a:lnTo>
                <a:lnTo>
                  <a:pt x="105" y="31"/>
                </a:lnTo>
                <a:lnTo>
                  <a:pt x="106" y="32"/>
                </a:lnTo>
                <a:lnTo>
                  <a:pt x="106" y="33"/>
                </a:lnTo>
                <a:lnTo>
                  <a:pt x="106" y="34"/>
                </a:lnTo>
                <a:lnTo>
                  <a:pt x="106" y="35"/>
                </a:lnTo>
                <a:lnTo>
                  <a:pt x="106" y="37"/>
                </a:lnTo>
                <a:lnTo>
                  <a:pt x="106" y="38"/>
                </a:lnTo>
                <a:lnTo>
                  <a:pt x="106" y="39"/>
                </a:lnTo>
                <a:lnTo>
                  <a:pt x="107" y="40"/>
                </a:lnTo>
                <a:lnTo>
                  <a:pt x="107" y="41"/>
                </a:lnTo>
                <a:lnTo>
                  <a:pt x="79" y="42"/>
                </a:lnTo>
                <a:lnTo>
                  <a:pt x="79" y="41"/>
                </a:lnTo>
                <a:lnTo>
                  <a:pt x="79" y="40"/>
                </a:lnTo>
                <a:lnTo>
                  <a:pt x="79" y="39"/>
                </a:lnTo>
                <a:lnTo>
                  <a:pt x="79" y="38"/>
                </a:lnTo>
                <a:lnTo>
                  <a:pt x="78" y="38"/>
                </a:lnTo>
                <a:lnTo>
                  <a:pt x="78" y="37"/>
                </a:lnTo>
                <a:lnTo>
                  <a:pt x="78" y="35"/>
                </a:lnTo>
                <a:lnTo>
                  <a:pt x="78" y="34"/>
                </a:lnTo>
                <a:lnTo>
                  <a:pt x="76" y="34"/>
                </a:lnTo>
                <a:lnTo>
                  <a:pt x="76" y="33"/>
                </a:lnTo>
                <a:lnTo>
                  <a:pt x="76" y="32"/>
                </a:lnTo>
                <a:lnTo>
                  <a:pt x="75" y="32"/>
                </a:lnTo>
                <a:lnTo>
                  <a:pt x="75" y="31"/>
                </a:lnTo>
                <a:lnTo>
                  <a:pt x="74" y="31"/>
                </a:lnTo>
                <a:lnTo>
                  <a:pt x="74" y="30"/>
                </a:lnTo>
                <a:lnTo>
                  <a:pt x="73" y="29"/>
                </a:lnTo>
                <a:lnTo>
                  <a:pt x="72" y="27"/>
                </a:lnTo>
                <a:lnTo>
                  <a:pt x="71" y="27"/>
                </a:lnTo>
                <a:lnTo>
                  <a:pt x="71" y="26"/>
                </a:lnTo>
                <a:lnTo>
                  <a:pt x="69" y="26"/>
                </a:lnTo>
                <a:lnTo>
                  <a:pt x="68" y="25"/>
                </a:lnTo>
                <a:lnTo>
                  <a:pt x="67" y="25"/>
                </a:lnTo>
                <a:lnTo>
                  <a:pt x="66" y="24"/>
                </a:lnTo>
                <a:lnTo>
                  <a:pt x="65" y="24"/>
                </a:lnTo>
                <a:lnTo>
                  <a:pt x="64" y="24"/>
                </a:lnTo>
                <a:lnTo>
                  <a:pt x="63" y="24"/>
                </a:lnTo>
                <a:lnTo>
                  <a:pt x="61" y="23"/>
                </a:lnTo>
                <a:lnTo>
                  <a:pt x="60" y="23"/>
                </a:lnTo>
                <a:lnTo>
                  <a:pt x="59" y="23"/>
                </a:lnTo>
                <a:lnTo>
                  <a:pt x="58" y="23"/>
                </a:lnTo>
                <a:lnTo>
                  <a:pt x="57" y="23"/>
                </a:lnTo>
                <a:lnTo>
                  <a:pt x="56" y="23"/>
                </a:lnTo>
                <a:lnTo>
                  <a:pt x="55" y="23"/>
                </a:lnTo>
                <a:lnTo>
                  <a:pt x="53" y="23"/>
                </a:lnTo>
                <a:lnTo>
                  <a:pt x="52" y="23"/>
                </a:lnTo>
                <a:lnTo>
                  <a:pt x="51" y="23"/>
                </a:lnTo>
                <a:lnTo>
                  <a:pt x="50" y="23"/>
                </a:lnTo>
                <a:lnTo>
                  <a:pt x="49" y="23"/>
                </a:lnTo>
                <a:lnTo>
                  <a:pt x="48" y="23"/>
                </a:lnTo>
                <a:lnTo>
                  <a:pt x="47" y="23"/>
                </a:lnTo>
                <a:lnTo>
                  <a:pt x="45" y="23"/>
                </a:lnTo>
                <a:lnTo>
                  <a:pt x="45" y="24"/>
                </a:lnTo>
                <a:lnTo>
                  <a:pt x="44" y="24"/>
                </a:lnTo>
                <a:lnTo>
                  <a:pt x="43" y="24"/>
                </a:lnTo>
                <a:lnTo>
                  <a:pt x="42" y="24"/>
                </a:lnTo>
                <a:lnTo>
                  <a:pt x="41" y="25"/>
                </a:lnTo>
                <a:lnTo>
                  <a:pt x="40" y="25"/>
                </a:lnTo>
                <a:lnTo>
                  <a:pt x="39" y="25"/>
                </a:lnTo>
                <a:lnTo>
                  <a:pt x="37" y="26"/>
                </a:lnTo>
                <a:lnTo>
                  <a:pt x="36" y="26"/>
                </a:lnTo>
                <a:lnTo>
                  <a:pt x="36" y="27"/>
                </a:lnTo>
                <a:lnTo>
                  <a:pt x="35" y="27"/>
                </a:lnTo>
                <a:lnTo>
                  <a:pt x="34" y="29"/>
                </a:lnTo>
                <a:lnTo>
                  <a:pt x="33" y="30"/>
                </a:lnTo>
                <a:lnTo>
                  <a:pt x="33" y="31"/>
                </a:lnTo>
                <a:lnTo>
                  <a:pt x="32" y="31"/>
                </a:lnTo>
                <a:lnTo>
                  <a:pt x="32" y="32"/>
                </a:lnTo>
                <a:lnTo>
                  <a:pt x="32" y="33"/>
                </a:lnTo>
                <a:lnTo>
                  <a:pt x="31" y="34"/>
                </a:lnTo>
                <a:lnTo>
                  <a:pt x="31" y="35"/>
                </a:lnTo>
                <a:lnTo>
                  <a:pt x="31" y="37"/>
                </a:lnTo>
                <a:lnTo>
                  <a:pt x="31" y="38"/>
                </a:lnTo>
                <a:lnTo>
                  <a:pt x="31" y="39"/>
                </a:lnTo>
                <a:lnTo>
                  <a:pt x="32" y="39"/>
                </a:lnTo>
                <a:lnTo>
                  <a:pt x="32" y="40"/>
                </a:lnTo>
                <a:lnTo>
                  <a:pt x="32" y="41"/>
                </a:lnTo>
                <a:lnTo>
                  <a:pt x="33" y="41"/>
                </a:lnTo>
                <a:lnTo>
                  <a:pt x="33" y="42"/>
                </a:lnTo>
                <a:lnTo>
                  <a:pt x="34" y="44"/>
                </a:lnTo>
                <a:lnTo>
                  <a:pt x="35" y="45"/>
                </a:lnTo>
                <a:lnTo>
                  <a:pt x="36" y="46"/>
                </a:lnTo>
                <a:lnTo>
                  <a:pt x="37" y="46"/>
                </a:lnTo>
                <a:lnTo>
                  <a:pt x="39" y="47"/>
                </a:lnTo>
                <a:lnTo>
                  <a:pt x="40" y="47"/>
                </a:lnTo>
                <a:lnTo>
                  <a:pt x="41" y="47"/>
                </a:lnTo>
                <a:lnTo>
                  <a:pt x="41" y="48"/>
                </a:lnTo>
                <a:lnTo>
                  <a:pt x="42" y="48"/>
                </a:lnTo>
                <a:lnTo>
                  <a:pt x="43" y="48"/>
                </a:lnTo>
                <a:lnTo>
                  <a:pt x="44" y="49"/>
                </a:lnTo>
                <a:lnTo>
                  <a:pt x="45" y="49"/>
                </a:lnTo>
                <a:lnTo>
                  <a:pt x="47" y="49"/>
                </a:lnTo>
                <a:lnTo>
                  <a:pt x="48" y="50"/>
                </a:lnTo>
                <a:lnTo>
                  <a:pt x="49" y="50"/>
                </a:lnTo>
                <a:lnTo>
                  <a:pt x="50" y="50"/>
                </a:lnTo>
                <a:lnTo>
                  <a:pt x="51" y="52"/>
                </a:lnTo>
                <a:lnTo>
                  <a:pt x="52" y="52"/>
                </a:lnTo>
                <a:lnTo>
                  <a:pt x="53" y="52"/>
                </a:lnTo>
                <a:lnTo>
                  <a:pt x="55" y="52"/>
                </a:lnTo>
                <a:lnTo>
                  <a:pt x="56" y="53"/>
                </a:lnTo>
                <a:lnTo>
                  <a:pt x="57" y="53"/>
                </a:lnTo>
                <a:lnTo>
                  <a:pt x="58" y="53"/>
                </a:lnTo>
                <a:lnTo>
                  <a:pt x="59" y="54"/>
                </a:lnTo>
                <a:lnTo>
                  <a:pt x="60" y="54"/>
                </a:lnTo>
                <a:lnTo>
                  <a:pt x="61" y="54"/>
                </a:lnTo>
                <a:lnTo>
                  <a:pt x="63" y="54"/>
                </a:lnTo>
                <a:lnTo>
                  <a:pt x="64" y="55"/>
                </a:lnTo>
                <a:lnTo>
                  <a:pt x="65" y="55"/>
                </a:lnTo>
                <a:lnTo>
                  <a:pt x="66" y="55"/>
                </a:lnTo>
                <a:lnTo>
                  <a:pt x="67" y="55"/>
                </a:lnTo>
                <a:lnTo>
                  <a:pt x="68" y="56"/>
                </a:lnTo>
                <a:lnTo>
                  <a:pt x="69" y="56"/>
                </a:lnTo>
                <a:lnTo>
                  <a:pt x="71" y="56"/>
                </a:lnTo>
                <a:lnTo>
                  <a:pt x="72" y="56"/>
                </a:lnTo>
                <a:lnTo>
                  <a:pt x="73" y="57"/>
                </a:lnTo>
                <a:lnTo>
                  <a:pt x="74" y="57"/>
                </a:lnTo>
                <a:lnTo>
                  <a:pt x="75" y="57"/>
                </a:lnTo>
                <a:lnTo>
                  <a:pt x="76" y="57"/>
                </a:lnTo>
                <a:lnTo>
                  <a:pt x="76" y="58"/>
                </a:lnTo>
                <a:lnTo>
                  <a:pt x="78" y="58"/>
                </a:lnTo>
                <a:lnTo>
                  <a:pt x="79" y="58"/>
                </a:lnTo>
                <a:lnTo>
                  <a:pt x="80" y="60"/>
                </a:lnTo>
                <a:lnTo>
                  <a:pt x="81" y="60"/>
                </a:lnTo>
                <a:lnTo>
                  <a:pt x="82" y="60"/>
                </a:lnTo>
                <a:lnTo>
                  <a:pt x="83" y="61"/>
                </a:lnTo>
                <a:lnTo>
                  <a:pt x="84" y="61"/>
                </a:lnTo>
                <a:lnTo>
                  <a:pt x="86" y="61"/>
                </a:lnTo>
                <a:lnTo>
                  <a:pt x="87" y="62"/>
                </a:lnTo>
                <a:lnTo>
                  <a:pt x="88" y="62"/>
                </a:lnTo>
                <a:lnTo>
                  <a:pt x="88" y="63"/>
                </a:lnTo>
                <a:lnTo>
                  <a:pt x="89" y="63"/>
                </a:lnTo>
                <a:lnTo>
                  <a:pt x="90" y="63"/>
                </a:lnTo>
                <a:lnTo>
                  <a:pt x="91" y="64"/>
                </a:lnTo>
                <a:lnTo>
                  <a:pt x="92" y="64"/>
                </a:lnTo>
                <a:lnTo>
                  <a:pt x="92" y="65"/>
                </a:lnTo>
                <a:lnTo>
                  <a:pt x="94" y="65"/>
                </a:lnTo>
                <a:lnTo>
                  <a:pt x="95" y="65"/>
                </a:lnTo>
                <a:lnTo>
                  <a:pt x="95" y="66"/>
                </a:lnTo>
                <a:lnTo>
                  <a:pt x="96" y="66"/>
                </a:lnTo>
                <a:lnTo>
                  <a:pt x="96" y="68"/>
                </a:lnTo>
                <a:lnTo>
                  <a:pt x="97" y="68"/>
                </a:lnTo>
                <a:lnTo>
                  <a:pt x="97" y="69"/>
                </a:lnTo>
                <a:lnTo>
                  <a:pt x="98" y="69"/>
                </a:lnTo>
                <a:lnTo>
                  <a:pt x="99" y="70"/>
                </a:lnTo>
                <a:lnTo>
                  <a:pt x="100" y="71"/>
                </a:lnTo>
                <a:lnTo>
                  <a:pt x="102" y="72"/>
                </a:lnTo>
                <a:lnTo>
                  <a:pt x="103" y="73"/>
                </a:lnTo>
                <a:lnTo>
                  <a:pt x="103" y="74"/>
                </a:lnTo>
                <a:lnTo>
                  <a:pt x="104" y="74"/>
                </a:lnTo>
                <a:lnTo>
                  <a:pt x="104" y="76"/>
                </a:lnTo>
                <a:lnTo>
                  <a:pt x="105" y="77"/>
                </a:lnTo>
                <a:lnTo>
                  <a:pt x="105" y="78"/>
                </a:lnTo>
                <a:lnTo>
                  <a:pt x="106" y="78"/>
                </a:lnTo>
                <a:lnTo>
                  <a:pt x="106" y="79"/>
                </a:lnTo>
                <a:lnTo>
                  <a:pt x="107" y="80"/>
                </a:lnTo>
                <a:lnTo>
                  <a:pt x="107" y="81"/>
                </a:lnTo>
                <a:lnTo>
                  <a:pt x="107" y="82"/>
                </a:lnTo>
                <a:lnTo>
                  <a:pt x="108" y="82"/>
                </a:lnTo>
                <a:lnTo>
                  <a:pt x="108" y="84"/>
                </a:lnTo>
                <a:lnTo>
                  <a:pt x="108" y="85"/>
                </a:lnTo>
                <a:lnTo>
                  <a:pt x="108" y="86"/>
                </a:lnTo>
                <a:lnTo>
                  <a:pt x="110" y="87"/>
                </a:lnTo>
                <a:lnTo>
                  <a:pt x="110" y="88"/>
                </a:lnTo>
                <a:lnTo>
                  <a:pt x="110" y="89"/>
                </a:lnTo>
                <a:lnTo>
                  <a:pt x="110" y="90"/>
                </a:lnTo>
                <a:lnTo>
                  <a:pt x="111" y="92"/>
                </a:lnTo>
                <a:lnTo>
                  <a:pt x="111" y="93"/>
                </a:lnTo>
                <a:lnTo>
                  <a:pt x="111" y="94"/>
                </a:lnTo>
                <a:lnTo>
                  <a:pt x="111" y="95"/>
                </a:lnTo>
                <a:lnTo>
                  <a:pt x="111" y="96"/>
                </a:lnTo>
                <a:lnTo>
                  <a:pt x="111" y="97"/>
                </a:lnTo>
                <a:lnTo>
                  <a:pt x="111" y="99"/>
                </a:lnTo>
                <a:lnTo>
                  <a:pt x="111" y="100"/>
                </a:lnTo>
                <a:lnTo>
                  <a:pt x="111" y="101"/>
                </a:lnTo>
                <a:lnTo>
                  <a:pt x="111" y="102"/>
                </a:lnTo>
                <a:lnTo>
                  <a:pt x="111" y="103"/>
                </a:lnTo>
                <a:lnTo>
                  <a:pt x="111" y="104"/>
                </a:lnTo>
                <a:lnTo>
                  <a:pt x="111" y="105"/>
                </a:lnTo>
                <a:lnTo>
                  <a:pt x="110" y="107"/>
                </a:lnTo>
                <a:lnTo>
                  <a:pt x="110" y="108"/>
                </a:lnTo>
                <a:lnTo>
                  <a:pt x="110" y="109"/>
                </a:lnTo>
                <a:lnTo>
                  <a:pt x="110" y="110"/>
                </a:lnTo>
                <a:lnTo>
                  <a:pt x="108" y="111"/>
                </a:lnTo>
                <a:lnTo>
                  <a:pt x="108" y="112"/>
                </a:lnTo>
                <a:lnTo>
                  <a:pt x="108" y="113"/>
                </a:lnTo>
                <a:lnTo>
                  <a:pt x="107" y="115"/>
                </a:lnTo>
                <a:lnTo>
                  <a:pt x="107" y="116"/>
                </a:lnTo>
                <a:lnTo>
                  <a:pt x="106" y="117"/>
                </a:lnTo>
                <a:lnTo>
                  <a:pt x="106" y="118"/>
                </a:lnTo>
                <a:lnTo>
                  <a:pt x="105" y="119"/>
                </a:lnTo>
                <a:lnTo>
                  <a:pt x="105" y="120"/>
                </a:lnTo>
                <a:lnTo>
                  <a:pt x="104" y="121"/>
                </a:lnTo>
                <a:lnTo>
                  <a:pt x="104" y="123"/>
                </a:lnTo>
                <a:lnTo>
                  <a:pt x="103" y="123"/>
                </a:lnTo>
                <a:lnTo>
                  <a:pt x="103" y="124"/>
                </a:lnTo>
                <a:lnTo>
                  <a:pt x="102" y="124"/>
                </a:lnTo>
                <a:lnTo>
                  <a:pt x="102" y="125"/>
                </a:lnTo>
                <a:lnTo>
                  <a:pt x="100" y="126"/>
                </a:lnTo>
                <a:lnTo>
                  <a:pt x="99" y="127"/>
                </a:lnTo>
                <a:lnTo>
                  <a:pt x="98" y="128"/>
                </a:lnTo>
                <a:lnTo>
                  <a:pt x="97" y="129"/>
                </a:lnTo>
                <a:lnTo>
                  <a:pt x="96" y="131"/>
                </a:lnTo>
                <a:lnTo>
                  <a:pt x="95" y="131"/>
                </a:lnTo>
                <a:lnTo>
                  <a:pt x="95" y="132"/>
                </a:lnTo>
                <a:lnTo>
                  <a:pt x="94" y="132"/>
                </a:lnTo>
                <a:lnTo>
                  <a:pt x="94" y="133"/>
                </a:lnTo>
                <a:lnTo>
                  <a:pt x="92" y="133"/>
                </a:lnTo>
                <a:lnTo>
                  <a:pt x="91" y="134"/>
                </a:lnTo>
                <a:lnTo>
                  <a:pt x="90" y="134"/>
                </a:lnTo>
                <a:lnTo>
                  <a:pt x="89" y="135"/>
                </a:lnTo>
                <a:lnTo>
                  <a:pt x="88" y="135"/>
                </a:lnTo>
                <a:lnTo>
                  <a:pt x="87" y="135"/>
                </a:lnTo>
                <a:lnTo>
                  <a:pt x="87" y="136"/>
                </a:lnTo>
                <a:lnTo>
                  <a:pt x="86" y="136"/>
                </a:lnTo>
                <a:lnTo>
                  <a:pt x="84" y="136"/>
                </a:lnTo>
                <a:lnTo>
                  <a:pt x="84" y="137"/>
                </a:lnTo>
                <a:lnTo>
                  <a:pt x="83" y="137"/>
                </a:lnTo>
                <a:lnTo>
                  <a:pt x="82" y="137"/>
                </a:lnTo>
                <a:lnTo>
                  <a:pt x="81" y="139"/>
                </a:lnTo>
                <a:lnTo>
                  <a:pt x="80" y="139"/>
                </a:lnTo>
                <a:lnTo>
                  <a:pt x="79" y="139"/>
                </a:lnTo>
                <a:lnTo>
                  <a:pt x="78" y="139"/>
                </a:lnTo>
                <a:lnTo>
                  <a:pt x="76" y="140"/>
                </a:lnTo>
                <a:lnTo>
                  <a:pt x="75" y="140"/>
                </a:lnTo>
                <a:lnTo>
                  <a:pt x="74" y="140"/>
                </a:lnTo>
                <a:lnTo>
                  <a:pt x="73" y="140"/>
                </a:lnTo>
                <a:lnTo>
                  <a:pt x="72" y="140"/>
                </a:lnTo>
                <a:lnTo>
                  <a:pt x="71" y="141"/>
                </a:lnTo>
                <a:lnTo>
                  <a:pt x="69" y="141"/>
                </a:lnTo>
                <a:lnTo>
                  <a:pt x="68" y="141"/>
                </a:lnTo>
                <a:lnTo>
                  <a:pt x="67" y="141"/>
                </a:lnTo>
                <a:lnTo>
                  <a:pt x="66" y="141"/>
                </a:lnTo>
                <a:lnTo>
                  <a:pt x="65" y="141"/>
                </a:lnTo>
                <a:lnTo>
                  <a:pt x="64" y="141"/>
                </a:lnTo>
                <a:lnTo>
                  <a:pt x="63" y="141"/>
                </a:lnTo>
                <a:lnTo>
                  <a:pt x="61" y="141"/>
                </a:lnTo>
                <a:lnTo>
                  <a:pt x="60" y="141"/>
                </a:lnTo>
                <a:lnTo>
                  <a:pt x="59" y="141"/>
                </a:lnTo>
                <a:lnTo>
                  <a:pt x="58" y="141"/>
                </a:lnTo>
                <a:lnTo>
                  <a:pt x="57" y="141"/>
                </a:lnTo>
                <a:lnTo>
                  <a:pt x="56" y="141"/>
                </a:lnTo>
                <a:lnTo>
                  <a:pt x="55" y="141"/>
                </a:lnTo>
                <a:lnTo>
                  <a:pt x="52" y="141"/>
                </a:lnTo>
                <a:lnTo>
                  <a:pt x="51" y="141"/>
                </a:lnTo>
                <a:lnTo>
                  <a:pt x="50" y="141"/>
                </a:lnTo>
                <a:lnTo>
                  <a:pt x="48" y="141"/>
                </a:lnTo>
                <a:lnTo>
                  <a:pt x="47" y="141"/>
                </a:lnTo>
                <a:lnTo>
                  <a:pt x="45" y="141"/>
                </a:lnTo>
                <a:lnTo>
                  <a:pt x="44" y="141"/>
                </a:lnTo>
                <a:lnTo>
                  <a:pt x="42" y="141"/>
                </a:lnTo>
                <a:lnTo>
                  <a:pt x="41" y="140"/>
                </a:lnTo>
                <a:lnTo>
                  <a:pt x="40" y="140"/>
                </a:lnTo>
                <a:lnTo>
                  <a:pt x="39" y="140"/>
                </a:lnTo>
                <a:lnTo>
                  <a:pt x="37" y="140"/>
                </a:lnTo>
                <a:lnTo>
                  <a:pt x="35" y="139"/>
                </a:lnTo>
                <a:lnTo>
                  <a:pt x="34" y="139"/>
                </a:lnTo>
                <a:lnTo>
                  <a:pt x="33" y="139"/>
                </a:lnTo>
                <a:lnTo>
                  <a:pt x="32" y="137"/>
                </a:lnTo>
                <a:lnTo>
                  <a:pt x="31" y="137"/>
                </a:lnTo>
                <a:lnTo>
                  <a:pt x="29" y="137"/>
                </a:lnTo>
                <a:lnTo>
                  <a:pt x="28" y="136"/>
                </a:lnTo>
                <a:lnTo>
                  <a:pt x="27" y="136"/>
                </a:lnTo>
                <a:lnTo>
                  <a:pt x="26" y="135"/>
                </a:lnTo>
                <a:lnTo>
                  <a:pt x="25" y="135"/>
                </a:lnTo>
                <a:lnTo>
                  <a:pt x="24" y="135"/>
                </a:lnTo>
                <a:lnTo>
                  <a:pt x="22" y="134"/>
                </a:lnTo>
                <a:lnTo>
                  <a:pt x="21" y="133"/>
                </a:lnTo>
                <a:lnTo>
                  <a:pt x="20" y="133"/>
                </a:lnTo>
                <a:lnTo>
                  <a:pt x="20" y="132"/>
                </a:lnTo>
                <a:lnTo>
                  <a:pt x="19" y="132"/>
                </a:lnTo>
                <a:lnTo>
                  <a:pt x="18" y="131"/>
                </a:lnTo>
                <a:lnTo>
                  <a:pt x="17" y="131"/>
                </a:lnTo>
                <a:lnTo>
                  <a:pt x="16" y="129"/>
                </a:lnTo>
                <a:lnTo>
                  <a:pt x="16" y="128"/>
                </a:lnTo>
                <a:lnTo>
                  <a:pt x="14" y="128"/>
                </a:lnTo>
                <a:lnTo>
                  <a:pt x="13" y="127"/>
                </a:lnTo>
                <a:lnTo>
                  <a:pt x="13" y="126"/>
                </a:lnTo>
                <a:lnTo>
                  <a:pt x="12" y="125"/>
                </a:lnTo>
                <a:lnTo>
                  <a:pt x="11" y="125"/>
                </a:lnTo>
                <a:lnTo>
                  <a:pt x="11" y="124"/>
                </a:lnTo>
                <a:lnTo>
                  <a:pt x="10" y="123"/>
                </a:lnTo>
                <a:lnTo>
                  <a:pt x="9" y="121"/>
                </a:lnTo>
                <a:lnTo>
                  <a:pt x="9" y="120"/>
                </a:lnTo>
                <a:lnTo>
                  <a:pt x="8" y="120"/>
                </a:lnTo>
                <a:lnTo>
                  <a:pt x="8" y="119"/>
                </a:lnTo>
                <a:lnTo>
                  <a:pt x="6" y="118"/>
                </a:lnTo>
                <a:lnTo>
                  <a:pt x="6" y="117"/>
                </a:lnTo>
                <a:lnTo>
                  <a:pt x="5" y="116"/>
                </a:lnTo>
                <a:lnTo>
                  <a:pt x="5" y="115"/>
                </a:lnTo>
                <a:lnTo>
                  <a:pt x="4" y="113"/>
                </a:lnTo>
                <a:lnTo>
                  <a:pt x="4" y="112"/>
                </a:lnTo>
                <a:lnTo>
                  <a:pt x="3" y="111"/>
                </a:lnTo>
                <a:lnTo>
                  <a:pt x="3" y="110"/>
                </a:lnTo>
                <a:lnTo>
                  <a:pt x="3" y="109"/>
                </a:lnTo>
                <a:lnTo>
                  <a:pt x="2" y="108"/>
                </a:lnTo>
                <a:lnTo>
                  <a:pt x="2" y="107"/>
                </a:lnTo>
                <a:lnTo>
                  <a:pt x="2" y="105"/>
                </a:lnTo>
                <a:lnTo>
                  <a:pt x="1" y="104"/>
                </a:lnTo>
                <a:lnTo>
                  <a:pt x="1" y="103"/>
                </a:lnTo>
                <a:lnTo>
                  <a:pt x="1" y="101"/>
                </a:lnTo>
                <a:lnTo>
                  <a:pt x="1" y="100"/>
                </a:lnTo>
                <a:lnTo>
                  <a:pt x="0" y="99"/>
                </a:lnTo>
                <a:lnTo>
                  <a:pt x="0" y="97"/>
                </a:lnTo>
                <a:lnTo>
                  <a:pt x="0" y="96"/>
                </a:lnTo>
                <a:lnTo>
                  <a:pt x="0" y="94"/>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6" name="Freeform 179"/>
          <p:cNvSpPr>
            <a:spLocks noEditPoints="1"/>
          </p:cNvSpPr>
          <p:nvPr/>
        </p:nvSpPr>
        <p:spPr bwMode="auto">
          <a:xfrm>
            <a:off x="6024563" y="2403475"/>
            <a:ext cx="1785937" cy="352425"/>
          </a:xfrm>
          <a:custGeom>
            <a:avLst/>
            <a:gdLst>
              <a:gd name="T0" fmla="*/ 179 w 1125"/>
              <a:gd name="T1" fmla="*/ 0 h 222"/>
              <a:gd name="T2" fmla="*/ 945 w 1125"/>
              <a:gd name="T3" fmla="*/ 0 h 222"/>
              <a:gd name="T4" fmla="*/ 945 w 1125"/>
              <a:gd name="T5" fmla="*/ 9 h 222"/>
              <a:gd name="T6" fmla="*/ 179 w 1125"/>
              <a:gd name="T7" fmla="*/ 9 h 222"/>
              <a:gd name="T8" fmla="*/ 179 w 1125"/>
              <a:gd name="T9" fmla="*/ 0 h 222"/>
              <a:gd name="T10" fmla="*/ 0 w 1125"/>
              <a:gd name="T11" fmla="*/ 213 h 222"/>
              <a:gd name="T12" fmla="*/ 1125 w 1125"/>
              <a:gd name="T13" fmla="*/ 213 h 222"/>
              <a:gd name="T14" fmla="*/ 1125 w 1125"/>
              <a:gd name="T15" fmla="*/ 222 h 222"/>
              <a:gd name="T16" fmla="*/ 0 w 1125"/>
              <a:gd name="T17" fmla="*/ 222 h 222"/>
              <a:gd name="T18" fmla="*/ 0 w 1125"/>
              <a:gd name="T19" fmla="*/ 213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5"/>
              <a:gd name="T31" fmla="*/ 0 h 222"/>
              <a:gd name="T32" fmla="*/ 1125 w 1125"/>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5" h="222">
                <a:moveTo>
                  <a:pt x="179" y="0"/>
                </a:moveTo>
                <a:lnTo>
                  <a:pt x="945" y="0"/>
                </a:lnTo>
                <a:lnTo>
                  <a:pt x="945" y="9"/>
                </a:lnTo>
                <a:lnTo>
                  <a:pt x="179" y="9"/>
                </a:lnTo>
                <a:lnTo>
                  <a:pt x="179" y="0"/>
                </a:lnTo>
                <a:close/>
                <a:moveTo>
                  <a:pt x="0" y="213"/>
                </a:moveTo>
                <a:lnTo>
                  <a:pt x="1125" y="213"/>
                </a:lnTo>
                <a:lnTo>
                  <a:pt x="1125" y="222"/>
                </a:lnTo>
                <a:lnTo>
                  <a:pt x="0" y="222"/>
                </a:lnTo>
                <a:lnTo>
                  <a:pt x="0" y="213"/>
                </a:lnTo>
                <a:close/>
              </a:path>
            </a:pathLst>
          </a:custGeom>
          <a:solidFill>
            <a:srgbClr val="FFFF00"/>
          </a:solidFill>
          <a:ln>
            <a:noFill/>
          </a:ln>
          <a:extLst/>
        </p:spPr>
        <p:txBody>
          <a:bodyPr/>
          <a:lstStyle/>
          <a:p>
            <a:pPr>
              <a:defRPr/>
            </a:pPr>
            <a:endParaRPr lang="en-US">
              <a:ln>
                <a:solidFill>
                  <a:schemeClr val="tx1"/>
                </a:solidFill>
              </a:ln>
              <a:solidFill>
                <a:srgbClr val="000000"/>
              </a:solidFill>
            </a:endParaRPr>
          </a:p>
        </p:txBody>
      </p:sp>
      <p:sp>
        <p:nvSpPr>
          <p:cNvPr id="53557" name="Freeform 180"/>
          <p:cNvSpPr>
            <a:spLocks/>
          </p:cNvSpPr>
          <p:nvPr/>
        </p:nvSpPr>
        <p:spPr bwMode="auto">
          <a:xfrm>
            <a:off x="720725" y="4932363"/>
            <a:ext cx="158750" cy="161925"/>
          </a:xfrm>
          <a:custGeom>
            <a:avLst/>
            <a:gdLst>
              <a:gd name="T0" fmla="*/ 0 w 100"/>
              <a:gd name="T1" fmla="*/ 102 h 102"/>
              <a:gd name="T2" fmla="*/ 0 w 100"/>
              <a:gd name="T3" fmla="*/ 0 h 102"/>
              <a:gd name="T4" fmla="*/ 31 w 100"/>
              <a:gd name="T5" fmla="*/ 0 h 102"/>
              <a:gd name="T6" fmla="*/ 50 w 100"/>
              <a:gd name="T7" fmla="*/ 70 h 102"/>
              <a:gd name="T8" fmla="*/ 69 w 100"/>
              <a:gd name="T9" fmla="*/ 0 h 102"/>
              <a:gd name="T10" fmla="*/ 100 w 100"/>
              <a:gd name="T11" fmla="*/ 0 h 102"/>
              <a:gd name="T12" fmla="*/ 100 w 100"/>
              <a:gd name="T13" fmla="*/ 102 h 102"/>
              <a:gd name="T14" fmla="*/ 80 w 100"/>
              <a:gd name="T15" fmla="*/ 102 h 102"/>
              <a:gd name="T16" fmla="*/ 80 w 100"/>
              <a:gd name="T17" fmla="*/ 22 h 102"/>
              <a:gd name="T18" fmla="*/ 60 w 100"/>
              <a:gd name="T19" fmla="*/ 102 h 102"/>
              <a:gd name="T20" fmla="*/ 40 w 100"/>
              <a:gd name="T21" fmla="*/ 102 h 102"/>
              <a:gd name="T22" fmla="*/ 20 w 100"/>
              <a:gd name="T23" fmla="*/ 22 h 102"/>
              <a:gd name="T24" fmla="*/ 20 w 100"/>
              <a:gd name="T25" fmla="*/ 102 h 102"/>
              <a:gd name="T26" fmla="*/ 0 w 100"/>
              <a:gd name="T27" fmla="*/ 102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102"/>
              <a:gd name="T44" fmla="*/ 100 w 100"/>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102">
                <a:moveTo>
                  <a:pt x="0" y="102"/>
                </a:moveTo>
                <a:lnTo>
                  <a:pt x="0" y="0"/>
                </a:lnTo>
                <a:lnTo>
                  <a:pt x="31" y="0"/>
                </a:lnTo>
                <a:lnTo>
                  <a:pt x="50" y="70"/>
                </a:lnTo>
                <a:lnTo>
                  <a:pt x="69" y="0"/>
                </a:lnTo>
                <a:lnTo>
                  <a:pt x="100" y="0"/>
                </a:lnTo>
                <a:lnTo>
                  <a:pt x="100" y="102"/>
                </a:lnTo>
                <a:lnTo>
                  <a:pt x="80" y="102"/>
                </a:lnTo>
                <a:lnTo>
                  <a:pt x="80" y="22"/>
                </a:lnTo>
                <a:lnTo>
                  <a:pt x="60" y="102"/>
                </a:lnTo>
                <a:lnTo>
                  <a:pt x="40" y="102"/>
                </a:lnTo>
                <a:lnTo>
                  <a:pt x="20" y="22"/>
                </a:lnTo>
                <a:lnTo>
                  <a:pt x="20"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58" name="Freeform 181"/>
          <p:cNvSpPr>
            <a:spLocks/>
          </p:cNvSpPr>
          <p:nvPr/>
        </p:nvSpPr>
        <p:spPr bwMode="auto">
          <a:xfrm>
            <a:off x="911225" y="4932363"/>
            <a:ext cx="130175" cy="166687"/>
          </a:xfrm>
          <a:custGeom>
            <a:avLst/>
            <a:gdLst>
              <a:gd name="T0" fmla="*/ 21 w 82"/>
              <a:gd name="T1" fmla="*/ 57 h 105"/>
              <a:gd name="T2" fmla="*/ 21 w 82"/>
              <a:gd name="T3" fmla="*/ 61 h 105"/>
              <a:gd name="T4" fmla="*/ 21 w 82"/>
              <a:gd name="T5" fmla="*/ 66 h 105"/>
              <a:gd name="T6" fmla="*/ 21 w 82"/>
              <a:gd name="T7" fmla="*/ 70 h 105"/>
              <a:gd name="T8" fmla="*/ 22 w 82"/>
              <a:gd name="T9" fmla="*/ 74 h 105"/>
              <a:gd name="T10" fmla="*/ 23 w 82"/>
              <a:gd name="T11" fmla="*/ 77 h 105"/>
              <a:gd name="T12" fmla="*/ 24 w 82"/>
              <a:gd name="T13" fmla="*/ 81 h 105"/>
              <a:gd name="T14" fmla="*/ 27 w 82"/>
              <a:gd name="T15" fmla="*/ 83 h 105"/>
              <a:gd name="T16" fmla="*/ 30 w 82"/>
              <a:gd name="T17" fmla="*/ 84 h 105"/>
              <a:gd name="T18" fmla="*/ 34 w 82"/>
              <a:gd name="T19" fmla="*/ 86 h 105"/>
              <a:gd name="T20" fmla="*/ 38 w 82"/>
              <a:gd name="T21" fmla="*/ 86 h 105"/>
              <a:gd name="T22" fmla="*/ 43 w 82"/>
              <a:gd name="T23" fmla="*/ 86 h 105"/>
              <a:gd name="T24" fmla="*/ 47 w 82"/>
              <a:gd name="T25" fmla="*/ 86 h 105"/>
              <a:gd name="T26" fmla="*/ 51 w 82"/>
              <a:gd name="T27" fmla="*/ 85 h 105"/>
              <a:gd name="T28" fmla="*/ 54 w 82"/>
              <a:gd name="T29" fmla="*/ 83 h 105"/>
              <a:gd name="T30" fmla="*/ 57 w 82"/>
              <a:gd name="T31" fmla="*/ 81 h 105"/>
              <a:gd name="T32" fmla="*/ 59 w 82"/>
              <a:gd name="T33" fmla="*/ 78 h 105"/>
              <a:gd name="T34" fmla="*/ 60 w 82"/>
              <a:gd name="T35" fmla="*/ 75 h 105"/>
              <a:gd name="T36" fmla="*/ 61 w 82"/>
              <a:gd name="T37" fmla="*/ 70 h 105"/>
              <a:gd name="T38" fmla="*/ 61 w 82"/>
              <a:gd name="T39" fmla="*/ 66 h 105"/>
              <a:gd name="T40" fmla="*/ 61 w 82"/>
              <a:gd name="T41" fmla="*/ 61 h 105"/>
              <a:gd name="T42" fmla="*/ 61 w 82"/>
              <a:gd name="T43" fmla="*/ 57 h 105"/>
              <a:gd name="T44" fmla="*/ 82 w 82"/>
              <a:gd name="T45" fmla="*/ 55 h 105"/>
              <a:gd name="T46" fmla="*/ 82 w 82"/>
              <a:gd name="T47" fmla="*/ 60 h 105"/>
              <a:gd name="T48" fmla="*/ 82 w 82"/>
              <a:gd name="T49" fmla="*/ 65 h 105"/>
              <a:gd name="T50" fmla="*/ 82 w 82"/>
              <a:gd name="T51" fmla="*/ 69 h 105"/>
              <a:gd name="T52" fmla="*/ 81 w 82"/>
              <a:gd name="T53" fmla="*/ 74 h 105"/>
              <a:gd name="T54" fmla="*/ 81 w 82"/>
              <a:gd name="T55" fmla="*/ 78 h 105"/>
              <a:gd name="T56" fmla="*/ 79 w 82"/>
              <a:gd name="T57" fmla="*/ 83 h 105"/>
              <a:gd name="T58" fmla="*/ 78 w 82"/>
              <a:gd name="T59" fmla="*/ 86 h 105"/>
              <a:gd name="T60" fmla="*/ 76 w 82"/>
              <a:gd name="T61" fmla="*/ 90 h 105"/>
              <a:gd name="T62" fmla="*/ 74 w 82"/>
              <a:gd name="T63" fmla="*/ 93 h 105"/>
              <a:gd name="T64" fmla="*/ 70 w 82"/>
              <a:gd name="T65" fmla="*/ 97 h 105"/>
              <a:gd name="T66" fmla="*/ 67 w 82"/>
              <a:gd name="T67" fmla="*/ 99 h 105"/>
              <a:gd name="T68" fmla="*/ 63 w 82"/>
              <a:gd name="T69" fmla="*/ 100 h 105"/>
              <a:gd name="T70" fmla="*/ 61 w 82"/>
              <a:gd name="T71" fmla="*/ 102 h 105"/>
              <a:gd name="T72" fmla="*/ 57 w 82"/>
              <a:gd name="T73" fmla="*/ 104 h 105"/>
              <a:gd name="T74" fmla="*/ 52 w 82"/>
              <a:gd name="T75" fmla="*/ 104 h 105"/>
              <a:gd name="T76" fmla="*/ 48 w 82"/>
              <a:gd name="T77" fmla="*/ 105 h 105"/>
              <a:gd name="T78" fmla="*/ 44 w 82"/>
              <a:gd name="T79" fmla="*/ 105 h 105"/>
              <a:gd name="T80" fmla="*/ 39 w 82"/>
              <a:gd name="T81" fmla="*/ 105 h 105"/>
              <a:gd name="T82" fmla="*/ 35 w 82"/>
              <a:gd name="T83" fmla="*/ 105 h 105"/>
              <a:gd name="T84" fmla="*/ 31 w 82"/>
              <a:gd name="T85" fmla="*/ 104 h 105"/>
              <a:gd name="T86" fmla="*/ 27 w 82"/>
              <a:gd name="T87" fmla="*/ 104 h 105"/>
              <a:gd name="T88" fmla="*/ 23 w 82"/>
              <a:gd name="T89" fmla="*/ 102 h 105"/>
              <a:gd name="T90" fmla="*/ 19 w 82"/>
              <a:gd name="T91" fmla="*/ 101 h 105"/>
              <a:gd name="T92" fmla="*/ 16 w 82"/>
              <a:gd name="T93" fmla="*/ 99 h 105"/>
              <a:gd name="T94" fmla="*/ 13 w 82"/>
              <a:gd name="T95" fmla="*/ 97 h 105"/>
              <a:gd name="T96" fmla="*/ 8 w 82"/>
              <a:gd name="T97" fmla="*/ 93 h 105"/>
              <a:gd name="T98" fmla="*/ 6 w 82"/>
              <a:gd name="T99" fmla="*/ 90 h 105"/>
              <a:gd name="T100" fmla="*/ 4 w 82"/>
              <a:gd name="T101" fmla="*/ 87 h 105"/>
              <a:gd name="T102" fmla="*/ 3 w 82"/>
              <a:gd name="T103" fmla="*/ 84 h 105"/>
              <a:gd name="T104" fmla="*/ 2 w 82"/>
              <a:gd name="T105" fmla="*/ 81 h 105"/>
              <a:gd name="T106" fmla="*/ 2 w 82"/>
              <a:gd name="T107" fmla="*/ 76 h 105"/>
              <a:gd name="T108" fmla="*/ 0 w 82"/>
              <a:gd name="T109" fmla="*/ 71 h 105"/>
              <a:gd name="T110" fmla="*/ 0 w 82"/>
              <a:gd name="T111" fmla="*/ 67 h 105"/>
              <a:gd name="T112" fmla="*/ 0 w 82"/>
              <a:gd name="T113" fmla="*/ 62 h 105"/>
              <a:gd name="T114" fmla="*/ 0 w 82"/>
              <a:gd name="T115" fmla="*/ 58 h 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
              <a:gd name="T175" fmla="*/ 0 h 105"/>
              <a:gd name="T176" fmla="*/ 82 w 82"/>
              <a:gd name="T177" fmla="*/ 105 h 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 h="105">
                <a:moveTo>
                  <a:pt x="0" y="0"/>
                </a:moveTo>
                <a:lnTo>
                  <a:pt x="21" y="0"/>
                </a:lnTo>
                <a:lnTo>
                  <a:pt x="21" y="55"/>
                </a:lnTo>
                <a:lnTo>
                  <a:pt x="21" y="57"/>
                </a:lnTo>
                <a:lnTo>
                  <a:pt x="21" y="58"/>
                </a:lnTo>
                <a:lnTo>
                  <a:pt x="21" y="59"/>
                </a:lnTo>
                <a:lnTo>
                  <a:pt x="21" y="60"/>
                </a:lnTo>
                <a:lnTo>
                  <a:pt x="21" y="61"/>
                </a:lnTo>
                <a:lnTo>
                  <a:pt x="21" y="62"/>
                </a:lnTo>
                <a:lnTo>
                  <a:pt x="21" y="63"/>
                </a:lnTo>
                <a:lnTo>
                  <a:pt x="21" y="65"/>
                </a:lnTo>
                <a:lnTo>
                  <a:pt x="21" y="66"/>
                </a:lnTo>
                <a:lnTo>
                  <a:pt x="21" y="67"/>
                </a:lnTo>
                <a:lnTo>
                  <a:pt x="21" y="68"/>
                </a:lnTo>
                <a:lnTo>
                  <a:pt x="21" y="69"/>
                </a:lnTo>
                <a:lnTo>
                  <a:pt x="21" y="70"/>
                </a:lnTo>
                <a:lnTo>
                  <a:pt x="21" y="71"/>
                </a:lnTo>
                <a:lnTo>
                  <a:pt x="21" y="73"/>
                </a:lnTo>
                <a:lnTo>
                  <a:pt x="21" y="74"/>
                </a:lnTo>
                <a:lnTo>
                  <a:pt x="22" y="74"/>
                </a:lnTo>
                <a:lnTo>
                  <a:pt x="22" y="75"/>
                </a:lnTo>
                <a:lnTo>
                  <a:pt x="22" y="76"/>
                </a:lnTo>
                <a:lnTo>
                  <a:pt x="22" y="77"/>
                </a:lnTo>
                <a:lnTo>
                  <a:pt x="23" y="77"/>
                </a:lnTo>
                <a:lnTo>
                  <a:pt x="23" y="78"/>
                </a:lnTo>
                <a:lnTo>
                  <a:pt x="23" y="79"/>
                </a:lnTo>
                <a:lnTo>
                  <a:pt x="24" y="79"/>
                </a:lnTo>
                <a:lnTo>
                  <a:pt x="24" y="81"/>
                </a:lnTo>
                <a:lnTo>
                  <a:pt x="26" y="81"/>
                </a:lnTo>
                <a:lnTo>
                  <a:pt x="26" y="82"/>
                </a:lnTo>
                <a:lnTo>
                  <a:pt x="27" y="82"/>
                </a:lnTo>
                <a:lnTo>
                  <a:pt x="27" y="83"/>
                </a:lnTo>
                <a:lnTo>
                  <a:pt x="28" y="83"/>
                </a:lnTo>
                <a:lnTo>
                  <a:pt x="28" y="84"/>
                </a:lnTo>
                <a:lnTo>
                  <a:pt x="29" y="84"/>
                </a:lnTo>
                <a:lnTo>
                  <a:pt x="30" y="84"/>
                </a:lnTo>
                <a:lnTo>
                  <a:pt x="30" y="85"/>
                </a:lnTo>
                <a:lnTo>
                  <a:pt x="31" y="85"/>
                </a:lnTo>
                <a:lnTo>
                  <a:pt x="32" y="85"/>
                </a:lnTo>
                <a:lnTo>
                  <a:pt x="34" y="86"/>
                </a:lnTo>
                <a:lnTo>
                  <a:pt x="35" y="86"/>
                </a:lnTo>
                <a:lnTo>
                  <a:pt x="36" y="86"/>
                </a:lnTo>
                <a:lnTo>
                  <a:pt x="37" y="86"/>
                </a:lnTo>
                <a:lnTo>
                  <a:pt x="38" y="86"/>
                </a:lnTo>
                <a:lnTo>
                  <a:pt x="39" y="86"/>
                </a:lnTo>
                <a:lnTo>
                  <a:pt x="40" y="86"/>
                </a:lnTo>
                <a:lnTo>
                  <a:pt x="42" y="86"/>
                </a:lnTo>
                <a:lnTo>
                  <a:pt x="43" y="86"/>
                </a:lnTo>
                <a:lnTo>
                  <a:pt x="44" y="86"/>
                </a:lnTo>
                <a:lnTo>
                  <a:pt x="45" y="86"/>
                </a:lnTo>
                <a:lnTo>
                  <a:pt x="46" y="86"/>
                </a:lnTo>
                <a:lnTo>
                  <a:pt x="47" y="86"/>
                </a:lnTo>
                <a:lnTo>
                  <a:pt x="48" y="86"/>
                </a:lnTo>
                <a:lnTo>
                  <a:pt x="50" y="86"/>
                </a:lnTo>
                <a:lnTo>
                  <a:pt x="50" y="85"/>
                </a:lnTo>
                <a:lnTo>
                  <a:pt x="51" y="85"/>
                </a:lnTo>
                <a:lnTo>
                  <a:pt x="52" y="85"/>
                </a:lnTo>
                <a:lnTo>
                  <a:pt x="53" y="84"/>
                </a:lnTo>
                <a:lnTo>
                  <a:pt x="54" y="84"/>
                </a:lnTo>
                <a:lnTo>
                  <a:pt x="54" y="83"/>
                </a:lnTo>
                <a:lnTo>
                  <a:pt x="55" y="83"/>
                </a:lnTo>
                <a:lnTo>
                  <a:pt x="55" y="82"/>
                </a:lnTo>
                <a:lnTo>
                  <a:pt x="57" y="82"/>
                </a:lnTo>
                <a:lnTo>
                  <a:pt x="57" y="81"/>
                </a:lnTo>
                <a:lnTo>
                  <a:pt x="58" y="81"/>
                </a:lnTo>
                <a:lnTo>
                  <a:pt x="58" y="79"/>
                </a:lnTo>
                <a:lnTo>
                  <a:pt x="59" y="79"/>
                </a:lnTo>
                <a:lnTo>
                  <a:pt x="59" y="78"/>
                </a:lnTo>
                <a:lnTo>
                  <a:pt x="59" y="77"/>
                </a:lnTo>
                <a:lnTo>
                  <a:pt x="60" y="77"/>
                </a:lnTo>
                <a:lnTo>
                  <a:pt x="60" y="76"/>
                </a:lnTo>
                <a:lnTo>
                  <a:pt x="60" y="75"/>
                </a:lnTo>
                <a:lnTo>
                  <a:pt x="60" y="74"/>
                </a:lnTo>
                <a:lnTo>
                  <a:pt x="60" y="73"/>
                </a:lnTo>
                <a:lnTo>
                  <a:pt x="60" y="71"/>
                </a:lnTo>
                <a:lnTo>
                  <a:pt x="61" y="70"/>
                </a:lnTo>
                <a:lnTo>
                  <a:pt x="61" y="69"/>
                </a:lnTo>
                <a:lnTo>
                  <a:pt x="61" y="68"/>
                </a:lnTo>
                <a:lnTo>
                  <a:pt x="61" y="67"/>
                </a:lnTo>
                <a:lnTo>
                  <a:pt x="61" y="66"/>
                </a:lnTo>
                <a:lnTo>
                  <a:pt x="61" y="65"/>
                </a:lnTo>
                <a:lnTo>
                  <a:pt x="61" y="63"/>
                </a:lnTo>
                <a:lnTo>
                  <a:pt x="61" y="62"/>
                </a:lnTo>
                <a:lnTo>
                  <a:pt x="61" y="61"/>
                </a:lnTo>
                <a:lnTo>
                  <a:pt x="61" y="60"/>
                </a:lnTo>
                <a:lnTo>
                  <a:pt x="61" y="59"/>
                </a:lnTo>
                <a:lnTo>
                  <a:pt x="61" y="58"/>
                </a:lnTo>
                <a:lnTo>
                  <a:pt x="61" y="57"/>
                </a:lnTo>
                <a:lnTo>
                  <a:pt x="61" y="0"/>
                </a:lnTo>
                <a:lnTo>
                  <a:pt x="82" y="0"/>
                </a:lnTo>
                <a:lnTo>
                  <a:pt x="82" y="54"/>
                </a:lnTo>
                <a:lnTo>
                  <a:pt x="82" y="55"/>
                </a:lnTo>
                <a:lnTo>
                  <a:pt x="82" y="57"/>
                </a:lnTo>
                <a:lnTo>
                  <a:pt x="82" y="58"/>
                </a:lnTo>
                <a:lnTo>
                  <a:pt x="82" y="59"/>
                </a:lnTo>
                <a:lnTo>
                  <a:pt x="82" y="60"/>
                </a:lnTo>
                <a:lnTo>
                  <a:pt x="82" y="61"/>
                </a:lnTo>
                <a:lnTo>
                  <a:pt x="82" y="62"/>
                </a:lnTo>
                <a:lnTo>
                  <a:pt x="82" y="63"/>
                </a:lnTo>
                <a:lnTo>
                  <a:pt x="82" y="65"/>
                </a:lnTo>
                <a:lnTo>
                  <a:pt x="82" y="66"/>
                </a:lnTo>
                <a:lnTo>
                  <a:pt x="82" y="67"/>
                </a:lnTo>
                <a:lnTo>
                  <a:pt x="82" y="68"/>
                </a:lnTo>
                <a:lnTo>
                  <a:pt x="82" y="69"/>
                </a:lnTo>
                <a:lnTo>
                  <a:pt x="82" y="70"/>
                </a:lnTo>
                <a:lnTo>
                  <a:pt x="81" y="71"/>
                </a:lnTo>
                <a:lnTo>
                  <a:pt x="81" y="73"/>
                </a:lnTo>
                <a:lnTo>
                  <a:pt x="81" y="74"/>
                </a:lnTo>
                <a:lnTo>
                  <a:pt x="81" y="75"/>
                </a:lnTo>
                <a:lnTo>
                  <a:pt x="81" y="76"/>
                </a:lnTo>
                <a:lnTo>
                  <a:pt x="81" y="77"/>
                </a:lnTo>
                <a:lnTo>
                  <a:pt x="81" y="78"/>
                </a:lnTo>
                <a:lnTo>
                  <a:pt x="81" y="79"/>
                </a:lnTo>
                <a:lnTo>
                  <a:pt x="79" y="81"/>
                </a:lnTo>
                <a:lnTo>
                  <a:pt x="79" y="82"/>
                </a:lnTo>
                <a:lnTo>
                  <a:pt x="79" y="83"/>
                </a:lnTo>
                <a:lnTo>
                  <a:pt x="79" y="84"/>
                </a:lnTo>
                <a:lnTo>
                  <a:pt x="78" y="84"/>
                </a:lnTo>
                <a:lnTo>
                  <a:pt x="78" y="85"/>
                </a:lnTo>
                <a:lnTo>
                  <a:pt x="78" y="86"/>
                </a:lnTo>
                <a:lnTo>
                  <a:pt x="77" y="87"/>
                </a:lnTo>
                <a:lnTo>
                  <a:pt x="77" y="89"/>
                </a:lnTo>
                <a:lnTo>
                  <a:pt x="76" y="89"/>
                </a:lnTo>
                <a:lnTo>
                  <a:pt x="76" y="90"/>
                </a:lnTo>
                <a:lnTo>
                  <a:pt x="76" y="91"/>
                </a:lnTo>
                <a:lnTo>
                  <a:pt x="75" y="91"/>
                </a:lnTo>
                <a:lnTo>
                  <a:pt x="75" y="92"/>
                </a:lnTo>
                <a:lnTo>
                  <a:pt x="74" y="93"/>
                </a:lnTo>
                <a:lnTo>
                  <a:pt x="73" y="94"/>
                </a:lnTo>
                <a:lnTo>
                  <a:pt x="73" y="95"/>
                </a:lnTo>
                <a:lnTo>
                  <a:pt x="71" y="95"/>
                </a:lnTo>
                <a:lnTo>
                  <a:pt x="70" y="97"/>
                </a:lnTo>
                <a:lnTo>
                  <a:pt x="69" y="97"/>
                </a:lnTo>
                <a:lnTo>
                  <a:pt x="69" y="98"/>
                </a:lnTo>
                <a:lnTo>
                  <a:pt x="68" y="98"/>
                </a:lnTo>
                <a:lnTo>
                  <a:pt x="67" y="99"/>
                </a:lnTo>
                <a:lnTo>
                  <a:pt x="66" y="99"/>
                </a:lnTo>
                <a:lnTo>
                  <a:pt x="66" y="100"/>
                </a:lnTo>
                <a:lnTo>
                  <a:pt x="65" y="100"/>
                </a:lnTo>
                <a:lnTo>
                  <a:pt x="63" y="100"/>
                </a:lnTo>
                <a:lnTo>
                  <a:pt x="63" y="101"/>
                </a:lnTo>
                <a:lnTo>
                  <a:pt x="62" y="101"/>
                </a:lnTo>
                <a:lnTo>
                  <a:pt x="61" y="101"/>
                </a:lnTo>
                <a:lnTo>
                  <a:pt x="61" y="102"/>
                </a:lnTo>
                <a:lnTo>
                  <a:pt x="60" y="102"/>
                </a:lnTo>
                <a:lnTo>
                  <a:pt x="59" y="102"/>
                </a:lnTo>
                <a:lnTo>
                  <a:pt x="58" y="102"/>
                </a:lnTo>
                <a:lnTo>
                  <a:pt x="57" y="104"/>
                </a:lnTo>
                <a:lnTo>
                  <a:pt x="55" y="104"/>
                </a:lnTo>
                <a:lnTo>
                  <a:pt x="54" y="104"/>
                </a:lnTo>
                <a:lnTo>
                  <a:pt x="53" y="104"/>
                </a:lnTo>
                <a:lnTo>
                  <a:pt x="52" y="104"/>
                </a:lnTo>
                <a:lnTo>
                  <a:pt x="51" y="104"/>
                </a:lnTo>
                <a:lnTo>
                  <a:pt x="51" y="105"/>
                </a:lnTo>
                <a:lnTo>
                  <a:pt x="50" y="105"/>
                </a:lnTo>
                <a:lnTo>
                  <a:pt x="48" y="105"/>
                </a:lnTo>
                <a:lnTo>
                  <a:pt x="47" y="105"/>
                </a:lnTo>
                <a:lnTo>
                  <a:pt x="46" y="105"/>
                </a:lnTo>
                <a:lnTo>
                  <a:pt x="45" y="105"/>
                </a:lnTo>
                <a:lnTo>
                  <a:pt x="44" y="105"/>
                </a:lnTo>
                <a:lnTo>
                  <a:pt x="43" y="105"/>
                </a:lnTo>
                <a:lnTo>
                  <a:pt x="42" y="105"/>
                </a:lnTo>
                <a:lnTo>
                  <a:pt x="40" y="105"/>
                </a:lnTo>
                <a:lnTo>
                  <a:pt x="39" y="105"/>
                </a:lnTo>
                <a:lnTo>
                  <a:pt x="38" y="105"/>
                </a:lnTo>
                <a:lnTo>
                  <a:pt x="37" y="105"/>
                </a:lnTo>
                <a:lnTo>
                  <a:pt x="36" y="105"/>
                </a:lnTo>
                <a:lnTo>
                  <a:pt x="35" y="105"/>
                </a:lnTo>
                <a:lnTo>
                  <a:pt x="34" y="105"/>
                </a:lnTo>
                <a:lnTo>
                  <a:pt x="32" y="105"/>
                </a:lnTo>
                <a:lnTo>
                  <a:pt x="32" y="104"/>
                </a:lnTo>
                <a:lnTo>
                  <a:pt x="31" y="104"/>
                </a:lnTo>
                <a:lnTo>
                  <a:pt x="30" y="104"/>
                </a:lnTo>
                <a:lnTo>
                  <a:pt x="29" y="104"/>
                </a:lnTo>
                <a:lnTo>
                  <a:pt x="28" y="104"/>
                </a:lnTo>
                <a:lnTo>
                  <a:pt x="27" y="104"/>
                </a:lnTo>
                <a:lnTo>
                  <a:pt x="26" y="104"/>
                </a:lnTo>
                <a:lnTo>
                  <a:pt x="26" y="102"/>
                </a:lnTo>
                <a:lnTo>
                  <a:pt x="24" y="102"/>
                </a:lnTo>
                <a:lnTo>
                  <a:pt x="23" y="102"/>
                </a:lnTo>
                <a:lnTo>
                  <a:pt x="22" y="102"/>
                </a:lnTo>
                <a:lnTo>
                  <a:pt x="21" y="101"/>
                </a:lnTo>
                <a:lnTo>
                  <a:pt x="20" y="101"/>
                </a:lnTo>
                <a:lnTo>
                  <a:pt x="19" y="101"/>
                </a:lnTo>
                <a:lnTo>
                  <a:pt x="19" y="100"/>
                </a:lnTo>
                <a:lnTo>
                  <a:pt x="18" y="100"/>
                </a:lnTo>
                <a:lnTo>
                  <a:pt x="16" y="100"/>
                </a:lnTo>
                <a:lnTo>
                  <a:pt x="16" y="99"/>
                </a:lnTo>
                <a:lnTo>
                  <a:pt x="15" y="99"/>
                </a:lnTo>
                <a:lnTo>
                  <a:pt x="14" y="98"/>
                </a:lnTo>
                <a:lnTo>
                  <a:pt x="13" y="98"/>
                </a:lnTo>
                <a:lnTo>
                  <a:pt x="13" y="97"/>
                </a:lnTo>
                <a:lnTo>
                  <a:pt x="12" y="97"/>
                </a:lnTo>
                <a:lnTo>
                  <a:pt x="11" y="95"/>
                </a:lnTo>
                <a:lnTo>
                  <a:pt x="10" y="94"/>
                </a:lnTo>
                <a:lnTo>
                  <a:pt x="8" y="93"/>
                </a:lnTo>
                <a:lnTo>
                  <a:pt x="7" y="92"/>
                </a:lnTo>
                <a:lnTo>
                  <a:pt x="7" y="91"/>
                </a:lnTo>
                <a:lnTo>
                  <a:pt x="6" y="91"/>
                </a:lnTo>
                <a:lnTo>
                  <a:pt x="6" y="90"/>
                </a:lnTo>
                <a:lnTo>
                  <a:pt x="5" y="90"/>
                </a:lnTo>
                <a:lnTo>
                  <a:pt x="5" y="89"/>
                </a:lnTo>
                <a:lnTo>
                  <a:pt x="5" y="87"/>
                </a:lnTo>
                <a:lnTo>
                  <a:pt x="4" y="87"/>
                </a:lnTo>
                <a:lnTo>
                  <a:pt x="4" y="86"/>
                </a:lnTo>
                <a:lnTo>
                  <a:pt x="4" y="85"/>
                </a:lnTo>
                <a:lnTo>
                  <a:pt x="3" y="85"/>
                </a:lnTo>
                <a:lnTo>
                  <a:pt x="3" y="84"/>
                </a:lnTo>
                <a:lnTo>
                  <a:pt x="3" y="83"/>
                </a:lnTo>
                <a:lnTo>
                  <a:pt x="3" y="82"/>
                </a:lnTo>
                <a:lnTo>
                  <a:pt x="2" y="82"/>
                </a:lnTo>
                <a:lnTo>
                  <a:pt x="2" y="81"/>
                </a:lnTo>
                <a:lnTo>
                  <a:pt x="2" y="79"/>
                </a:lnTo>
                <a:lnTo>
                  <a:pt x="2" y="78"/>
                </a:lnTo>
                <a:lnTo>
                  <a:pt x="2" y="77"/>
                </a:lnTo>
                <a:lnTo>
                  <a:pt x="2" y="76"/>
                </a:lnTo>
                <a:lnTo>
                  <a:pt x="0" y="75"/>
                </a:lnTo>
                <a:lnTo>
                  <a:pt x="0" y="74"/>
                </a:lnTo>
                <a:lnTo>
                  <a:pt x="0" y="73"/>
                </a:lnTo>
                <a:lnTo>
                  <a:pt x="0" y="71"/>
                </a:lnTo>
                <a:lnTo>
                  <a:pt x="0" y="70"/>
                </a:lnTo>
                <a:lnTo>
                  <a:pt x="0" y="69"/>
                </a:lnTo>
                <a:lnTo>
                  <a:pt x="0" y="68"/>
                </a:lnTo>
                <a:lnTo>
                  <a:pt x="0" y="67"/>
                </a:lnTo>
                <a:lnTo>
                  <a:pt x="0" y="66"/>
                </a:lnTo>
                <a:lnTo>
                  <a:pt x="0" y="65"/>
                </a:lnTo>
                <a:lnTo>
                  <a:pt x="0" y="63"/>
                </a:lnTo>
                <a:lnTo>
                  <a:pt x="0" y="62"/>
                </a:lnTo>
                <a:lnTo>
                  <a:pt x="0" y="61"/>
                </a:lnTo>
                <a:lnTo>
                  <a:pt x="0" y="60"/>
                </a:lnTo>
                <a:lnTo>
                  <a:pt x="0" y="59"/>
                </a:lnTo>
                <a:lnTo>
                  <a:pt x="0" y="58"/>
                </a:lnTo>
                <a:lnTo>
                  <a:pt x="0" y="57"/>
                </a:lnTo>
                <a:lnTo>
                  <a:pt x="0" y="55"/>
                </a:lnTo>
                <a:lnTo>
                  <a:pt x="0" y="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59" name="Freeform 182"/>
          <p:cNvSpPr>
            <a:spLocks/>
          </p:cNvSpPr>
          <p:nvPr/>
        </p:nvSpPr>
        <p:spPr bwMode="auto">
          <a:xfrm>
            <a:off x="1066800" y="4929188"/>
            <a:ext cx="131763" cy="169862"/>
          </a:xfrm>
          <a:custGeom>
            <a:avLst/>
            <a:gdLst>
              <a:gd name="T0" fmla="*/ 22 w 83"/>
              <a:gd name="T1" fmla="*/ 76 h 107"/>
              <a:gd name="T2" fmla="*/ 26 w 83"/>
              <a:gd name="T3" fmla="*/ 83 h 107"/>
              <a:gd name="T4" fmla="*/ 33 w 83"/>
              <a:gd name="T5" fmla="*/ 87 h 107"/>
              <a:gd name="T6" fmla="*/ 42 w 83"/>
              <a:gd name="T7" fmla="*/ 89 h 107"/>
              <a:gd name="T8" fmla="*/ 51 w 83"/>
              <a:gd name="T9" fmla="*/ 88 h 107"/>
              <a:gd name="T10" fmla="*/ 58 w 83"/>
              <a:gd name="T11" fmla="*/ 85 h 107"/>
              <a:gd name="T12" fmla="*/ 63 w 83"/>
              <a:gd name="T13" fmla="*/ 79 h 107"/>
              <a:gd name="T14" fmla="*/ 62 w 83"/>
              <a:gd name="T15" fmla="*/ 71 h 107"/>
              <a:gd name="T16" fmla="*/ 57 w 83"/>
              <a:gd name="T17" fmla="*/ 67 h 107"/>
              <a:gd name="T18" fmla="*/ 51 w 83"/>
              <a:gd name="T19" fmla="*/ 63 h 107"/>
              <a:gd name="T20" fmla="*/ 42 w 83"/>
              <a:gd name="T21" fmla="*/ 61 h 107"/>
              <a:gd name="T22" fmla="*/ 33 w 83"/>
              <a:gd name="T23" fmla="*/ 59 h 107"/>
              <a:gd name="T24" fmla="*/ 25 w 83"/>
              <a:gd name="T25" fmla="*/ 56 h 107"/>
              <a:gd name="T26" fmla="*/ 17 w 83"/>
              <a:gd name="T27" fmla="*/ 53 h 107"/>
              <a:gd name="T28" fmla="*/ 11 w 83"/>
              <a:gd name="T29" fmla="*/ 47 h 107"/>
              <a:gd name="T30" fmla="*/ 6 w 83"/>
              <a:gd name="T31" fmla="*/ 40 h 107"/>
              <a:gd name="T32" fmla="*/ 4 w 83"/>
              <a:gd name="T33" fmla="*/ 32 h 107"/>
              <a:gd name="T34" fmla="*/ 4 w 83"/>
              <a:gd name="T35" fmla="*/ 23 h 107"/>
              <a:gd name="T36" fmla="*/ 8 w 83"/>
              <a:gd name="T37" fmla="*/ 16 h 107"/>
              <a:gd name="T38" fmla="*/ 12 w 83"/>
              <a:gd name="T39" fmla="*/ 10 h 107"/>
              <a:gd name="T40" fmla="*/ 18 w 83"/>
              <a:gd name="T41" fmla="*/ 6 h 107"/>
              <a:gd name="T42" fmla="*/ 27 w 83"/>
              <a:gd name="T43" fmla="*/ 2 h 107"/>
              <a:gd name="T44" fmla="*/ 35 w 83"/>
              <a:gd name="T45" fmla="*/ 1 h 107"/>
              <a:gd name="T46" fmla="*/ 44 w 83"/>
              <a:gd name="T47" fmla="*/ 0 h 107"/>
              <a:gd name="T48" fmla="*/ 54 w 83"/>
              <a:gd name="T49" fmla="*/ 1 h 107"/>
              <a:gd name="T50" fmla="*/ 63 w 83"/>
              <a:gd name="T51" fmla="*/ 4 h 107"/>
              <a:gd name="T52" fmla="*/ 72 w 83"/>
              <a:gd name="T53" fmla="*/ 10 h 107"/>
              <a:gd name="T54" fmla="*/ 77 w 83"/>
              <a:gd name="T55" fmla="*/ 17 h 107"/>
              <a:gd name="T56" fmla="*/ 80 w 83"/>
              <a:gd name="T57" fmla="*/ 24 h 107"/>
              <a:gd name="T58" fmla="*/ 59 w 83"/>
              <a:gd name="T59" fmla="*/ 31 h 107"/>
              <a:gd name="T60" fmla="*/ 57 w 83"/>
              <a:gd name="T61" fmla="*/ 24 h 107"/>
              <a:gd name="T62" fmla="*/ 51 w 83"/>
              <a:gd name="T63" fmla="*/ 20 h 107"/>
              <a:gd name="T64" fmla="*/ 43 w 83"/>
              <a:gd name="T65" fmla="*/ 17 h 107"/>
              <a:gd name="T66" fmla="*/ 35 w 83"/>
              <a:gd name="T67" fmla="*/ 18 h 107"/>
              <a:gd name="T68" fmla="*/ 27 w 83"/>
              <a:gd name="T69" fmla="*/ 21 h 107"/>
              <a:gd name="T70" fmla="*/ 24 w 83"/>
              <a:gd name="T71" fmla="*/ 26 h 107"/>
              <a:gd name="T72" fmla="*/ 26 w 83"/>
              <a:gd name="T73" fmla="*/ 33 h 107"/>
              <a:gd name="T74" fmla="*/ 33 w 83"/>
              <a:gd name="T75" fmla="*/ 37 h 107"/>
              <a:gd name="T76" fmla="*/ 41 w 83"/>
              <a:gd name="T77" fmla="*/ 39 h 107"/>
              <a:gd name="T78" fmla="*/ 49 w 83"/>
              <a:gd name="T79" fmla="*/ 41 h 107"/>
              <a:gd name="T80" fmla="*/ 58 w 83"/>
              <a:gd name="T81" fmla="*/ 44 h 107"/>
              <a:gd name="T82" fmla="*/ 66 w 83"/>
              <a:gd name="T83" fmla="*/ 47 h 107"/>
              <a:gd name="T84" fmla="*/ 72 w 83"/>
              <a:gd name="T85" fmla="*/ 51 h 107"/>
              <a:gd name="T86" fmla="*/ 78 w 83"/>
              <a:gd name="T87" fmla="*/ 55 h 107"/>
              <a:gd name="T88" fmla="*/ 82 w 83"/>
              <a:gd name="T89" fmla="*/ 63 h 107"/>
              <a:gd name="T90" fmla="*/ 83 w 83"/>
              <a:gd name="T91" fmla="*/ 71 h 107"/>
              <a:gd name="T92" fmla="*/ 83 w 83"/>
              <a:gd name="T93" fmla="*/ 80 h 107"/>
              <a:gd name="T94" fmla="*/ 81 w 83"/>
              <a:gd name="T95" fmla="*/ 88 h 107"/>
              <a:gd name="T96" fmla="*/ 77 w 83"/>
              <a:gd name="T97" fmla="*/ 95 h 107"/>
              <a:gd name="T98" fmla="*/ 71 w 83"/>
              <a:gd name="T99" fmla="*/ 100 h 107"/>
              <a:gd name="T100" fmla="*/ 64 w 83"/>
              <a:gd name="T101" fmla="*/ 103 h 107"/>
              <a:gd name="T102" fmla="*/ 55 w 83"/>
              <a:gd name="T103" fmla="*/ 106 h 107"/>
              <a:gd name="T104" fmla="*/ 46 w 83"/>
              <a:gd name="T105" fmla="*/ 107 h 107"/>
              <a:gd name="T106" fmla="*/ 36 w 83"/>
              <a:gd name="T107" fmla="*/ 107 h 107"/>
              <a:gd name="T108" fmla="*/ 27 w 83"/>
              <a:gd name="T109" fmla="*/ 104 h 107"/>
              <a:gd name="T110" fmla="*/ 19 w 83"/>
              <a:gd name="T111" fmla="*/ 102 h 107"/>
              <a:gd name="T112" fmla="*/ 11 w 83"/>
              <a:gd name="T113" fmla="*/ 96 h 107"/>
              <a:gd name="T114" fmla="*/ 7 w 83"/>
              <a:gd name="T115" fmla="*/ 91 h 107"/>
              <a:gd name="T116" fmla="*/ 3 w 83"/>
              <a:gd name="T117" fmla="*/ 83 h 107"/>
              <a:gd name="T118" fmla="*/ 1 w 83"/>
              <a:gd name="T119" fmla="*/ 75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07"/>
              <a:gd name="T182" fmla="*/ 83 w 83"/>
              <a:gd name="T183" fmla="*/ 107 h 1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07">
                <a:moveTo>
                  <a:pt x="0" y="71"/>
                </a:moveTo>
                <a:lnTo>
                  <a:pt x="20" y="70"/>
                </a:lnTo>
                <a:lnTo>
                  <a:pt x="20" y="71"/>
                </a:lnTo>
                <a:lnTo>
                  <a:pt x="20" y="72"/>
                </a:lnTo>
                <a:lnTo>
                  <a:pt x="22" y="72"/>
                </a:lnTo>
                <a:lnTo>
                  <a:pt x="22" y="73"/>
                </a:lnTo>
                <a:lnTo>
                  <a:pt x="22" y="75"/>
                </a:lnTo>
                <a:lnTo>
                  <a:pt x="22" y="76"/>
                </a:lnTo>
                <a:lnTo>
                  <a:pt x="23" y="76"/>
                </a:lnTo>
                <a:lnTo>
                  <a:pt x="23" y="77"/>
                </a:lnTo>
                <a:lnTo>
                  <a:pt x="23" y="78"/>
                </a:lnTo>
                <a:lnTo>
                  <a:pt x="24" y="79"/>
                </a:lnTo>
                <a:lnTo>
                  <a:pt x="24" y="80"/>
                </a:lnTo>
                <a:lnTo>
                  <a:pt x="25" y="80"/>
                </a:lnTo>
                <a:lnTo>
                  <a:pt x="25" y="81"/>
                </a:lnTo>
                <a:lnTo>
                  <a:pt x="26" y="83"/>
                </a:lnTo>
                <a:lnTo>
                  <a:pt x="27" y="84"/>
                </a:lnTo>
                <a:lnTo>
                  <a:pt x="27" y="85"/>
                </a:lnTo>
                <a:lnTo>
                  <a:pt x="28" y="85"/>
                </a:lnTo>
                <a:lnTo>
                  <a:pt x="30" y="86"/>
                </a:lnTo>
                <a:lnTo>
                  <a:pt x="31" y="86"/>
                </a:lnTo>
                <a:lnTo>
                  <a:pt x="31" y="87"/>
                </a:lnTo>
                <a:lnTo>
                  <a:pt x="32" y="87"/>
                </a:lnTo>
                <a:lnTo>
                  <a:pt x="33" y="87"/>
                </a:lnTo>
                <a:lnTo>
                  <a:pt x="34" y="88"/>
                </a:lnTo>
                <a:lnTo>
                  <a:pt x="35" y="88"/>
                </a:lnTo>
                <a:lnTo>
                  <a:pt x="36" y="88"/>
                </a:lnTo>
                <a:lnTo>
                  <a:pt x="38" y="88"/>
                </a:lnTo>
                <a:lnTo>
                  <a:pt x="39" y="88"/>
                </a:lnTo>
                <a:lnTo>
                  <a:pt x="40" y="89"/>
                </a:lnTo>
                <a:lnTo>
                  <a:pt x="41" y="89"/>
                </a:lnTo>
                <a:lnTo>
                  <a:pt x="42" y="89"/>
                </a:lnTo>
                <a:lnTo>
                  <a:pt x="43" y="89"/>
                </a:lnTo>
                <a:lnTo>
                  <a:pt x="44" y="89"/>
                </a:lnTo>
                <a:lnTo>
                  <a:pt x="46" y="89"/>
                </a:lnTo>
                <a:lnTo>
                  <a:pt x="47" y="89"/>
                </a:lnTo>
                <a:lnTo>
                  <a:pt x="48" y="88"/>
                </a:lnTo>
                <a:lnTo>
                  <a:pt x="49" y="88"/>
                </a:lnTo>
                <a:lnTo>
                  <a:pt x="50" y="88"/>
                </a:lnTo>
                <a:lnTo>
                  <a:pt x="51" y="88"/>
                </a:lnTo>
                <a:lnTo>
                  <a:pt x="52" y="88"/>
                </a:lnTo>
                <a:lnTo>
                  <a:pt x="52" y="87"/>
                </a:lnTo>
                <a:lnTo>
                  <a:pt x="54" y="87"/>
                </a:lnTo>
                <a:lnTo>
                  <a:pt x="55" y="87"/>
                </a:lnTo>
                <a:lnTo>
                  <a:pt x="56" y="86"/>
                </a:lnTo>
                <a:lnTo>
                  <a:pt x="57" y="86"/>
                </a:lnTo>
                <a:lnTo>
                  <a:pt x="57" y="85"/>
                </a:lnTo>
                <a:lnTo>
                  <a:pt x="58" y="85"/>
                </a:lnTo>
                <a:lnTo>
                  <a:pt x="59" y="84"/>
                </a:lnTo>
                <a:lnTo>
                  <a:pt x="59" y="83"/>
                </a:lnTo>
                <a:lnTo>
                  <a:pt x="61" y="83"/>
                </a:lnTo>
                <a:lnTo>
                  <a:pt x="61" y="81"/>
                </a:lnTo>
                <a:lnTo>
                  <a:pt x="62" y="81"/>
                </a:lnTo>
                <a:lnTo>
                  <a:pt x="62" y="80"/>
                </a:lnTo>
                <a:lnTo>
                  <a:pt x="62" y="79"/>
                </a:lnTo>
                <a:lnTo>
                  <a:pt x="63" y="79"/>
                </a:lnTo>
                <a:lnTo>
                  <a:pt x="63" y="78"/>
                </a:lnTo>
                <a:lnTo>
                  <a:pt x="63" y="77"/>
                </a:lnTo>
                <a:lnTo>
                  <a:pt x="63" y="76"/>
                </a:lnTo>
                <a:lnTo>
                  <a:pt x="63" y="75"/>
                </a:lnTo>
                <a:lnTo>
                  <a:pt x="63" y="73"/>
                </a:lnTo>
                <a:lnTo>
                  <a:pt x="63" y="72"/>
                </a:lnTo>
                <a:lnTo>
                  <a:pt x="63" y="71"/>
                </a:lnTo>
                <a:lnTo>
                  <a:pt x="62" y="71"/>
                </a:lnTo>
                <a:lnTo>
                  <a:pt x="62" y="70"/>
                </a:lnTo>
                <a:lnTo>
                  <a:pt x="62" y="69"/>
                </a:lnTo>
                <a:lnTo>
                  <a:pt x="61" y="69"/>
                </a:lnTo>
                <a:lnTo>
                  <a:pt x="61" y="68"/>
                </a:lnTo>
                <a:lnTo>
                  <a:pt x="59" y="68"/>
                </a:lnTo>
                <a:lnTo>
                  <a:pt x="59" y="67"/>
                </a:lnTo>
                <a:lnTo>
                  <a:pt x="58" y="67"/>
                </a:lnTo>
                <a:lnTo>
                  <a:pt x="57" y="67"/>
                </a:lnTo>
                <a:lnTo>
                  <a:pt x="57" y="65"/>
                </a:lnTo>
                <a:lnTo>
                  <a:pt x="56" y="65"/>
                </a:lnTo>
                <a:lnTo>
                  <a:pt x="55" y="65"/>
                </a:lnTo>
                <a:lnTo>
                  <a:pt x="55" y="64"/>
                </a:lnTo>
                <a:lnTo>
                  <a:pt x="54" y="64"/>
                </a:lnTo>
                <a:lnTo>
                  <a:pt x="52" y="64"/>
                </a:lnTo>
                <a:lnTo>
                  <a:pt x="51" y="64"/>
                </a:lnTo>
                <a:lnTo>
                  <a:pt x="51" y="63"/>
                </a:lnTo>
                <a:lnTo>
                  <a:pt x="50" y="63"/>
                </a:lnTo>
                <a:lnTo>
                  <a:pt x="49" y="63"/>
                </a:lnTo>
                <a:lnTo>
                  <a:pt x="48" y="63"/>
                </a:lnTo>
                <a:lnTo>
                  <a:pt x="47" y="62"/>
                </a:lnTo>
                <a:lnTo>
                  <a:pt x="46" y="62"/>
                </a:lnTo>
                <a:lnTo>
                  <a:pt x="44" y="62"/>
                </a:lnTo>
                <a:lnTo>
                  <a:pt x="43" y="62"/>
                </a:lnTo>
                <a:lnTo>
                  <a:pt x="42" y="61"/>
                </a:lnTo>
                <a:lnTo>
                  <a:pt x="41" y="61"/>
                </a:lnTo>
                <a:lnTo>
                  <a:pt x="40" y="61"/>
                </a:lnTo>
                <a:lnTo>
                  <a:pt x="39" y="61"/>
                </a:lnTo>
                <a:lnTo>
                  <a:pt x="38" y="60"/>
                </a:lnTo>
                <a:lnTo>
                  <a:pt x="36" y="60"/>
                </a:lnTo>
                <a:lnTo>
                  <a:pt x="35" y="60"/>
                </a:lnTo>
                <a:lnTo>
                  <a:pt x="34" y="59"/>
                </a:lnTo>
                <a:lnTo>
                  <a:pt x="33" y="59"/>
                </a:lnTo>
                <a:lnTo>
                  <a:pt x="32" y="59"/>
                </a:lnTo>
                <a:lnTo>
                  <a:pt x="31" y="59"/>
                </a:lnTo>
                <a:lnTo>
                  <a:pt x="30" y="59"/>
                </a:lnTo>
                <a:lnTo>
                  <a:pt x="30" y="57"/>
                </a:lnTo>
                <a:lnTo>
                  <a:pt x="28" y="57"/>
                </a:lnTo>
                <a:lnTo>
                  <a:pt x="27" y="57"/>
                </a:lnTo>
                <a:lnTo>
                  <a:pt x="26" y="56"/>
                </a:lnTo>
                <a:lnTo>
                  <a:pt x="25" y="56"/>
                </a:lnTo>
                <a:lnTo>
                  <a:pt x="24" y="56"/>
                </a:lnTo>
                <a:lnTo>
                  <a:pt x="24" y="55"/>
                </a:lnTo>
                <a:lnTo>
                  <a:pt x="23" y="55"/>
                </a:lnTo>
                <a:lnTo>
                  <a:pt x="22" y="55"/>
                </a:lnTo>
                <a:lnTo>
                  <a:pt x="20" y="54"/>
                </a:lnTo>
                <a:lnTo>
                  <a:pt x="19" y="54"/>
                </a:lnTo>
                <a:lnTo>
                  <a:pt x="18" y="53"/>
                </a:lnTo>
                <a:lnTo>
                  <a:pt x="17" y="53"/>
                </a:lnTo>
                <a:lnTo>
                  <a:pt x="16" y="52"/>
                </a:lnTo>
                <a:lnTo>
                  <a:pt x="15" y="51"/>
                </a:lnTo>
                <a:lnTo>
                  <a:pt x="14" y="51"/>
                </a:lnTo>
                <a:lnTo>
                  <a:pt x="14" y="49"/>
                </a:lnTo>
                <a:lnTo>
                  <a:pt x="12" y="49"/>
                </a:lnTo>
                <a:lnTo>
                  <a:pt x="12" y="48"/>
                </a:lnTo>
                <a:lnTo>
                  <a:pt x="11" y="48"/>
                </a:lnTo>
                <a:lnTo>
                  <a:pt x="11" y="47"/>
                </a:lnTo>
                <a:lnTo>
                  <a:pt x="10" y="46"/>
                </a:lnTo>
                <a:lnTo>
                  <a:pt x="9" y="45"/>
                </a:lnTo>
                <a:lnTo>
                  <a:pt x="9" y="44"/>
                </a:lnTo>
                <a:lnTo>
                  <a:pt x="8" y="44"/>
                </a:lnTo>
                <a:lnTo>
                  <a:pt x="8" y="42"/>
                </a:lnTo>
                <a:lnTo>
                  <a:pt x="7" y="41"/>
                </a:lnTo>
                <a:lnTo>
                  <a:pt x="7" y="40"/>
                </a:lnTo>
                <a:lnTo>
                  <a:pt x="6" y="40"/>
                </a:lnTo>
                <a:lnTo>
                  <a:pt x="6" y="39"/>
                </a:lnTo>
                <a:lnTo>
                  <a:pt x="6" y="38"/>
                </a:lnTo>
                <a:lnTo>
                  <a:pt x="6" y="37"/>
                </a:lnTo>
                <a:lnTo>
                  <a:pt x="4" y="37"/>
                </a:lnTo>
                <a:lnTo>
                  <a:pt x="4" y="36"/>
                </a:lnTo>
                <a:lnTo>
                  <a:pt x="4" y="34"/>
                </a:lnTo>
                <a:lnTo>
                  <a:pt x="4" y="33"/>
                </a:lnTo>
                <a:lnTo>
                  <a:pt x="4" y="32"/>
                </a:lnTo>
                <a:lnTo>
                  <a:pt x="4" y="31"/>
                </a:lnTo>
                <a:lnTo>
                  <a:pt x="4" y="30"/>
                </a:lnTo>
                <a:lnTo>
                  <a:pt x="4" y="29"/>
                </a:lnTo>
                <a:lnTo>
                  <a:pt x="4" y="28"/>
                </a:lnTo>
                <a:lnTo>
                  <a:pt x="4" y="26"/>
                </a:lnTo>
                <a:lnTo>
                  <a:pt x="4" y="25"/>
                </a:lnTo>
                <a:lnTo>
                  <a:pt x="4" y="24"/>
                </a:lnTo>
                <a:lnTo>
                  <a:pt x="4" y="23"/>
                </a:lnTo>
                <a:lnTo>
                  <a:pt x="4" y="22"/>
                </a:lnTo>
                <a:lnTo>
                  <a:pt x="6" y="22"/>
                </a:lnTo>
                <a:lnTo>
                  <a:pt x="6" y="21"/>
                </a:lnTo>
                <a:lnTo>
                  <a:pt x="6" y="20"/>
                </a:lnTo>
                <a:lnTo>
                  <a:pt x="7" y="18"/>
                </a:lnTo>
                <a:lnTo>
                  <a:pt x="7" y="17"/>
                </a:lnTo>
                <a:lnTo>
                  <a:pt x="7" y="16"/>
                </a:lnTo>
                <a:lnTo>
                  <a:pt x="8" y="16"/>
                </a:lnTo>
                <a:lnTo>
                  <a:pt x="8" y="15"/>
                </a:lnTo>
                <a:lnTo>
                  <a:pt x="9" y="14"/>
                </a:lnTo>
                <a:lnTo>
                  <a:pt x="9" y="13"/>
                </a:lnTo>
                <a:lnTo>
                  <a:pt x="10" y="13"/>
                </a:lnTo>
                <a:lnTo>
                  <a:pt x="10" y="12"/>
                </a:lnTo>
                <a:lnTo>
                  <a:pt x="11" y="12"/>
                </a:lnTo>
                <a:lnTo>
                  <a:pt x="11" y="10"/>
                </a:lnTo>
                <a:lnTo>
                  <a:pt x="12" y="10"/>
                </a:lnTo>
                <a:lnTo>
                  <a:pt x="12" y="9"/>
                </a:lnTo>
                <a:lnTo>
                  <a:pt x="14" y="9"/>
                </a:lnTo>
                <a:lnTo>
                  <a:pt x="14" y="8"/>
                </a:lnTo>
                <a:lnTo>
                  <a:pt x="15" y="8"/>
                </a:lnTo>
                <a:lnTo>
                  <a:pt x="15" y="7"/>
                </a:lnTo>
                <a:lnTo>
                  <a:pt x="16" y="7"/>
                </a:lnTo>
                <a:lnTo>
                  <a:pt x="17" y="6"/>
                </a:lnTo>
                <a:lnTo>
                  <a:pt x="18" y="6"/>
                </a:lnTo>
                <a:lnTo>
                  <a:pt x="19" y="5"/>
                </a:lnTo>
                <a:lnTo>
                  <a:pt x="20" y="5"/>
                </a:lnTo>
                <a:lnTo>
                  <a:pt x="22" y="4"/>
                </a:lnTo>
                <a:lnTo>
                  <a:pt x="23" y="4"/>
                </a:lnTo>
                <a:lnTo>
                  <a:pt x="24" y="4"/>
                </a:lnTo>
                <a:lnTo>
                  <a:pt x="25" y="2"/>
                </a:lnTo>
                <a:lnTo>
                  <a:pt x="26" y="2"/>
                </a:lnTo>
                <a:lnTo>
                  <a:pt x="27" y="2"/>
                </a:lnTo>
                <a:lnTo>
                  <a:pt x="28" y="2"/>
                </a:lnTo>
                <a:lnTo>
                  <a:pt x="28" y="1"/>
                </a:lnTo>
                <a:lnTo>
                  <a:pt x="30" y="1"/>
                </a:lnTo>
                <a:lnTo>
                  <a:pt x="31" y="1"/>
                </a:lnTo>
                <a:lnTo>
                  <a:pt x="32" y="1"/>
                </a:lnTo>
                <a:lnTo>
                  <a:pt x="33" y="1"/>
                </a:lnTo>
                <a:lnTo>
                  <a:pt x="34" y="1"/>
                </a:lnTo>
                <a:lnTo>
                  <a:pt x="35" y="1"/>
                </a:lnTo>
                <a:lnTo>
                  <a:pt x="36" y="0"/>
                </a:lnTo>
                <a:lnTo>
                  <a:pt x="38" y="0"/>
                </a:lnTo>
                <a:lnTo>
                  <a:pt x="39" y="0"/>
                </a:lnTo>
                <a:lnTo>
                  <a:pt x="40" y="0"/>
                </a:lnTo>
                <a:lnTo>
                  <a:pt x="41" y="0"/>
                </a:lnTo>
                <a:lnTo>
                  <a:pt x="42" y="0"/>
                </a:lnTo>
                <a:lnTo>
                  <a:pt x="43" y="0"/>
                </a:lnTo>
                <a:lnTo>
                  <a:pt x="44" y="0"/>
                </a:lnTo>
                <a:lnTo>
                  <a:pt x="46" y="0"/>
                </a:lnTo>
                <a:lnTo>
                  <a:pt x="47" y="0"/>
                </a:lnTo>
                <a:lnTo>
                  <a:pt x="48" y="1"/>
                </a:lnTo>
                <a:lnTo>
                  <a:pt x="49" y="1"/>
                </a:lnTo>
                <a:lnTo>
                  <a:pt x="50" y="1"/>
                </a:lnTo>
                <a:lnTo>
                  <a:pt x="51" y="1"/>
                </a:lnTo>
                <a:lnTo>
                  <a:pt x="52" y="1"/>
                </a:lnTo>
                <a:lnTo>
                  <a:pt x="54" y="1"/>
                </a:lnTo>
                <a:lnTo>
                  <a:pt x="55" y="1"/>
                </a:lnTo>
                <a:lnTo>
                  <a:pt x="56" y="2"/>
                </a:lnTo>
                <a:lnTo>
                  <a:pt x="57" y="2"/>
                </a:lnTo>
                <a:lnTo>
                  <a:pt x="58" y="2"/>
                </a:lnTo>
                <a:lnTo>
                  <a:pt x="59" y="2"/>
                </a:lnTo>
                <a:lnTo>
                  <a:pt x="61" y="4"/>
                </a:lnTo>
                <a:lnTo>
                  <a:pt x="62" y="4"/>
                </a:lnTo>
                <a:lnTo>
                  <a:pt x="63" y="4"/>
                </a:lnTo>
                <a:lnTo>
                  <a:pt x="64" y="5"/>
                </a:lnTo>
                <a:lnTo>
                  <a:pt x="65" y="5"/>
                </a:lnTo>
                <a:lnTo>
                  <a:pt x="66" y="6"/>
                </a:lnTo>
                <a:lnTo>
                  <a:pt x="67" y="7"/>
                </a:lnTo>
                <a:lnTo>
                  <a:pt x="69" y="7"/>
                </a:lnTo>
                <a:lnTo>
                  <a:pt x="70" y="8"/>
                </a:lnTo>
                <a:lnTo>
                  <a:pt x="71" y="9"/>
                </a:lnTo>
                <a:lnTo>
                  <a:pt x="72" y="10"/>
                </a:lnTo>
                <a:lnTo>
                  <a:pt x="73" y="12"/>
                </a:lnTo>
                <a:lnTo>
                  <a:pt x="74" y="13"/>
                </a:lnTo>
                <a:lnTo>
                  <a:pt x="74" y="14"/>
                </a:lnTo>
                <a:lnTo>
                  <a:pt x="75" y="14"/>
                </a:lnTo>
                <a:lnTo>
                  <a:pt x="75" y="15"/>
                </a:lnTo>
                <a:lnTo>
                  <a:pt x="77" y="15"/>
                </a:lnTo>
                <a:lnTo>
                  <a:pt x="77" y="16"/>
                </a:lnTo>
                <a:lnTo>
                  <a:pt x="77" y="17"/>
                </a:lnTo>
                <a:lnTo>
                  <a:pt x="78" y="17"/>
                </a:lnTo>
                <a:lnTo>
                  <a:pt x="78" y="18"/>
                </a:lnTo>
                <a:lnTo>
                  <a:pt x="78" y="20"/>
                </a:lnTo>
                <a:lnTo>
                  <a:pt x="79" y="21"/>
                </a:lnTo>
                <a:lnTo>
                  <a:pt x="79" y="22"/>
                </a:lnTo>
                <a:lnTo>
                  <a:pt x="79" y="23"/>
                </a:lnTo>
                <a:lnTo>
                  <a:pt x="80" y="23"/>
                </a:lnTo>
                <a:lnTo>
                  <a:pt x="80" y="24"/>
                </a:lnTo>
                <a:lnTo>
                  <a:pt x="80" y="25"/>
                </a:lnTo>
                <a:lnTo>
                  <a:pt x="80" y="26"/>
                </a:lnTo>
                <a:lnTo>
                  <a:pt x="80" y="28"/>
                </a:lnTo>
                <a:lnTo>
                  <a:pt x="81" y="29"/>
                </a:lnTo>
                <a:lnTo>
                  <a:pt x="81" y="30"/>
                </a:lnTo>
                <a:lnTo>
                  <a:pt x="81" y="31"/>
                </a:lnTo>
                <a:lnTo>
                  <a:pt x="61" y="32"/>
                </a:lnTo>
                <a:lnTo>
                  <a:pt x="59" y="31"/>
                </a:lnTo>
                <a:lnTo>
                  <a:pt x="59" y="30"/>
                </a:lnTo>
                <a:lnTo>
                  <a:pt x="59" y="29"/>
                </a:lnTo>
                <a:lnTo>
                  <a:pt x="59" y="28"/>
                </a:lnTo>
                <a:lnTo>
                  <a:pt x="58" y="28"/>
                </a:lnTo>
                <a:lnTo>
                  <a:pt x="58" y="26"/>
                </a:lnTo>
                <a:lnTo>
                  <a:pt x="58" y="25"/>
                </a:lnTo>
                <a:lnTo>
                  <a:pt x="57" y="25"/>
                </a:lnTo>
                <a:lnTo>
                  <a:pt x="57" y="24"/>
                </a:lnTo>
                <a:lnTo>
                  <a:pt x="57" y="23"/>
                </a:lnTo>
                <a:lnTo>
                  <a:pt x="56" y="23"/>
                </a:lnTo>
                <a:lnTo>
                  <a:pt x="56" y="22"/>
                </a:lnTo>
                <a:lnTo>
                  <a:pt x="55" y="22"/>
                </a:lnTo>
                <a:lnTo>
                  <a:pt x="55" y="21"/>
                </a:lnTo>
                <a:lnTo>
                  <a:pt x="54" y="21"/>
                </a:lnTo>
                <a:lnTo>
                  <a:pt x="52" y="20"/>
                </a:lnTo>
                <a:lnTo>
                  <a:pt x="51" y="20"/>
                </a:lnTo>
                <a:lnTo>
                  <a:pt x="50" y="18"/>
                </a:lnTo>
                <a:lnTo>
                  <a:pt x="49" y="18"/>
                </a:lnTo>
                <a:lnTo>
                  <a:pt x="48" y="18"/>
                </a:lnTo>
                <a:lnTo>
                  <a:pt x="47" y="18"/>
                </a:lnTo>
                <a:lnTo>
                  <a:pt x="46" y="18"/>
                </a:lnTo>
                <a:lnTo>
                  <a:pt x="46" y="17"/>
                </a:lnTo>
                <a:lnTo>
                  <a:pt x="44" y="17"/>
                </a:lnTo>
                <a:lnTo>
                  <a:pt x="43" y="17"/>
                </a:lnTo>
                <a:lnTo>
                  <a:pt x="42" y="17"/>
                </a:lnTo>
                <a:lnTo>
                  <a:pt x="41" y="17"/>
                </a:lnTo>
                <a:lnTo>
                  <a:pt x="40" y="17"/>
                </a:lnTo>
                <a:lnTo>
                  <a:pt x="39" y="17"/>
                </a:lnTo>
                <a:lnTo>
                  <a:pt x="38" y="17"/>
                </a:lnTo>
                <a:lnTo>
                  <a:pt x="36" y="17"/>
                </a:lnTo>
                <a:lnTo>
                  <a:pt x="36" y="18"/>
                </a:lnTo>
                <a:lnTo>
                  <a:pt x="35" y="18"/>
                </a:lnTo>
                <a:lnTo>
                  <a:pt x="34" y="18"/>
                </a:lnTo>
                <a:lnTo>
                  <a:pt x="33" y="18"/>
                </a:lnTo>
                <a:lnTo>
                  <a:pt x="32" y="18"/>
                </a:lnTo>
                <a:lnTo>
                  <a:pt x="32" y="20"/>
                </a:lnTo>
                <a:lnTo>
                  <a:pt x="31" y="20"/>
                </a:lnTo>
                <a:lnTo>
                  <a:pt x="30" y="20"/>
                </a:lnTo>
                <a:lnTo>
                  <a:pt x="28" y="21"/>
                </a:lnTo>
                <a:lnTo>
                  <a:pt x="27" y="21"/>
                </a:lnTo>
                <a:lnTo>
                  <a:pt x="27" y="22"/>
                </a:lnTo>
                <a:lnTo>
                  <a:pt x="26" y="22"/>
                </a:lnTo>
                <a:lnTo>
                  <a:pt x="26" y="23"/>
                </a:lnTo>
                <a:lnTo>
                  <a:pt x="25" y="23"/>
                </a:lnTo>
                <a:lnTo>
                  <a:pt x="25" y="24"/>
                </a:lnTo>
                <a:lnTo>
                  <a:pt x="24" y="24"/>
                </a:lnTo>
                <a:lnTo>
                  <a:pt x="24" y="25"/>
                </a:lnTo>
                <a:lnTo>
                  <a:pt x="24" y="26"/>
                </a:lnTo>
                <a:lnTo>
                  <a:pt x="24" y="28"/>
                </a:lnTo>
                <a:lnTo>
                  <a:pt x="24" y="29"/>
                </a:lnTo>
                <a:lnTo>
                  <a:pt x="24" y="30"/>
                </a:lnTo>
                <a:lnTo>
                  <a:pt x="24" y="31"/>
                </a:lnTo>
                <a:lnTo>
                  <a:pt x="25" y="31"/>
                </a:lnTo>
                <a:lnTo>
                  <a:pt x="25" y="32"/>
                </a:lnTo>
                <a:lnTo>
                  <a:pt x="26" y="32"/>
                </a:lnTo>
                <a:lnTo>
                  <a:pt x="26" y="33"/>
                </a:lnTo>
                <a:lnTo>
                  <a:pt x="27" y="34"/>
                </a:lnTo>
                <a:lnTo>
                  <a:pt x="28" y="34"/>
                </a:lnTo>
                <a:lnTo>
                  <a:pt x="28" y="36"/>
                </a:lnTo>
                <a:lnTo>
                  <a:pt x="30" y="36"/>
                </a:lnTo>
                <a:lnTo>
                  <a:pt x="31" y="36"/>
                </a:lnTo>
                <a:lnTo>
                  <a:pt x="31" y="37"/>
                </a:lnTo>
                <a:lnTo>
                  <a:pt x="32" y="37"/>
                </a:lnTo>
                <a:lnTo>
                  <a:pt x="33" y="37"/>
                </a:lnTo>
                <a:lnTo>
                  <a:pt x="34" y="37"/>
                </a:lnTo>
                <a:lnTo>
                  <a:pt x="34" y="38"/>
                </a:lnTo>
                <a:lnTo>
                  <a:pt x="35" y="38"/>
                </a:lnTo>
                <a:lnTo>
                  <a:pt x="36" y="38"/>
                </a:lnTo>
                <a:lnTo>
                  <a:pt x="38" y="39"/>
                </a:lnTo>
                <a:lnTo>
                  <a:pt x="39" y="39"/>
                </a:lnTo>
                <a:lnTo>
                  <a:pt x="40" y="39"/>
                </a:lnTo>
                <a:lnTo>
                  <a:pt x="41" y="39"/>
                </a:lnTo>
                <a:lnTo>
                  <a:pt x="41" y="40"/>
                </a:lnTo>
                <a:lnTo>
                  <a:pt x="42" y="40"/>
                </a:lnTo>
                <a:lnTo>
                  <a:pt x="43" y="40"/>
                </a:lnTo>
                <a:lnTo>
                  <a:pt x="44" y="40"/>
                </a:lnTo>
                <a:lnTo>
                  <a:pt x="46" y="40"/>
                </a:lnTo>
                <a:lnTo>
                  <a:pt x="47" y="41"/>
                </a:lnTo>
                <a:lnTo>
                  <a:pt x="48" y="41"/>
                </a:lnTo>
                <a:lnTo>
                  <a:pt x="49" y="41"/>
                </a:lnTo>
                <a:lnTo>
                  <a:pt x="50" y="41"/>
                </a:lnTo>
                <a:lnTo>
                  <a:pt x="51" y="42"/>
                </a:lnTo>
                <a:lnTo>
                  <a:pt x="52" y="42"/>
                </a:lnTo>
                <a:lnTo>
                  <a:pt x="54" y="42"/>
                </a:lnTo>
                <a:lnTo>
                  <a:pt x="55" y="42"/>
                </a:lnTo>
                <a:lnTo>
                  <a:pt x="56" y="44"/>
                </a:lnTo>
                <a:lnTo>
                  <a:pt x="57" y="44"/>
                </a:lnTo>
                <a:lnTo>
                  <a:pt x="58" y="44"/>
                </a:lnTo>
                <a:lnTo>
                  <a:pt x="59" y="45"/>
                </a:lnTo>
                <a:lnTo>
                  <a:pt x="61" y="45"/>
                </a:lnTo>
                <a:lnTo>
                  <a:pt x="62" y="45"/>
                </a:lnTo>
                <a:lnTo>
                  <a:pt x="63" y="46"/>
                </a:lnTo>
                <a:lnTo>
                  <a:pt x="64" y="46"/>
                </a:lnTo>
                <a:lnTo>
                  <a:pt x="65" y="46"/>
                </a:lnTo>
                <a:lnTo>
                  <a:pt x="65" y="47"/>
                </a:lnTo>
                <a:lnTo>
                  <a:pt x="66" y="47"/>
                </a:lnTo>
                <a:lnTo>
                  <a:pt x="67" y="47"/>
                </a:lnTo>
                <a:lnTo>
                  <a:pt x="67" y="48"/>
                </a:lnTo>
                <a:lnTo>
                  <a:pt x="69" y="48"/>
                </a:lnTo>
                <a:lnTo>
                  <a:pt x="70" y="48"/>
                </a:lnTo>
                <a:lnTo>
                  <a:pt x="70" y="49"/>
                </a:lnTo>
                <a:lnTo>
                  <a:pt x="71" y="49"/>
                </a:lnTo>
                <a:lnTo>
                  <a:pt x="71" y="51"/>
                </a:lnTo>
                <a:lnTo>
                  <a:pt x="72" y="51"/>
                </a:lnTo>
                <a:lnTo>
                  <a:pt x="73" y="52"/>
                </a:lnTo>
                <a:lnTo>
                  <a:pt x="74" y="52"/>
                </a:lnTo>
                <a:lnTo>
                  <a:pt x="74" y="53"/>
                </a:lnTo>
                <a:lnTo>
                  <a:pt x="75" y="53"/>
                </a:lnTo>
                <a:lnTo>
                  <a:pt x="75" y="54"/>
                </a:lnTo>
                <a:lnTo>
                  <a:pt x="77" y="54"/>
                </a:lnTo>
                <a:lnTo>
                  <a:pt x="77" y="55"/>
                </a:lnTo>
                <a:lnTo>
                  <a:pt x="78" y="55"/>
                </a:lnTo>
                <a:lnTo>
                  <a:pt x="78" y="56"/>
                </a:lnTo>
                <a:lnTo>
                  <a:pt x="79" y="57"/>
                </a:lnTo>
                <a:lnTo>
                  <a:pt x="79" y="59"/>
                </a:lnTo>
                <a:lnTo>
                  <a:pt x="80" y="59"/>
                </a:lnTo>
                <a:lnTo>
                  <a:pt x="80" y="60"/>
                </a:lnTo>
                <a:lnTo>
                  <a:pt x="81" y="61"/>
                </a:lnTo>
                <a:lnTo>
                  <a:pt x="81" y="62"/>
                </a:lnTo>
                <a:lnTo>
                  <a:pt x="82" y="63"/>
                </a:lnTo>
                <a:lnTo>
                  <a:pt x="82" y="64"/>
                </a:lnTo>
                <a:lnTo>
                  <a:pt x="82" y="65"/>
                </a:lnTo>
                <a:lnTo>
                  <a:pt x="82" y="67"/>
                </a:lnTo>
                <a:lnTo>
                  <a:pt x="83" y="67"/>
                </a:lnTo>
                <a:lnTo>
                  <a:pt x="83" y="68"/>
                </a:lnTo>
                <a:lnTo>
                  <a:pt x="83" y="69"/>
                </a:lnTo>
                <a:lnTo>
                  <a:pt x="83" y="70"/>
                </a:lnTo>
                <a:lnTo>
                  <a:pt x="83" y="71"/>
                </a:lnTo>
                <a:lnTo>
                  <a:pt x="83" y="72"/>
                </a:lnTo>
                <a:lnTo>
                  <a:pt x="83" y="73"/>
                </a:lnTo>
                <a:lnTo>
                  <a:pt x="83" y="75"/>
                </a:lnTo>
                <a:lnTo>
                  <a:pt x="83" y="76"/>
                </a:lnTo>
                <a:lnTo>
                  <a:pt x="83" y="77"/>
                </a:lnTo>
                <a:lnTo>
                  <a:pt x="83" y="78"/>
                </a:lnTo>
                <a:lnTo>
                  <a:pt x="83" y="79"/>
                </a:lnTo>
                <a:lnTo>
                  <a:pt x="83" y="80"/>
                </a:lnTo>
                <a:lnTo>
                  <a:pt x="83" y="81"/>
                </a:lnTo>
                <a:lnTo>
                  <a:pt x="82" y="83"/>
                </a:lnTo>
                <a:lnTo>
                  <a:pt x="82" y="84"/>
                </a:lnTo>
                <a:lnTo>
                  <a:pt x="82" y="85"/>
                </a:lnTo>
                <a:lnTo>
                  <a:pt x="82" y="86"/>
                </a:lnTo>
                <a:lnTo>
                  <a:pt x="81" y="86"/>
                </a:lnTo>
                <a:lnTo>
                  <a:pt x="81" y="87"/>
                </a:lnTo>
                <a:lnTo>
                  <a:pt x="81" y="88"/>
                </a:lnTo>
                <a:lnTo>
                  <a:pt x="80" y="88"/>
                </a:lnTo>
                <a:lnTo>
                  <a:pt x="80" y="89"/>
                </a:lnTo>
                <a:lnTo>
                  <a:pt x="79" y="91"/>
                </a:lnTo>
                <a:lnTo>
                  <a:pt x="79" y="92"/>
                </a:lnTo>
                <a:lnTo>
                  <a:pt x="78" y="93"/>
                </a:lnTo>
                <a:lnTo>
                  <a:pt x="78" y="94"/>
                </a:lnTo>
                <a:lnTo>
                  <a:pt x="77" y="94"/>
                </a:lnTo>
                <a:lnTo>
                  <a:pt x="77" y="95"/>
                </a:lnTo>
                <a:lnTo>
                  <a:pt x="75" y="95"/>
                </a:lnTo>
                <a:lnTo>
                  <a:pt x="75" y="96"/>
                </a:lnTo>
                <a:lnTo>
                  <a:pt x="74" y="96"/>
                </a:lnTo>
                <a:lnTo>
                  <a:pt x="74" y="97"/>
                </a:lnTo>
                <a:lnTo>
                  <a:pt x="73" y="97"/>
                </a:lnTo>
                <a:lnTo>
                  <a:pt x="73" y="99"/>
                </a:lnTo>
                <a:lnTo>
                  <a:pt x="72" y="99"/>
                </a:lnTo>
                <a:lnTo>
                  <a:pt x="71" y="100"/>
                </a:lnTo>
                <a:lnTo>
                  <a:pt x="70" y="100"/>
                </a:lnTo>
                <a:lnTo>
                  <a:pt x="70" y="101"/>
                </a:lnTo>
                <a:lnTo>
                  <a:pt x="69" y="101"/>
                </a:lnTo>
                <a:lnTo>
                  <a:pt x="67" y="102"/>
                </a:lnTo>
                <a:lnTo>
                  <a:pt x="66" y="102"/>
                </a:lnTo>
                <a:lnTo>
                  <a:pt x="65" y="102"/>
                </a:lnTo>
                <a:lnTo>
                  <a:pt x="65" y="103"/>
                </a:lnTo>
                <a:lnTo>
                  <a:pt x="64" y="103"/>
                </a:lnTo>
                <a:lnTo>
                  <a:pt x="63" y="103"/>
                </a:lnTo>
                <a:lnTo>
                  <a:pt x="62" y="104"/>
                </a:lnTo>
                <a:lnTo>
                  <a:pt x="61" y="104"/>
                </a:lnTo>
                <a:lnTo>
                  <a:pt x="59" y="104"/>
                </a:lnTo>
                <a:lnTo>
                  <a:pt x="58" y="106"/>
                </a:lnTo>
                <a:lnTo>
                  <a:pt x="57" y="106"/>
                </a:lnTo>
                <a:lnTo>
                  <a:pt x="56" y="106"/>
                </a:lnTo>
                <a:lnTo>
                  <a:pt x="55" y="106"/>
                </a:lnTo>
                <a:lnTo>
                  <a:pt x="54" y="106"/>
                </a:lnTo>
                <a:lnTo>
                  <a:pt x="52" y="106"/>
                </a:lnTo>
                <a:lnTo>
                  <a:pt x="51" y="107"/>
                </a:lnTo>
                <a:lnTo>
                  <a:pt x="50" y="107"/>
                </a:lnTo>
                <a:lnTo>
                  <a:pt x="49" y="107"/>
                </a:lnTo>
                <a:lnTo>
                  <a:pt x="48" y="107"/>
                </a:lnTo>
                <a:lnTo>
                  <a:pt x="47" y="107"/>
                </a:lnTo>
                <a:lnTo>
                  <a:pt x="46" y="107"/>
                </a:lnTo>
                <a:lnTo>
                  <a:pt x="44" y="107"/>
                </a:lnTo>
                <a:lnTo>
                  <a:pt x="43" y="107"/>
                </a:lnTo>
                <a:lnTo>
                  <a:pt x="42" y="107"/>
                </a:lnTo>
                <a:lnTo>
                  <a:pt x="41" y="107"/>
                </a:lnTo>
                <a:lnTo>
                  <a:pt x="40" y="107"/>
                </a:lnTo>
                <a:lnTo>
                  <a:pt x="39" y="107"/>
                </a:lnTo>
                <a:lnTo>
                  <a:pt x="38" y="107"/>
                </a:lnTo>
                <a:lnTo>
                  <a:pt x="36" y="107"/>
                </a:lnTo>
                <a:lnTo>
                  <a:pt x="35" y="107"/>
                </a:lnTo>
                <a:lnTo>
                  <a:pt x="34" y="107"/>
                </a:lnTo>
                <a:lnTo>
                  <a:pt x="33" y="106"/>
                </a:lnTo>
                <a:lnTo>
                  <a:pt x="32" y="106"/>
                </a:lnTo>
                <a:lnTo>
                  <a:pt x="31" y="106"/>
                </a:lnTo>
                <a:lnTo>
                  <a:pt x="30" y="106"/>
                </a:lnTo>
                <a:lnTo>
                  <a:pt x="28" y="106"/>
                </a:lnTo>
                <a:lnTo>
                  <a:pt x="27" y="104"/>
                </a:lnTo>
                <a:lnTo>
                  <a:pt x="26" y="104"/>
                </a:lnTo>
                <a:lnTo>
                  <a:pt x="25" y="104"/>
                </a:lnTo>
                <a:lnTo>
                  <a:pt x="24" y="103"/>
                </a:lnTo>
                <a:lnTo>
                  <a:pt x="23" y="103"/>
                </a:lnTo>
                <a:lnTo>
                  <a:pt x="22" y="103"/>
                </a:lnTo>
                <a:lnTo>
                  <a:pt x="20" y="103"/>
                </a:lnTo>
                <a:lnTo>
                  <a:pt x="20" y="102"/>
                </a:lnTo>
                <a:lnTo>
                  <a:pt x="19" y="102"/>
                </a:lnTo>
                <a:lnTo>
                  <a:pt x="18" y="102"/>
                </a:lnTo>
                <a:lnTo>
                  <a:pt x="18" y="101"/>
                </a:lnTo>
                <a:lnTo>
                  <a:pt x="17" y="101"/>
                </a:lnTo>
                <a:lnTo>
                  <a:pt x="16" y="100"/>
                </a:lnTo>
                <a:lnTo>
                  <a:pt x="15" y="100"/>
                </a:lnTo>
                <a:lnTo>
                  <a:pt x="14" y="99"/>
                </a:lnTo>
                <a:lnTo>
                  <a:pt x="12" y="97"/>
                </a:lnTo>
                <a:lnTo>
                  <a:pt x="11" y="96"/>
                </a:lnTo>
                <a:lnTo>
                  <a:pt x="10" y="95"/>
                </a:lnTo>
                <a:lnTo>
                  <a:pt x="10" y="94"/>
                </a:lnTo>
                <a:lnTo>
                  <a:pt x="9" y="94"/>
                </a:lnTo>
                <a:lnTo>
                  <a:pt x="9" y="93"/>
                </a:lnTo>
                <a:lnTo>
                  <a:pt x="8" y="93"/>
                </a:lnTo>
                <a:lnTo>
                  <a:pt x="8" y="92"/>
                </a:lnTo>
                <a:lnTo>
                  <a:pt x="7" y="92"/>
                </a:lnTo>
                <a:lnTo>
                  <a:pt x="7" y="91"/>
                </a:lnTo>
                <a:lnTo>
                  <a:pt x="7" y="89"/>
                </a:lnTo>
                <a:lnTo>
                  <a:pt x="6" y="89"/>
                </a:lnTo>
                <a:lnTo>
                  <a:pt x="6" y="88"/>
                </a:lnTo>
                <a:lnTo>
                  <a:pt x="4" y="87"/>
                </a:lnTo>
                <a:lnTo>
                  <a:pt x="4" y="86"/>
                </a:lnTo>
                <a:lnTo>
                  <a:pt x="3" y="85"/>
                </a:lnTo>
                <a:lnTo>
                  <a:pt x="3" y="84"/>
                </a:lnTo>
                <a:lnTo>
                  <a:pt x="3" y="83"/>
                </a:lnTo>
                <a:lnTo>
                  <a:pt x="2" y="81"/>
                </a:lnTo>
                <a:lnTo>
                  <a:pt x="2" y="80"/>
                </a:lnTo>
                <a:lnTo>
                  <a:pt x="2" y="79"/>
                </a:lnTo>
                <a:lnTo>
                  <a:pt x="2" y="78"/>
                </a:lnTo>
                <a:lnTo>
                  <a:pt x="1" y="78"/>
                </a:lnTo>
                <a:lnTo>
                  <a:pt x="1" y="77"/>
                </a:lnTo>
                <a:lnTo>
                  <a:pt x="1" y="76"/>
                </a:lnTo>
                <a:lnTo>
                  <a:pt x="1" y="75"/>
                </a:lnTo>
                <a:lnTo>
                  <a:pt x="1" y="73"/>
                </a:lnTo>
                <a:lnTo>
                  <a:pt x="1" y="72"/>
                </a:lnTo>
                <a:lnTo>
                  <a:pt x="0" y="7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0" name="Freeform 183"/>
          <p:cNvSpPr>
            <a:spLocks/>
          </p:cNvSpPr>
          <p:nvPr/>
        </p:nvSpPr>
        <p:spPr bwMode="auto">
          <a:xfrm>
            <a:off x="1220788" y="4929188"/>
            <a:ext cx="142875" cy="169862"/>
          </a:xfrm>
          <a:custGeom>
            <a:avLst/>
            <a:gdLst>
              <a:gd name="T0" fmla="*/ 88 w 90"/>
              <a:gd name="T1" fmla="*/ 79 h 107"/>
              <a:gd name="T2" fmla="*/ 85 w 90"/>
              <a:gd name="T3" fmla="*/ 86 h 107"/>
              <a:gd name="T4" fmla="*/ 82 w 90"/>
              <a:gd name="T5" fmla="*/ 92 h 107"/>
              <a:gd name="T6" fmla="*/ 75 w 90"/>
              <a:gd name="T7" fmla="*/ 99 h 107"/>
              <a:gd name="T8" fmla="*/ 70 w 90"/>
              <a:gd name="T9" fmla="*/ 102 h 107"/>
              <a:gd name="T10" fmla="*/ 64 w 90"/>
              <a:gd name="T11" fmla="*/ 104 h 107"/>
              <a:gd name="T12" fmla="*/ 57 w 90"/>
              <a:gd name="T13" fmla="*/ 106 h 107"/>
              <a:gd name="T14" fmla="*/ 49 w 90"/>
              <a:gd name="T15" fmla="*/ 107 h 107"/>
              <a:gd name="T16" fmla="*/ 41 w 90"/>
              <a:gd name="T17" fmla="*/ 107 h 107"/>
              <a:gd name="T18" fmla="*/ 33 w 90"/>
              <a:gd name="T19" fmla="*/ 104 h 107"/>
              <a:gd name="T20" fmla="*/ 25 w 90"/>
              <a:gd name="T21" fmla="*/ 102 h 107"/>
              <a:gd name="T22" fmla="*/ 19 w 90"/>
              <a:gd name="T23" fmla="*/ 97 h 107"/>
              <a:gd name="T24" fmla="*/ 12 w 90"/>
              <a:gd name="T25" fmla="*/ 91 h 107"/>
              <a:gd name="T26" fmla="*/ 7 w 90"/>
              <a:gd name="T27" fmla="*/ 84 h 107"/>
              <a:gd name="T28" fmla="*/ 4 w 90"/>
              <a:gd name="T29" fmla="*/ 76 h 107"/>
              <a:gd name="T30" fmla="*/ 1 w 90"/>
              <a:gd name="T31" fmla="*/ 68 h 107"/>
              <a:gd name="T32" fmla="*/ 0 w 90"/>
              <a:gd name="T33" fmla="*/ 57 h 107"/>
              <a:gd name="T34" fmla="*/ 1 w 90"/>
              <a:gd name="T35" fmla="*/ 47 h 107"/>
              <a:gd name="T36" fmla="*/ 2 w 90"/>
              <a:gd name="T37" fmla="*/ 37 h 107"/>
              <a:gd name="T38" fmla="*/ 5 w 90"/>
              <a:gd name="T39" fmla="*/ 28 h 107"/>
              <a:gd name="T40" fmla="*/ 9 w 90"/>
              <a:gd name="T41" fmla="*/ 20 h 107"/>
              <a:gd name="T42" fmla="*/ 15 w 90"/>
              <a:gd name="T43" fmla="*/ 13 h 107"/>
              <a:gd name="T44" fmla="*/ 22 w 90"/>
              <a:gd name="T45" fmla="*/ 8 h 107"/>
              <a:gd name="T46" fmla="*/ 29 w 90"/>
              <a:gd name="T47" fmla="*/ 4 h 107"/>
              <a:gd name="T48" fmla="*/ 37 w 90"/>
              <a:gd name="T49" fmla="*/ 1 h 107"/>
              <a:gd name="T50" fmla="*/ 46 w 90"/>
              <a:gd name="T51" fmla="*/ 0 h 107"/>
              <a:gd name="T52" fmla="*/ 54 w 90"/>
              <a:gd name="T53" fmla="*/ 1 h 107"/>
              <a:gd name="T54" fmla="*/ 62 w 90"/>
              <a:gd name="T55" fmla="*/ 2 h 107"/>
              <a:gd name="T56" fmla="*/ 70 w 90"/>
              <a:gd name="T57" fmla="*/ 6 h 107"/>
              <a:gd name="T58" fmla="*/ 76 w 90"/>
              <a:gd name="T59" fmla="*/ 9 h 107"/>
              <a:gd name="T60" fmla="*/ 82 w 90"/>
              <a:gd name="T61" fmla="*/ 15 h 107"/>
              <a:gd name="T62" fmla="*/ 85 w 90"/>
              <a:gd name="T63" fmla="*/ 21 h 107"/>
              <a:gd name="T64" fmla="*/ 88 w 90"/>
              <a:gd name="T65" fmla="*/ 28 h 107"/>
              <a:gd name="T66" fmla="*/ 69 w 90"/>
              <a:gd name="T67" fmla="*/ 33 h 107"/>
              <a:gd name="T68" fmla="*/ 65 w 90"/>
              <a:gd name="T69" fmla="*/ 26 h 107"/>
              <a:gd name="T70" fmla="*/ 61 w 90"/>
              <a:gd name="T71" fmla="*/ 22 h 107"/>
              <a:gd name="T72" fmla="*/ 54 w 90"/>
              <a:gd name="T73" fmla="*/ 20 h 107"/>
              <a:gd name="T74" fmla="*/ 47 w 90"/>
              <a:gd name="T75" fmla="*/ 18 h 107"/>
              <a:gd name="T76" fmla="*/ 40 w 90"/>
              <a:gd name="T77" fmla="*/ 20 h 107"/>
              <a:gd name="T78" fmla="*/ 32 w 90"/>
              <a:gd name="T79" fmla="*/ 23 h 107"/>
              <a:gd name="T80" fmla="*/ 27 w 90"/>
              <a:gd name="T81" fmla="*/ 29 h 107"/>
              <a:gd name="T82" fmla="*/ 24 w 90"/>
              <a:gd name="T83" fmla="*/ 37 h 107"/>
              <a:gd name="T84" fmla="*/ 22 w 90"/>
              <a:gd name="T85" fmla="*/ 44 h 107"/>
              <a:gd name="T86" fmla="*/ 22 w 90"/>
              <a:gd name="T87" fmla="*/ 52 h 107"/>
              <a:gd name="T88" fmla="*/ 22 w 90"/>
              <a:gd name="T89" fmla="*/ 60 h 107"/>
              <a:gd name="T90" fmla="*/ 23 w 90"/>
              <a:gd name="T91" fmla="*/ 68 h 107"/>
              <a:gd name="T92" fmla="*/ 25 w 90"/>
              <a:gd name="T93" fmla="*/ 75 h 107"/>
              <a:gd name="T94" fmla="*/ 29 w 90"/>
              <a:gd name="T95" fmla="*/ 81 h 107"/>
              <a:gd name="T96" fmla="*/ 35 w 90"/>
              <a:gd name="T97" fmla="*/ 85 h 107"/>
              <a:gd name="T98" fmla="*/ 40 w 90"/>
              <a:gd name="T99" fmla="*/ 88 h 107"/>
              <a:gd name="T100" fmla="*/ 48 w 90"/>
              <a:gd name="T101" fmla="*/ 88 h 107"/>
              <a:gd name="T102" fmla="*/ 55 w 90"/>
              <a:gd name="T103" fmla="*/ 87 h 107"/>
              <a:gd name="T104" fmla="*/ 61 w 90"/>
              <a:gd name="T105" fmla="*/ 84 h 107"/>
              <a:gd name="T106" fmla="*/ 65 w 90"/>
              <a:gd name="T107" fmla="*/ 79 h 107"/>
              <a:gd name="T108" fmla="*/ 69 w 90"/>
              <a:gd name="T109" fmla="*/ 72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07"/>
              <a:gd name="T167" fmla="*/ 90 w 90"/>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07">
                <a:moveTo>
                  <a:pt x="70" y="67"/>
                </a:moveTo>
                <a:lnTo>
                  <a:pt x="90" y="73"/>
                </a:lnTo>
                <a:lnTo>
                  <a:pt x="90" y="75"/>
                </a:lnTo>
                <a:lnTo>
                  <a:pt x="90" y="76"/>
                </a:lnTo>
                <a:lnTo>
                  <a:pt x="88" y="77"/>
                </a:lnTo>
                <a:lnTo>
                  <a:pt x="88" y="78"/>
                </a:lnTo>
                <a:lnTo>
                  <a:pt x="88" y="79"/>
                </a:lnTo>
                <a:lnTo>
                  <a:pt x="87" y="80"/>
                </a:lnTo>
                <a:lnTo>
                  <a:pt x="87" y="81"/>
                </a:lnTo>
                <a:lnTo>
                  <a:pt x="87" y="83"/>
                </a:lnTo>
                <a:lnTo>
                  <a:pt x="86" y="83"/>
                </a:lnTo>
                <a:lnTo>
                  <a:pt x="86" y="84"/>
                </a:lnTo>
                <a:lnTo>
                  <a:pt x="86" y="85"/>
                </a:lnTo>
                <a:lnTo>
                  <a:pt x="85" y="86"/>
                </a:lnTo>
                <a:lnTo>
                  <a:pt x="84" y="87"/>
                </a:lnTo>
                <a:lnTo>
                  <a:pt x="84" y="88"/>
                </a:lnTo>
                <a:lnTo>
                  <a:pt x="83" y="88"/>
                </a:lnTo>
                <a:lnTo>
                  <a:pt x="83" y="89"/>
                </a:lnTo>
                <a:lnTo>
                  <a:pt x="83" y="91"/>
                </a:lnTo>
                <a:lnTo>
                  <a:pt x="82" y="91"/>
                </a:lnTo>
                <a:lnTo>
                  <a:pt x="82" y="92"/>
                </a:lnTo>
                <a:lnTo>
                  <a:pt x="80" y="93"/>
                </a:lnTo>
                <a:lnTo>
                  <a:pt x="79" y="94"/>
                </a:lnTo>
                <a:lnTo>
                  <a:pt x="78" y="95"/>
                </a:lnTo>
                <a:lnTo>
                  <a:pt x="77" y="96"/>
                </a:lnTo>
                <a:lnTo>
                  <a:pt x="76" y="97"/>
                </a:lnTo>
                <a:lnTo>
                  <a:pt x="75" y="97"/>
                </a:lnTo>
                <a:lnTo>
                  <a:pt x="75" y="99"/>
                </a:lnTo>
                <a:lnTo>
                  <a:pt x="74" y="99"/>
                </a:lnTo>
                <a:lnTo>
                  <a:pt x="74" y="100"/>
                </a:lnTo>
                <a:lnTo>
                  <a:pt x="72" y="100"/>
                </a:lnTo>
                <a:lnTo>
                  <a:pt x="71" y="100"/>
                </a:lnTo>
                <a:lnTo>
                  <a:pt x="71" y="101"/>
                </a:lnTo>
                <a:lnTo>
                  <a:pt x="70" y="101"/>
                </a:lnTo>
                <a:lnTo>
                  <a:pt x="70" y="102"/>
                </a:lnTo>
                <a:lnTo>
                  <a:pt x="69" y="102"/>
                </a:lnTo>
                <a:lnTo>
                  <a:pt x="68" y="102"/>
                </a:lnTo>
                <a:lnTo>
                  <a:pt x="68" y="103"/>
                </a:lnTo>
                <a:lnTo>
                  <a:pt x="67" y="103"/>
                </a:lnTo>
                <a:lnTo>
                  <a:pt x="65" y="103"/>
                </a:lnTo>
                <a:lnTo>
                  <a:pt x="64" y="103"/>
                </a:lnTo>
                <a:lnTo>
                  <a:pt x="64" y="104"/>
                </a:lnTo>
                <a:lnTo>
                  <a:pt x="63" y="104"/>
                </a:lnTo>
                <a:lnTo>
                  <a:pt x="62" y="104"/>
                </a:lnTo>
                <a:lnTo>
                  <a:pt x="61" y="104"/>
                </a:lnTo>
                <a:lnTo>
                  <a:pt x="61" y="106"/>
                </a:lnTo>
                <a:lnTo>
                  <a:pt x="60" y="106"/>
                </a:lnTo>
                <a:lnTo>
                  <a:pt x="59" y="106"/>
                </a:lnTo>
                <a:lnTo>
                  <a:pt x="57" y="106"/>
                </a:lnTo>
                <a:lnTo>
                  <a:pt x="56" y="106"/>
                </a:lnTo>
                <a:lnTo>
                  <a:pt x="55" y="106"/>
                </a:lnTo>
                <a:lnTo>
                  <a:pt x="54" y="107"/>
                </a:lnTo>
                <a:lnTo>
                  <a:pt x="53" y="107"/>
                </a:lnTo>
                <a:lnTo>
                  <a:pt x="52" y="107"/>
                </a:lnTo>
                <a:lnTo>
                  <a:pt x="51" y="107"/>
                </a:lnTo>
                <a:lnTo>
                  <a:pt x="49" y="107"/>
                </a:lnTo>
                <a:lnTo>
                  <a:pt x="48" y="107"/>
                </a:lnTo>
                <a:lnTo>
                  <a:pt x="47" y="107"/>
                </a:lnTo>
                <a:lnTo>
                  <a:pt x="46" y="107"/>
                </a:lnTo>
                <a:lnTo>
                  <a:pt x="45" y="107"/>
                </a:lnTo>
                <a:lnTo>
                  <a:pt x="44" y="107"/>
                </a:lnTo>
                <a:lnTo>
                  <a:pt x="43" y="107"/>
                </a:lnTo>
                <a:lnTo>
                  <a:pt x="41" y="107"/>
                </a:lnTo>
                <a:lnTo>
                  <a:pt x="40" y="106"/>
                </a:lnTo>
                <a:lnTo>
                  <a:pt x="39" y="106"/>
                </a:lnTo>
                <a:lnTo>
                  <a:pt x="38" y="106"/>
                </a:lnTo>
                <a:lnTo>
                  <a:pt x="37" y="106"/>
                </a:lnTo>
                <a:lnTo>
                  <a:pt x="36" y="106"/>
                </a:lnTo>
                <a:lnTo>
                  <a:pt x="35" y="104"/>
                </a:lnTo>
                <a:lnTo>
                  <a:pt x="33" y="104"/>
                </a:lnTo>
                <a:lnTo>
                  <a:pt x="32" y="104"/>
                </a:lnTo>
                <a:lnTo>
                  <a:pt x="31" y="104"/>
                </a:lnTo>
                <a:lnTo>
                  <a:pt x="30" y="103"/>
                </a:lnTo>
                <a:lnTo>
                  <a:pt x="29" y="103"/>
                </a:lnTo>
                <a:lnTo>
                  <a:pt x="28" y="102"/>
                </a:lnTo>
                <a:lnTo>
                  <a:pt x="27" y="102"/>
                </a:lnTo>
                <a:lnTo>
                  <a:pt x="25" y="102"/>
                </a:lnTo>
                <a:lnTo>
                  <a:pt x="24" y="101"/>
                </a:lnTo>
                <a:lnTo>
                  <a:pt x="23" y="101"/>
                </a:lnTo>
                <a:lnTo>
                  <a:pt x="23" y="100"/>
                </a:lnTo>
                <a:lnTo>
                  <a:pt x="22" y="100"/>
                </a:lnTo>
                <a:lnTo>
                  <a:pt x="21" y="99"/>
                </a:lnTo>
                <a:lnTo>
                  <a:pt x="20" y="97"/>
                </a:lnTo>
                <a:lnTo>
                  <a:pt x="19" y="97"/>
                </a:lnTo>
                <a:lnTo>
                  <a:pt x="19" y="96"/>
                </a:lnTo>
                <a:lnTo>
                  <a:pt x="17" y="96"/>
                </a:lnTo>
                <a:lnTo>
                  <a:pt x="16" y="95"/>
                </a:lnTo>
                <a:lnTo>
                  <a:pt x="15" y="94"/>
                </a:lnTo>
                <a:lnTo>
                  <a:pt x="14" y="93"/>
                </a:lnTo>
                <a:lnTo>
                  <a:pt x="13" y="92"/>
                </a:lnTo>
                <a:lnTo>
                  <a:pt x="12" y="91"/>
                </a:lnTo>
                <a:lnTo>
                  <a:pt x="12" y="89"/>
                </a:lnTo>
                <a:lnTo>
                  <a:pt x="10" y="89"/>
                </a:lnTo>
                <a:lnTo>
                  <a:pt x="9" y="88"/>
                </a:lnTo>
                <a:lnTo>
                  <a:pt x="9" y="87"/>
                </a:lnTo>
                <a:lnTo>
                  <a:pt x="8" y="86"/>
                </a:lnTo>
                <a:lnTo>
                  <a:pt x="8" y="85"/>
                </a:lnTo>
                <a:lnTo>
                  <a:pt x="7" y="84"/>
                </a:lnTo>
                <a:lnTo>
                  <a:pt x="7" y="83"/>
                </a:lnTo>
                <a:lnTo>
                  <a:pt x="6" y="81"/>
                </a:lnTo>
                <a:lnTo>
                  <a:pt x="6" y="80"/>
                </a:lnTo>
                <a:lnTo>
                  <a:pt x="5" y="79"/>
                </a:lnTo>
                <a:lnTo>
                  <a:pt x="5" y="78"/>
                </a:lnTo>
                <a:lnTo>
                  <a:pt x="5" y="77"/>
                </a:lnTo>
                <a:lnTo>
                  <a:pt x="4" y="76"/>
                </a:lnTo>
                <a:lnTo>
                  <a:pt x="4" y="75"/>
                </a:lnTo>
                <a:lnTo>
                  <a:pt x="2" y="73"/>
                </a:lnTo>
                <a:lnTo>
                  <a:pt x="2" y="72"/>
                </a:lnTo>
                <a:lnTo>
                  <a:pt x="2" y="71"/>
                </a:lnTo>
                <a:lnTo>
                  <a:pt x="2" y="70"/>
                </a:lnTo>
                <a:lnTo>
                  <a:pt x="1" y="69"/>
                </a:lnTo>
                <a:lnTo>
                  <a:pt x="1" y="68"/>
                </a:lnTo>
                <a:lnTo>
                  <a:pt x="1" y="65"/>
                </a:lnTo>
                <a:lnTo>
                  <a:pt x="1" y="64"/>
                </a:lnTo>
                <a:lnTo>
                  <a:pt x="1" y="63"/>
                </a:lnTo>
                <a:lnTo>
                  <a:pt x="1" y="62"/>
                </a:lnTo>
                <a:lnTo>
                  <a:pt x="0" y="61"/>
                </a:lnTo>
                <a:lnTo>
                  <a:pt x="0" y="59"/>
                </a:lnTo>
                <a:lnTo>
                  <a:pt x="0" y="57"/>
                </a:lnTo>
                <a:lnTo>
                  <a:pt x="0" y="56"/>
                </a:lnTo>
                <a:lnTo>
                  <a:pt x="0" y="54"/>
                </a:lnTo>
                <a:lnTo>
                  <a:pt x="0" y="53"/>
                </a:lnTo>
                <a:lnTo>
                  <a:pt x="0" y="52"/>
                </a:lnTo>
                <a:lnTo>
                  <a:pt x="0" y="49"/>
                </a:lnTo>
                <a:lnTo>
                  <a:pt x="0" y="48"/>
                </a:lnTo>
                <a:lnTo>
                  <a:pt x="1" y="47"/>
                </a:lnTo>
                <a:lnTo>
                  <a:pt x="1" y="45"/>
                </a:lnTo>
                <a:lnTo>
                  <a:pt x="1" y="44"/>
                </a:lnTo>
                <a:lnTo>
                  <a:pt x="1" y="42"/>
                </a:lnTo>
                <a:lnTo>
                  <a:pt x="1" y="41"/>
                </a:lnTo>
                <a:lnTo>
                  <a:pt x="1" y="39"/>
                </a:lnTo>
                <a:lnTo>
                  <a:pt x="2" y="38"/>
                </a:lnTo>
                <a:lnTo>
                  <a:pt x="2" y="37"/>
                </a:lnTo>
                <a:lnTo>
                  <a:pt x="2" y="36"/>
                </a:lnTo>
                <a:lnTo>
                  <a:pt x="2" y="34"/>
                </a:lnTo>
                <a:lnTo>
                  <a:pt x="4" y="33"/>
                </a:lnTo>
                <a:lnTo>
                  <a:pt x="4" y="32"/>
                </a:lnTo>
                <a:lnTo>
                  <a:pt x="5" y="30"/>
                </a:lnTo>
                <a:lnTo>
                  <a:pt x="5" y="29"/>
                </a:lnTo>
                <a:lnTo>
                  <a:pt x="5" y="28"/>
                </a:lnTo>
                <a:lnTo>
                  <a:pt x="6" y="26"/>
                </a:lnTo>
                <a:lnTo>
                  <a:pt x="6" y="25"/>
                </a:lnTo>
                <a:lnTo>
                  <a:pt x="7" y="24"/>
                </a:lnTo>
                <a:lnTo>
                  <a:pt x="7" y="23"/>
                </a:lnTo>
                <a:lnTo>
                  <a:pt x="8" y="22"/>
                </a:lnTo>
                <a:lnTo>
                  <a:pt x="9" y="21"/>
                </a:lnTo>
                <a:lnTo>
                  <a:pt x="9" y="20"/>
                </a:lnTo>
                <a:lnTo>
                  <a:pt x="10" y="18"/>
                </a:lnTo>
                <a:lnTo>
                  <a:pt x="12" y="17"/>
                </a:lnTo>
                <a:lnTo>
                  <a:pt x="12" y="16"/>
                </a:lnTo>
                <a:lnTo>
                  <a:pt x="13" y="15"/>
                </a:lnTo>
                <a:lnTo>
                  <a:pt x="14" y="15"/>
                </a:lnTo>
                <a:lnTo>
                  <a:pt x="15" y="14"/>
                </a:lnTo>
                <a:lnTo>
                  <a:pt x="15" y="13"/>
                </a:lnTo>
                <a:lnTo>
                  <a:pt x="16" y="12"/>
                </a:lnTo>
                <a:lnTo>
                  <a:pt x="17" y="12"/>
                </a:lnTo>
                <a:lnTo>
                  <a:pt x="19" y="10"/>
                </a:lnTo>
                <a:lnTo>
                  <a:pt x="19" y="9"/>
                </a:lnTo>
                <a:lnTo>
                  <a:pt x="20" y="9"/>
                </a:lnTo>
                <a:lnTo>
                  <a:pt x="21" y="8"/>
                </a:lnTo>
                <a:lnTo>
                  <a:pt x="22" y="8"/>
                </a:lnTo>
                <a:lnTo>
                  <a:pt x="23" y="7"/>
                </a:lnTo>
                <a:lnTo>
                  <a:pt x="24" y="7"/>
                </a:lnTo>
                <a:lnTo>
                  <a:pt x="24" y="6"/>
                </a:lnTo>
                <a:lnTo>
                  <a:pt x="25" y="6"/>
                </a:lnTo>
                <a:lnTo>
                  <a:pt x="27" y="5"/>
                </a:lnTo>
                <a:lnTo>
                  <a:pt x="28" y="5"/>
                </a:lnTo>
                <a:lnTo>
                  <a:pt x="29" y="4"/>
                </a:lnTo>
                <a:lnTo>
                  <a:pt x="30" y="4"/>
                </a:lnTo>
                <a:lnTo>
                  <a:pt x="31" y="4"/>
                </a:lnTo>
                <a:lnTo>
                  <a:pt x="32" y="2"/>
                </a:lnTo>
                <a:lnTo>
                  <a:pt x="33" y="2"/>
                </a:lnTo>
                <a:lnTo>
                  <a:pt x="35" y="2"/>
                </a:lnTo>
                <a:lnTo>
                  <a:pt x="36" y="2"/>
                </a:lnTo>
                <a:lnTo>
                  <a:pt x="37" y="1"/>
                </a:lnTo>
                <a:lnTo>
                  <a:pt x="38" y="1"/>
                </a:lnTo>
                <a:lnTo>
                  <a:pt x="39" y="1"/>
                </a:lnTo>
                <a:lnTo>
                  <a:pt x="40" y="1"/>
                </a:lnTo>
                <a:lnTo>
                  <a:pt x="41" y="1"/>
                </a:lnTo>
                <a:lnTo>
                  <a:pt x="44" y="1"/>
                </a:lnTo>
                <a:lnTo>
                  <a:pt x="45" y="0"/>
                </a:lnTo>
                <a:lnTo>
                  <a:pt x="46" y="0"/>
                </a:lnTo>
                <a:lnTo>
                  <a:pt x="47" y="0"/>
                </a:lnTo>
                <a:lnTo>
                  <a:pt x="48" y="0"/>
                </a:lnTo>
                <a:lnTo>
                  <a:pt x="49" y="0"/>
                </a:lnTo>
                <a:lnTo>
                  <a:pt x="51" y="0"/>
                </a:lnTo>
                <a:lnTo>
                  <a:pt x="52" y="0"/>
                </a:lnTo>
                <a:lnTo>
                  <a:pt x="53" y="0"/>
                </a:lnTo>
                <a:lnTo>
                  <a:pt x="54" y="1"/>
                </a:lnTo>
                <a:lnTo>
                  <a:pt x="55" y="1"/>
                </a:lnTo>
                <a:lnTo>
                  <a:pt x="56" y="1"/>
                </a:lnTo>
                <a:lnTo>
                  <a:pt x="57" y="1"/>
                </a:lnTo>
                <a:lnTo>
                  <a:pt x="59" y="1"/>
                </a:lnTo>
                <a:lnTo>
                  <a:pt x="60" y="1"/>
                </a:lnTo>
                <a:lnTo>
                  <a:pt x="61" y="1"/>
                </a:lnTo>
                <a:lnTo>
                  <a:pt x="62" y="2"/>
                </a:lnTo>
                <a:lnTo>
                  <a:pt x="63" y="2"/>
                </a:lnTo>
                <a:lnTo>
                  <a:pt x="64" y="2"/>
                </a:lnTo>
                <a:lnTo>
                  <a:pt x="65" y="4"/>
                </a:lnTo>
                <a:lnTo>
                  <a:pt x="67" y="4"/>
                </a:lnTo>
                <a:lnTo>
                  <a:pt x="68" y="4"/>
                </a:lnTo>
                <a:lnTo>
                  <a:pt x="69" y="5"/>
                </a:lnTo>
                <a:lnTo>
                  <a:pt x="70" y="6"/>
                </a:lnTo>
                <a:lnTo>
                  <a:pt x="71" y="6"/>
                </a:lnTo>
                <a:lnTo>
                  <a:pt x="72" y="6"/>
                </a:lnTo>
                <a:lnTo>
                  <a:pt x="72" y="7"/>
                </a:lnTo>
                <a:lnTo>
                  <a:pt x="74" y="7"/>
                </a:lnTo>
                <a:lnTo>
                  <a:pt x="75" y="8"/>
                </a:lnTo>
                <a:lnTo>
                  <a:pt x="76" y="8"/>
                </a:lnTo>
                <a:lnTo>
                  <a:pt x="76" y="9"/>
                </a:lnTo>
                <a:lnTo>
                  <a:pt x="77" y="9"/>
                </a:lnTo>
                <a:lnTo>
                  <a:pt x="78" y="10"/>
                </a:lnTo>
                <a:lnTo>
                  <a:pt x="79" y="12"/>
                </a:lnTo>
                <a:lnTo>
                  <a:pt x="80" y="13"/>
                </a:lnTo>
                <a:lnTo>
                  <a:pt x="80" y="14"/>
                </a:lnTo>
                <a:lnTo>
                  <a:pt x="82" y="14"/>
                </a:lnTo>
                <a:lnTo>
                  <a:pt x="82" y="15"/>
                </a:lnTo>
                <a:lnTo>
                  <a:pt x="83" y="15"/>
                </a:lnTo>
                <a:lnTo>
                  <a:pt x="83" y="16"/>
                </a:lnTo>
                <a:lnTo>
                  <a:pt x="84" y="17"/>
                </a:lnTo>
                <a:lnTo>
                  <a:pt x="84" y="18"/>
                </a:lnTo>
                <a:lnTo>
                  <a:pt x="85" y="18"/>
                </a:lnTo>
                <a:lnTo>
                  <a:pt x="85" y="20"/>
                </a:lnTo>
                <a:lnTo>
                  <a:pt x="85" y="21"/>
                </a:lnTo>
                <a:lnTo>
                  <a:pt x="86" y="21"/>
                </a:lnTo>
                <a:lnTo>
                  <a:pt x="86" y="22"/>
                </a:lnTo>
                <a:lnTo>
                  <a:pt x="87" y="23"/>
                </a:lnTo>
                <a:lnTo>
                  <a:pt x="87" y="24"/>
                </a:lnTo>
                <a:lnTo>
                  <a:pt x="88" y="25"/>
                </a:lnTo>
                <a:lnTo>
                  <a:pt x="88" y="26"/>
                </a:lnTo>
                <a:lnTo>
                  <a:pt x="88" y="28"/>
                </a:lnTo>
                <a:lnTo>
                  <a:pt x="88" y="29"/>
                </a:lnTo>
                <a:lnTo>
                  <a:pt x="90" y="29"/>
                </a:lnTo>
                <a:lnTo>
                  <a:pt x="90" y="30"/>
                </a:lnTo>
                <a:lnTo>
                  <a:pt x="90" y="31"/>
                </a:lnTo>
                <a:lnTo>
                  <a:pt x="69" y="36"/>
                </a:lnTo>
                <a:lnTo>
                  <a:pt x="69" y="34"/>
                </a:lnTo>
                <a:lnTo>
                  <a:pt x="69" y="33"/>
                </a:lnTo>
                <a:lnTo>
                  <a:pt x="68" y="32"/>
                </a:lnTo>
                <a:lnTo>
                  <a:pt x="68" y="31"/>
                </a:lnTo>
                <a:lnTo>
                  <a:pt x="68" y="30"/>
                </a:lnTo>
                <a:lnTo>
                  <a:pt x="67" y="30"/>
                </a:lnTo>
                <a:lnTo>
                  <a:pt x="67" y="29"/>
                </a:lnTo>
                <a:lnTo>
                  <a:pt x="65" y="28"/>
                </a:lnTo>
                <a:lnTo>
                  <a:pt x="65" y="26"/>
                </a:lnTo>
                <a:lnTo>
                  <a:pt x="64" y="26"/>
                </a:lnTo>
                <a:lnTo>
                  <a:pt x="64" y="25"/>
                </a:lnTo>
                <a:lnTo>
                  <a:pt x="63" y="24"/>
                </a:lnTo>
                <a:lnTo>
                  <a:pt x="62" y="24"/>
                </a:lnTo>
                <a:lnTo>
                  <a:pt x="62" y="23"/>
                </a:lnTo>
                <a:lnTo>
                  <a:pt x="61" y="23"/>
                </a:lnTo>
                <a:lnTo>
                  <a:pt x="61" y="22"/>
                </a:lnTo>
                <a:lnTo>
                  <a:pt x="60" y="22"/>
                </a:lnTo>
                <a:lnTo>
                  <a:pt x="60" y="21"/>
                </a:lnTo>
                <a:lnTo>
                  <a:pt x="59" y="21"/>
                </a:lnTo>
                <a:lnTo>
                  <a:pt x="57" y="21"/>
                </a:lnTo>
                <a:lnTo>
                  <a:pt x="56" y="20"/>
                </a:lnTo>
                <a:lnTo>
                  <a:pt x="55" y="20"/>
                </a:lnTo>
                <a:lnTo>
                  <a:pt x="54" y="20"/>
                </a:lnTo>
                <a:lnTo>
                  <a:pt x="54" y="18"/>
                </a:lnTo>
                <a:lnTo>
                  <a:pt x="53" y="18"/>
                </a:lnTo>
                <a:lnTo>
                  <a:pt x="52" y="18"/>
                </a:lnTo>
                <a:lnTo>
                  <a:pt x="51" y="18"/>
                </a:lnTo>
                <a:lnTo>
                  <a:pt x="49" y="18"/>
                </a:lnTo>
                <a:lnTo>
                  <a:pt x="48" y="18"/>
                </a:lnTo>
                <a:lnTo>
                  <a:pt x="47" y="18"/>
                </a:lnTo>
                <a:lnTo>
                  <a:pt x="46" y="18"/>
                </a:lnTo>
                <a:lnTo>
                  <a:pt x="45" y="18"/>
                </a:lnTo>
                <a:lnTo>
                  <a:pt x="44" y="18"/>
                </a:lnTo>
                <a:lnTo>
                  <a:pt x="43" y="18"/>
                </a:lnTo>
                <a:lnTo>
                  <a:pt x="41" y="18"/>
                </a:lnTo>
                <a:lnTo>
                  <a:pt x="40" y="18"/>
                </a:lnTo>
                <a:lnTo>
                  <a:pt x="40" y="20"/>
                </a:lnTo>
                <a:lnTo>
                  <a:pt x="39" y="20"/>
                </a:lnTo>
                <a:lnTo>
                  <a:pt x="38" y="20"/>
                </a:lnTo>
                <a:lnTo>
                  <a:pt x="37" y="21"/>
                </a:lnTo>
                <a:lnTo>
                  <a:pt x="36" y="21"/>
                </a:lnTo>
                <a:lnTo>
                  <a:pt x="35" y="22"/>
                </a:lnTo>
                <a:lnTo>
                  <a:pt x="33" y="22"/>
                </a:lnTo>
                <a:lnTo>
                  <a:pt x="32" y="23"/>
                </a:lnTo>
                <a:lnTo>
                  <a:pt x="31" y="24"/>
                </a:lnTo>
                <a:lnTo>
                  <a:pt x="30" y="25"/>
                </a:lnTo>
                <a:lnTo>
                  <a:pt x="29" y="25"/>
                </a:lnTo>
                <a:lnTo>
                  <a:pt x="29" y="26"/>
                </a:lnTo>
                <a:lnTo>
                  <a:pt x="28" y="28"/>
                </a:lnTo>
                <a:lnTo>
                  <a:pt x="28" y="29"/>
                </a:lnTo>
                <a:lnTo>
                  <a:pt x="27" y="29"/>
                </a:lnTo>
                <a:lnTo>
                  <a:pt x="27" y="30"/>
                </a:lnTo>
                <a:lnTo>
                  <a:pt x="25" y="31"/>
                </a:lnTo>
                <a:lnTo>
                  <a:pt x="25" y="32"/>
                </a:lnTo>
                <a:lnTo>
                  <a:pt x="25" y="33"/>
                </a:lnTo>
                <a:lnTo>
                  <a:pt x="24" y="34"/>
                </a:lnTo>
                <a:lnTo>
                  <a:pt x="24" y="36"/>
                </a:lnTo>
                <a:lnTo>
                  <a:pt x="24" y="37"/>
                </a:lnTo>
                <a:lnTo>
                  <a:pt x="23" y="37"/>
                </a:lnTo>
                <a:lnTo>
                  <a:pt x="23" y="38"/>
                </a:lnTo>
                <a:lnTo>
                  <a:pt x="23" y="39"/>
                </a:lnTo>
                <a:lnTo>
                  <a:pt x="23" y="40"/>
                </a:lnTo>
                <a:lnTo>
                  <a:pt x="23" y="41"/>
                </a:lnTo>
                <a:lnTo>
                  <a:pt x="22" y="42"/>
                </a:lnTo>
                <a:lnTo>
                  <a:pt x="22" y="44"/>
                </a:lnTo>
                <a:lnTo>
                  <a:pt x="22" y="45"/>
                </a:lnTo>
                <a:lnTo>
                  <a:pt x="22" y="46"/>
                </a:lnTo>
                <a:lnTo>
                  <a:pt x="22" y="47"/>
                </a:lnTo>
                <a:lnTo>
                  <a:pt x="22" y="48"/>
                </a:lnTo>
                <a:lnTo>
                  <a:pt x="22" y="49"/>
                </a:lnTo>
                <a:lnTo>
                  <a:pt x="22" y="51"/>
                </a:lnTo>
                <a:lnTo>
                  <a:pt x="22" y="52"/>
                </a:lnTo>
                <a:lnTo>
                  <a:pt x="22" y="53"/>
                </a:lnTo>
                <a:lnTo>
                  <a:pt x="22" y="54"/>
                </a:lnTo>
                <a:lnTo>
                  <a:pt x="22" y="55"/>
                </a:lnTo>
                <a:lnTo>
                  <a:pt x="22" y="56"/>
                </a:lnTo>
                <a:lnTo>
                  <a:pt x="22" y="57"/>
                </a:lnTo>
                <a:lnTo>
                  <a:pt x="22" y="59"/>
                </a:lnTo>
                <a:lnTo>
                  <a:pt x="22" y="60"/>
                </a:lnTo>
                <a:lnTo>
                  <a:pt x="22" y="61"/>
                </a:lnTo>
                <a:lnTo>
                  <a:pt x="22" y="62"/>
                </a:lnTo>
                <a:lnTo>
                  <a:pt x="22" y="63"/>
                </a:lnTo>
                <a:lnTo>
                  <a:pt x="22" y="64"/>
                </a:lnTo>
                <a:lnTo>
                  <a:pt x="23" y="65"/>
                </a:lnTo>
                <a:lnTo>
                  <a:pt x="23" y="67"/>
                </a:lnTo>
                <a:lnTo>
                  <a:pt x="23" y="68"/>
                </a:lnTo>
                <a:lnTo>
                  <a:pt x="23" y="69"/>
                </a:lnTo>
                <a:lnTo>
                  <a:pt x="23" y="70"/>
                </a:lnTo>
                <a:lnTo>
                  <a:pt x="24" y="70"/>
                </a:lnTo>
                <a:lnTo>
                  <a:pt x="24" y="71"/>
                </a:lnTo>
                <a:lnTo>
                  <a:pt x="24" y="72"/>
                </a:lnTo>
                <a:lnTo>
                  <a:pt x="25" y="73"/>
                </a:lnTo>
                <a:lnTo>
                  <a:pt x="25" y="75"/>
                </a:lnTo>
                <a:lnTo>
                  <a:pt x="25" y="76"/>
                </a:lnTo>
                <a:lnTo>
                  <a:pt x="27" y="77"/>
                </a:lnTo>
                <a:lnTo>
                  <a:pt x="27" y="78"/>
                </a:lnTo>
                <a:lnTo>
                  <a:pt x="28" y="78"/>
                </a:lnTo>
                <a:lnTo>
                  <a:pt x="28" y="79"/>
                </a:lnTo>
                <a:lnTo>
                  <a:pt x="29" y="80"/>
                </a:lnTo>
                <a:lnTo>
                  <a:pt x="29" y="81"/>
                </a:lnTo>
                <a:lnTo>
                  <a:pt x="30" y="81"/>
                </a:lnTo>
                <a:lnTo>
                  <a:pt x="30" y="83"/>
                </a:lnTo>
                <a:lnTo>
                  <a:pt x="31" y="83"/>
                </a:lnTo>
                <a:lnTo>
                  <a:pt x="31" y="84"/>
                </a:lnTo>
                <a:lnTo>
                  <a:pt x="32" y="84"/>
                </a:lnTo>
                <a:lnTo>
                  <a:pt x="33" y="85"/>
                </a:lnTo>
                <a:lnTo>
                  <a:pt x="35" y="85"/>
                </a:lnTo>
                <a:lnTo>
                  <a:pt x="35" y="86"/>
                </a:lnTo>
                <a:lnTo>
                  <a:pt x="36" y="86"/>
                </a:lnTo>
                <a:lnTo>
                  <a:pt x="37" y="86"/>
                </a:lnTo>
                <a:lnTo>
                  <a:pt x="37" y="87"/>
                </a:lnTo>
                <a:lnTo>
                  <a:pt x="38" y="87"/>
                </a:lnTo>
                <a:lnTo>
                  <a:pt x="39" y="87"/>
                </a:lnTo>
                <a:lnTo>
                  <a:pt x="40" y="88"/>
                </a:lnTo>
                <a:lnTo>
                  <a:pt x="41" y="88"/>
                </a:lnTo>
                <a:lnTo>
                  <a:pt x="43" y="88"/>
                </a:lnTo>
                <a:lnTo>
                  <a:pt x="44" y="88"/>
                </a:lnTo>
                <a:lnTo>
                  <a:pt x="45" y="88"/>
                </a:lnTo>
                <a:lnTo>
                  <a:pt x="46" y="88"/>
                </a:lnTo>
                <a:lnTo>
                  <a:pt x="47" y="88"/>
                </a:lnTo>
                <a:lnTo>
                  <a:pt x="48" y="88"/>
                </a:lnTo>
                <a:lnTo>
                  <a:pt x="49" y="88"/>
                </a:lnTo>
                <a:lnTo>
                  <a:pt x="51" y="88"/>
                </a:lnTo>
                <a:lnTo>
                  <a:pt x="52" y="88"/>
                </a:lnTo>
                <a:lnTo>
                  <a:pt x="53" y="88"/>
                </a:lnTo>
                <a:lnTo>
                  <a:pt x="54" y="88"/>
                </a:lnTo>
                <a:lnTo>
                  <a:pt x="54" y="87"/>
                </a:lnTo>
                <a:lnTo>
                  <a:pt x="55" y="87"/>
                </a:lnTo>
                <a:lnTo>
                  <a:pt x="56" y="87"/>
                </a:lnTo>
                <a:lnTo>
                  <a:pt x="56" y="86"/>
                </a:lnTo>
                <a:lnTo>
                  <a:pt x="57" y="86"/>
                </a:lnTo>
                <a:lnTo>
                  <a:pt x="59" y="86"/>
                </a:lnTo>
                <a:lnTo>
                  <a:pt x="59" y="85"/>
                </a:lnTo>
                <a:lnTo>
                  <a:pt x="60" y="85"/>
                </a:lnTo>
                <a:lnTo>
                  <a:pt x="61" y="84"/>
                </a:lnTo>
                <a:lnTo>
                  <a:pt x="62" y="84"/>
                </a:lnTo>
                <a:lnTo>
                  <a:pt x="62" y="83"/>
                </a:lnTo>
                <a:lnTo>
                  <a:pt x="63" y="83"/>
                </a:lnTo>
                <a:lnTo>
                  <a:pt x="63" y="81"/>
                </a:lnTo>
                <a:lnTo>
                  <a:pt x="64" y="80"/>
                </a:lnTo>
                <a:lnTo>
                  <a:pt x="64" y="79"/>
                </a:lnTo>
                <a:lnTo>
                  <a:pt x="65" y="79"/>
                </a:lnTo>
                <a:lnTo>
                  <a:pt x="65" y="78"/>
                </a:lnTo>
                <a:lnTo>
                  <a:pt x="67" y="77"/>
                </a:lnTo>
                <a:lnTo>
                  <a:pt x="67" y="76"/>
                </a:lnTo>
                <a:lnTo>
                  <a:pt x="68" y="75"/>
                </a:lnTo>
                <a:lnTo>
                  <a:pt x="68" y="73"/>
                </a:lnTo>
                <a:lnTo>
                  <a:pt x="68" y="72"/>
                </a:lnTo>
                <a:lnTo>
                  <a:pt x="69" y="72"/>
                </a:lnTo>
                <a:lnTo>
                  <a:pt x="69" y="71"/>
                </a:lnTo>
                <a:lnTo>
                  <a:pt x="69" y="70"/>
                </a:lnTo>
                <a:lnTo>
                  <a:pt x="69" y="69"/>
                </a:lnTo>
                <a:lnTo>
                  <a:pt x="70" y="68"/>
                </a:lnTo>
                <a:lnTo>
                  <a:pt x="70" y="67"/>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1" name="Freeform 184"/>
          <p:cNvSpPr>
            <a:spLocks/>
          </p:cNvSpPr>
          <p:nvPr/>
        </p:nvSpPr>
        <p:spPr bwMode="auto">
          <a:xfrm>
            <a:off x="1392238" y="4935538"/>
            <a:ext cx="114300" cy="158750"/>
          </a:xfrm>
          <a:custGeom>
            <a:avLst/>
            <a:gdLst>
              <a:gd name="T0" fmla="*/ 0 w 72"/>
              <a:gd name="T1" fmla="*/ 100 h 100"/>
              <a:gd name="T2" fmla="*/ 0 w 72"/>
              <a:gd name="T3" fmla="*/ 0 h 100"/>
              <a:gd name="T4" fmla="*/ 21 w 72"/>
              <a:gd name="T5" fmla="*/ 0 h 100"/>
              <a:gd name="T6" fmla="*/ 21 w 72"/>
              <a:gd name="T7" fmla="*/ 83 h 100"/>
              <a:gd name="T8" fmla="*/ 72 w 72"/>
              <a:gd name="T9" fmla="*/ 83 h 100"/>
              <a:gd name="T10" fmla="*/ 72 w 72"/>
              <a:gd name="T11" fmla="*/ 100 h 100"/>
              <a:gd name="T12" fmla="*/ 0 w 72"/>
              <a:gd name="T13" fmla="*/ 100 h 100"/>
              <a:gd name="T14" fmla="*/ 0 60000 65536"/>
              <a:gd name="T15" fmla="*/ 0 60000 65536"/>
              <a:gd name="T16" fmla="*/ 0 60000 65536"/>
              <a:gd name="T17" fmla="*/ 0 60000 65536"/>
              <a:gd name="T18" fmla="*/ 0 60000 65536"/>
              <a:gd name="T19" fmla="*/ 0 60000 65536"/>
              <a:gd name="T20" fmla="*/ 0 60000 65536"/>
              <a:gd name="T21" fmla="*/ 0 w 72"/>
              <a:gd name="T22" fmla="*/ 0 h 100"/>
              <a:gd name="T23" fmla="*/ 72 w 72"/>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00">
                <a:moveTo>
                  <a:pt x="0" y="100"/>
                </a:moveTo>
                <a:lnTo>
                  <a:pt x="0" y="0"/>
                </a:lnTo>
                <a:lnTo>
                  <a:pt x="21" y="0"/>
                </a:lnTo>
                <a:lnTo>
                  <a:pt x="21" y="83"/>
                </a:lnTo>
                <a:lnTo>
                  <a:pt x="72" y="83"/>
                </a:lnTo>
                <a:lnTo>
                  <a:pt x="72" y="100"/>
                </a:lnTo>
                <a:lnTo>
                  <a:pt x="0" y="10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2" name="Freeform 185"/>
          <p:cNvSpPr>
            <a:spLocks/>
          </p:cNvSpPr>
          <p:nvPr/>
        </p:nvSpPr>
        <p:spPr bwMode="auto">
          <a:xfrm>
            <a:off x="1530350" y="4932363"/>
            <a:ext cx="123825" cy="161925"/>
          </a:xfrm>
          <a:custGeom>
            <a:avLst/>
            <a:gdLst>
              <a:gd name="T0" fmla="*/ 0 w 78"/>
              <a:gd name="T1" fmla="*/ 102 h 102"/>
              <a:gd name="T2" fmla="*/ 0 w 78"/>
              <a:gd name="T3" fmla="*/ 0 h 102"/>
              <a:gd name="T4" fmla="*/ 77 w 78"/>
              <a:gd name="T5" fmla="*/ 0 h 102"/>
              <a:gd name="T6" fmla="*/ 77 w 78"/>
              <a:gd name="T7" fmla="*/ 18 h 102"/>
              <a:gd name="T8" fmla="*/ 21 w 78"/>
              <a:gd name="T9" fmla="*/ 18 h 102"/>
              <a:gd name="T10" fmla="*/ 21 w 78"/>
              <a:gd name="T11" fmla="*/ 40 h 102"/>
              <a:gd name="T12" fmla="*/ 72 w 78"/>
              <a:gd name="T13" fmla="*/ 40 h 102"/>
              <a:gd name="T14" fmla="*/ 72 w 78"/>
              <a:gd name="T15" fmla="*/ 58 h 102"/>
              <a:gd name="T16" fmla="*/ 21 w 78"/>
              <a:gd name="T17" fmla="*/ 58 h 102"/>
              <a:gd name="T18" fmla="*/ 21 w 78"/>
              <a:gd name="T19" fmla="*/ 85 h 102"/>
              <a:gd name="T20" fmla="*/ 78 w 78"/>
              <a:gd name="T21" fmla="*/ 85 h 102"/>
              <a:gd name="T22" fmla="*/ 78 w 78"/>
              <a:gd name="T23" fmla="*/ 102 h 102"/>
              <a:gd name="T24" fmla="*/ 0 w 78"/>
              <a:gd name="T25" fmla="*/ 10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0" y="102"/>
                </a:moveTo>
                <a:lnTo>
                  <a:pt x="0" y="0"/>
                </a:lnTo>
                <a:lnTo>
                  <a:pt x="77" y="0"/>
                </a:lnTo>
                <a:lnTo>
                  <a:pt x="77" y="18"/>
                </a:lnTo>
                <a:lnTo>
                  <a:pt x="21" y="18"/>
                </a:lnTo>
                <a:lnTo>
                  <a:pt x="21" y="40"/>
                </a:lnTo>
                <a:lnTo>
                  <a:pt x="72" y="40"/>
                </a:lnTo>
                <a:lnTo>
                  <a:pt x="72" y="58"/>
                </a:lnTo>
                <a:lnTo>
                  <a:pt x="21" y="58"/>
                </a:lnTo>
                <a:lnTo>
                  <a:pt x="21" y="85"/>
                </a:lnTo>
                <a:lnTo>
                  <a:pt x="78" y="85"/>
                </a:lnTo>
                <a:lnTo>
                  <a:pt x="78" y="102"/>
                </a:lnTo>
                <a:lnTo>
                  <a:pt x="0" y="10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3" name="Freeform 186"/>
          <p:cNvSpPr>
            <a:spLocks/>
          </p:cNvSpPr>
          <p:nvPr/>
        </p:nvSpPr>
        <p:spPr bwMode="auto">
          <a:xfrm>
            <a:off x="1746250" y="4935538"/>
            <a:ext cx="115888" cy="158750"/>
          </a:xfrm>
          <a:custGeom>
            <a:avLst/>
            <a:gdLst>
              <a:gd name="T0" fmla="*/ 0 w 73"/>
              <a:gd name="T1" fmla="*/ 100 h 100"/>
              <a:gd name="T2" fmla="*/ 0 w 73"/>
              <a:gd name="T3" fmla="*/ 0 h 100"/>
              <a:gd name="T4" fmla="*/ 21 w 73"/>
              <a:gd name="T5" fmla="*/ 0 h 100"/>
              <a:gd name="T6" fmla="*/ 21 w 73"/>
              <a:gd name="T7" fmla="*/ 83 h 100"/>
              <a:gd name="T8" fmla="*/ 73 w 73"/>
              <a:gd name="T9" fmla="*/ 83 h 100"/>
              <a:gd name="T10" fmla="*/ 73 w 73"/>
              <a:gd name="T11" fmla="*/ 100 h 100"/>
              <a:gd name="T12" fmla="*/ 0 w 73"/>
              <a:gd name="T13" fmla="*/ 100 h 100"/>
              <a:gd name="T14" fmla="*/ 0 60000 65536"/>
              <a:gd name="T15" fmla="*/ 0 60000 65536"/>
              <a:gd name="T16" fmla="*/ 0 60000 65536"/>
              <a:gd name="T17" fmla="*/ 0 60000 65536"/>
              <a:gd name="T18" fmla="*/ 0 60000 65536"/>
              <a:gd name="T19" fmla="*/ 0 60000 65536"/>
              <a:gd name="T20" fmla="*/ 0 60000 65536"/>
              <a:gd name="T21" fmla="*/ 0 w 73"/>
              <a:gd name="T22" fmla="*/ 0 h 100"/>
              <a:gd name="T23" fmla="*/ 73 w 73"/>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100">
                <a:moveTo>
                  <a:pt x="0" y="100"/>
                </a:moveTo>
                <a:lnTo>
                  <a:pt x="0" y="0"/>
                </a:lnTo>
                <a:lnTo>
                  <a:pt x="21" y="0"/>
                </a:lnTo>
                <a:lnTo>
                  <a:pt x="21" y="83"/>
                </a:lnTo>
                <a:lnTo>
                  <a:pt x="73" y="83"/>
                </a:lnTo>
                <a:lnTo>
                  <a:pt x="73" y="100"/>
                </a:lnTo>
                <a:lnTo>
                  <a:pt x="0" y="100"/>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4" name="Freeform 187"/>
          <p:cNvSpPr>
            <a:spLocks noEditPoints="1"/>
          </p:cNvSpPr>
          <p:nvPr/>
        </p:nvSpPr>
        <p:spPr bwMode="auto">
          <a:xfrm>
            <a:off x="1878013" y="4929188"/>
            <a:ext cx="158750" cy="169862"/>
          </a:xfrm>
          <a:custGeom>
            <a:avLst/>
            <a:gdLst>
              <a:gd name="T0" fmla="*/ 0 w 100"/>
              <a:gd name="T1" fmla="*/ 46 h 107"/>
              <a:gd name="T2" fmla="*/ 2 w 100"/>
              <a:gd name="T3" fmla="*/ 37 h 107"/>
              <a:gd name="T4" fmla="*/ 4 w 100"/>
              <a:gd name="T5" fmla="*/ 28 h 107"/>
              <a:gd name="T6" fmla="*/ 9 w 100"/>
              <a:gd name="T7" fmla="*/ 21 h 107"/>
              <a:gd name="T8" fmla="*/ 12 w 100"/>
              <a:gd name="T9" fmla="*/ 15 h 107"/>
              <a:gd name="T10" fmla="*/ 17 w 100"/>
              <a:gd name="T11" fmla="*/ 10 h 107"/>
              <a:gd name="T12" fmla="*/ 24 w 100"/>
              <a:gd name="T13" fmla="*/ 6 h 107"/>
              <a:gd name="T14" fmla="*/ 31 w 100"/>
              <a:gd name="T15" fmla="*/ 4 h 107"/>
              <a:gd name="T16" fmla="*/ 40 w 100"/>
              <a:gd name="T17" fmla="*/ 1 h 107"/>
              <a:gd name="T18" fmla="*/ 49 w 100"/>
              <a:gd name="T19" fmla="*/ 0 h 107"/>
              <a:gd name="T20" fmla="*/ 61 w 100"/>
              <a:gd name="T21" fmla="*/ 1 h 107"/>
              <a:gd name="T22" fmla="*/ 70 w 100"/>
              <a:gd name="T23" fmla="*/ 4 h 107"/>
              <a:gd name="T24" fmla="*/ 79 w 100"/>
              <a:gd name="T25" fmla="*/ 8 h 107"/>
              <a:gd name="T26" fmla="*/ 87 w 100"/>
              <a:gd name="T27" fmla="*/ 15 h 107"/>
              <a:gd name="T28" fmla="*/ 93 w 100"/>
              <a:gd name="T29" fmla="*/ 23 h 107"/>
              <a:gd name="T30" fmla="*/ 96 w 100"/>
              <a:gd name="T31" fmla="*/ 32 h 107"/>
              <a:gd name="T32" fmla="*/ 98 w 100"/>
              <a:gd name="T33" fmla="*/ 44 h 107"/>
              <a:gd name="T34" fmla="*/ 100 w 100"/>
              <a:gd name="T35" fmla="*/ 55 h 107"/>
              <a:gd name="T36" fmla="*/ 98 w 100"/>
              <a:gd name="T37" fmla="*/ 67 h 107"/>
              <a:gd name="T38" fmla="*/ 96 w 100"/>
              <a:gd name="T39" fmla="*/ 77 h 107"/>
              <a:gd name="T40" fmla="*/ 92 w 100"/>
              <a:gd name="T41" fmla="*/ 86 h 107"/>
              <a:gd name="T42" fmla="*/ 85 w 100"/>
              <a:gd name="T43" fmla="*/ 93 h 107"/>
              <a:gd name="T44" fmla="*/ 77 w 100"/>
              <a:gd name="T45" fmla="*/ 100 h 107"/>
              <a:gd name="T46" fmla="*/ 67 w 100"/>
              <a:gd name="T47" fmla="*/ 104 h 107"/>
              <a:gd name="T48" fmla="*/ 58 w 100"/>
              <a:gd name="T49" fmla="*/ 106 h 107"/>
              <a:gd name="T50" fmla="*/ 47 w 100"/>
              <a:gd name="T51" fmla="*/ 107 h 107"/>
              <a:gd name="T52" fmla="*/ 37 w 100"/>
              <a:gd name="T53" fmla="*/ 106 h 107"/>
              <a:gd name="T54" fmla="*/ 27 w 100"/>
              <a:gd name="T55" fmla="*/ 102 h 107"/>
              <a:gd name="T56" fmla="*/ 18 w 100"/>
              <a:gd name="T57" fmla="*/ 96 h 107"/>
              <a:gd name="T58" fmla="*/ 11 w 100"/>
              <a:gd name="T59" fmla="*/ 89 h 107"/>
              <a:gd name="T60" fmla="*/ 6 w 100"/>
              <a:gd name="T61" fmla="*/ 81 h 107"/>
              <a:gd name="T62" fmla="*/ 2 w 100"/>
              <a:gd name="T63" fmla="*/ 72 h 107"/>
              <a:gd name="T64" fmla="*/ 0 w 100"/>
              <a:gd name="T65" fmla="*/ 62 h 107"/>
              <a:gd name="T66" fmla="*/ 22 w 100"/>
              <a:gd name="T67" fmla="*/ 56 h 107"/>
              <a:gd name="T68" fmla="*/ 23 w 100"/>
              <a:gd name="T69" fmla="*/ 65 h 107"/>
              <a:gd name="T70" fmla="*/ 25 w 100"/>
              <a:gd name="T71" fmla="*/ 75 h 107"/>
              <a:gd name="T72" fmla="*/ 31 w 100"/>
              <a:gd name="T73" fmla="*/ 81 h 107"/>
              <a:gd name="T74" fmla="*/ 37 w 100"/>
              <a:gd name="T75" fmla="*/ 86 h 107"/>
              <a:gd name="T76" fmla="*/ 45 w 100"/>
              <a:gd name="T77" fmla="*/ 88 h 107"/>
              <a:gd name="T78" fmla="*/ 54 w 100"/>
              <a:gd name="T79" fmla="*/ 88 h 107"/>
              <a:gd name="T80" fmla="*/ 62 w 100"/>
              <a:gd name="T81" fmla="*/ 86 h 107"/>
              <a:gd name="T82" fmla="*/ 70 w 100"/>
              <a:gd name="T83" fmla="*/ 80 h 107"/>
              <a:gd name="T84" fmla="*/ 74 w 100"/>
              <a:gd name="T85" fmla="*/ 72 h 107"/>
              <a:gd name="T86" fmla="*/ 77 w 100"/>
              <a:gd name="T87" fmla="*/ 64 h 107"/>
              <a:gd name="T88" fmla="*/ 78 w 100"/>
              <a:gd name="T89" fmla="*/ 55 h 107"/>
              <a:gd name="T90" fmla="*/ 78 w 100"/>
              <a:gd name="T91" fmla="*/ 46 h 107"/>
              <a:gd name="T92" fmla="*/ 76 w 100"/>
              <a:gd name="T93" fmla="*/ 37 h 107"/>
              <a:gd name="T94" fmla="*/ 72 w 100"/>
              <a:gd name="T95" fmla="*/ 29 h 107"/>
              <a:gd name="T96" fmla="*/ 65 w 100"/>
              <a:gd name="T97" fmla="*/ 23 h 107"/>
              <a:gd name="T98" fmla="*/ 57 w 100"/>
              <a:gd name="T99" fmla="*/ 20 h 107"/>
              <a:gd name="T100" fmla="*/ 49 w 100"/>
              <a:gd name="T101" fmla="*/ 18 h 107"/>
              <a:gd name="T102" fmla="*/ 40 w 100"/>
              <a:gd name="T103" fmla="*/ 20 h 107"/>
              <a:gd name="T104" fmla="*/ 33 w 100"/>
              <a:gd name="T105" fmla="*/ 23 h 107"/>
              <a:gd name="T106" fmla="*/ 26 w 100"/>
              <a:gd name="T107" fmla="*/ 32 h 107"/>
              <a:gd name="T108" fmla="*/ 23 w 100"/>
              <a:gd name="T109" fmla="*/ 39 h 107"/>
              <a:gd name="T110" fmla="*/ 22 w 100"/>
              <a:gd name="T111" fmla="*/ 48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
              <a:gd name="T169" fmla="*/ 0 h 107"/>
              <a:gd name="T170" fmla="*/ 100 w 100"/>
              <a:gd name="T171" fmla="*/ 107 h 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 h="107">
                <a:moveTo>
                  <a:pt x="0" y="54"/>
                </a:moveTo>
                <a:lnTo>
                  <a:pt x="0" y="53"/>
                </a:lnTo>
                <a:lnTo>
                  <a:pt x="0" y="52"/>
                </a:lnTo>
                <a:lnTo>
                  <a:pt x="0" y="51"/>
                </a:lnTo>
                <a:lnTo>
                  <a:pt x="0" y="49"/>
                </a:lnTo>
                <a:lnTo>
                  <a:pt x="0" y="48"/>
                </a:lnTo>
                <a:lnTo>
                  <a:pt x="0" y="47"/>
                </a:lnTo>
                <a:lnTo>
                  <a:pt x="0" y="46"/>
                </a:lnTo>
                <a:lnTo>
                  <a:pt x="1" y="45"/>
                </a:lnTo>
                <a:lnTo>
                  <a:pt x="1" y="44"/>
                </a:lnTo>
                <a:lnTo>
                  <a:pt x="1" y="42"/>
                </a:lnTo>
                <a:lnTo>
                  <a:pt x="1" y="41"/>
                </a:lnTo>
                <a:lnTo>
                  <a:pt x="1" y="40"/>
                </a:lnTo>
                <a:lnTo>
                  <a:pt x="1" y="39"/>
                </a:lnTo>
                <a:lnTo>
                  <a:pt x="1" y="38"/>
                </a:lnTo>
                <a:lnTo>
                  <a:pt x="2" y="37"/>
                </a:lnTo>
                <a:lnTo>
                  <a:pt x="2" y="36"/>
                </a:lnTo>
                <a:lnTo>
                  <a:pt x="2" y="34"/>
                </a:lnTo>
                <a:lnTo>
                  <a:pt x="2" y="33"/>
                </a:lnTo>
                <a:lnTo>
                  <a:pt x="3" y="32"/>
                </a:lnTo>
                <a:lnTo>
                  <a:pt x="3" y="31"/>
                </a:lnTo>
                <a:lnTo>
                  <a:pt x="3" y="30"/>
                </a:lnTo>
                <a:lnTo>
                  <a:pt x="4" y="29"/>
                </a:lnTo>
                <a:lnTo>
                  <a:pt x="4" y="28"/>
                </a:lnTo>
                <a:lnTo>
                  <a:pt x="6" y="26"/>
                </a:lnTo>
                <a:lnTo>
                  <a:pt x="6" y="25"/>
                </a:lnTo>
                <a:lnTo>
                  <a:pt x="7" y="24"/>
                </a:lnTo>
                <a:lnTo>
                  <a:pt x="7" y="23"/>
                </a:lnTo>
                <a:lnTo>
                  <a:pt x="8" y="23"/>
                </a:lnTo>
                <a:lnTo>
                  <a:pt x="8" y="22"/>
                </a:lnTo>
                <a:lnTo>
                  <a:pt x="8" y="21"/>
                </a:lnTo>
                <a:lnTo>
                  <a:pt x="9" y="21"/>
                </a:lnTo>
                <a:lnTo>
                  <a:pt x="9" y="20"/>
                </a:lnTo>
                <a:lnTo>
                  <a:pt x="10" y="20"/>
                </a:lnTo>
                <a:lnTo>
                  <a:pt x="10" y="18"/>
                </a:lnTo>
                <a:lnTo>
                  <a:pt x="10" y="17"/>
                </a:lnTo>
                <a:lnTo>
                  <a:pt x="11" y="17"/>
                </a:lnTo>
                <a:lnTo>
                  <a:pt x="11" y="16"/>
                </a:lnTo>
                <a:lnTo>
                  <a:pt x="12" y="16"/>
                </a:lnTo>
                <a:lnTo>
                  <a:pt x="12" y="15"/>
                </a:lnTo>
                <a:lnTo>
                  <a:pt x="14" y="15"/>
                </a:lnTo>
                <a:lnTo>
                  <a:pt x="14" y="14"/>
                </a:lnTo>
                <a:lnTo>
                  <a:pt x="15" y="14"/>
                </a:lnTo>
                <a:lnTo>
                  <a:pt x="15" y="13"/>
                </a:lnTo>
                <a:lnTo>
                  <a:pt x="16" y="13"/>
                </a:lnTo>
                <a:lnTo>
                  <a:pt x="16" y="12"/>
                </a:lnTo>
                <a:lnTo>
                  <a:pt x="17" y="12"/>
                </a:lnTo>
                <a:lnTo>
                  <a:pt x="17" y="10"/>
                </a:lnTo>
                <a:lnTo>
                  <a:pt x="18" y="10"/>
                </a:lnTo>
                <a:lnTo>
                  <a:pt x="19" y="9"/>
                </a:lnTo>
                <a:lnTo>
                  <a:pt x="21" y="8"/>
                </a:lnTo>
                <a:lnTo>
                  <a:pt x="22" y="8"/>
                </a:lnTo>
                <a:lnTo>
                  <a:pt x="22" y="7"/>
                </a:lnTo>
                <a:lnTo>
                  <a:pt x="23" y="7"/>
                </a:lnTo>
                <a:lnTo>
                  <a:pt x="24" y="7"/>
                </a:lnTo>
                <a:lnTo>
                  <a:pt x="24" y="6"/>
                </a:lnTo>
                <a:lnTo>
                  <a:pt x="25" y="6"/>
                </a:lnTo>
                <a:lnTo>
                  <a:pt x="26" y="6"/>
                </a:lnTo>
                <a:lnTo>
                  <a:pt x="26" y="5"/>
                </a:lnTo>
                <a:lnTo>
                  <a:pt x="27" y="5"/>
                </a:lnTo>
                <a:lnTo>
                  <a:pt x="29" y="5"/>
                </a:lnTo>
                <a:lnTo>
                  <a:pt x="29" y="4"/>
                </a:lnTo>
                <a:lnTo>
                  <a:pt x="30" y="4"/>
                </a:lnTo>
                <a:lnTo>
                  <a:pt x="31" y="4"/>
                </a:lnTo>
                <a:lnTo>
                  <a:pt x="32" y="2"/>
                </a:lnTo>
                <a:lnTo>
                  <a:pt x="33" y="2"/>
                </a:lnTo>
                <a:lnTo>
                  <a:pt x="34" y="2"/>
                </a:lnTo>
                <a:lnTo>
                  <a:pt x="35" y="2"/>
                </a:lnTo>
                <a:lnTo>
                  <a:pt x="37" y="1"/>
                </a:lnTo>
                <a:lnTo>
                  <a:pt x="38" y="1"/>
                </a:lnTo>
                <a:lnTo>
                  <a:pt x="39" y="1"/>
                </a:lnTo>
                <a:lnTo>
                  <a:pt x="40" y="1"/>
                </a:lnTo>
                <a:lnTo>
                  <a:pt x="41" y="1"/>
                </a:lnTo>
                <a:lnTo>
                  <a:pt x="42" y="1"/>
                </a:lnTo>
                <a:lnTo>
                  <a:pt x="43" y="1"/>
                </a:lnTo>
                <a:lnTo>
                  <a:pt x="45" y="0"/>
                </a:lnTo>
                <a:lnTo>
                  <a:pt x="46" y="0"/>
                </a:lnTo>
                <a:lnTo>
                  <a:pt x="47" y="0"/>
                </a:lnTo>
                <a:lnTo>
                  <a:pt x="48" y="0"/>
                </a:lnTo>
                <a:lnTo>
                  <a:pt x="49" y="0"/>
                </a:lnTo>
                <a:lnTo>
                  <a:pt x="51" y="0"/>
                </a:lnTo>
                <a:lnTo>
                  <a:pt x="53" y="0"/>
                </a:lnTo>
                <a:lnTo>
                  <a:pt x="54" y="0"/>
                </a:lnTo>
                <a:lnTo>
                  <a:pt x="55" y="1"/>
                </a:lnTo>
                <a:lnTo>
                  <a:pt x="56" y="1"/>
                </a:lnTo>
                <a:lnTo>
                  <a:pt x="58" y="1"/>
                </a:lnTo>
                <a:lnTo>
                  <a:pt x="59" y="1"/>
                </a:lnTo>
                <a:lnTo>
                  <a:pt x="61" y="1"/>
                </a:lnTo>
                <a:lnTo>
                  <a:pt x="62" y="1"/>
                </a:lnTo>
                <a:lnTo>
                  <a:pt x="63" y="2"/>
                </a:lnTo>
                <a:lnTo>
                  <a:pt x="64" y="2"/>
                </a:lnTo>
                <a:lnTo>
                  <a:pt x="65" y="2"/>
                </a:lnTo>
                <a:lnTo>
                  <a:pt x="66" y="2"/>
                </a:lnTo>
                <a:lnTo>
                  <a:pt x="67" y="4"/>
                </a:lnTo>
                <a:lnTo>
                  <a:pt x="69" y="4"/>
                </a:lnTo>
                <a:lnTo>
                  <a:pt x="70" y="4"/>
                </a:lnTo>
                <a:lnTo>
                  <a:pt x="71" y="5"/>
                </a:lnTo>
                <a:lnTo>
                  <a:pt x="72" y="5"/>
                </a:lnTo>
                <a:lnTo>
                  <a:pt x="73" y="6"/>
                </a:lnTo>
                <a:lnTo>
                  <a:pt x="74" y="6"/>
                </a:lnTo>
                <a:lnTo>
                  <a:pt x="76" y="7"/>
                </a:lnTo>
                <a:lnTo>
                  <a:pt x="77" y="7"/>
                </a:lnTo>
                <a:lnTo>
                  <a:pt x="78" y="8"/>
                </a:lnTo>
                <a:lnTo>
                  <a:pt x="79" y="8"/>
                </a:lnTo>
                <a:lnTo>
                  <a:pt x="80" y="9"/>
                </a:lnTo>
                <a:lnTo>
                  <a:pt x="81" y="10"/>
                </a:lnTo>
                <a:lnTo>
                  <a:pt x="82" y="12"/>
                </a:lnTo>
                <a:lnTo>
                  <a:pt x="84" y="12"/>
                </a:lnTo>
                <a:lnTo>
                  <a:pt x="85" y="13"/>
                </a:lnTo>
                <a:lnTo>
                  <a:pt x="85" y="14"/>
                </a:lnTo>
                <a:lnTo>
                  <a:pt x="86" y="15"/>
                </a:lnTo>
                <a:lnTo>
                  <a:pt x="87" y="15"/>
                </a:lnTo>
                <a:lnTo>
                  <a:pt x="88" y="16"/>
                </a:lnTo>
                <a:lnTo>
                  <a:pt x="88" y="17"/>
                </a:lnTo>
                <a:lnTo>
                  <a:pt x="89" y="18"/>
                </a:lnTo>
                <a:lnTo>
                  <a:pt x="90" y="20"/>
                </a:lnTo>
                <a:lnTo>
                  <a:pt x="90" y="21"/>
                </a:lnTo>
                <a:lnTo>
                  <a:pt x="92" y="21"/>
                </a:lnTo>
                <a:lnTo>
                  <a:pt x="92" y="22"/>
                </a:lnTo>
                <a:lnTo>
                  <a:pt x="93" y="23"/>
                </a:lnTo>
                <a:lnTo>
                  <a:pt x="93" y="24"/>
                </a:lnTo>
                <a:lnTo>
                  <a:pt x="94" y="25"/>
                </a:lnTo>
                <a:lnTo>
                  <a:pt x="94" y="26"/>
                </a:lnTo>
                <a:lnTo>
                  <a:pt x="95" y="28"/>
                </a:lnTo>
                <a:lnTo>
                  <a:pt x="95" y="29"/>
                </a:lnTo>
                <a:lnTo>
                  <a:pt x="96" y="30"/>
                </a:lnTo>
                <a:lnTo>
                  <a:pt x="96" y="31"/>
                </a:lnTo>
                <a:lnTo>
                  <a:pt x="96" y="32"/>
                </a:lnTo>
                <a:lnTo>
                  <a:pt x="97" y="33"/>
                </a:lnTo>
                <a:lnTo>
                  <a:pt x="97" y="36"/>
                </a:lnTo>
                <a:lnTo>
                  <a:pt x="97" y="37"/>
                </a:lnTo>
                <a:lnTo>
                  <a:pt x="98" y="38"/>
                </a:lnTo>
                <a:lnTo>
                  <a:pt x="98" y="39"/>
                </a:lnTo>
                <a:lnTo>
                  <a:pt x="98" y="40"/>
                </a:lnTo>
                <a:lnTo>
                  <a:pt x="98" y="41"/>
                </a:lnTo>
                <a:lnTo>
                  <a:pt x="98" y="44"/>
                </a:lnTo>
                <a:lnTo>
                  <a:pt x="100" y="45"/>
                </a:lnTo>
                <a:lnTo>
                  <a:pt x="100" y="46"/>
                </a:lnTo>
                <a:lnTo>
                  <a:pt x="100" y="47"/>
                </a:lnTo>
                <a:lnTo>
                  <a:pt x="100" y="49"/>
                </a:lnTo>
                <a:lnTo>
                  <a:pt x="100" y="51"/>
                </a:lnTo>
                <a:lnTo>
                  <a:pt x="100" y="52"/>
                </a:lnTo>
                <a:lnTo>
                  <a:pt x="100" y="54"/>
                </a:lnTo>
                <a:lnTo>
                  <a:pt x="100" y="55"/>
                </a:lnTo>
                <a:lnTo>
                  <a:pt x="100" y="56"/>
                </a:lnTo>
                <a:lnTo>
                  <a:pt x="100" y="59"/>
                </a:lnTo>
                <a:lnTo>
                  <a:pt x="100" y="60"/>
                </a:lnTo>
                <a:lnTo>
                  <a:pt x="100" y="61"/>
                </a:lnTo>
                <a:lnTo>
                  <a:pt x="100" y="63"/>
                </a:lnTo>
                <a:lnTo>
                  <a:pt x="98" y="64"/>
                </a:lnTo>
                <a:lnTo>
                  <a:pt x="98" y="65"/>
                </a:lnTo>
                <a:lnTo>
                  <a:pt x="98" y="67"/>
                </a:lnTo>
                <a:lnTo>
                  <a:pt x="98" y="68"/>
                </a:lnTo>
                <a:lnTo>
                  <a:pt x="98" y="70"/>
                </a:lnTo>
                <a:lnTo>
                  <a:pt x="97" y="71"/>
                </a:lnTo>
                <a:lnTo>
                  <a:pt x="97" y="72"/>
                </a:lnTo>
                <a:lnTo>
                  <a:pt x="97" y="73"/>
                </a:lnTo>
                <a:lnTo>
                  <a:pt x="96" y="75"/>
                </a:lnTo>
                <a:lnTo>
                  <a:pt x="96" y="76"/>
                </a:lnTo>
                <a:lnTo>
                  <a:pt x="96" y="77"/>
                </a:lnTo>
                <a:lnTo>
                  <a:pt x="95" y="78"/>
                </a:lnTo>
                <a:lnTo>
                  <a:pt x="95" y="79"/>
                </a:lnTo>
                <a:lnTo>
                  <a:pt x="94" y="80"/>
                </a:lnTo>
                <a:lnTo>
                  <a:pt x="94" y="81"/>
                </a:lnTo>
                <a:lnTo>
                  <a:pt x="93" y="83"/>
                </a:lnTo>
                <a:lnTo>
                  <a:pt x="93" y="84"/>
                </a:lnTo>
                <a:lnTo>
                  <a:pt x="92" y="85"/>
                </a:lnTo>
                <a:lnTo>
                  <a:pt x="92" y="86"/>
                </a:lnTo>
                <a:lnTo>
                  <a:pt x="90" y="87"/>
                </a:lnTo>
                <a:lnTo>
                  <a:pt x="90" y="88"/>
                </a:lnTo>
                <a:lnTo>
                  <a:pt x="89" y="88"/>
                </a:lnTo>
                <a:lnTo>
                  <a:pt x="88" y="89"/>
                </a:lnTo>
                <a:lnTo>
                  <a:pt x="88" y="91"/>
                </a:lnTo>
                <a:lnTo>
                  <a:pt x="87" y="92"/>
                </a:lnTo>
                <a:lnTo>
                  <a:pt x="86" y="93"/>
                </a:lnTo>
                <a:lnTo>
                  <a:pt x="85" y="93"/>
                </a:lnTo>
                <a:lnTo>
                  <a:pt x="85" y="94"/>
                </a:lnTo>
                <a:lnTo>
                  <a:pt x="84" y="95"/>
                </a:lnTo>
                <a:lnTo>
                  <a:pt x="82" y="96"/>
                </a:lnTo>
                <a:lnTo>
                  <a:pt x="81" y="96"/>
                </a:lnTo>
                <a:lnTo>
                  <a:pt x="80" y="97"/>
                </a:lnTo>
                <a:lnTo>
                  <a:pt x="79" y="99"/>
                </a:lnTo>
                <a:lnTo>
                  <a:pt x="78" y="100"/>
                </a:lnTo>
                <a:lnTo>
                  <a:pt x="77" y="100"/>
                </a:lnTo>
                <a:lnTo>
                  <a:pt x="76" y="101"/>
                </a:lnTo>
                <a:lnTo>
                  <a:pt x="74" y="101"/>
                </a:lnTo>
                <a:lnTo>
                  <a:pt x="73" y="102"/>
                </a:lnTo>
                <a:lnTo>
                  <a:pt x="72" y="102"/>
                </a:lnTo>
                <a:lnTo>
                  <a:pt x="71" y="102"/>
                </a:lnTo>
                <a:lnTo>
                  <a:pt x="70" y="103"/>
                </a:lnTo>
                <a:lnTo>
                  <a:pt x="69" y="103"/>
                </a:lnTo>
                <a:lnTo>
                  <a:pt x="67" y="104"/>
                </a:lnTo>
                <a:lnTo>
                  <a:pt x="66" y="104"/>
                </a:lnTo>
                <a:lnTo>
                  <a:pt x="65" y="104"/>
                </a:lnTo>
                <a:lnTo>
                  <a:pt x="64" y="104"/>
                </a:lnTo>
                <a:lnTo>
                  <a:pt x="63" y="106"/>
                </a:lnTo>
                <a:lnTo>
                  <a:pt x="62" y="106"/>
                </a:lnTo>
                <a:lnTo>
                  <a:pt x="61" y="106"/>
                </a:lnTo>
                <a:lnTo>
                  <a:pt x="59" y="106"/>
                </a:lnTo>
                <a:lnTo>
                  <a:pt x="58" y="106"/>
                </a:lnTo>
                <a:lnTo>
                  <a:pt x="57" y="107"/>
                </a:lnTo>
                <a:lnTo>
                  <a:pt x="55" y="107"/>
                </a:lnTo>
                <a:lnTo>
                  <a:pt x="54" y="107"/>
                </a:lnTo>
                <a:lnTo>
                  <a:pt x="53" y="107"/>
                </a:lnTo>
                <a:lnTo>
                  <a:pt x="51" y="107"/>
                </a:lnTo>
                <a:lnTo>
                  <a:pt x="50" y="107"/>
                </a:lnTo>
                <a:lnTo>
                  <a:pt x="48" y="107"/>
                </a:lnTo>
                <a:lnTo>
                  <a:pt x="47" y="107"/>
                </a:lnTo>
                <a:lnTo>
                  <a:pt x="46" y="107"/>
                </a:lnTo>
                <a:lnTo>
                  <a:pt x="45" y="107"/>
                </a:lnTo>
                <a:lnTo>
                  <a:pt x="43" y="107"/>
                </a:lnTo>
                <a:lnTo>
                  <a:pt x="41" y="106"/>
                </a:lnTo>
                <a:lnTo>
                  <a:pt x="40" y="106"/>
                </a:lnTo>
                <a:lnTo>
                  <a:pt x="39" y="106"/>
                </a:lnTo>
                <a:lnTo>
                  <a:pt x="38" y="106"/>
                </a:lnTo>
                <a:lnTo>
                  <a:pt x="37" y="106"/>
                </a:lnTo>
                <a:lnTo>
                  <a:pt x="35" y="104"/>
                </a:lnTo>
                <a:lnTo>
                  <a:pt x="34" y="104"/>
                </a:lnTo>
                <a:lnTo>
                  <a:pt x="33" y="104"/>
                </a:lnTo>
                <a:lnTo>
                  <a:pt x="32" y="104"/>
                </a:lnTo>
                <a:lnTo>
                  <a:pt x="31" y="103"/>
                </a:lnTo>
                <a:lnTo>
                  <a:pt x="30" y="103"/>
                </a:lnTo>
                <a:lnTo>
                  <a:pt x="29" y="102"/>
                </a:lnTo>
                <a:lnTo>
                  <a:pt x="27" y="102"/>
                </a:lnTo>
                <a:lnTo>
                  <a:pt x="26" y="102"/>
                </a:lnTo>
                <a:lnTo>
                  <a:pt x="25" y="101"/>
                </a:lnTo>
                <a:lnTo>
                  <a:pt x="24" y="101"/>
                </a:lnTo>
                <a:lnTo>
                  <a:pt x="23" y="100"/>
                </a:lnTo>
                <a:lnTo>
                  <a:pt x="22" y="100"/>
                </a:lnTo>
                <a:lnTo>
                  <a:pt x="21" y="99"/>
                </a:lnTo>
                <a:lnTo>
                  <a:pt x="19" y="97"/>
                </a:lnTo>
                <a:lnTo>
                  <a:pt x="18" y="96"/>
                </a:lnTo>
                <a:lnTo>
                  <a:pt x="17" y="96"/>
                </a:lnTo>
                <a:lnTo>
                  <a:pt x="16" y="95"/>
                </a:lnTo>
                <a:lnTo>
                  <a:pt x="15" y="94"/>
                </a:lnTo>
                <a:lnTo>
                  <a:pt x="15" y="93"/>
                </a:lnTo>
                <a:lnTo>
                  <a:pt x="14" y="93"/>
                </a:lnTo>
                <a:lnTo>
                  <a:pt x="12" y="92"/>
                </a:lnTo>
                <a:lnTo>
                  <a:pt x="12" y="91"/>
                </a:lnTo>
                <a:lnTo>
                  <a:pt x="11" y="89"/>
                </a:lnTo>
                <a:lnTo>
                  <a:pt x="10" y="89"/>
                </a:lnTo>
                <a:lnTo>
                  <a:pt x="10" y="88"/>
                </a:lnTo>
                <a:lnTo>
                  <a:pt x="9" y="87"/>
                </a:lnTo>
                <a:lnTo>
                  <a:pt x="8" y="86"/>
                </a:lnTo>
                <a:lnTo>
                  <a:pt x="8" y="85"/>
                </a:lnTo>
                <a:lnTo>
                  <a:pt x="7" y="84"/>
                </a:lnTo>
                <a:lnTo>
                  <a:pt x="7" y="83"/>
                </a:lnTo>
                <a:lnTo>
                  <a:pt x="6" y="81"/>
                </a:lnTo>
                <a:lnTo>
                  <a:pt x="6" y="80"/>
                </a:lnTo>
                <a:lnTo>
                  <a:pt x="4" y="79"/>
                </a:lnTo>
                <a:lnTo>
                  <a:pt x="4" y="78"/>
                </a:lnTo>
                <a:lnTo>
                  <a:pt x="3" y="77"/>
                </a:lnTo>
                <a:lnTo>
                  <a:pt x="3" y="76"/>
                </a:lnTo>
                <a:lnTo>
                  <a:pt x="3" y="75"/>
                </a:lnTo>
                <a:lnTo>
                  <a:pt x="2" y="73"/>
                </a:lnTo>
                <a:lnTo>
                  <a:pt x="2" y="72"/>
                </a:lnTo>
                <a:lnTo>
                  <a:pt x="2" y="71"/>
                </a:lnTo>
                <a:lnTo>
                  <a:pt x="2" y="70"/>
                </a:lnTo>
                <a:lnTo>
                  <a:pt x="1" y="69"/>
                </a:lnTo>
                <a:lnTo>
                  <a:pt x="1" y="67"/>
                </a:lnTo>
                <a:lnTo>
                  <a:pt x="1" y="65"/>
                </a:lnTo>
                <a:lnTo>
                  <a:pt x="1" y="64"/>
                </a:lnTo>
                <a:lnTo>
                  <a:pt x="1" y="63"/>
                </a:lnTo>
                <a:lnTo>
                  <a:pt x="0" y="62"/>
                </a:lnTo>
                <a:lnTo>
                  <a:pt x="0" y="60"/>
                </a:lnTo>
                <a:lnTo>
                  <a:pt x="0" y="59"/>
                </a:lnTo>
                <a:lnTo>
                  <a:pt x="0" y="57"/>
                </a:lnTo>
                <a:lnTo>
                  <a:pt x="0" y="55"/>
                </a:lnTo>
                <a:lnTo>
                  <a:pt x="0" y="54"/>
                </a:lnTo>
                <a:close/>
                <a:moveTo>
                  <a:pt x="22" y="54"/>
                </a:moveTo>
                <a:lnTo>
                  <a:pt x="22" y="55"/>
                </a:lnTo>
                <a:lnTo>
                  <a:pt x="22" y="56"/>
                </a:lnTo>
                <a:lnTo>
                  <a:pt x="22" y="57"/>
                </a:lnTo>
                <a:lnTo>
                  <a:pt x="22" y="59"/>
                </a:lnTo>
                <a:lnTo>
                  <a:pt x="22" y="60"/>
                </a:lnTo>
                <a:lnTo>
                  <a:pt x="22" y="61"/>
                </a:lnTo>
                <a:lnTo>
                  <a:pt x="22" y="62"/>
                </a:lnTo>
                <a:lnTo>
                  <a:pt x="22" y="63"/>
                </a:lnTo>
                <a:lnTo>
                  <a:pt x="23" y="64"/>
                </a:lnTo>
                <a:lnTo>
                  <a:pt x="23" y="65"/>
                </a:lnTo>
                <a:lnTo>
                  <a:pt x="23" y="67"/>
                </a:lnTo>
                <a:lnTo>
                  <a:pt x="23" y="68"/>
                </a:lnTo>
                <a:lnTo>
                  <a:pt x="24" y="69"/>
                </a:lnTo>
                <a:lnTo>
                  <a:pt x="24" y="70"/>
                </a:lnTo>
                <a:lnTo>
                  <a:pt x="24" y="71"/>
                </a:lnTo>
                <a:lnTo>
                  <a:pt x="25" y="72"/>
                </a:lnTo>
                <a:lnTo>
                  <a:pt x="25" y="73"/>
                </a:lnTo>
                <a:lnTo>
                  <a:pt x="25" y="75"/>
                </a:lnTo>
                <a:lnTo>
                  <a:pt x="26" y="75"/>
                </a:lnTo>
                <a:lnTo>
                  <a:pt x="26" y="76"/>
                </a:lnTo>
                <a:lnTo>
                  <a:pt x="27" y="77"/>
                </a:lnTo>
                <a:lnTo>
                  <a:pt x="27" y="78"/>
                </a:lnTo>
                <a:lnTo>
                  <a:pt x="29" y="78"/>
                </a:lnTo>
                <a:lnTo>
                  <a:pt x="29" y="79"/>
                </a:lnTo>
                <a:lnTo>
                  <a:pt x="30" y="80"/>
                </a:lnTo>
                <a:lnTo>
                  <a:pt x="31" y="81"/>
                </a:lnTo>
                <a:lnTo>
                  <a:pt x="32" y="81"/>
                </a:lnTo>
                <a:lnTo>
                  <a:pt x="32" y="83"/>
                </a:lnTo>
                <a:lnTo>
                  <a:pt x="33" y="83"/>
                </a:lnTo>
                <a:lnTo>
                  <a:pt x="33" y="84"/>
                </a:lnTo>
                <a:lnTo>
                  <a:pt x="34" y="84"/>
                </a:lnTo>
                <a:lnTo>
                  <a:pt x="35" y="85"/>
                </a:lnTo>
                <a:lnTo>
                  <a:pt x="37" y="85"/>
                </a:lnTo>
                <a:lnTo>
                  <a:pt x="37" y="86"/>
                </a:lnTo>
                <a:lnTo>
                  <a:pt x="38" y="86"/>
                </a:lnTo>
                <a:lnTo>
                  <a:pt x="39" y="86"/>
                </a:lnTo>
                <a:lnTo>
                  <a:pt x="39" y="87"/>
                </a:lnTo>
                <a:lnTo>
                  <a:pt x="40" y="87"/>
                </a:lnTo>
                <a:lnTo>
                  <a:pt x="41" y="87"/>
                </a:lnTo>
                <a:lnTo>
                  <a:pt x="42" y="88"/>
                </a:lnTo>
                <a:lnTo>
                  <a:pt x="43" y="88"/>
                </a:lnTo>
                <a:lnTo>
                  <a:pt x="45" y="88"/>
                </a:lnTo>
                <a:lnTo>
                  <a:pt x="46" y="88"/>
                </a:lnTo>
                <a:lnTo>
                  <a:pt x="47" y="88"/>
                </a:lnTo>
                <a:lnTo>
                  <a:pt x="48" y="88"/>
                </a:lnTo>
                <a:lnTo>
                  <a:pt x="49" y="88"/>
                </a:lnTo>
                <a:lnTo>
                  <a:pt x="50" y="88"/>
                </a:lnTo>
                <a:lnTo>
                  <a:pt x="51" y="88"/>
                </a:lnTo>
                <a:lnTo>
                  <a:pt x="53" y="88"/>
                </a:lnTo>
                <a:lnTo>
                  <a:pt x="54" y="88"/>
                </a:lnTo>
                <a:lnTo>
                  <a:pt x="55" y="88"/>
                </a:lnTo>
                <a:lnTo>
                  <a:pt x="56" y="88"/>
                </a:lnTo>
                <a:lnTo>
                  <a:pt x="57" y="88"/>
                </a:lnTo>
                <a:lnTo>
                  <a:pt x="58" y="88"/>
                </a:lnTo>
                <a:lnTo>
                  <a:pt x="58" y="87"/>
                </a:lnTo>
                <a:lnTo>
                  <a:pt x="59" y="87"/>
                </a:lnTo>
                <a:lnTo>
                  <a:pt x="61" y="87"/>
                </a:lnTo>
                <a:lnTo>
                  <a:pt x="62" y="86"/>
                </a:lnTo>
                <a:lnTo>
                  <a:pt x="63" y="86"/>
                </a:lnTo>
                <a:lnTo>
                  <a:pt x="64" y="85"/>
                </a:lnTo>
                <a:lnTo>
                  <a:pt x="65" y="85"/>
                </a:lnTo>
                <a:lnTo>
                  <a:pt x="65" y="84"/>
                </a:lnTo>
                <a:lnTo>
                  <a:pt x="66" y="84"/>
                </a:lnTo>
                <a:lnTo>
                  <a:pt x="67" y="83"/>
                </a:lnTo>
                <a:lnTo>
                  <a:pt x="69" y="81"/>
                </a:lnTo>
                <a:lnTo>
                  <a:pt x="70" y="80"/>
                </a:lnTo>
                <a:lnTo>
                  <a:pt x="71" y="79"/>
                </a:lnTo>
                <a:lnTo>
                  <a:pt x="72" y="78"/>
                </a:lnTo>
                <a:lnTo>
                  <a:pt x="72" y="77"/>
                </a:lnTo>
                <a:lnTo>
                  <a:pt x="73" y="76"/>
                </a:lnTo>
                <a:lnTo>
                  <a:pt x="73" y="75"/>
                </a:lnTo>
                <a:lnTo>
                  <a:pt x="74" y="75"/>
                </a:lnTo>
                <a:lnTo>
                  <a:pt x="74" y="73"/>
                </a:lnTo>
                <a:lnTo>
                  <a:pt x="74" y="72"/>
                </a:lnTo>
                <a:lnTo>
                  <a:pt x="76" y="72"/>
                </a:lnTo>
                <a:lnTo>
                  <a:pt x="76" y="71"/>
                </a:lnTo>
                <a:lnTo>
                  <a:pt x="76" y="70"/>
                </a:lnTo>
                <a:lnTo>
                  <a:pt x="77" y="69"/>
                </a:lnTo>
                <a:lnTo>
                  <a:pt x="77" y="68"/>
                </a:lnTo>
                <a:lnTo>
                  <a:pt x="77" y="67"/>
                </a:lnTo>
                <a:lnTo>
                  <a:pt x="77" y="65"/>
                </a:lnTo>
                <a:lnTo>
                  <a:pt x="77" y="64"/>
                </a:lnTo>
                <a:lnTo>
                  <a:pt x="78" y="63"/>
                </a:lnTo>
                <a:lnTo>
                  <a:pt x="78" y="62"/>
                </a:lnTo>
                <a:lnTo>
                  <a:pt x="78" y="61"/>
                </a:lnTo>
                <a:lnTo>
                  <a:pt x="78" y="60"/>
                </a:lnTo>
                <a:lnTo>
                  <a:pt x="78" y="59"/>
                </a:lnTo>
                <a:lnTo>
                  <a:pt x="78" y="57"/>
                </a:lnTo>
                <a:lnTo>
                  <a:pt x="78" y="56"/>
                </a:lnTo>
                <a:lnTo>
                  <a:pt x="78" y="55"/>
                </a:lnTo>
                <a:lnTo>
                  <a:pt x="78" y="54"/>
                </a:lnTo>
                <a:lnTo>
                  <a:pt x="78" y="53"/>
                </a:lnTo>
                <a:lnTo>
                  <a:pt x="78" y="52"/>
                </a:lnTo>
                <a:lnTo>
                  <a:pt x="78" y="51"/>
                </a:lnTo>
                <a:lnTo>
                  <a:pt x="78" y="49"/>
                </a:lnTo>
                <a:lnTo>
                  <a:pt x="78" y="48"/>
                </a:lnTo>
                <a:lnTo>
                  <a:pt x="78" y="47"/>
                </a:lnTo>
                <a:lnTo>
                  <a:pt x="78" y="46"/>
                </a:lnTo>
                <a:lnTo>
                  <a:pt x="78" y="45"/>
                </a:lnTo>
                <a:lnTo>
                  <a:pt x="78" y="44"/>
                </a:lnTo>
                <a:lnTo>
                  <a:pt x="78" y="42"/>
                </a:lnTo>
                <a:lnTo>
                  <a:pt x="77" y="41"/>
                </a:lnTo>
                <a:lnTo>
                  <a:pt x="77" y="40"/>
                </a:lnTo>
                <a:lnTo>
                  <a:pt x="77" y="39"/>
                </a:lnTo>
                <a:lnTo>
                  <a:pt x="77" y="38"/>
                </a:lnTo>
                <a:lnTo>
                  <a:pt x="76" y="37"/>
                </a:lnTo>
                <a:lnTo>
                  <a:pt x="76" y="36"/>
                </a:lnTo>
                <a:lnTo>
                  <a:pt x="76" y="34"/>
                </a:lnTo>
                <a:lnTo>
                  <a:pt x="74" y="33"/>
                </a:lnTo>
                <a:lnTo>
                  <a:pt x="74" y="32"/>
                </a:lnTo>
                <a:lnTo>
                  <a:pt x="73" y="31"/>
                </a:lnTo>
                <a:lnTo>
                  <a:pt x="73" y="30"/>
                </a:lnTo>
                <a:lnTo>
                  <a:pt x="72" y="30"/>
                </a:lnTo>
                <a:lnTo>
                  <a:pt x="72" y="29"/>
                </a:lnTo>
                <a:lnTo>
                  <a:pt x="71" y="28"/>
                </a:lnTo>
                <a:lnTo>
                  <a:pt x="71" y="26"/>
                </a:lnTo>
                <a:lnTo>
                  <a:pt x="70" y="26"/>
                </a:lnTo>
                <a:lnTo>
                  <a:pt x="70" y="25"/>
                </a:lnTo>
                <a:lnTo>
                  <a:pt x="69" y="25"/>
                </a:lnTo>
                <a:lnTo>
                  <a:pt x="67" y="24"/>
                </a:lnTo>
                <a:lnTo>
                  <a:pt x="66" y="23"/>
                </a:lnTo>
                <a:lnTo>
                  <a:pt x="65" y="23"/>
                </a:lnTo>
                <a:lnTo>
                  <a:pt x="65" y="22"/>
                </a:lnTo>
                <a:lnTo>
                  <a:pt x="64" y="22"/>
                </a:lnTo>
                <a:lnTo>
                  <a:pt x="63" y="21"/>
                </a:lnTo>
                <a:lnTo>
                  <a:pt x="62" y="21"/>
                </a:lnTo>
                <a:lnTo>
                  <a:pt x="61" y="20"/>
                </a:lnTo>
                <a:lnTo>
                  <a:pt x="59" y="20"/>
                </a:lnTo>
                <a:lnTo>
                  <a:pt x="58" y="20"/>
                </a:lnTo>
                <a:lnTo>
                  <a:pt x="57" y="20"/>
                </a:lnTo>
                <a:lnTo>
                  <a:pt x="57" y="18"/>
                </a:lnTo>
                <a:lnTo>
                  <a:pt x="56" y="18"/>
                </a:lnTo>
                <a:lnTo>
                  <a:pt x="55" y="18"/>
                </a:lnTo>
                <a:lnTo>
                  <a:pt x="54" y="18"/>
                </a:lnTo>
                <a:lnTo>
                  <a:pt x="53" y="18"/>
                </a:lnTo>
                <a:lnTo>
                  <a:pt x="51" y="18"/>
                </a:lnTo>
                <a:lnTo>
                  <a:pt x="50" y="18"/>
                </a:lnTo>
                <a:lnTo>
                  <a:pt x="49" y="18"/>
                </a:lnTo>
                <a:lnTo>
                  <a:pt x="48" y="18"/>
                </a:lnTo>
                <a:lnTo>
                  <a:pt x="47" y="18"/>
                </a:lnTo>
                <a:lnTo>
                  <a:pt x="46" y="18"/>
                </a:lnTo>
                <a:lnTo>
                  <a:pt x="45" y="18"/>
                </a:lnTo>
                <a:lnTo>
                  <a:pt x="43" y="18"/>
                </a:lnTo>
                <a:lnTo>
                  <a:pt x="42" y="20"/>
                </a:lnTo>
                <a:lnTo>
                  <a:pt x="41" y="20"/>
                </a:lnTo>
                <a:lnTo>
                  <a:pt x="40" y="20"/>
                </a:lnTo>
                <a:lnTo>
                  <a:pt x="39" y="20"/>
                </a:lnTo>
                <a:lnTo>
                  <a:pt x="39" y="21"/>
                </a:lnTo>
                <a:lnTo>
                  <a:pt x="38" y="21"/>
                </a:lnTo>
                <a:lnTo>
                  <a:pt x="37" y="21"/>
                </a:lnTo>
                <a:lnTo>
                  <a:pt x="35" y="22"/>
                </a:lnTo>
                <a:lnTo>
                  <a:pt x="34" y="22"/>
                </a:lnTo>
                <a:lnTo>
                  <a:pt x="34" y="23"/>
                </a:lnTo>
                <a:lnTo>
                  <a:pt x="33" y="23"/>
                </a:lnTo>
                <a:lnTo>
                  <a:pt x="32" y="24"/>
                </a:lnTo>
                <a:lnTo>
                  <a:pt x="31" y="25"/>
                </a:lnTo>
                <a:lnTo>
                  <a:pt x="30" y="26"/>
                </a:lnTo>
                <a:lnTo>
                  <a:pt x="29" y="28"/>
                </a:lnTo>
                <a:lnTo>
                  <a:pt x="27" y="29"/>
                </a:lnTo>
                <a:lnTo>
                  <a:pt x="27" y="30"/>
                </a:lnTo>
                <a:lnTo>
                  <a:pt x="26" y="31"/>
                </a:lnTo>
                <a:lnTo>
                  <a:pt x="26" y="32"/>
                </a:lnTo>
                <a:lnTo>
                  <a:pt x="25" y="32"/>
                </a:lnTo>
                <a:lnTo>
                  <a:pt x="25" y="33"/>
                </a:lnTo>
                <a:lnTo>
                  <a:pt x="25" y="34"/>
                </a:lnTo>
                <a:lnTo>
                  <a:pt x="24" y="34"/>
                </a:lnTo>
                <a:lnTo>
                  <a:pt x="24" y="36"/>
                </a:lnTo>
                <a:lnTo>
                  <a:pt x="24" y="37"/>
                </a:lnTo>
                <a:lnTo>
                  <a:pt x="23" y="38"/>
                </a:lnTo>
                <a:lnTo>
                  <a:pt x="23" y="39"/>
                </a:lnTo>
                <a:lnTo>
                  <a:pt x="23" y="40"/>
                </a:lnTo>
                <a:lnTo>
                  <a:pt x="23" y="41"/>
                </a:lnTo>
                <a:lnTo>
                  <a:pt x="23" y="42"/>
                </a:lnTo>
                <a:lnTo>
                  <a:pt x="22" y="44"/>
                </a:lnTo>
                <a:lnTo>
                  <a:pt x="22" y="45"/>
                </a:lnTo>
                <a:lnTo>
                  <a:pt x="22" y="46"/>
                </a:lnTo>
                <a:lnTo>
                  <a:pt x="22" y="47"/>
                </a:lnTo>
                <a:lnTo>
                  <a:pt x="22" y="48"/>
                </a:lnTo>
                <a:lnTo>
                  <a:pt x="22" y="49"/>
                </a:lnTo>
                <a:lnTo>
                  <a:pt x="22" y="51"/>
                </a:lnTo>
                <a:lnTo>
                  <a:pt x="22" y="52"/>
                </a:lnTo>
                <a:lnTo>
                  <a:pt x="22" y="53"/>
                </a:lnTo>
                <a:lnTo>
                  <a:pt x="22" y="54"/>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5" name="Freeform 188"/>
          <p:cNvSpPr>
            <a:spLocks/>
          </p:cNvSpPr>
          <p:nvPr/>
        </p:nvSpPr>
        <p:spPr bwMode="auto">
          <a:xfrm>
            <a:off x="2054225" y="4929188"/>
            <a:ext cx="131763" cy="169862"/>
          </a:xfrm>
          <a:custGeom>
            <a:avLst/>
            <a:gdLst>
              <a:gd name="T0" fmla="*/ 22 w 83"/>
              <a:gd name="T1" fmla="*/ 76 h 107"/>
              <a:gd name="T2" fmla="*/ 25 w 83"/>
              <a:gd name="T3" fmla="*/ 83 h 107"/>
              <a:gd name="T4" fmla="*/ 34 w 83"/>
              <a:gd name="T5" fmla="*/ 88 h 107"/>
              <a:gd name="T6" fmla="*/ 44 w 83"/>
              <a:gd name="T7" fmla="*/ 89 h 107"/>
              <a:gd name="T8" fmla="*/ 52 w 83"/>
              <a:gd name="T9" fmla="*/ 87 h 107"/>
              <a:gd name="T10" fmla="*/ 60 w 83"/>
              <a:gd name="T11" fmla="*/ 83 h 107"/>
              <a:gd name="T12" fmla="*/ 62 w 83"/>
              <a:gd name="T13" fmla="*/ 76 h 107"/>
              <a:gd name="T14" fmla="*/ 60 w 83"/>
              <a:gd name="T15" fmla="*/ 69 h 107"/>
              <a:gd name="T16" fmla="*/ 54 w 83"/>
              <a:gd name="T17" fmla="*/ 65 h 107"/>
              <a:gd name="T18" fmla="*/ 47 w 83"/>
              <a:gd name="T19" fmla="*/ 63 h 107"/>
              <a:gd name="T20" fmla="*/ 39 w 83"/>
              <a:gd name="T21" fmla="*/ 61 h 107"/>
              <a:gd name="T22" fmla="*/ 30 w 83"/>
              <a:gd name="T23" fmla="*/ 59 h 107"/>
              <a:gd name="T24" fmla="*/ 23 w 83"/>
              <a:gd name="T25" fmla="*/ 55 h 107"/>
              <a:gd name="T26" fmla="*/ 15 w 83"/>
              <a:gd name="T27" fmla="*/ 52 h 107"/>
              <a:gd name="T28" fmla="*/ 8 w 83"/>
              <a:gd name="T29" fmla="*/ 45 h 107"/>
              <a:gd name="T30" fmla="*/ 5 w 83"/>
              <a:gd name="T31" fmla="*/ 37 h 107"/>
              <a:gd name="T32" fmla="*/ 3 w 83"/>
              <a:gd name="T33" fmla="*/ 28 h 107"/>
              <a:gd name="T34" fmla="*/ 5 w 83"/>
              <a:gd name="T35" fmla="*/ 20 h 107"/>
              <a:gd name="T36" fmla="*/ 9 w 83"/>
              <a:gd name="T37" fmla="*/ 13 h 107"/>
              <a:gd name="T38" fmla="*/ 14 w 83"/>
              <a:gd name="T39" fmla="*/ 8 h 107"/>
              <a:gd name="T40" fmla="*/ 21 w 83"/>
              <a:gd name="T41" fmla="*/ 4 h 107"/>
              <a:gd name="T42" fmla="*/ 29 w 83"/>
              <a:gd name="T43" fmla="*/ 1 h 107"/>
              <a:gd name="T44" fmla="*/ 38 w 83"/>
              <a:gd name="T45" fmla="*/ 0 h 107"/>
              <a:gd name="T46" fmla="*/ 48 w 83"/>
              <a:gd name="T47" fmla="*/ 1 h 107"/>
              <a:gd name="T48" fmla="*/ 57 w 83"/>
              <a:gd name="T49" fmla="*/ 2 h 107"/>
              <a:gd name="T50" fmla="*/ 67 w 83"/>
              <a:gd name="T51" fmla="*/ 7 h 107"/>
              <a:gd name="T52" fmla="*/ 75 w 83"/>
              <a:gd name="T53" fmla="*/ 15 h 107"/>
              <a:gd name="T54" fmla="*/ 78 w 83"/>
              <a:gd name="T55" fmla="*/ 22 h 107"/>
              <a:gd name="T56" fmla="*/ 80 w 83"/>
              <a:gd name="T57" fmla="*/ 30 h 107"/>
              <a:gd name="T58" fmla="*/ 57 w 83"/>
              <a:gd name="T59" fmla="*/ 28 h 107"/>
              <a:gd name="T60" fmla="*/ 54 w 83"/>
              <a:gd name="T61" fmla="*/ 21 h 107"/>
              <a:gd name="T62" fmla="*/ 45 w 83"/>
              <a:gd name="T63" fmla="*/ 18 h 107"/>
              <a:gd name="T64" fmla="*/ 37 w 83"/>
              <a:gd name="T65" fmla="*/ 17 h 107"/>
              <a:gd name="T66" fmla="*/ 29 w 83"/>
              <a:gd name="T67" fmla="*/ 20 h 107"/>
              <a:gd name="T68" fmla="*/ 23 w 83"/>
              <a:gd name="T69" fmla="*/ 25 h 107"/>
              <a:gd name="T70" fmla="*/ 25 w 83"/>
              <a:gd name="T71" fmla="*/ 32 h 107"/>
              <a:gd name="T72" fmla="*/ 30 w 83"/>
              <a:gd name="T73" fmla="*/ 37 h 107"/>
              <a:gd name="T74" fmla="*/ 38 w 83"/>
              <a:gd name="T75" fmla="*/ 39 h 107"/>
              <a:gd name="T76" fmla="*/ 46 w 83"/>
              <a:gd name="T77" fmla="*/ 41 h 107"/>
              <a:gd name="T78" fmla="*/ 55 w 83"/>
              <a:gd name="T79" fmla="*/ 44 h 107"/>
              <a:gd name="T80" fmla="*/ 64 w 83"/>
              <a:gd name="T81" fmla="*/ 46 h 107"/>
              <a:gd name="T82" fmla="*/ 70 w 83"/>
              <a:gd name="T83" fmla="*/ 49 h 107"/>
              <a:gd name="T84" fmla="*/ 75 w 83"/>
              <a:gd name="T85" fmla="*/ 54 h 107"/>
              <a:gd name="T86" fmla="*/ 79 w 83"/>
              <a:gd name="T87" fmla="*/ 60 h 107"/>
              <a:gd name="T88" fmla="*/ 83 w 83"/>
              <a:gd name="T89" fmla="*/ 69 h 107"/>
              <a:gd name="T90" fmla="*/ 83 w 83"/>
              <a:gd name="T91" fmla="*/ 78 h 107"/>
              <a:gd name="T92" fmla="*/ 80 w 83"/>
              <a:gd name="T93" fmla="*/ 86 h 107"/>
              <a:gd name="T94" fmla="*/ 77 w 83"/>
              <a:gd name="T95" fmla="*/ 93 h 107"/>
              <a:gd name="T96" fmla="*/ 72 w 83"/>
              <a:gd name="T97" fmla="*/ 97 h 107"/>
              <a:gd name="T98" fmla="*/ 65 w 83"/>
              <a:gd name="T99" fmla="*/ 102 h 107"/>
              <a:gd name="T100" fmla="*/ 57 w 83"/>
              <a:gd name="T101" fmla="*/ 106 h 107"/>
              <a:gd name="T102" fmla="*/ 48 w 83"/>
              <a:gd name="T103" fmla="*/ 107 h 107"/>
              <a:gd name="T104" fmla="*/ 39 w 83"/>
              <a:gd name="T105" fmla="*/ 107 h 107"/>
              <a:gd name="T106" fmla="*/ 30 w 83"/>
              <a:gd name="T107" fmla="*/ 106 h 107"/>
              <a:gd name="T108" fmla="*/ 21 w 83"/>
              <a:gd name="T109" fmla="*/ 103 h 107"/>
              <a:gd name="T110" fmla="*/ 14 w 83"/>
              <a:gd name="T111" fmla="*/ 99 h 107"/>
              <a:gd name="T112" fmla="*/ 7 w 83"/>
              <a:gd name="T113" fmla="*/ 93 h 107"/>
              <a:gd name="T114" fmla="*/ 3 w 83"/>
              <a:gd name="T115" fmla="*/ 86 h 107"/>
              <a:gd name="T116" fmla="*/ 0 w 83"/>
              <a:gd name="T117" fmla="*/ 78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
              <a:gd name="T178" fmla="*/ 0 h 107"/>
              <a:gd name="T179" fmla="*/ 83 w 83"/>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 h="107">
                <a:moveTo>
                  <a:pt x="0" y="71"/>
                </a:moveTo>
                <a:lnTo>
                  <a:pt x="20" y="70"/>
                </a:lnTo>
                <a:lnTo>
                  <a:pt x="20" y="71"/>
                </a:lnTo>
                <a:lnTo>
                  <a:pt x="21" y="72"/>
                </a:lnTo>
                <a:lnTo>
                  <a:pt x="21" y="73"/>
                </a:lnTo>
                <a:lnTo>
                  <a:pt x="21" y="75"/>
                </a:lnTo>
                <a:lnTo>
                  <a:pt x="21" y="76"/>
                </a:lnTo>
                <a:lnTo>
                  <a:pt x="22" y="76"/>
                </a:lnTo>
                <a:lnTo>
                  <a:pt x="22" y="77"/>
                </a:lnTo>
                <a:lnTo>
                  <a:pt x="22" y="78"/>
                </a:lnTo>
                <a:lnTo>
                  <a:pt x="23" y="78"/>
                </a:lnTo>
                <a:lnTo>
                  <a:pt x="23" y="79"/>
                </a:lnTo>
                <a:lnTo>
                  <a:pt x="23" y="80"/>
                </a:lnTo>
                <a:lnTo>
                  <a:pt x="24" y="80"/>
                </a:lnTo>
                <a:lnTo>
                  <a:pt x="24" y="81"/>
                </a:lnTo>
                <a:lnTo>
                  <a:pt x="25" y="83"/>
                </a:lnTo>
                <a:lnTo>
                  <a:pt x="26" y="84"/>
                </a:lnTo>
                <a:lnTo>
                  <a:pt x="28" y="85"/>
                </a:lnTo>
                <a:lnTo>
                  <a:pt x="29" y="86"/>
                </a:lnTo>
                <a:lnTo>
                  <a:pt x="30" y="86"/>
                </a:lnTo>
                <a:lnTo>
                  <a:pt x="31" y="87"/>
                </a:lnTo>
                <a:lnTo>
                  <a:pt x="32" y="87"/>
                </a:lnTo>
                <a:lnTo>
                  <a:pt x="33" y="88"/>
                </a:lnTo>
                <a:lnTo>
                  <a:pt x="34" y="88"/>
                </a:lnTo>
                <a:lnTo>
                  <a:pt x="36" y="88"/>
                </a:lnTo>
                <a:lnTo>
                  <a:pt x="37" y="88"/>
                </a:lnTo>
                <a:lnTo>
                  <a:pt x="38" y="88"/>
                </a:lnTo>
                <a:lnTo>
                  <a:pt x="39" y="89"/>
                </a:lnTo>
                <a:lnTo>
                  <a:pt x="40" y="89"/>
                </a:lnTo>
                <a:lnTo>
                  <a:pt x="41" y="89"/>
                </a:lnTo>
                <a:lnTo>
                  <a:pt x="42" y="89"/>
                </a:lnTo>
                <a:lnTo>
                  <a:pt x="44" y="89"/>
                </a:lnTo>
                <a:lnTo>
                  <a:pt x="45" y="89"/>
                </a:lnTo>
                <a:lnTo>
                  <a:pt x="46" y="89"/>
                </a:lnTo>
                <a:lnTo>
                  <a:pt x="47" y="88"/>
                </a:lnTo>
                <a:lnTo>
                  <a:pt x="48" y="88"/>
                </a:lnTo>
                <a:lnTo>
                  <a:pt x="49" y="88"/>
                </a:lnTo>
                <a:lnTo>
                  <a:pt x="50" y="88"/>
                </a:lnTo>
                <a:lnTo>
                  <a:pt x="52" y="88"/>
                </a:lnTo>
                <a:lnTo>
                  <a:pt x="52" y="87"/>
                </a:lnTo>
                <a:lnTo>
                  <a:pt x="53" y="87"/>
                </a:lnTo>
                <a:lnTo>
                  <a:pt x="54" y="87"/>
                </a:lnTo>
                <a:lnTo>
                  <a:pt x="55" y="86"/>
                </a:lnTo>
                <a:lnTo>
                  <a:pt x="56" y="86"/>
                </a:lnTo>
                <a:lnTo>
                  <a:pt x="56" y="85"/>
                </a:lnTo>
                <a:lnTo>
                  <a:pt x="57" y="85"/>
                </a:lnTo>
                <a:lnTo>
                  <a:pt x="58" y="84"/>
                </a:lnTo>
                <a:lnTo>
                  <a:pt x="60" y="83"/>
                </a:lnTo>
                <a:lnTo>
                  <a:pt x="60" y="81"/>
                </a:lnTo>
                <a:lnTo>
                  <a:pt x="61" y="81"/>
                </a:lnTo>
                <a:lnTo>
                  <a:pt x="61" y="80"/>
                </a:lnTo>
                <a:lnTo>
                  <a:pt x="61" y="79"/>
                </a:lnTo>
                <a:lnTo>
                  <a:pt x="62" y="79"/>
                </a:lnTo>
                <a:lnTo>
                  <a:pt x="62" y="78"/>
                </a:lnTo>
                <a:lnTo>
                  <a:pt x="62" y="77"/>
                </a:lnTo>
                <a:lnTo>
                  <a:pt x="62" y="76"/>
                </a:lnTo>
                <a:lnTo>
                  <a:pt x="62" y="75"/>
                </a:lnTo>
                <a:lnTo>
                  <a:pt x="62" y="73"/>
                </a:lnTo>
                <a:lnTo>
                  <a:pt x="62" y="72"/>
                </a:lnTo>
                <a:lnTo>
                  <a:pt x="62" y="71"/>
                </a:lnTo>
                <a:lnTo>
                  <a:pt x="61" y="71"/>
                </a:lnTo>
                <a:lnTo>
                  <a:pt x="61" y="70"/>
                </a:lnTo>
                <a:lnTo>
                  <a:pt x="61" y="69"/>
                </a:lnTo>
                <a:lnTo>
                  <a:pt x="60" y="69"/>
                </a:lnTo>
                <a:lnTo>
                  <a:pt x="60" y="68"/>
                </a:lnTo>
                <a:lnTo>
                  <a:pt x="58" y="68"/>
                </a:lnTo>
                <a:lnTo>
                  <a:pt x="58" y="67"/>
                </a:lnTo>
                <a:lnTo>
                  <a:pt x="57" y="67"/>
                </a:lnTo>
                <a:lnTo>
                  <a:pt x="56" y="67"/>
                </a:lnTo>
                <a:lnTo>
                  <a:pt x="56" y="65"/>
                </a:lnTo>
                <a:lnTo>
                  <a:pt x="55" y="65"/>
                </a:lnTo>
                <a:lnTo>
                  <a:pt x="54" y="65"/>
                </a:lnTo>
                <a:lnTo>
                  <a:pt x="54" y="64"/>
                </a:lnTo>
                <a:lnTo>
                  <a:pt x="53" y="64"/>
                </a:lnTo>
                <a:lnTo>
                  <a:pt x="52" y="64"/>
                </a:lnTo>
                <a:lnTo>
                  <a:pt x="50" y="64"/>
                </a:lnTo>
                <a:lnTo>
                  <a:pt x="50" y="63"/>
                </a:lnTo>
                <a:lnTo>
                  <a:pt x="49" y="63"/>
                </a:lnTo>
                <a:lnTo>
                  <a:pt x="48" y="63"/>
                </a:lnTo>
                <a:lnTo>
                  <a:pt x="47" y="63"/>
                </a:lnTo>
                <a:lnTo>
                  <a:pt x="46" y="62"/>
                </a:lnTo>
                <a:lnTo>
                  <a:pt x="45" y="62"/>
                </a:lnTo>
                <a:lnTo>
                  <a:pt x="44" y="62"/>
                </a:lnTo>
                <a:lnTo>
                  <a:pt x="42" y="62"/>
                </a:lnTo>
                <a:lnTo>
                  <a:pt x="42" y="61"/>
                </a:lnTo>
                <a:lnTo>
                  <a:pt x="41" y="61"/>
                </a:lnTo>
                <a:lnTo>
                  <a:pt x="40" y="61"/>
                </a:lnTo>
                <a:lnTo>
                  <a:pt x="39" y="61"/>
                </a:lnTo>
                <a:lnTo>
                  <a:pt x="38" y="61"/>
                </a:lnTo>
                <a:lnTo>
                  <a:pt x="37" y="60"/>
                </a:lnTo>
                <a:lnTo>
                  <a:pt x="36" y="60"/>
                </a:lnTo>
                <a:lnTo>
                  <a:pt x="34" y="60"/>
                </a:lnTo>
                <a:lnTo>
                  <a:pt x="33" y="59"/>
                </a:lnTo>
                <a:lnTo>
                  <a:pt x="32" y="59"/>
                </a:lnTo>
                <a:lnTo>
                  <a:pt x="31" y="59"/>
                </a:lnTo>
                <a:lnTo>
                  <a:pt x="30" y="59"/>
                </a:lnTo>
                <a:lnTo>
                  <a:pt x="29" y="59"/>
                </a:lnTo>
                <a:lnTo>
                  <a:pt x="29" y="57"/>
                </a:lnTo>
                <a:lnTo>
                  <a:pt x="28" y="57"/>
                </a:lnTo>
                <a:lnTo>
                  <a:pt x="26" y="57"/>
                </a:lnTo>
                <a:lnTo>
                  <a:pt x="25" y="56"/>
                </a:lnTo>
                <a:lnTo>
                  <a:pt x="24" y="56"/>
                </a:lnTo>
                <a:lnTo>
                  <a:pt x="23" y="56"/>
                </a:lnTo>
                <a:lnTo>
                  <a:pt x="23" y="55"/>
                </a:lnTo>
                <a:lnTo>
                  <a:pt x="22" y="55"/>
                </a:lnTo>
                <a:lnTo>
                  <a:pt x="21" y="55"/>
                </a:lnTo>
                <a:lnTo>
                  <a:pt x="20" y="54"/>
                </a:lnTo>
                <a:lnTo>
                  <a:pt x="18" y="54"/>
                </a:lnTo>
                <a:lnTo>
                  <a:pt x="18" y="53"/>
                </a:lnTo>
                <a:lnTo>
                  <a:pt x="17" y="53"/>
                </a:lnTo>
                <a:lnTo>
                  <a:pt x="16" y="53"/>
                </a:lnTo>
                <a:lnTo>
                  <a:pt x="15" y="52"/>
                </a:lnTo>
                <a:lnTo>
                  <a:pt x="14" y="51"/>
                </a:lnTo>
                <a:lnTo>
                  <a:pt x="13" y="51"/>
                </a:lnTo>
                <a:lnTo>
                  <a:pt x="13" y="49"/>
                </a:lnTo>
                <a:lnTo>
                  <a:pt x="11" y="49"/>
                </a:lnTo>
                <a:lnTo>
                  <a:pt x="11" y="48"/>
                </a:lnTo>
                <a:lnTo>
                  <a:pt x="10" y="47"/>
                </a:lnTo>
                <a:lnTo>
                  <a:pt x="9" y="46"/>
                </a:lnTo>
                <a:lnTo>
                  <a:pt x="8" y="45"/>
                </a:lnTo>
                <a:lnTo>
                  <a:pt x="8" y="44"/>
                </a:lnTo>
                <a:lnTo>
                  <a:pt x="7" y="44"/>
                </a:lnTo>
                <a:lnTo>
                  <a:pt x="7" y="42"/>
                </a:lnTo>
                <a:lnTo>
                  <a:pt x="6" y="41"/>
                </a:lnTo>
                <a:lnTo>
                  <a:pt x="6" y="40"/>
                </a:lnTo>
                <a:lnTo>
                  <a:pt x="5" y="39"/>
                </a:lnTo>
                <a:lnTo>
                  <a:pt x="5" y="38"/>
                </a:lnTo>
                <a:lnTo>
                  <a:pt x="5" y="37"/>
                </a:lnTo>
                <a:lnTo>
                  <a:pt x="3" y="36"/>
                </a:lnTo>
                <a:lnTo>
                  <a:pt x="3" y="34"/>
                </a:lnTo>
                <a:lnTo>
                  <a:pt x="3" y="33"/>
                </a:lnTo>
                <a:lnTo>
                  <a:pt x="3" y="32"/>
                </a:lnTo>
                <a:lnTo>
                  <a:pt x="3" y="31"/>
                </a:lnTo>
                <a:lnTo>
                  <a:pt x="3" y="30"/>
                </a:lnTo>
                <a:lnTo>
                  <a:pt x="3" y="29"/>
                </a:lnTo>
                <a:lnTo>
                  <a:pt x="3" y="28"/>
                </a:lnTo>
                <a:lnTo>
                  <a:pt x="3" y="26"/>
                </a:lnTo>
                <a:lnTo>
                  <a:pt x="3" y="25"/>
                </a:lnTo>
                <a:lnTo>
                  <a:pt x="3" y="24"/>
                </a:lnTo>
                <a:lnTo>
                  <a:pt x="3" y="23"/>
                </a:lnTo>
                <a:lnTo>
                  <a:pt x="3" y="22"/>
                </a:lnTo>
                <a:lnTo>
                  <a:pt x="5" y="22"/>
                </a:lnTo>
                <a:lnTo>
                  <a:pt x="5" y="21"/>
                </a:lnTo>
                <a:lnTo>
                  <a:pt x="5" y="20"/>
                </a:lnTo>
                <a:lnTo>
                  <a:pt x="6" y="18"/>
                </a:lnTo>
                <a:lnTo>
                  <a:pt x="6" y="17"/>
                </a:lnTo>
                <a:lnTo>
                  <a:pt x="6" y="16"/>
                </a:lnTo>
                <a:lnTo>
                  <a:pt x="7" y="16"/>
                </a:lnTo>
                <a:lnTo>
                  <a:pt x="7" y="15"/>
                </a:lnTo>
                <a:lnTo>
                  <a:pt x="8" y="14"/>
                </a:lnTo>
                <a:lnTo>
                  <a:pt x="8" y="13"/>
                </a:lnTo>
                <a:lnTo>
                  <a:pt x="9" y="13"/>
                </a:lnTo>
                <a:lnTo>
                  <a:pt x="9" y="12"/>
                </a:lnTo>
                <a:lnTo>
                  <a:pt x="10" y="12"/>
                </a:lnTo>
                <a:lnTo>
                  <a:pt x="10" y="10"/>
                </a:lnTo>
                <a:lnTo>
                  <a:pt x="11" y="10"/>
                </a:lnTo>
                <a:lnTo>
                  <a:pt x="11" y="9"/>
                </a:lnTo>
                <a:lnTo>
                  <a:pt x="13" y="9"/>
                </a:lnTo>
                <a:lnTo>
                  <a:pt x="13" y="8"/>
                </a:lnTo>
                <a:lnTo>
                  <a:pt x="14" y="8"/>
                </a:lnTo>
                <a:lnTo>
                  <a:pt x="14" y="7"/>
                </a:lnTo>
                <a:lnTo>
                  <a:pt x="15" y="7"/>
                </a:lnTo>
                <a:lnTo>
                  <a:pt x="16" y="7"/>
                </a:lnTo>
                <a:lnTo>
                  <a:pt x="16" y="6"/>
                </a:lnTo>
                <a:lnTo>
                  <a:pt x="17" y="6"/>
                </a:lnTo>
                <a:lnTo>
                  <a:pt x="18" y="5"/>
                </a:lnTo>
                <a:lnTo>
                  <a:pt x="20" y="5"/>
                </a:lnTo>
                <a:lnTo>
                  <a:pt x="21" y="4"/>
                </a:lnTo>
                <a:lnTo>
                  <a:pt x="22" y="4"/>
                </a:lnTo>
                <a:lnTo>
                  <a:pt x="23" y="4"/>
                </a:lnTo>
                <a:lnTo>
                  <a:pt x="24" y="2"/>
                </a:lnTo>
                <a:lnTo>
                  <a:pt x="25" y="2"/>
                </a:lnTo>
                <a:lnTo>
                  <a:pt x="26" y="2"/>
                </a:lnTo>
                <a:lnTo>
                  <a:pt x="28" y="2"/>
                </a:lnTo>
                <a:lnTo>
                  <a:pt x="28" y="1"/>
                </a:lnTo>
                <a:lnTo>
                  <a:pt x="29" y="1"/>
                </a:lnTo>
                <a:lnTo>
                  <a:pt x="30" y="1"/>
                </a:lnTo>
                <a:lnTo>
                  <a:pt x="31" y="1"/>
                </a:lnTo>
                <a:lnTo>
                  <a:pt x="32" y="1"/>
                </a:lnTo>
                <a:lnTo>
                  <a:pt x="33" y="1"/>
                </a:lnTo>
                <a:lnTo>
                  <a:pt x="34" y="1"/>
                </a:lnTo>
                <a:lnTo>
                  <a:pt x="36" y="0"/>
                </a:lnTo>
                <a:lnTo>
                  <a:pt x="37" y="0"/>
                </a:lnTo>
                <a:lnTo>
                  <a:pt x="38" y="0"/>
                </a:lnTo>
                <a:lnTo>
                  <a:pt x="39" y="0"/>
                </a:lnTo>
                <a:lnTo>
                  <a:pt x="40" y="0"/>
                </a:lnTo>
                <a:lnTo>
                  <a:pt x="41" y="0"/>
                </a:lnTo>
                <a:lnTo>
                  <a:pt x="42" y="0"/>
                </a:lnTo>
                <a:lnTo>
                  <a:pt x="45" y="0"/>
                </a:lnTo>
                <a:lnTo>
                  <a:pt x="46" y="0"/>
                </a:lnTo>
                <a:lnTo>
                  <a:pt x="47" y="1"/>
                </a:lnTo>
                <a:lnTo>
                  <a:pt x="48" y="1"/>
                </a:lnTo>
                <a:lnTo>
                  <a:pt x="49" y="1"/>
                </a:lnTo>
                <a:lnTo>
                  <a:pt x="50" y="1"/>
                </a:lnTo>
                <a:lnTo>
                  <a:pt x="52" y="1"/>
                </a:lnTo>
                <a:lnTo>
                  <a:pt x="53" y="1"/>
                </a:lnTo>
                <a:lnTo>
                  <a:pt x="54" y="1"/>
                </a:lnTo>
                <a:lnTo>
                  <a:pt x="55" y="2"/>
                </a:lnTo>
                <a:lnTo>
                  <a:pt x="56" y="2"/>
                </a:lnTo>
                <a:lnTo>
                  <a:pt x="57" y="2"/>
                </a:lnTo>
                <a:lnTo>
                  <a:pt x="58" y="2"/>
                </a:lnTo>
                <a:lnTo>
                  <a:pt x="60" y="4"/>
                </a:lnTo>
                <a:lnTo>
                  <a:pt x="61" y="4"/>
                </a:lnTo>
                <a:lnTo>
                  <a:pt x="62" y="4"/>
                </a:lnTo>
                <a:lnTo>
                  <a:pt x="63" y="5"/>
                </a:lnTo>
                <a:lnTo>
                  <a:pt x="64" y="5"/>
                </a:lnTo>
                <a:lnTo>
                  <a:pt x="65" y="6"/>
                </a:lnTo>
                <a:lnTo>
                  <a:pt x="67" y="7"/>
                </a:lnTo>
                <a:lnTo>
                  <a:pt x="68" y="7"/>
                </a:lnTo>
                <a:lnTo>
                  <a:pt x="69" y="8"/>
                </a:lnTo>
                <a:lnTo>
                  <a:pt x="70" y="9"/>
                </a:lnTo>
                <a:lnTo>
                  <a:pt x="71" y="10"/>
                </a:lnTo>
                <a:lnTo>
                  <a:pt x="72" y="12"/>
                </a:lnTo>
                <a:lnTo>
                  <a:pt x="73" y="13"/>
                </a:lnTo>
                <a:lnTo>
                  <a:pt x="75" y="14"/>
                </a:lnTo>
                <a:lnTo>
                  <a:pt x="75" y="15"/>
                </a:lnTo>
                <a:lnTo>
                  <a:pt x="76" y="15"/>
                </a:lnTo>
                <a:lnTo>
                  <a:pt x="76" y="16"/>
                </a:lnTo>
                <a:lnTo>
                  <a:pt x="76" y="17"/>
                </a:lnTo>
                <a:lnTo>
                  <a:pt x="77" y="17"/>
                </a:lnTo>
                <a:lnTo>
                  <a:pt x="77" y="18"/>
                </a:lnTo>
                <a:lnTo>
                  <a:pt x="78" y="20"/>
                </a:lnTo>
                <a:lnTo>
                  <a:pt x="78" y="21"/>
                </a:lnTo>
                <a:lnTo>
                  <a:pt x="78" y="22"/>
                </a:lnTo>
                <a:lnTo>
                  <a:pt x="79" y="23"/>
                </a:lnTo>
                <a:lnTo>
                  <a:pt x="79" y="24"/>
                </a:lnTo>
                <a:lnTo>
                  <a:pt x="79" y="25"/>
                </a:lnTo>
                <a:lnTo>
                  <a:pt x="79" y="26"/>
                </a:lnTo>
                <a:lnTo>
                  <a:pt x="79" y="28"/>
                </a:lnTo>
                <a:lnTo>
                  <a:pt x="80" y="28"/>
                </a:lnTo>
                <a:lnTo>
                  <a:pt x="80" y="29"/>
                </a:lnTo>
                <a:lnTo>
                  <a:pt x="80" y="30"/>
                </a:lnTo>
                <a:lnTo>
                  <a:pt x="80" y="31"/>
                </a:lnTo>
                <a:lnTo>
                  <a:pt x="60" y="32"/>
                </a:lnTo>
                <a:lnTo>
                  <a:pt x="60" y="31"/>
                </a:lnTo>
                <a:lnTo>
                  <a:pt x="58" y="31"/>
                </a:lnTo>
                <a:lnTo>
                  <a:pt x="58" y="30"/>
                </a:lnTo>
                <a:lnTo>
                  <a:pt x="58" y="29"/>
                </a:lnTo>
                <a:lnTo>
                  <a:pt x="58" y="28"/>
                </a:lnTo>
                <a:lnTo>
                  <a:pt x="57" y="28"/>
                </a:lnTo>
                <a:lnTo>
                  <a:pt x="57" y="26"/>
                </a:lnTo>
                <a:lnTo>
                  <a:pt x="57" y="25"/>
                </a:lnTo>
                <a:lnTo>
                  <a:pt x="56" y="24"/>
                </a:lnTo>
                <a:lnTo>
                  <a:pt x="56" y="23"/>
                </a:lnTo>
                <a:lnTo>
                  <a:pt x="55" y="23"/>
                </a:lnTo>
                <a:lnTo>
                  <a:pt x="55" y="22"/>
                </a:lnTo>
                <a:lnTo>
                  <a:pt x="54" y="22"/>
                </a:lnTo>
                <a:lnTo>
                  <a:pt x="54" y="21"/>
                </a:lnTo>
                <a:lnTo>
                  <a:pt x="53" y="21"/>
                </a:lnTo>
                <a:lnTo>
                  <a:pt x="52" y="20"/>
                </a:lnTo>
                <a:lnTo>
                  <a:pt x="50" y="20"/>
                </a:lnTo>
                <a:lnTo>
                  <a:pt x="49" y="18"/>
                </a:lnTo>
                <a:lnTo>
                  <a:pt x="48" y="18"/>
                </a:lnTo>
                <a:lnTo>
                  <a:pt x="47" y="18"/>
                </a:lnTo>
                <a:lnTo>
                  <a:pt x="46" y="18"/>
                </a:lnTo>
                <a:lnTo>
                  <a:pt x="45" y="18"/>
                </a:lnTo>
                <a:lnTo>
                  <a:pt x="45" y="17"/>
                </a:lnTo>
                <a:lnTo>
                  <a:pt x="44" y="17"/>
                </a:lnTo>
                <a:lnTo>
                  <a:pt x="42" y="17"/>
                </a:lnTo>
                <a:lnTo>
                  <a:pt x="41" y="17"/>
                </a:lnTo>
                <a:lnTo>
                  <a:pt x="40" y="17"/>
                </a:lnTo>
                <a:lnTo>
                  <a:pt x="39" y="17"/>
                </a:lnTo>
                <a:lnTo>
                  <a:pt x="38" y="17"/>
                </a:lnTo>
                <a:lnTo>
                  <a:pt x="37" y="17"/>
                </a:lnTo>
                <a:lnTo>
                  <a:pt x="36" y="18"/>
                </a:lnTo>
                <a:lnTo>
                  <a:pt x="34" y="18"/>
                </a:lnTo>
                <a:lnTo>
                  <a:pt x="33" y="18"/>
                </a:lnTo>
                <a:lnTo>
                  <a:pt x="32" y="18"/>
                </a:lnTo>
                <a:lnTo>
                  <a:pt x="31" y="18"/>
                </a:lnTo>
                <a:lnTo>
                  <a:pt x="31" y="20"/>
                </a:lnTo>
                <a:lnTo>
                  <a:pt x="30" y="20"/>
                </a:lnTo>
                <a:lnTo>
                  <a:pt x="29" y="20"/>
                </a:lnTo>
                <a:lnTo>
                  <a:pt x="28" y="21"/>
                </a:lnTo>
                <a:lnTo>
                  <a:pt x="26" y="21"/>
                </a:lnTo>
                <a:lnTo>
                  <a:pt x="26" y="22"/>
                </a:lnTo>
                <a:lnTo>
                  <a:pt x="25" y="22"/>
                </a:lnTo>
                <a:lnTo>
                  <a:pt x="25" y="23"/>
                </a:lnTo>
                <a:lnTo>
                  <a:pt x="24" y="23"/>
                </a:lnTo>
                <a:lnTo>
                  <a:pt x="24" y="24"/>
                </a:lnTo>
                <a:lnTo>
                  <a:pt x="23" y="25"/>
                </a:lnTo>
                <a:lnTo>
                  <a:pt x="23" y="26"/>
                </a:lnTo>
                <a:lnTo>
                  <a:pt x="23" y="28"/>
                </a:lnTo>
                <a:lnTo>
                  <a:pt x="23" y="29"/>
                </a:lnTo>
                <a:lnTo>
                  <a:pt x="23" y="30"/>
                </a:lnTo>
                <a:lnTo>
                  <a:pt x="23" y="31"/>
                </a:lnTo>
                <a:lnTo>
                  <a:pt x="24" y="31"/>
                </a:lnTo>
                <a:lnTo>
                  <a:pt x="24" y="32"/>
                </a:lnTo>
                <a:lnTo>
                  <a:pt x="25" y="32"/>
                </a:lnTo>
                <a:lnTo>
                  <a:pt x="25" y="33"/>
                </a:lnTo>
                <a:lnTo>
                  <a:pt x="26" y="33"/>
                </a:lnTo>
                <a:lnTo>
                  <a:pt x="26" y="34"/>
                </a:lnTo>
                <a:lnTo>
                  <a:pt x="28" y="34"/>
                </a:lnTo>
                <a:lnTo>
                  <a:pt x="28" y="36"/>
                </a:lnTo>
                <a:lnTo>
                  <a:pt x="29" y="36"/>
                </a:lnTo>
                <a:lnTo>
                  <a:pt x="30" y="36"/>
                </a:lnTo>
                <a:lnTo>
                  <a:pt x="30" y="37"/>
                </a:lnTo>
                <a:lnTo>
                  <a:pt x="31" y="37"/>
                </a:lnTo>
                <a:lnTo>
                  <a:pt x="32" y="37"/>
                </a:lnTo>
                <a:lnTo>
                  <a:pt x="33" y="37"/>
                </a:lnTo>
                <a:lnTo>
                  <a:pt x="33" y="38"/>
                </a:lnTo>
                <a:lnTo>
                  <a:pt x="34" y="38"/>
                </a:lnTo>
                <a:lnTo>
                  <a:pt x="36" y="38"/>
                </a:lnTo>
                <a:lnTo>
                  <a:pt x="37" y="39"/>
                </a:lnTo>
                <a:lnTo>
                  <a:pt x="38" y="39"/>
                </a:lnTo>
                <a:lnTo>
                  <a:pt x="39" y="39"/>
                </a:lnTo>
                <a:lnTo>
                  <a:pt x="40" y="39"/>
                </a:lnTo>
                <a:lnTo>
                  <a:pt x="40" y="40"/>
                </a:lnTo>
                <a:lnTo>
                  <a:pt x="41" y="40"/>
                </a:lnTo>
                <a:lnTo>
                  <a:pt x="42" y="40"/>
                </a:lnTo>
                <a:lnTo>
                  <a:pt x="44" y="40"/>
                </a:lnTo>
                <a:lnTo>
                  <a:pt x="45" y="40"/>
                </a:lnTo>
                <a:lnTo>
                  <a:pt x="46" y="41"/>
                </a:lnTo>
                <a:lnTo>
                  <a:pt x="47" y="41"/>
                </a:lnTo>
                <a:lnTo>
                  <a:pt x="48" y="41"/>
                </a:lnTo>
                <a:lnTo>
                  <a:pt x="49" y="41"/>
                </a:lnTo>
                <a:lnTo>
                  <a:pt x="50" y="42"/>
                </a:lnTo>
                <a:lnTo>
                  <a:pt x="52" y="42"/>
                </a:lnTo>
                <a:lnTo>
                  <a:pt x="53" y="42"/>
                </a:lnTo>
                <a:lnTo>
                  <a:pt x="54" y="42"/>
                </a:lnTo>
                <a:lnTo>
                  <a:pt x="55" y="44"/>
                </a:lnTo>
                <a:lnTo>
                  <a:pt x="56" y="44"/>
                </a:lnTo>
                <a:lnTo>
                  <a:pt x="57" y="44"/>
                </a:lnTo>
                <a:lnTo>
                  <a:pt x="58" y="45"/>
                </a:lnTo>
                <a:lnTo>
                  <a:pt x="60" y="45"/>
                </a:lnTo>
                <a:lnTo>
                  <a:pt x="61" y="45"/>
                </a:lnTo>
                <a:lnTo>
                  <a:pt x="62" y="46"/>
                </a:lnTo>
                <a:lnTo>
                  <a:pt x="63" y="46"/>
                </a:lnTo>
                <a:lnTo>
                  <a:pt x="64" y="46"/>
                </a:lnTo>
                <a:lnTo>
                  <a:pt x="64" y="47"/>
                </a:lnTo>
                <a:lnTo>
                  <a:pt x="65" y="47"/>
                </a:lnTo>
                <a:lnTo>
                  <a:pt x="67" y="47"/>
                </a:lnTo>
                <a:lnTo>
                  <a:pt x="67" y="48"/>
                </a:lnTo>
                <a:lnTo>
                  <a:pt x="68" y="48"/>
                </a:lnTo>
                <a:lnTo>
                  <a:pt x="69" y="48"/>
                </a:lnTo>
                <a:lnTo>
                  <a:pt x="69" y="49"/>
                </a:lnTo>
                <a:lnTo>
                  <a:pt x="70" y="49"/>
                </a:lnTo>
                <a:lnTo>
                  <a:pt x="70" y="51"/>
                </a:lnTo>
                <a:lnTo>
                  <a:pt x="71" y="51"/>
                </a:lnTo>
                <a:lnTo>
                  <a:pt x="72" y="51"/>
                </a:lnTo>
                <a:lnTo>
                  <a:pt x="72" y="52"/>
                </a:lnTo>
                <a:lnTo>
                  <a:pt x="73" y="52"/>
                </a:lnTo>
                <a:lnTo>
                  <a:pt x="73" y="53"/>
                </a:lnTo>
                <a:lnTo>
                  <a:pt x="75" y="53"/>
                </a:lnTo>
                <a:lnTo>
                  <a:pt x="75" y="54"/>
                </a:lnTo>
                <a:lnTo>
                  <a:pt x="76" y="54"/>
                </a:lnTo>
                <a:lnTo>
                  <a:pt x="76" y="55"/>
                </a:lnTo>
                <a:lnTo>
                  <a:pt x="77" y="55"/>
                </a:lnTo>
                <a:lnTo>
                  <a:pt x="77" y="56"/>
                </a:lnTo>
                <a:lnTo>
                  <a:pt x="78" y="56"/>
                </a:lnTo>
                <a:lnTo>
                  <a:pt x="78" y="57"/>
                </a:lnTo>
                <a:lnTo>
                  <a:pt x="79" y="59"/>
                </a:lnTo>
                <a:lnTo>
                  <a:pt x="79" y="60"/>
                </a:lnTo>
                <a:lnTo>
                  <a:pt x="80" y="61"/>
                </a:lnTo>
                <a:lnTo>
                  <a:pt x="80" y="62"/>
                </a:lnTo>
                <a:lnTo>
                  <a:pt x="81" y="63"/>
                </a:lnTo>
                <a:lnTo>
                  <a:pt x="81" y="64"/>
                </a:lnTo>
                <a:lnTo>
                  <a:pt x="81" y="65"/>
                </a:lnTo>
                <a:lnTo>
                  <a:pt x="83" y="67"/>
                </a:lnTo>
                <a:lnTo>
                  <a:pt x="83" y="68"/>
                </a:lnTo>
                <a:lnTo>
                  <a:pt x="83" y="69"/>
                </a:lnTo>
                <a:lnTo>
                  <a:pt x="83" y="70"/>
                </a:lnTo>
                <a:lnTo>
                  <a:pt x="83" y="71"/>
                </a:lnTo>
                <a:lnTo>
                  <a:pt x="83" y="72"/>
                </a:lnTo>
                <a:lnTo>
                  <a:pt x="83" y="73"/>
                </a:lnTo>
                <a:lnTo>
                  <a:pt x="83" y="75"/>
                </a:lnTo>
                <a:lnTo>
                  <a:pt x="83" y="76"/>
                </a:lnTo>
                <a:lnTo>
                  <a:pt x="83" y="77"/>
                </a:lnTo>
                <a:lnTo>
                  <a:pt x="83" y="78"/>
                </a:lnTo>
                <a:lnTo>
                  <a:pt x="83" y="79"/>
                </a:lnTo>
                <a:lnTo>
                  <a:pt x="83" y="80"/>
                </a:lnTo>
                <a:lnTo>
                  <a:pt x="83" y="81"/>
                </a:lnTo>
                <a:lnTo>
                  <a:pt x="81" y="83"/>
                </a:lnTo>
                <a:lnTo>
                  <a:pt x="81" y="84"/>
                </a:lnTo>
                <a:lnTo>
                  <a:pt x="81" y="85"/>
                </a:lnTo>
                <a:lnTo>
                  <a:pt x="81" y="86"/>
                </a:lnTo>
                <a:lnTo>
                  <a:pt x="80" y="86"/>
                </a:lnTo>
                <a:lnTo>
                  <a:pt x="80" y="87"/>
                </a:lnTo>
                <a:lnTo>
                  <a:pt x="80" y="88"/>
                </a:lnTo>
                <a:lnTo>
                  <a:pt x="79" y="88"/>
                </a:lnTo>
                <a:lnTo>
                  <a:pt x="79" y="89"/>
                </a:lnTo>
                <a:lnTo>
                  <a:pt x="79" y="91"/>
                </a:lnTo>
                <a:lnTo>
                  <a:pt x="78" y="91"/>
                </a:lnTo>
                <a:lnTo>
                  <a:pt x="78" y="92"/>
                </a:lnTo>
                <a:lnTo>
                  <a:pt x="77" y="93"/>
                </a:lnTo>
                <a:lnTo>
                  <a:pt x="77" y="94"/>
                </a:lnTo>
                <a:lnTo>
                  <a:pt x="76" y="94"/>
                </a:lnTo>
                <a:lnTo>
                  <a:pt x="76" y="95"/>
                </a:lnTo>
                <a:lnTo>
                  <a:pt x="75" y="95"/>
                </a:lnTo>
                <a:lnTo>
                  <a:pt x="75" y="96"/>
                </a:lnTo>
                <a:lnTo>
                  <a:pt x="73" y="96"/>
                </a:lnTo>
                <a:lnTo>
                  <a:pt x="73" y="97"/>
                </a:lnTo>
                <a:lnTo>
                  <a:pt x="72" y="97"/>
                </a:lnTo>
                <a:lnTo>
                  <a:pt x="72" y="99"/>
                </a:lnTo>
                <a:lnTo>
                  <a:pt x="71" y="99"/>
                </a:lnTo>
                <a:lnTo>
                  <a:pt x="70" y="100"/>
                </a:lnTo>
                <a:lnTo>
                  <a:pt x="69" y="100"/>
                </a:lnTo>
                <a:lnTo>
                  <a:pt x="69" y="101"/>
                </a:lnTo>
                <a:lnTo>
                  <a:pt x="68" y="101"/>
                </a:lnTo>
                <a:lnTo>
                  <a:pt x="67" y="102"/>
                </a:lnTo>
                <a:lnTo>
                  <a:pt x="65" y="102"/>
                </a:lnTo>
                <a:lnTo>
                  <a:pt x="64" y="102"/>
                </a:lnTo>
                <a:lnTo>
                  <a:pt x="64" y="103"/>
                </a:lnTo>
                <a:lnTo>
                  <a:pt x="63" y="103"/>
                </a:lnTo>
                <a:lnTo>
                  <a:pt x="62" y="103"/>
                </a:lnTo>
                <a:lnTo>
                  <a:pt x="61" y="104"/>
                </a:lnTo>
                <a:lnTo>
                  <a:pt x="60" y="104"/>
                </a:lnTo>
                <a:lnTo>
                  <a:pt x="58" y="104"/>
                </a:lnTo>
                <a:lnTo>
                  <a:pt x="57" y="106"/>
                </a:lnTo>
                <a:lnTo>
                  <a:pt x="56" y="106"/>
                </a:lnTo>
                <a:lnTo>
                  <a:pt x="55" y="106"/>
                </a:lnTo>
                <a:lnTo>
                  <a:pt x="54" y="106"/>
                </a:lnTo>
                <a:lnTo>
                  <a:pt x="53" y="106"/>
                </a:lnTo>
                <a:lnTo>
                  <a:pt x="52" y="106"/>
                </a:lnTo>
                <a:lnTo>
                  <a:pt x="50" y="107"/>
                </a:lnTo>
                <a:lnTo>
                  <a:pt x="49" y="107"/>
                </a:lnTo>
                <a:lnTo>
                  <a:pt x="48" y="107"/>
                </a:lnTo>
                <a:lnTo>
                  <a:pt x="47" y="107"/>
                </a:lnTo>
                <a:lnTo>
                  <a:pt x="46" y="107"/>
                </a:lnTo>
                <a:lnTo>
                  <a:pt x="45" y="107"/>
                </a:lnTo>
                <a:lnTo>
                  <a:pt x="44" y="107"/>
                </a:lnTo>
                <a:lnTo>
                  <a:pt x="42" y="107"/>
                </a:lnTo>
                <a:lnTo>
                  <a:pt x="41" y="107"/>
                </a:lnTo>
                <a:lnTo>
                  <a:pt x="40" y="107"/>
                </a:lnTo>
                <a:lnTo>
                  <a:pt x="39" y="107"/>
                </a:lnTo>
                <a:lnTo>
                  <a:pt x="38" y="107"/>
                </a:lnTo>
                <a:lnTo>
                  <a:pt x="37" y="107"/>
                </a:lnTo>
                <a:lnTo>
                  <a:pt x="36" y="107"/>
                </a:lnTo>
                <a:lnTo>
                  <a:pt x="34" y="107"/>
                </a:lnTo>
                <a:lnTo>
                  <a:pt x="33" y="107"/>
                </a:lnTo>
                <a:lnTo>
                  <a:pt x="32" y="106"/>
                </a:lnTo>
                <a:lnTo>
                  <a:pt x="31" y="106"/>
                </a:lnTo>
                <a:lnTo>
                  <a:pt x="30" y="106"/>
                </a:lnTo>
                <a:lnTo>
                  <a:pt x="29" y="106"/>
                </a:lnTo>
                <a:lnTo>
                  <a:pt x="28" y="106"/>
                </a:lnTo>
                <a:lnTo>
                  <a:pt x="26" y="104"/>
                </a:lnTo>
                <a:lnTo>
                  <a:pt x="25" y="104"/>
                </a:lnTo>
                <a:lnTo>
                  <a:pt x="24" y="104"/>
                </a:lnTo>
                <a:lnTo>
                  <a:pt x="23" y="103"/>
                </a:lnTo>
                <a:lnTo>
                  <a:pt x="22" y="103"/>
                </a:lnTo>
                <a:lnTo>
                  <a:pt x="21" y="103"/>
                </a:lnTo>
                <a:lnTo>
                  <a:pt x="20" y="102"/>
                </a:lnTo>
                <a:lnTo>
                  <a:pt x="18" y="102"/>
                </a:lnTo>
                <a:lnTo>
                  <a:pt x="17" y="102"/>
                </a:lnTo>
                <a:lnTo>
                  <a:pt x="17" y="101"/>
                </a:lnTo>
                <a:lnTo>
                  <a:pt x="16" y="101"/>
                </a:lnTo>
                <a:lnTo>
                  <a:pt x="15" y="100"/>
                </a:lnTo>
                <a:lnTo>
                  <a:pt x="14" y="100"/>
                </a:lnTo>
                <a:lnTo>
                  <a:pt x="14" y="99"/>
                </a:lnTo>
                <a:lnTo>
                  <a:pt x="13" y="99"/>
                </a:lnTo>
                <a:lnTo>
                  <a:pt x="11" y="97"/>
                </a:lnTo>
                <a:lnTo>
                  <a:pt x="10" y="96"/>
                </a:lnTo>
                <a:lnTo>
                  <a:pt x="9" y="95"/>
                </a:lnTo>
                <a:lnTo>
                  <a:pt x="9" y="94"/>
                </a:lnTo>
                <a:lnTo>
                  <a:pt x="8" y="94"/>
                </a:lnTo>
                <a:lnTo>
                  <a:pt x="8" y="93"/>
                </a:lnTo>
                <a:lnTo>
                  <a:pt x="7" y="93"/>
                </a:lnTo>
                <a:lnTo>
                  <a:pt x="7" y="92"/>
                </a:lnTo>
                <a:lnTo>
                  <a:pt x="6" y="92"/>
                </a:lnTo>
                <a:lnTo>
                  <a:pt x="6" y="91"/>
                </a:lnTo>
                <a:lnTo>
                  <a:pt x="6" y="89"/>
                </a:lnTo>
                <a:lnTo>
                  <a:pt x="5" y="89"/>
                </a:lnTo>
                <a:lnTo>
                  <a:pt x="5" y="88"/>
                </a:lnTo>
                <a:lnTo>
                  <a:pt x="3" y="87"/>
                </a:lnTo>
                <a:lnTo>
                  <a:pt x="3" y="86"/>
                </a:lnTo>
                <a:lnTo>
                  <a:pt x="2" y="85"/>
                </a:lnTo>
                <a:lnTo>
                  <a:pt x="2" y="84"/>
                </a:lnTo>
                <a:lnTo>
                  <a:pt x="2" y="83"/>
                </a:lnTo>
                <a:lnTo>
                  <a:pt x="1" y="81"/>
                </a:lnTo>
                <a:lnTo>
                  <a:pt x="1" y="80"/>
                </a:lnTo>
                <a:lnTo>
                  <a:pt x="1" y="79"/>
                </a:lnTo>
                <a:lnTo>
                  <a:pt x="1" y="78"/>
                </a:lnTo>
                <a:lnTo>
                  <a:pt x="0" y="78"/>
                </a:lnTo>
                <a:lnTo>
                  <a:pt x="0" y="77"/>
                </a:lnTo>
                <a:lnTo>
                  <a:pt x="0" y="76"/>
                </a:lnTo>
                <a:lnTo>
                  <a:pt x="0" y="75"/>
                </a:lnTo>
                <a:lnTo>
                  <a:pt x="0" y="73"/>
                </a:lnTo>
                <a:lnTo>
                  <a:pt x="0" y="72"/>
                </a:lnTo>
                <a:lnTo>
                  <a:pt x="0" y="7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6" name="Freeform 189"/>
          <p:cNvSpPr>
            <a:spLocks/>
          </p:cNvSpPr>
          <p:nvPr/>
        </p:nvSpPr>
        <p:spPr bwMode="auto">
          <a:xfrm>
            <a:off x="2205038" y="4929188"/>
            <a:ext cx="133350" cy="169862"/>
          </a:xfrm>
          <a:custGeom>
            <a:avLst/>
            <a:gdLst>
              <a:gd name="T0" fmla="*/ 22 w 84"/>
              <a:gd name="T1" fmla="*/ 77 h 107"/>
              <a:gd name="T2" fmla="*/ 27 w 84"/>
              <a:gd name="T3" fmla="*/ 83 h 107"/>
              <a:gd name="T4" fmla="*/ 31 w 84"/>
              <a:gd name="T5" fmla="*/ 87 h 107"/>
              <a:gd name="T6" fmla="*/ 39 w 84"/>
              <a:gd name="T7" fmla="*/ 88 h 107"/>
              <a:gd name="T8" fmla="*/ 47 w 84"/>
              <a:gd name="T9" fmla="*/ 89 h 107"/>
              <a:gd name="T10" fmla="*/ 54 w 84"/>
              <a:gd name="T11" fmla="*/ 87 h 107"/>
              <a:gd name="T12" fmla="*/ 60 w 84"/>
              <a:gd name="T13" fmla="*/ 83 h 107"/>
              <a:gd name="T14" fmla="*/ 63 w 84"/>
              <a:gd name="T15" fmla="*/ 77 h 107"/>
              <a:gd name="T16" fmla="*/ 61 w 84"/>
              <a:gd name="T17" fmla="*/ 69 h 107"/>
              <a:gd name="T18" fmla="*/ 54 w 84"/>
              <a:gd name="T19" fmla="*/ 64 h 107"/>
              <a:gd name="T20" fmla="*/ 46 w 84"/>
              <a:gd name="T21" fmla="*/ 62 h 107"/>
              <a:gd name="T22" fmla="*/ 38 w 84"/>
              <a:gd name="T23" fmla="*/ 60 h 107"/>
              <a:gd name="T24" fmla="*/ 29 w 84"/>
              <a:gd name="T25" fmla="*/ 57 h 107"/>
              <a:gd name="T26" fmla="*/ 21 w 84"/>
              <a:gd name="T27" fmla="*/ 54 h 107"/>
              <a:gd name="T28" fmla="*/ 15 w 84"/>
              <a:gd name="T29" fmla="*/ 51 h 107"/>
              <a:gd name="T30" fmla="*/ 8 w 84"/>
              <a:gd name="T31" fmla="*/ 45 h 107"/>
              <a:gd name="T32" fmla="*/ 5 w 84"/>
              <a:gd name="T33" fmla="*/ 37 h 107"/>
              <a:gd name="T34" fmla="*/ 4 w 84"/>
              <a:gd name="T35" fmla="*/ 28 h 107"/>
              <a:gd name="T36" fmla="*/ 6 w 84"/>
              <a:gd name="T37" fmla="*/ 18 h 107"/>
              <a:gd name="T38" fmla="*/ 10 w 84"/>
              <a:gd name="T39" fmla="*/ 10 h 107"/>
              <a:gd name="T40" fmla="*/ 17 w 84"/>
              <a:gd name="T41" fmla="*/ 6 h 107"/>
              <a:gd name="T42" fmla="*/ 24 w 84"/>
              <a:gd name="T43" fmla="*/ 4 h 107"/>
              <a:gd name="T44" fmla="*/ 32 w 84"/>
              <a:gd name="T45" fmla="*/ 1 h 107"/>
              <a:gd name="T46" fmla="*/ 40 w 84"/>
              <a:gd name="T47" fmla="*/ 0 h 107"/>
              <a:gd name="T48" fmla="*/ 49 w 84"/>
              <a:gd name="T49" fmla="*/ 1 h 107"/>
              <a:gd name="T50" fmla="*/ 59 w 84"/>
              <a:gd name="T51" fmla="*/ 2 h 107"/>
              <a:gd name="T52" fmla="*/ 67 w 84"/>
              <a:gd name="T53" fmla="*/ 7 h 107"/>
              <a:gd name="T54" fmla="*/ 72 w 84"/>
              <a:gd name="T55" fmla="*/ 10 h 107"/>
              <a:gd name="T56" fmla="*/ 77 w 84"/>
              <a:gd name="T57" fmla="*/ 17 h 107"/>
              <a:gd name="T58" fmla="*/ 79 w 84"/>
              <a:gd name="T59" fmla="*/ 25 h 107"/>
              <a:gd name="T60" fmla="*/ 60 w 84"/>
              <a:gd name="T61" fmla="*/ 31 h 107"/>
              <a:gd name="T62" fmla="*/ 56 w 84"/>
              <a:gd name="T63" fmla="*/ 24 h 107"/>
              <a:gd name="T64" fmla="*/ 51 w 84"/>
              <a:gd name="T65" fmla="*/ 20 h 107"/>
              <a:gd name="T66" fmla="*/ 43 w 84"/>
              <a:gd name="T67" fmla="*/ 17 h 107"/>
              <a:gd name="T68" fmla="*/ 35 w 84"/>
              <a:gd name="T69" fmla="*/ 18 h 107"/>
              <a:gd name="T70" fmla="*/ 27 w 84"/>
              <a:gd name="T71" fmla="*/ 22 h 107"/>
              <a:gd name="T72" fmla="*/ 23 w 84"/>
              <a:gd name="T73" fmla="*/ 28 h 107"/>
              <a:gd name="T74" fmla="*/ 27 w 84"/>
              <a:gd name="T75" fmla="*/ 33 h 107"/>
              <a:gd name="T76" fmla="*/ 35 w 84"/>
              <a:gd name="T77" fmla="*/ 38 h 107"/>
              <a:gd name="T78" fmla="*/ 43 w 84"/>
              <a:gd name="T79" fmla="*/ 40 h 107"/>
              <a:gd name="T80" fmla="*/ 51 w 84"/>
              <a:gd name="T81" fmla="*/ 42 h 107"/>
              <a:gd name="T82" fmla="*/ 59 w 84"/>
              <a:gd name="T83" fmla="*/ 45 h 107"/>
              <a:gd name="T84" fmla="*/ 67 w 84"/>
              <a:gd name="T85" fmla="*/ 47 h 107"/>
              <a:gd name="T86" fmla="*/ 72 w 84"/>
              <a:gd name="T87" fmla="*/ 51 h 107"/>
              <a:gd name="T88" fmla="*/ 78 w 84"/>
              <a:gd name="T89" fmla="*/ 56 h 107"/>
              <a:gd name="T90" fmla="*/ 82 w 84"/>
              <a:gd name="T91" fmla="*/ 64 h 107"/>
              <a:gd name="T92" fmla="*/ 84 w 84"/>
              <a:gd name="T93" fmla="*/ 72 h 107"/>
              <a:gd name="T94" fmla="*/ 83 w 84"/>
              <a:gd name="T95" fmla="*/ 80 h 107"/>
              <a:gd name="T96" fmla="*/ 80 w 84"/>
              <a:gd name="T97" fmla="*/ 88 h 107"/>
              <a:gd name="T98" fmla="*/ 76 w 84"/>
              <a:gd name="T99" fmla="*/ 94 h 107"/>
              <a:gd name="T100" fmla="*/ 69 w 84"/>
              <a:gd name="T101" fmla="*/ 101 h 107"/>
              <a:gd name="T102" fmla="*/ 62 w 84"/>
              <a:gd name="T103" fmla="*/ 104 h 107"/>
              <a:gd name="T104" fmla="*/ 54 w 84"/>
              <a:gd name="T105" fmla="*/ 106 h 107"/>
              <a:gd name="T106" fmla="*/ 45 w 84"/>
              <a:gd name="T107" fmla="*/ 107 h 107"/>
              <a:gd name="T108" fmla="*/ 36 w 84"/>
              <a:gd name="T109" fmla="*/ 107 h 107"/>
              <a:gd name="T110" fmla="*/ 28 w 84"/>
              <a:gd name="T111" fmla="*/ 104 h 107"/>
              <a:gd name="T112" fmla="*/ 18 w 84"/>
              <a:gd name="T113" fmla="*/ 102 h 107"/>
              <a:gd name="T114" fmla="*/ 12 w 84"/>
              <a:gd name="T115" fmla="*/ 96 h 107"/>
              <a:gd name="T116" fmla="*/ 5 w 84"/>
              <a:gd name="T117" fmla="*/ 88 h 107"/>
              <a:gd name="T118" fmla="*/ 2 w 84"/>
              <a:gd name="T119" fmla="*/ 80 h 107"/>
              <a:gd name="T120" fmla="*/ 0 w 84"/>
              <a:gd name="T121" fmla="*/ 71 h 1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07"/>
              <a:gd name="T185" fmla="*/ 84 w 84"/>
              <a:gd name="T186" fmla="*/ 107 h 1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07">
                <a:moveTo>
                  <a:pt x="0" y="71"/>
                </a:moveTo>
                <a:lnTo>
                  <a:pt x="21" y="70"/>
                </a:lnTo>
                <a:lnTo>
                  <a:pt x="21" y="71"/>
                </a:lnTo>
                <a:lnTo>
                  <a:pt x="21" y="72"/>
                </a:lnTo>
                <a:lnTo>
                  <a:pt x="21" y="73"/>
                </a:lnTo>
                <a:lnTo>
                  <a:pt x="22" y="75"/>
                </a:lnTo>
                <a:lnTo>
                  <a:pt x="22" y="76"/>
                </a:lnTo>
                <a:lnTo>
                  <a:pt x="22" y="77"/>
                </a:lnTo>
                <a:lnTo>
                  <a:pt x="23" y="77"/>
                </a:lnTo>
                <a:lnTo>
                  <a:pt x="23" y="78"/>
                </a:lnTo>
                <a:lnTo>
                  <a:pt x="23" y="79"/>
                </a:lnTo>
                <a:lnTo>
                  <a:pt x="24" y="79"/>
                </a:lnTo>
                <a:lnTo>
                  <a:pt x="24" y="80"/>
                </a:lnTo>
                <a:lnTo>
                  <a:pt x="25" y="81"/>
                </a:lnTo>
                <a:lnTo>
                  <a:pt x="25" y="83"/>
                </a:lnTo>
                <a:lnTo>
                  <a:pt x="27" y="83"/>
                </a:lnTo>
                <a:lnTo>
                  <a:pt x="27" y="84"/>
                </a:lnTo>
                <a:lnTo>
                  <a:pt x="28" y="84"/>
                </a:lnTo>
                <a:lnTo>
                  <a:pt x="28" y="85"/>
                </a:lnTo>
                <a:lnTo>
                  <a:pt x="29" y="85"/>
                </a:lnTo>
                <a:lnTo>
                  <a:pt x="29" y="86"/>
                </a:lnTo>
                <a:lnTo>
                  <a:pt x="30" y="86"/>
                </a:lnTo>
                <a:lnTo>
                  <a:pt x="31" y="86"/>
                </a:lnTo>
                <a:lnTo>
                  <a:pt x="31" y="87"/>
                </a:lnTo>
                <a:lnTo>
                  <a:pt x="32" y="87"/>
                </a:lnTo>
                <a:lnTo>
                  <a:pt x="33" y="87"/>
                </a:lnTo>
                <a:lnTo>
                  <a:pt x="33" y="88"/>
                </a:lnTo>
                <a:lnTo>
                  <a:pt x="35" y="88"/>
                </a:lnTo>
                <a:lnTo>
                  <a:pt x="36" y="88"/>
                </a:lnTo>
                <a:lnTo>
                  <a:pt x="37" y="88"/>
                </a:lnTo>
                <a:lnTo>
                  <a:pt x="38" y="88"/>
                </a:lnTo>
                <a:lnTo>
                  <a:pt x="39" y="88"/>
                </a:lnTo>
                <a:lnTo>
                  <a:pt x="39" y="89"/>
                </a:lnTo>
                <a:lnTo>
                  <a:pt x="40" y="89"/>
                </a:lnTo>
                <a:lnTo>
                  <a:pt x="41" y="89"/>
                </a:lnTo>
                <a:lnTo>
                  <a:pt x="43" y="89"/>
                </a:lnTo>
                <a:lnTo>
                  <a:pt x="44" y="89"/>
                </a:lnTo>
                <a:lnTo>
                  <a:pt x="45" y="89"/>
                </a:lnTo>
                <a:lnTo>
                  <a:pt x="46" y="89"/>
                </a:lnTo>
                <a:lnTo>
                  <a:pt x="47" y="89"/>
                </a:lnTo>
                <a:lnTo>
                  <a:pt x="47" y="88"/>
                </a:lnTo>
                <a:lnTo>
                  <a:pt x="48" y="88"/>
                </a:lnTo>
                <a:lnTo>
                  <a:pt x="49" y="88"/>
                </a:lnTo>
                <a:lnTo>
                  <a:pt x="51" y="88"/>
                </a:lnTo>
                <a:lnTo>
                  <a:pt x="52" y="88"/>
                </a:lnTo>
                <a:lnTo>
                  <a:pt x="53" y="88"/>
                </a:lnTo>
                <a:lnTo>
                  <a:pt x="53" y="87"/>
                </a:lnTo>
                <a:lnTo>
                  <a:pt x="54" y="87"/>
                </a:lnTo>
                <a:lnTo>
                  <a:pt x="55" y="87"/>
                </a:lnTo>
                <a:lnTo>
                  <a:pt x="55" y="86"/>
                </a:lnTo>
                <a:lnTo>
                  <a:pt x="56" y="86"/>
                </a:lnTo>
                <a:lnTo>
                  <a:pt x="57" y="85"/>
                </a:lnTo>
                <a:lnTo>
                  <a:pt x="59" y="85"/>
                </a:lnTo>
                <a:lnTo>
                  <a:pt x="59" y="84"/>
                </a:lnTo>
                <a:lnTo>
                  <a:pt x="60" y="84"/>
                </a:lnTo>
                <a:lnTo>
                  <a:pt x="60" y="83"/>
                </a:lnTo>
                <a:lnTo>
                  <a:pt x="61" y="83"/>
                </a:lnTo>
                <a:lnTo>
                  <a:pt x="61" y="81"/>
                </a:lnTo>
                <a:lnTo>
                  <a:pt x="61" y="80"/>
                </a:lnTo>
                <a:lnTo>
                  <a:pt x="62" y="80"/>
                </a:lnTo>
                <a:lnTo>
                  <a:pt x="62" y="79"/>
                </a:lnTo>
                <a:lnTo>
                  <a:pt x="62" y="78"/>
                </a:lnTo>
                <a:lnTo>
                  <a:pt x="62" y="77"/>
                </a:lnTo>
                <a:lnTo>
                  <a:pt x="63" y="77"/>
                </a:lnTo>
                <a:lnTo>
                  <a:pt x="63" y="76"/>
                </a:lnTo>
                <a:lnTo>
                  <a:pt x="63" y="75"/>
                </a:lnTo>
                <a:lnTo>
                  <a:pt x="63" y="73"/>
                </a:lnTo>
                <a:lnTo>
                  <a:pt x="62" y="72"/>
                </a:lnTo>
                <a:lnTo>
                  <a:pt x="62" y="71"/>
                </a:lnTo>
                <a:lnTo>
                  <a:pt x="62" y="70"/>
                </a:lnTo>
                <a:lnTo>
                  <a:pt x="61" y="70"/>
                </a:lnTo>
                <a:lnTo>
                  <a:pt x="61" y="69"/>
                </a:lnTo>
                <a:lnTo>
                  <a:pt x="60" y="69"/>
                </a:lnTo>
                <a:lnTo>
                  <a:pt x="60" y="68"/>
                </a:lnTo>
                <a:lnTo>
                  <a:pt x="59" y="68"/>
                </a:lnTo>
                <a:lnTo>
                  <a:pt x="59" y="67"/>
                </a:lnTo>
                <a:lnTo>
                  <a:pt x="57" y="67"/>
                </a:lnTo>
                <a:lnTo>
                  <a:pt x="56" y="65"/>
                </a:lnTo>
                <a:lnTo>
                  <a:pt x="55" y="65"/>
                </a:lnTo>
                <a:lnTo>
                  <a:pt x="54" y="64"/>
                </a:lnTo>
                <a:lnTo>
                  <a:pt x="53" y="64"/>
                </a:lnTo>
                <a:lnTo>
                  <a:pt x="52" y="64"/>
                </a:lnTo>
                <a:lnTo>
                  <a:pt x="51" y="63"/>
                </a:lnTo>
                <a:lnTo>
                  <a:pt x="49" y="63"/>
                </a:lnTo>
                <a:lnTo>
                  <a:pt x="48" y="63"/>
                </a:lnTo>
                <a:lnTo>
                  <a:pt x="47" y="63"/>
                </a:lnTo>
                <a:lnTo>
                  <a:pt x="47" y="62"/>
                </a:lnTo>
                <a:lnTo>
                  <a:pt x="46" y="62"/>
                </a:lnTo>
                <a:lnTo>
                  <a:pt x="45" y="62"/>
                </a:lnTo>
                <a:lnTo>
                  <a:pt x="44" y="62"/>
                </a:lnTo>
                <a:lnTo>
                  <a:pt x="43" y="61"/>
                </a:lnTo>
                <a:lnTo>
                  <a:pt x="41" y="61"/>
                </a:lnTo>
                <a:lnTo>
                  <a:pt x="40" y="61"/>
                </a:lnTo>
                <a:lnTo>
                  <a:pt x="39" y="61"/>
                </a:lnTo>
                <a:lnTo>
                  <a:pt x="38" y="61"/>
                </a:lnTo>
                <a:lnTo>
                  <a:pt x="38" y="60"/>
                </a:lnTo>
                <a:lnTo>
                  <a:pt x="37" y="60"/>
                </a:lnTo>
                <a:lnTo>
                  <a:pt x="36" y="60"/>
                </a:lnTo>
                <a:lnTo>
                  <a:pt x="35" y="60"/>
                </a:lnTo>
                <a:lnTo>
                  <a:pt x="33" y="59"/>
                </a:lnTo>
                <a:lnTo>
                  <a:pt x="32" y="59"/>
                </a:lnTo>
                <a:lnTo>
                  <a:pt x="31" y="59"/>
                </a:lnTo>
                <a:lnTo>
                  <a:pt x="30" y="59"/>
                </a:lnTo>
                <a:lnTo>
                  <a:pt x="29" y="57"/>
                </a:lnTo>
                <a:lnTo>
                  <a:pt x="28" y="57"/>
                </a:lnTo>
                <a:lnTo>
                  <a:pt x="27" y="56"/>
                </a:lnTo>
                <a:lnTo>
                  <a:pt x="25" y="56"/>
                </a:lnTo>
                <a:lnTo>
                  <a:pt x="24" y="56"/>
                </a:lnTo>
                <a:lnTo>
                  <a:pt x="23" y="55"/>
                </a:lnTo>
                <a:lnTo>
                  <a:pt x="22" y="55"/>
                </a:lnTo>
                <a:lnTo>
                  <a:pt x="21" y="55"/>
                </a:lnTo>
                <a:lnTo>
                  <a:pt x="21" y="54"/>
                </a:lnTo>
                <a:lnTo>
                  <a:pt x="20" y="54"/>
                </a:lnTo>
                <a:lnTo>
                  <a:pt x="18" y="54"/>
                </a:lnTo>
                <a:lnTo>
                  <a:pt x="18" y="53"/>
                </a:lnTo>
                <a:lnTo>
                  <a:pt x="17" y="53"/>
                </a:lnTo>
                <a:lnTo>
                  <a:pt x="16" y="53"/>
                </a:lnTo>
                <a:lnTo>
                  <a:pt x="16" y="52"/>
                </a:lnTo>
                <a:lnTo>
                  <a:pt x="15" y="52"/>
                </a:lnTo>
                <a:lnTo>
                  <a:pt x="15" y="51"/>
                </a:lnTo>
                <a:lnTo>
                  <a:pt x="14" y="51"/>
                </a:lnTo>
                <a:lnTo>
                  <a:pt x="13" y="49"/>
                </a:lnTo>
                <a:lnTo>
                  <a:pt x="12" y="48"/>
                </a:lnTo>
                <a:lnTo>
                  <a:pt x="10" y="47"/>
                </a:lnTo>
                <a:lnTo>
                  <a:pt x="10" y="46"/>
                </a:lnTo>
                <a:lnTo>
                  <a:pt x="9" y="46"/>
                </a:lnTo>
                <a:lnTo>
                  <a:pt x="9" y="45"/>
                </a:lnTo>
                <a:lnTo>
                  <a:pt x="8" y="45"/>
                </a:lnTo>
                <a:lnTo>
                  <a:pt x="8" y="44"/>
                </a:lnTo>
                <a:lnTo>
                  <a:pt x="7" y="42"/>
                </a:lnTo>
                <a:lnTo>
                  <a:pt x="7" y="41"/>
                </a:lnTo>
                <a:lnTo>
                  <a:pt x="6" y="40"/>
                </a:lnTo>
                <a:lnTo>
                  <a:pt x="6" y="39"/>
                </a:lnTo>
                <a:lnTo>
                  <a:pt x="6" y="38"/>
                </a:lnTo>
                <a:lnTo>
                  <a:pt x="5" y="38"/>
                </a:lnTo>
                <a:lnTo>
                  <a:pt x="5" y="37"/>
                </a:lnTo>
                <a:lnTo>
                  <a:pt x="5" y="36"/>
                </a:lnTo>
                <a:lnTo>
                  <a:pt x="5" y="34"/>
                </a:lnTo>
                <a:lnTo>
                  <a:pt x="4" y="33"/>
                </a:lnTo>
                <a:lnTo>
                  <a:pt x="4" y="32"/>
                </a:lnTo>
                <a:lnTo>
                  <a:pt x="4" y="31"/>
                </a:lnTo>
                <a:lnTo>
                  <a:pt x="4" y="30"/>
                </a:lnTo>
                <a:lnTo>
                  <a:pt x="4" y="29"/>
                </a:lnTo>
                <a:lnTo>
                  <a:pt x="4" y="28"/>
                </a:lnTo>
                <a:lnTo>
                  <a:pt x="4" y="26"/>
                </a:lnTo>
                <a:lnTo>
                  <a:pt x="4" y="25"/>
                </a:lnTo>
                <a:lnTo>
                  <a:pt x="5" y="24"/>
                </a:lnTo>
                <a:lnTo>
                  <a:pt x="5" y="23"/>
                </a:lnTo>
                <a:lnTo>
                  <a:pt x="5" y="22"/>
                </a:lnTo>
                <a:lnTo>
                  <a:pt x="5" y="21"/>
                </a:lnTo>
                <a:lnTo>
                  <a:pt x="6" y="20"/>
                </a:lnTo>
                <a:lnTo>
                  <a:pt x="6" y="18"/>
                </a:lnTo>
                <a:lnTo>
                  <a:pt x="7" y="17"/>
                </a:lnTo>
                <a:lnTo>
                  <a:pt x="7" y="16"/>
                </a:lnTo>
                <a:lnTo>
                  <a:pt x="8" y="15"/>
                </a:lnTo>
                <a:lnTo>
                  <a:pt x="8" y="14"/>
                </a:lnTo>
                <a:lnTo>
                  <a:pt x="9" y="14"/>
                </a:lnTo>
                <a:lnTo>
                  <a:pt x="9" y="13"/>
                </a:lnTo>
                <a:lnTo>
                  <a:pt x="10" y="12"/>
                </a:lnTo>
                <a:lnTo>
                  <a:pt x="10" y="10"/>
                </a:lnTo>
                <a:lnTo>
                  <a:pt x="12" y="10"/>
                </a:lnTo>
                <a:lnTo>
                  <a:pt x="12" y="9"/>
                </a:lnTo>
                <a:lnTo>
                  <a:pt x="13" y="9"/>
                </a:lnTo>
                <a:lnTo>
                  <a:pt x="14" y="8"/>
                </a:lnTo>
                <a:lnTo>
                  <a:pt x="15" y="7"/>
                </a:lnTo>
                <a:lnTo>
                  <a:pt x="16" y="7"/>
                </a:lnTo>
                <a:lnTo>
                  <a:pt x="16" y="6"/>
                </a:lnTo>
                <a:lnTo>
                  <a:pt x="17" y="6"/>
                </a:lnTo>
                <a:lnTo>
                  <a:pt x="18" y="6"/>
                </a:lnTo>
                <a:lnTo>
                  <a:pt x="18" y="5"/>
                </a:lnTo>
                <a:lnTo>
                  <a:pt x="20" y="5"/>
                </a:lnTo>
                <a:lnTo>
                  <a:pt x="21" y="5"/>
                </a:lnTo>
                <a:lnTo>
                  <a:pt x="21" y="4"/>
                </a:lnTo>
                <a:lnTo>
                  <a:pt x="22" y="4"/>
                </a:lnTo>
                <a:lnTo>
                  <a:pt x="23" y="4"/>
                </a:lnTo>
                <a:lnTo>
                  <a:pt x="24" y="4"/>
                </a:lnTo>
                <a:lnTo>
                  <a:pt x="24" y="2"/>
                </a:lnTo>
                <a:lnTo>
                  <a:pt x="25" y="2"/>
                </a:lnTo>
                <a:lnTo>
                  <a:pt x="27" y="2"/>
                </a:lnTo>
                <a:lnTo>
                  <a:pt x="28" y="2"/>
                </a:lnTo>
                <a:lnTo>
                  <a:pt x="29" y="1"/>
                </a:lnTo>
                <a:lnTo>
                  <a:pt x="30" y="1"/>
                </a:lnTo>
                <a:lnTo>
                  <a:pt x="31" y="1"/>
                </a:lnTo>
                <a:lnTo>
                  <a:pt x="32" y="1"/>
                </a:lnTo>
                <a:lnTo>
                  <a:pt x="33" y="1"/>
                </a:lnTo>
                <a:lnTo>
                  <a:pt x="35" y="1"/>
                </a:lnTo>
                <a:lnTo>
                  <a:pt x="36" y="1"/>
                </a:lnTo>
                <a:lnTo>
                  <a:pt x="36" y="0"/>
                </a:lnTo>
                <a:lnTo>
                  <a:pt x="37" y="0"/>
                </a:lnTo>
                <a:lnTo>
                  <a:pt x="38" y="0"/>
                </a:lnTo>
                <a:lnTo>
                  <a:pt x="39" y="0"/>
                </a:lnTo>
                <a:lnTo>
                  <a:pt x="40" y="0"/>
                </a:lnTo>
                <a:lnTo>
                  <a:pt x="41" y="0"/>
                </a:lnTo>
                <a:lnTo>
                  <a:pt x="43" y="0"/>
                </a:lnTo>
                <a:lnTo>
                  <a:pt x="44" y="0"/>
                </a:lnTo>
                <a:lnTo>
                  <a:pt x="45" y="0"/>
                </a:lnTo>
                <a:lnTo>
                  <a:pt x="46" y="0"/>
                </a:lnTo>
                <a:lnTo>
                  <a:pt x="47" y="0"/>
                </a:lnTo>
                <a:lnTo>
                  <a:pt x="48" y="1"/>
                </a:lnTo>
                <a:lnTo>
                  <a:pt x="49" y="1"/>
                </a:lnTo>
                <a:lnTo>
                  <a:pt x="51" y="1"/>
                </a:lnTo>
                <a:lnTo>
                  <a:pt x="52" y="1"/>
                </a:lnTo>
                <a:lnTo>
                  <a:pt x="53" y="1"/>
                </a:lnTo>
                <a:lnTo>
                  <a:pt x="54" y="1"/>
                </a:lnTo>
                <a:lnTo>
                  <a:pt x="55" y="2"/>
                </a:lnTo>
                <a:lnTo>
                  <a:pt x="56" y="2"/>
                </a:lnTo>
                <a:lnTo>
                  <a:pt x="57" y="2"/>
                </a:lnTo>
                <a:lnTo>
                  <a:pt x="59" y="2"/>
                </a:lnTo>
                <a:lnTo>
                  <a:pt x="60" y="4"/>
                </a:lnTo>
                <a:lnTo>
                  <a:pt x="61" y="4"/>
                </a:lnTo>
                <a:lnTo>
                  <a:pt x="62" y="4"/>
                </a:lnTo>
                <a:lnTo>
                  <a:pt x="63" y="5"/>
                </a:lnTo>
                <a:lnTo>
                  <a:pt x="64" y="5"/>
                </a:lnTo>
                <a:lnTo>
                  <a:pt x="65" y="6"/>
                </a:lnTo>
                <a:lnTo>
                  <a:pt x="67" y="6"/>
                </a:lnTo>
                <a:lnTo>
                  <a:pt x="67" y="7"/>
                </a:lnTo>
                <a:lnTo>
                  <a:pt x="68" y="7"/>
                </a:lnTo>
                <a:lnTo>
                  <a:pt x="69" y="7"/>
                </a:lnTo>
                <a:lnTo>
                  <a:pt x="69" y="8"/>
                </a:lnTo>
                <a:lnTo>
                  <a:pt x="70" y="8"/>
                </a:lnTo>
                <a:lnTo>
                  <a:pt x="70" y="9"/>
                </a:lnTo>
                <a:lnTo>
                  <a:pt x="71" y="9"/>
                </a:lnTo>
                <a:lnTo>
                  <a:pt x="71" y="10"/>
                </a:lnTo>
                <a:lnTo>
                  <a:pt x="72" y="10"/>
                </a:lnTo>
                <a:lnTo>
                  <a:pt x="72" y="12"/>
                </a:lnTo>
                <a:lnTo>
                  <a:pt x="73" y="12"/>
                </a:lnTo>
                <a:lnTo>
                  <a:pt x="73" y="13"/>
                </a:lnTo>
                <a:lnTo>
                  <a:pt x="75" y="13"/>
                </a:lnTo>
                <a:lnTo>
                  <a:pt x="75" y="14"/>
                </a:lnTo>
                <a:lnTo>
                  <a:pt x="76" y="15"/>
                </a:lnTo>
                <a:lnTo>
                  <a:pt x="76" y="16"/>
                </a:lnTo>
                <a:lnTo>
                  <a:pt x="77" y="17"/>
                </a:lnTo>
                <a:lnTo>
                  <a:pt x="77" y="18"/>
                </a:lnTo>
                <a:lnTo>
                  <a:pt x="78" y="18"/>
                </a:lnTo>
                <a:lnTo>
                  <a:pt x="78" y="20"/>
                </a:lnTo>
                <a:lnTo>
                  <a:pt x="78" y="21"/>
                </a:lnTo>
                <a:lnTo>
                  <a:pt x="79" y="22"/>
                </a:lnTo>
                <a:lnTo>
                  <a:pt x="79" y="23"/>
                </a:lnTo>
                <a:lnTo>
                  <a:pt x="79" y="24"/>
                </a:lnTo>
                <a:lnTo>
                  <a:pt x="79" y="25"/>
                </a:lnTo>
                <a:lnTo>
                  <a:pt x="80" y="25"/>
                </a:lnTo>
                <a:lnTo>
                  <a:pt x="80" y="26"/>
                </a:lnTo>
                <a:lnTo>
                  <a:pt x="80" y="28"/>
                </a:lnTo>
                <a:lnTo>
                  <a:pt x="80" y="29"/>
                </a:lnTo>
                <a:lnTo>
                  <a:pt x="80" y="30"/>
                </a:lnTo>
                <a:lnTo>
                  <a:pt x="80" y="31"/>
                </a:lnTo>
                <a:lnTo>
                  <a:pt x="60" y="32"/>
                </a:lnTo>
                <a:lnTo>
                  <a:pt x="60" y="31"/>
                </a:lnTo>
                <a:lnTo>
                  <a:pt x="60" y="30"/>
                </a:lnTo>
                <a:lnTo>
                  <a:pt x="59" y="29"/>
                </a:lnTo>
                <a:lnTo>
                  <a:pt x="59" y="28"/>
                </a:lnTo>
                <a:lnTo>
                  <a:pt x="59" y="26"/>
                </a:lnTo>
                <a:lnTo>
                  <a:pt x="57" y="26"/>
                </a:lnTo>
                <a:lnTo>
                  <a:pt x="57" y="25"/>
                </a:lnTo>
                <a:lnTo>
                  <a:pt x="57" y="24"/>
                </a:lnTo>
                <a:lnTo>
                  <a:pt x="56" y="24"/>
                </a:lnTo>
                <a:lnTo>
                  <a:pt x="56" y="23"/>
                </a:lnTo>
                <a:lnTo>
                  <a:pt x="55" y="23"/>
                </a:lnTo>
                <a:lnTo>
                  <a:pt x="55" y="22"/>
                </a:lnTo>
                <a:lnTo>
                  <a:pt x="54" y="21"/>
                </a:lnTo>
                <a:lnTo>
                  <a:pt x="53" y="21"/>
                </a:lnTo>
                <a:lnTo>
                  <a:pt x="53" y="20"/>
                </a:lnTo>
                <a:lnTo>
                  <a:pt x="52" y="20"/>
                </a:lnTo>
                <a:lnTo>
                  <a:pt x="51" y="20"/>
                </a:lnTo>
                <a:lnTo>
                  <a:pt x="51" y="18"/>
                </a:lnTo>
                <a:lnTo>
                  <a:pt x="49" y="18"/>
                </a:lnTo>
                <a:lnTo>
                  <a:pt x="48" y="18"/>
                </a:lnTo>
                <a:lnTo>
                  <a:pt x="47" y="18"/>
                </a:lnTo>
                <a:lnTo>
                  <a:pt x="46" y="18"/>
                </a:lnTo>
                <a:lnTo>
                  <a:pt x="45" y="17"/>
                </a:lnTo>
                <a:lnTo>
                  <a:pt x="44" y="17"/>
                </a:lnTo>
                <a:lnTo>
                  <a:pt x="43" y="17"/>
                </a:lnTo>
                <a:lnTo>
                  <a:pt x="41" y="17"/>
                </a:lnTo>
                <a:lnTo>
                  <a:pt x="40" y="17"/>
                </a:lnTo>
                <a:lnTo>
                  <a:pt x="39" y="17"/>
                </a:lnTo>
                <a:lnTo>
                  <a:pt x="38" y="17"/>
                </a:lnTo>
                <a:lnTo>
                  <a:pt x="37" y="17"/>
                </a:lnTo>
                <a:lnTo>
                  <a:pt x="37" y="18"/>
                </a:lnTo>
                <a:lnTo>
                  <a:pt x="36" y="18"/>
                </a:lnTo>
                <a:lnTo>
                  <a:pt x="35" y="18"/>
                </a:lnTo>
                <a:lnTo>
                  <a:pt x="33" y="18"/>
                </a:lnTo>
                <a:lnTo>
                  <a:pt x="32" y="18"/>
                </a:lnTo>
                <a:lnTo>
                  <a:pt x="31" y="20"/>
                </a:lnTo>
                <a:lnTo>
                  <a:pt x="30" y="20"/>
                </a:lnTo>
                <a:lnTo>
                  <a:pt x="29" y="20"/>
                </a:lnTo>
                <a:lnTo>
                  <a:pt x="29" y="21"/>
                </a:lnTo>
                <a:lnTo>
                  <a:pt x="28" y="21"/>
                </a:lnTo>
                <a:lnTo>
                  <a:pt x="27" y="22"/>
                </a:lnTo>
                <a:lnTo>
                  <a:pt x="25" y="22"/>
                </a:lnTo>
                <a:lnTo>
                  <a:pt x="25" y="23"/>
                </a:lnTo>
                <a:lnTo>
                  <a:pt x="24" y="23"/>
                </a:lnTo>
                <a:lnTo>
                  <a:pt x="24" y="24"/>
                </a:lnTo>
                <a:lnTo>
                  <a:pt x="24" y="25"/>
                </a:lnTo>
                <a:lnTo>
                  <a:pt x="24" y="26"/>
                </a:lnTo>
                <a:lnTo>
                  <a:pt x="23" y="26"/>
                </a:lnTo>
                <a:lnTo>
                  <a:pt x="23" y="28"/>
                </a:lnTo>
                <a:lnTo>
                  <a:pt x="23" y="29"/>
                </a:lnTo>
                <a:lnTo>
                  <a:pt x="24" y="29"/>
                </a:lnTo>
                <a:lnTo>
                  <a:pt x="24" y="30"/>
                </a:lnTo>
                <a:lnTo>
                  <a:pt x="24" y="31"/>
                </a:lnTo>
                <a:lnTo>
                  <a:pt x="24" y="32"/>
                </a:lnTo>
                <a:lnTo>
                  <a:pt x="25" y="32"/>
                </a:lnTo>
                <a:lnTo>
                  <a:pt x="25" y="33"/>
                </a:lnTo>
                <a:lnTo>
                  <a:pt x="27" y="33"/>
                </a:lnTo>
                <a:lnTo>
                  <a:pt x="27" y="34"/>
                </a:lnTo>
                <a:lnTo>
                  <a:pt x="28" y="34"/>
                </a:lnTo>
                <a:lnTo>
                  <a:pt x="29" y="36"/>
                </a:lnTo>
                <a:lnTo>
                  <a:pt x="30" y="36"/>
                </a:lnTo>
                <a:lnTo>
                  <a:pt x="31" y="37"/>
                </a:lnTo>
                <a:lnTo>
                  <a:pt x="32" y="37"/>
                </a:lnTo>
                <a:lnTo>
                  <a:pt x="33" y="37"/>
                </a:lnTo>
                <a:lnTo>
                  <a:pt x="35" y="38"/>
                </a:lnTo>
                <a:lnTo>
                  <a:pt x="36" y="38"/>
                </a:lnTo>
                <a:lnTo>
                  <a:pt x="37" y="38"/>
                </a:lnTo>
                <a:lnTo>
                  <a:pt x="37" y="39"/>
                </a:lnTo>
                <a:lnTo>
                  <a:pt x="38" y="39"/>
                </a:lnTo>
                <a:lnTo>
                  <a:pt x="39" y="39"/>
                </a:lnTo>
                <a:lnTo>
                  <a:pt x="40" y="39"/>
                </a:lnTo>
                <a:lnTo>
                  <a:pt x="41" y="40"/>
                </a:lnTo>
                <a:lnTo>
                  <a:pt x="43" y="40"/>
                </a:lnTo>
                <a:lnTo>
                  <a:pt x="44" y="40"/>
                </a:lnTo>
                <a:lnTo>
                  <a:pt x="45" y="40"/>
                </a:lnTo>
                <a:lnTo>
                  <a:pt x="46" y="40"/>
                </a:lnTo>
                <a:lnTo>
                  <a:pt x="47" y="41"/>
                </a:lnTo>
                <a:lnTo>
                  <a:pt x="48" y="41"/>
                </a:lnTo>
                <a:lnTo>
                  <a:pt x="49" y="41"/>
                </a:lnTo>
                <a:lnTo>
                  <a:pt x="51" y="41"/>
                </a:lnTo>
                <a:lnTo>
                  <a:pt x="51" y="42"/>
                </a:lnTo>
                <a:lnTo>
                  <a:pt x="52" y="42"/>
                </a:lnTo>
                <a:lnTo>
                  <a:pt x="53" y="42"/>
                </a:lnTo>
                <a:lnTo>
                  <a:pt x="54" y="42"/>
                </a:lnTo>
                <a:lnTo>
                  <a:pt x="55" y="44"/>
                </a:lnTo>
                <a:lnTo>
                  <a:pt x="56" y="44"/>
                </a:lnTo>
                <a:lnTo>
                  <a:pt x="57" y="44"/>
                </a:lnTo>
                <a:lnTo>
                  <a:pt x="59" y="44"/>
                </a:lnTo>
                <a:lnTo>
                  <a:pt x="59" y="45"/>
                </a:lnTo>
                <a:lnTo>
                  <a:pt x="60" y="45"/>
                </a:lnTo>
                <a:lnTo>
                  <a:pt x="61" y="45"/>
                </a:lnTo>
                <a:lnTo>
                  <a:pt x="62" y="45"/>
                </a:lnTo>
                <a:lnTo>
                  <a:pt x="62" y="46"/>
                </a:lnTo>
                <a:lnTo>
                  <a:pt x="63" y="46"/>
                </a:lnTo>
                <a:lnTo>
                  <a:pt x="64" y="46"/>
                </a:lnTo>
                <a:lnTo>
                  <a:pt x="65" y="47"/>
                </a:lnTo>
                <a:lnTo>
                  <a:pt x="67" y="47"/>
                </a:lnTo>
                <a:lnTo>
                  <a:pt x="67" y="48"/>
                </a:lnTo>
                <a:lnTo>
                  <a:pt x="68" y="48"/>
                </a:lnTo>
                <a:lnTo>
                  <a:pt x="69" y="48"/>
                </a:lnTo>
                <a:lnTo>
                  <a:pt x="69" y="49"/>
                </a:lnTo>
                <a:lnTo>
                  <a:pt x="70" y="49"/>
                </a:lnTo>
                <a:lnTo>
                  <a:pt x="71" y="49"/>
                </a:lnTo>
                <a:lnTo>
                  <a:pt x="71" y="51"/>
                </a:lnTo>
                <a:lnTo>
                  <a:pt x="72" y="51"/>
                </a:lnTo>
                <a:lnTo>
                  <a:pt x="72" y="52"/>
                </a:lnTo>
                <a:lnTo>
                  <a:pt x="73" y="52"/>
                </a:lnTo>
                <a:lnTo>
                  <a:pt x="75" y="53"/>
                </a:lnTo>
                <a:lnTo>
                  <a:pt x="76" y="53"/>
                </a:lnTo>
                <a:lnTo>
                  <a:pt x="76" y="54"/>
                </a:lnTo>
                <a:lnTo>
                  <a:pt x="77" y="55"/>
                </a:lnTo>
                <a:lnTo>
                  <a:pt x="77" y="56"/>
                </a:lnTo>
                <a:lnTo>
                  <a:pt x="78" y="56"/>
                </a:lnTo>
                <a:lnTo>
                  <a:pt x="78" y="57"/>
                </a:lnTo>
                <a:lnTo>
                  <a:pt x="79" y="57"/>
                </a:lnTo>
                <a:lnTo>
                  <a:pt x="79" y="59"/>
                </a:lnTo>
                <a:lnTo>
                  <a:pt x="80" y="60"/>
                </a:lnTo>
                <a:lnTo>
                  <a:pt x="80" y="61"/>
                </a:lnTo>
                <a:lnTo>
                  <a:pt x="82" y="62"/>
                </a:lnTo>
                <a:lnTo>
                  <a:pt x="82" y="63"/>
                </a:lnTo>
                <a:lnTo>
                  <a:pt x="82" y="64"/>
                </a:lnTo>
                <a:lnTo>
                  <a:pt x="83" y="65"/>
                </a:lnTo>
                <a:lnTo>
                  <a:pt x="83" y="67"/>
                </a:lnTo>
                <a:lnTo>
                  <a:pt x="83" y="68"/>
                </a:lnTo>
                <a:lnTo>
                  <a:pt x="83" y="69"/>
                </a:lnTo>
                <a:lnTo>
                  <a:pt x="83" y="70"/>
                </a:lnTo>
                <a:lnTo>
                  <a:pt x="84" y="70"/>
                </a:lnTo>
                <a:lnTo>
                  <a:pt x="84" y="71"/>
                </a:lnTo>
                <a:lnTo>
                  <a:pt x="84" y="72"/>
                </a:lnTo>
                <a:lnTo>
                  <a:pt x="84" y="73"/>
                </a:lnTo>
                <a:lnTo>
                  <a:pt x="84" y="75"/>
                </a:lnTo>
                <a:lnTo>
                  <a:pt x="84" y="76"/>
                </a:lnTo>
                <a:lnTo>
                  <a:pt x="84" y="77"/>
                </a:lnTo>
                <a:lnTo>
                  <a:pt x="84" y="78"/>
                </a:lnTo>
                <a:lnTo>
                  <a:pt x="84" y="79"/>
                </a:lnTo>
                <a:lnTo>
                  <a:pt x="83" y="79"/>
                </a:lnTo>
                <a:lnTo>
                  <a:pt x="83" y="80"/>
                </a:lnTo>
                <a:lnTo>
                  <a:pt x="83" y="81"/>
                </a:lnTo>
                <a:lnTo>
                  <a:pt x="83" y="83"/>
                </a:lnTo>
                <a:lnTo>
                  <a:pt x="83" y="84"/>
                </a:lnTo>
                <a:lnTo>
                  <a:pt x="82" y="85"/>
                </a:lnTo>
                <a:lnTo>
                  <a:pt x="82" y="86"/>
                </a:lnTo>
                <a:lnTo>
                  <a:pt x="82" y="87"/>
                </a:lnTo>
                <a:lnTo>
                  <a:pt x="80" y="87"/>
                </a:lnTo>
                <a:lnTo>
                  <a:pt x="80" y="88"/>
                </a:lnTo>
                <a:lnTo>
                  <a:pt x="80" y="89"/>
                </a:lnTo>
                <a:lnTo>
                  <a:pt x="79" y="89"/>
                </a:lnTo>
                <a:lnTo>
                  <a:pt x="79" y="91"/>
                </a:lnTo>
                <a:lnTo>
                  <a:pt x="78" y="92"/>
                </a:lnTo>
                <a:lnTo>
                  <a:pt x="78" y="93"/>
                </a:lnTo>
                <a:lnTo>
                  <a:pt x="77" y="93"/>
                </a:lnTo>
                <a:lnTo>
                  <a:pt x="77" y="94"/>
                </a:lnTo>
                <a:lnTo>
                  <a:pt x="76" y="94"/>
                </a:lnTo>
                <a:lnTo>
                  <a:pt x="76" y="95"/>
                </a:lnTo>
                <a:lnTo>
                  <a:pt x="75" y="96"/>
                </a:lnTo>
                <a:lnTo>
                  <a:pt x="73" y="97"/>
                </a:lnTo>
                <a:lnTo>
                  <a:pt x="72" y="99"/>
                </a:lnTo>
                <a:lnTo>
                  <a:pt x="71" y="99"/>
                </a:lnTo>
                <a:lnTo>
                  <a:pt x="71" y="100"/>
                </a:lnTo>
                <a:lnTo>
                  <a:pt x="70" y="100"/>
                </a:lnTo>
                <a:lnTo>
                  <a:pt x="69" y="101"/>
                </a:lnTo>
                <a:lnTo>
                  <a:pt x="68" y="101"/>
                </a:lnTo>
                <a:lnTo>
                  <a:pt x="68" y="102"/>
                </a:lnTo>
                <a:lnTo>
                  <a:pt x="67" y="102"/>
                </a:lnTo>
                <a:lnTo>
                  <a:pt x="65" y="102"/>
                </a:lnTo>
                <a:lnTo>
                  <a:pt x="64" y="103"/>
                </a:lnTo>
                <a:lnTo>
                  <a:pt x="63" y="103"/>
                </a:lnTo>
                <a:lnTo>
                  <a:pt x="62" y="103"/>
                </a:lnTo>
                <a:lnTo>
                  <a:pt x="62" y="104"/>
                </a:lnTo>
                <a:lnTo>
                  <a:pt x="61" y="104"/>
                </a:lnTo>
                <a:lnTo>
                  <a:pt x="60" y="104"/>
                </a:lnTo>
                <a:lnTo>
                  <a:pt x="59" y="104"/>
                </a:lnTo>
                <a:lnTo>
                  <a:pt x="59" y="106"/>
                </a:lnTo>
                <a:lnTo>
                  <a:pt x="57" y="106"/>
                </a:lnTo>
                <a:lnTo>
                  <a:pt x="56" y="106"/>
                </a:lnTo>
                <a:lnTo>
                  <a:pt x="55" y="106"/>
                </a:lnTo>
                <a:lnTo>
                  <a:pt x="54" y="106"/>
                </a:lnTo>
                <a:lnTo>
                  <a:pt x="53" y="106"/>
                </a:lnTo>
                <a:lnTo>
                  <a:pt x="52" y="106"/>
                </a:lnTo>
                <a:lnTo>
                  <a:pt x="51" y="107"/>
                </a:lnTo>
                <a:lnTo>
                  <a:pt x="49" y="107"/>
                </a:lnTo>
                <a:lnTo>
                  <a:pt x="48" y="107"/>
                </a:lnTo>
                <a:lnTo>
                  <a:pt x="47" y="107"/>
                </a:lnTo>
                <a:lnTo>
                  <a:pt x="46" y="107"/>
                </a:lnTo>
                <a:lnTo>
                  <a:pt x="45" y="107"/>
                </a:lnTo>
                <a:lnTo>
                  <a:pt x="44" y="107"/>
                </a:lnTo>
                <a:lnTo>
                  <a:pt x="43" y="107"/>
                </a:lnTo>
                <a:lnTo>
                  <a:pt x="41" y="107"/>
                </a:lnTo>
                <a:lnTo>
                  <a:pt x="40" y="107"/>
                </a:lnTo>
                <a:lnTo>
                  <a:pt x="39" y="107"/>
                </a:lnTo>
                <a:lnTo>
                  <a:pt x="38" y="107"/>
                </a:lnTo>
                <a:lnTo>
                  <a:pt x="37" y="107"/>
                </a:lnTo>
                <a:lnTo>
                  <a:pt x="36" y="107"/>
                </a:lnTo>
                <a:lnTo>
                  <a:pt x="35" y="107"/>
                </a:lnTo>
                <a:lnTo>
                  <a:pt x="33" y="106"/>
                </a:lnTo>
                <a:lnTo>
                  <a:pt x="32" y="106"/>
                </a:lnTo>
                <a:lnTo>
                  <a:pt x="31" y="106"/>
                </a:lnTo>
                <a:lnTo>
                  <a:pt x="30" y="106"/>
                </a:lnTo>
                <a:lnTo>
                  <a:pt x="29" y="106"/>
                </a:lnTo>
                <a:lnTo>
                  <a:pt x="28" y="106"/>
                </a:lnTo>
                <a:lnTo>
                  <a:pt x="28" y="104"/>
                </a:lnTo>
                <a:lnTo>
                  <a:pt x="27" y="104"/>
                </a:lnTo>
                <a:lnTo>
                  <a:pt x="25" y="104"/>
                </a:lnTo>
                <a:lnTo>
                  <a:pt x="24" y="104"/>
                </a:lnTo>
                <a:lnTo>
                  <a:pt x="23" y="103"/>
                </a:lnTo>
                <a:lnTo>
                  <a:pt x="22" y="103"/>
                </a:lnTo>
                <a:lnTo>
                  <a:pt x="21" y="103"/>
                </a:lnTo>
                <a:lnTo>
                  <a:pt x="20" y="102"/>
                </a:lnTo>
                <a:lnTo>
                  <a:pt x="18" y="102"/>
                </a:lnTo>
                <a:lnTo>
                  <a:pt x="17" y="101"/>
                </a:lnTo>
                <a:lnTo>
                  <a:pt x="16" y="100"/>
                </a:lnTo>
                <a:lnTo>
                  <a:pt x="15" y="100"/>
                </a:lnTo>
                <a:lnTo>
                  <a:pt x="14" y="99"/>
                </a:lnTo>
                <a:lnTo>
                  <a:pt x="13" y="99"/>
                </a:lnTo>
                <a:lnTo>
                  <a:pt x="13" y="97"/>
                </a:lnTo>
                <a:lnTo>
                  <a:pt x="12" y="97"/>
                </a:lnTo>
                <a:lnTo>
                  <a:pt x="12" y="96"/>
                </a:lnTo>
                <a:lnTo>
                  <a:pt x="10" y="96"/>
                </a:lnTo>
                <a:lnTo>
                  <a:pt x="10" y="95"/>
                </a:lnTo>
                <a:lnTo>
                  <a:pt x="9" y="94"/>
                </a:lnTo>
                <a:lnTo>
                  <a:pt x="8" y="93"/>
                </a:lnTo>
                <a:lnTo>
                  <a:pt x="7" y="92"/>
                </a:lnTo>
                <a:lnTo>
                  <a:pt x="6" y="91"/>
                </a:lnTo>
                <a:lnTo>
                  <a:pt x="6" y="89"/>
                </a:lnTo>
                <a:lnTo>
                  <a:pt x="5" y="88"/>
                </a:lnTo>
                <a:lnTo>
                  <a:pt x="5" y="87"/>
                </a:lnTo>
                <a:lnTo>
                  <a:pt x="5" y="86"/>
                </a:lnTo>
                <a:lnTo>
                  <a:pt x="4" y="86"/>
                </a:lnTo>
                <a:lnTo>
                  <a:pt x="4" y="85"/>
                </a:lnTo>
                <a:lnTo>
                  <a:pt x="4" y="84"/>
                </a:lnTo>
                <a:lnTo>
                  <a:pt x="2" y="83"/>
                </a:lnTo>
                <a:lnTo>
                  <a:pt x="2" y="81"/>
                </a:lnTo>
                <a:lnTo>
                  <a:pt x="2" y="80"/>
                </a:lnTo>
                <a:lnTo>
                  <a:pt x="1" y="79"/>
                </a:lnTo>
                <a:lnTo>
                  <a:pt x="1" y="78"/>
                </a:lnTo>
                <a:lnTo>
                  <a:pt x="1" y="77"/>
                </a:lnTo>
                <a:lnTo>
                  <a:pt x="1" y="76"/>
                </a:lnTo>
                <a:lnTo>
                  <a:pt x="0" y="75"/>
                </a:lnTo>
                <a:lnTo>
                  <a:pt x="0" y="73"/>
                </a:lnTo>
                <a:lnTo>
                  <a:pt x="0" y="72"/>
                </a:lnTo>
                <a:lnTo>
                  <a:pt x="0" y="7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7" name="Freeform 190"/>
          <p:cNvSpPr>
            <a:spLocks noEditPoints="1"/>
          </p:cNvSpPr>
          <p:nvPr/>
        </p:nvSpPr>
        <p:spPr bwMode="auto">
          <a:xfrm>
            <a:off x="549275" y="5214938"/>
            <a:ext cx="96838" cy="136525"/>
          </a:xfrm>
          <a:custGeom>
            <a:avLst/>
            <a:gdLst>
              <a:gd name="T0" fmla="*/ 45 w 61"/>
              <a:gd name="T1" fmla="*/ 77 h 86"/>
              <a:gd name="T2" fmla="*/ 42 w 61"/>
              <a:gd name="T3" fmla="*/ 80 h 86"/>
              <a:gd name="T4" fmla="*/ 39 w 61"/>
              <a:gd name="T5" fmla="*/ 82 h 86"/>
              <a:gd name="T6" fmla="*/ 35 w 61"/>
              <a:gd name="T7" fmla="*/ 85 h 86"/>
              <a:gd name="T8" fmla="*/ 31 w 61"/>
              <a:gd name="T9" fmla="*/ 86 h 86"/>
              <a:gd name="T10" fmla="*/ 27 w 61"/>
              <a:gd name="T11" fmla="*/ 86 h 86"/>
              <a:gd name="T12" fmla="*/ 22 w 61"/>
              <a:gd name="T13" fmla="*/ 86 h 86"/>
              <a:gd name="T14" fmla="*/ 18 w 61"/>
              <a:gd name="T15" fmla="*/ 85 h 86"/>
              <a:gd name="T16" fmla="*/ 14 w 61"/>
              <a:gd name="T17" fmla="*/ 84 h 86"/>
              <a:gd name="T18" fmla="*/ 11 w 61"/>
              <a:gd name="T19" fmla="*/ 81 h 86"/>
              <a:gd name="T20" fmla="*/ 8 w 61"/>
              <a:gd name="T21" fmla="*/ 79 h 86"/>
              <a:gd name="T22" fmla="*/ 6 w 61"/>
              <a:gd name="T23" fmla="*/ 76 h 86"/>
              <a:gd name="T24" fmla="*/ 4 w 61"/>
              <a:gd name="T25" fmla="*/ 72 h 86"/>
              <a:gd name="T26" fmla="*/ 3 w 61"/>
              <a:gd name="T27" fmla="*/ 68 h 86"/>
              <a:gd name="T28" fmla="*/ 1 w 61"/>
              <a:gd name="T29" fmla="*/ 64 h 86"/>
              <a:gd name="T30" fmla="*/ 0 w 61"/>
              <a:gd name="T31" fmla="*/ 61 h 86"/>
              <a:gd name="T32" fmla="*/ 0 w 61"/>
              <a:gd name="T33" fmla="*/ 56 h 86"/>
              <a:gd name="T34" fmla="*/ 0 w 61"/>
              <a:gd name="T35" fmla="*/ 52 h 86"/>
              <a:gd name="T36" fmla="*/ 0 w 61"/>
              <a:gd name="T37" fmla="*/ 47 h 86"/>
              <a:gd name="T38" fmla="*/ 1 w 61"/>
              <a:gd name="T39" fmla="*/ 42 h 86"/>
              <a:gd name="T40" fmla="*/ 3 w 61"/>
              <a:gd name="T41" fmla="*/ 38 h 86"/>
              <a:gd name="T42" fmla="*/ 4 w 61"/>
              <a:gd name="T43" fmla="*/ 34 h 86"/>
              <a:gd name="T44" fmla="*/ 6 w 61"/>
              <a:gd name="T45" fmla="*/ 31 h 86"/>
              <a:gd name="T46" fmla="*/ 9 w 61"/>
              <a:gd name="T47" fmla="*/ 27 h 86"/>
              <a:gd name="T48" fmla="*/ 13 w 61"/>
              <a:gd name="T49" fmla="*/ 25 h 86"/>
              <a:gd name="T50" fmla="*/ 16 w 61"/>
              <a:gd name="T51" fmla="*/ 24 h 86"/>
              <a:gd name="T52" fmla="*/ 20 w 61"/>
              <a:gd name="T53" fmla="*/ 23 h 86"/>
              <a:gd name="T54" fmla="*/ 23 w 61"/>
              <a:gd name="T55" fmla="*/ 22 h 86"/>
              <a:gd name="T56" fmla="*/ 28 w 61"/>
              <a:gd name="T57" fmla="*/ 22 h 86"/>
              <a:gd name="T58" fmla="*/ 32 w 61"/>
              <a:gd name="T59" fmla="*/ 23 h 86"/>
              <a:gd name="T60" fmla="*/ 37 w 61"/>
              <a:gd name="T61" fmla="*/ 24 h 86"/>
              <a:gd name="T62" fmla="*/ 39 w 61"/>
              <a:gd name="T63" fmla="*/ 26 h 86"/>
              <a:gd name="T64" fmla="*/ 44 w 61"/>
              <a:gd name="T65" fmla="*/ 30 h 86"/>
              <a:gd name="T66" fmla="*/ 16 w 61"/>
              <a:gd name="T67" fmla="*/ 53 h 86"/>
              <a:gd name="T68" fmla="*/ 18 w 61"/>
              <a:gd name="T69" fmla="*/ 57 h 86"/>
              <a:gd name="T70" fmla="*/ 18 w 61"/>
              <a:gd name="T71" fmla="*/ 62 h 86"/>
              <a:gd name="T72" fmla="*/ 19 w 61"/>
              <a:gd name="T73" fmla="*/ 66 h 86"/>
              <a:gd name="T74" fmla="*/ 21 w 61"/>
              <a:gd name="T75" fmla="*/ 70 h 86"/>
              <a:gd name="T76" fmla="*/ 24 w 61"/>
              <a:gd name="T77" fmla="*/ 71 h 86"/>
              <a:gd name="T78" fmla="*/ 27 w 61"/>
              <a:gd name="T79" fmla="*/ 73 h 86"/>
              <a:gd name="T80" fmla="*/ 31 w 61"/>
              <a:gd name="T81" fmla="*/ 73 h 86"/>
              <a:gd name="T82" fmla="*/ 35 w 61"/>
              <a:gd name="T83" fmla="*/ 72 h 86"/>
              <a:gd name="T84" fmla="*/ 38 w 61"/>
              <a:gd name="T85" fmla="*/ 71 h 86"/>
              <a:gd name="T86" fmla="*/ 40 w 61"/>
              <a:gd name="T87" fmla="*/ 69 h 86"/>
              <a:gd name="T88" fmla="*/ 42 w 61"/>
              <a:gd name="T89" fmla="*/ 65 h 86"/>
              <a:gd name="T90" fmla="*/ 44 w 61"/>
              <a:gd name="T91" fmla="*/ 62 h 86"/>
              <a:gd name="T92" fmla="*/ 44 w 61"/>
              <a:gd name="T93" fmla="*/ 57 h 86"/>
              <a:gd name="T94" fmla="*/ 44 w 61"/>
              <a:gd name="T95" fmla="*/ 53 h 86"/>
              <a:gd name="T96" fmla="*/ 44 w 61"/>
              <a:gd name="T97" fmla="*/ 48 h 86"/>
              <a:gd name="T98" fmla="*/ 43 w 61"/>
              <a:gd name="T99" fmla="*/ 44 h 86"/>
              <a:gd name="T100" fmla="*/ 40 w 61"/>
              <a:gd name="T101" fmla="*/ 39 h 86"/>
              <a:gd name="T102" fmla="*/ 37 w 61"/>
              <a:gd name="T103" fmla="*/ 37 h 86"/>
              <a:gd name="T104" fmla="*/ 34 w 61"/>
              <a:gd name="T105" fmla="*/ 34 h 86"/>
              <a:gd name="T106" fmla="*/ 29 w 61"/>
              <a:gd name="T107" fmla="*/ 34 h 86"/>
              <a:gd name="T108" fmla="*/ 26 w 61"/>
              <a:gd name="T109" fmla="*/ 36 h 86"/>
              <a:gd name="T110" fmla="*/ 22 w 61"/>
              <a:gd name="T111" fmla="*/ 38 h 86"/>
              <a:gd name="T112" fmla="*/ 20 w 61"/>
              <a:gd name="T113" fmla="*/ 40 h 86"/>
              <a:gd name="T114" fmla="*/ 18 w 61"/>
              <a:gd name="T115" fmla="*/ 44 h 86"/>
              <a:gd name="T116" fmla="*/ 18 w 61"/>
              <a:gd name="T117" fmla="*/ 48 h 86"/>
              <a:gd name="T118" fmla="*/ 16 w 61"/>
              <a:gd name="T119" fmla="*/ 53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86"/>
              <a:gd name="T182" fmla="*/ 61 w 61"/>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86">
                <a:moveTo>
                  <a:pt x="61" y="85"/>
                </a:moveTo>
                <a:lnTo>
                  <a:pt x="45" y="85"/>
                </a:lnTo>
                <a:lnTo>
                  <a:pt x="45" y="76"/>
                </a:lnTo>
                <a:lnTo>
                  <a:pt x="45" y="77"/>
                </a:lnTo>
                <a:lnTo>
                  <a:pt x="44" y="77"/>
                </a:lnTo>
                <a:lnTo>
                  <a:pt x="44" y="78"/>
                </a:lnTo>
                <a:lnTo>
                  <a:pt x="43" y="79"/>
                </a:lnTo>
                <a:lnTo>
                  <a:pt x="42" y="80"/>
                </a:lnTo>
                <a:lnTo>
                  <a:pt x="40" y="80"/>
                </a:lnTo>
                <a:lnTo>
                  <a:pt x="40" y="81"/>
                </a:lnTo>
                <a:lnTo>
                  <a:pt x="39" y="81"/>
                </a:lnTo>
                <a:lnTo>
                  <a:pt x="39" y="82"/>
                </a:lnTo>
                <a:lnTo>
                  <a:pt x="38" y="82"/>
                </a:lnTo>
                <a:lnTo>
                  <a:pt x="37" y="84"/>
                </a:lnTo>
                <a:lnTo>
                  <a:pt x="36" y="84"/>
                </a:lnTo>
                <a:lnTo>
                  <a:pt x="35" y="85"/>
                </a:lnTo>
                <a:lnTo>
                  <a:pt x="34" y="85"/>
                </a:lnTo>
                <a:lnTo>
                  <a:pt x="32" y="85"/>
                </a:lnTo>
                <a:lnTo>
                  <a:pt x="32" y="86"/>
                </a:lnTo>
                <a:lnTo>
                  <a:pt x="31" y="86"/>
                </a:lnTo>
                <a:lnTo>
                  <a:pt x="30" y="86"/>
                </a:lnTo>
                <a:lnTo>
                  <a:pt x="29" y="86"/>
                </a:lnTo>
                <a:lnTo>
                  <a:pt x="28" y="86"/>
                </a:lnTo>
                <a:lnTo>
                  <a:pt x="27" y="86"/>
                </a:lnTo>
                <a:lnTo>
                  <a:pt x="26" y="86"/>
                </a:lnTo>
                <a:lnTo>
                  <a:pt x="24" y="86"/>
                </a:lnTo>
                <a:lnTo>
                  <a:pt x="23" y="86"/>
                </a:lnTo>
                <a:lnTo>
                  <a:pt x="22" y="86"/>
                </a:lnTo>
                <a:lnTo>
                  <a:pt x="21" y="86"/>
                </a:lnTo>
                <a:lnTo>
                  <a:pt x="20" y="86"/>
                </a:lnTo>
                <a:lnTo>
                  <a:pt x="19" y="85"/>
                </a:lnTo>
                <a:lnTo>
                  <a:pt x="18" y="85"/>
                </a:lnTo>
                <a:lnTo>
                  <a:pt x="16" y="85"/>
                </a:lnTo>
                <a:lnTo>
                  <a:pt x="16" y="84"/>
                </a:lnTo>
                <a:lnTo>
                  <a:pt x="15" y="84"/>
                </a:lnTo>
                <a:lnTo>
                  <a:pt x="14" y="84"/>
                </a:lnTo>
                <a:lnTo>
                  <a:pt x="14" y="82"/>
                </a:lnTo>
                <a:lnTo>
                  <a:pt x="13" y="82"/>
                </a:lnTo>
                <a:lnTo>
                  <a:pt x="12" y="81"/>
                </a:lnTo>
                <a:lnTo>
                  <a:pt x="11" y="81"/>
                </a:lnTo>
                <a:lnTo>
                  <a:pt x="11" y="80"/>
                </a:lnTo>
                <a:lnTo>
                  <a:pt x="9" y="80"/>
                </a:lnTo>
                <a:lnTo>
                  <a:pt x="9" y="79"/>
                </a:lnTo>
                <a:lnTo>
                  <a:pt x="8" y="79"/>
                </a:lnTo>
                <a:lnTo>
                  <a:pt x="8" y="78"/>
                </a:lnTo>
                <a:lnTo>
                  <a:pt x="7" y="78"/>
                </a:lnTo>
                <a:lnTo>
                  <a:pt x="7" y="77"/>
                </a:lnTo>
                <a:lnTo>
                  <a:pt x="6" y="76"/>
                </a:lnTo>
                <a:lnTo>
                  <a:pt x="6" y="74"/>
                </a:lnTo>
                <a:lnTo>
                  <a:pt x="5" y="74"/>
                </a:lnTo>
                <a:lnTo>
                  <a:pt x="5" y="73"/>
                </a:lnTo>
                <a:lnTo>
                  <a:pt x="4" y="72"/>
                </a:lnTo>
                <a:lnTo>
                  <a:pt x="4" y="71"/>
                </a:lnTo>
                <a:lnTo>
                  <a:pt x="3" y="70"/>
                </a:lnTo>
                <a:lnTo>
                  <a:pt x="3" y="69"/>
                </a:lnTo>
                <a:lnTo>
                  <a:pt x="3" y="68"/>
                </a:lnTo>
                <a:lnTo>
                  <a:pt x="1" y="68"/>
                </a:lnTo>
                <a:lnTo>
                  <a:pt x="1" y="66"/>
                </a:lnTo>
                <a:lnTo>
                  <a:pt x="1" y="65"/>
                </a:lnTo>
                <a:lnTo>
                  <a:pt x="1" y="64"/>
                </a:lnTo>
                <a:lnTo>
                  <a:pt x="1" y="63"/>
                </a:lnTo>
                <a:lnTo>
                  <a:pt x="0" y="63"/>
                </a:lnTo>
                <a:lnTo>
                  <a:pt x="0" y="62"/>
                </a:lnTo>
                <a:lnTo>
                  <a:pt x="0" y="61"/>
                </a:lnTo>
                <a:lnTo>
                  <a:pt x="0" y="60"/>
                </a:lnTo>
                <a:lnTo>
                  <a:pt x="0" y="58"/>
                </a:lnTo>
                <a:lnTo>
                  <a:pt x="0" y="57"/>
                </a:lnTo>
                <a:lnTo>
                  <a:pt x="0" y="56"/>
                </a:lnTo>
                <a:lnTo>
                  <a:pt x="0" y="55"/>
                </a:lnTo>
                <a:lnTo>
                  <a:pt x="0" y="54"/>
                </a:lnTo>
                <a:lnTo>
                  <a:pt x="0" y="53"/>
                </a:lnTo>
                <a:lnTo>
                  <a:pt x="0" y="52"/>
                </a:lnTo>
                <a:lnTo>
                  <a:pt x="0" y="50"/>
                </a:lnTo>
                <a:lnTo>
                  <a:pt x="0" y="49"/>
                </a:lnTo>
                <a:lnTo>
                  <a:pt x="0" y="48"/>
                </a:lnTo>
                <a:lnTo>
                  <a:pt x="0" y="47"/>
                </a:lnTo>
                <a:lnTo>
                  <a:pt x="0" y="46"/>
                </a:lnTo>
                <a:lnTo>
                  <a:pt x="0" y="45"/>
                </a:lnTo>
                <a:lnTo>
                  <a:pt x="1" y="44"/>
                </a:lnTo>
                <a:lnTo>
                  <a:pt x="1" y="42"/>
                </a:lnTo>
                <a:lnTo>
                  <a:pt x="1" y="41"/>
                </a:lnTo>
                <a:lnTo>
                  <a:pt x="1" y="40"/>
                </a:lnTo>
                <a:lnTo>
                  <a:pt x="3" y="39"/>
                </a:lnTo>
                <a:lnTo>
                  <a:pt x="3" y="38"/>
                </a:lnTo>
                <a:lnTo>
                  <a:pt x="3" y="37"/>
                </a:lnTo>
                <a:lnTo>
                  <a:pt x="4" y="37"/>
                </a:lnTo>
                <a:lnTo>
                  <a:pt x="4" y="36"/>
                </a:lnTo>
                <a:lnTo>
                  <a:pt x="4" y="34"/>
                </a:lnTo>
                <a:lnTo>
                  <a:pt x="5" y="33"/>
                </a:lnTo>
                <a:lnTo>
                  <a:pt x="5" y="32"/>
                </a:lnTo>
                <a:lnTo>
                  <a:pt x="6" y="32"/>
                </a:lnTo>
                <a:lnTo>
                  <a:pt x="6" y="31"/>
                </a:lnTo>
                <a:lnTo>
                  <a:pt x="7" y="30"/>
                </a:lnTo>
                <a:lnTo>
                  <a:pt x="8" y="30"/>
                </a:lnTo>
                <a:lnTo>
                  <a:pt x="8" y="29"/>
                </a:lnTo>
                <a:lnTo>
                  <a:pt x="9" y="27"/>
                </a:lnTo>
                <a:lnTo>
                  <a:pt x="11" y="27"/>
                </a:lnTo>
                <a:lnTo>
                  <a:pt x="11" y="26"/>
                </a:lnTo>
                <a:lnTo>
                  <a:pt x="12" y="26"/>
                </a:lnTo>
                <a:lnTo>
                  <a:pt x="13" y="25"/>
                </a:lnTo>
                <a:lnTo>
                  <a:pt x="14" y="25"/>
                </a:lnTo>
                <a:lnTo>
                  <a:pt x="14" y="24"/>
                </a:lnTo>
                <a:lnTo>
                  <a:pt x="15" y="24"/>
                </a:lnTo>
                <a:lnTo>
                  <a:pt x="16" y="24"/>
                </a:lnTo>
                <a:lnTo>
                  <a:pt x="16" y="23"/>
                </a:lnTo>
                <a:lnTo>
                  <a:pt x="18" y="23"/>
                </a:lnTo>
                <a:lnTo>
                  <a:pt x="19" y="23"/>
                </a:lnTo>
                <a:lnTo>
                  <a:pt x="20" y="23"/>
                </a:lnTo>
                <a:lnTo>
                  <a:pt x="20" y="22"/>
                </a:lnTo>
                <a:lnTo>
                  <a:pt x="21" y="22"/>
                </a:lnTo>
                <a:lnTo>
                  <a:pt x="22" y="22"/>
                </a:lnTo>
                <a:lnTo>
                  <a:pt x="23" y="22"/>
                </a:lnTo>
                <a:lnTo>
                  <a:pt x="24" y="22"/>
                </a:lnTo>
                <a:lnTo>
                  <a:pt x="26" y="22"/>
                </a:lnTo>
                <a:lnTo>
                  <a:pt x="27" y="22"/>
                </a:lnTo>
                <a:lnTo>
                  <a:pt x="28" y="22"/>
                </a:lnTo>
                <a:lnTo>
                  <a:pt x="29" y="22"/>
                </a:lnTo>
                <a:lnTo>
                  <a:pt x="30" y="22"/>
                </a:lnTo>
                <a:lnTo>
                  <a:pt x="31" y="22"/>
                </a:lnTo>
                <a:lnTo>
                  <a:pt x="32" y="23"/>
                </a:lnTo>
                <a:lnTo>
                  <a:pt x="34" y="23"/>
                </a:lnTo>
                <a:lnTo>
                  <a:pt x="35" y="23"/>
                </a:lnTo>
                <a:lnTo>
                  <a:pt x="36" y="24"/>
                </a:lnTo>
                <a:lnTo>
                  <a:pt x="37" y="24"/>
                </a:lnTo>
                <a:lnTo>
                  <a:pt x="37" y="25"/>
                </a:lnTo>
                <a:lnTo>
                  <a:pt x="38" y="25"/>
                </a:lnTo>
                <a:lnTo>
                  <a:pt x="39" y="25"/>
                </a:lnTo>
                <a:lnTo>
                  <a:pt x="39" y="26"/>
                </a:lnTo>
                <a:lnTo>
                  <a:pt x="40" y="26"/>
                </a:lnTo>
                <a:lnTo>
                  <a:pt x="42" y="27"/>
                </a:lnTo>
                <a:lnTo>
                  <a:pt x="43" y="29"/>
                </a:lnTo>
                <a:lnTo>
                  <a:pt x="44" y="30"/>
                </a:lnTo>
                <a:lnTo>
                  <a:pt x="44" y="0"/>
                </a:lnTo>
                <a:lnTo>
                  <a:pt x="61" y="0"/>
                </a:lnTo>
                <a:lnTo>
                  <a:pt x="61" y="85"/>
                </a:lnTo>
                <a:close/>
                <a:moveTo>
                  <a:pt x="16" y="53"/>
                </a:moveTo>
                <a:lnTo>
                  <a:pt x="16" y="54"/>
                </a:lnTo>
                <a:lnTo>
                  <a:pt x="16" y="55"/>
                </a:lnTo>
                <a:lnTo>
                  <a:pt x="16" y="56"/>
                </a:lnTo>
                <a:lnTo>
                  <a:pt x="18" y="57"/>
                </a:lnTo>
                <a:lnTo>
                  <a:pt x="18" y="58"/>
                </a:lnTo>
                <a:lnTo>
                  <a:pt x="18" y="60"/>
                </a:lnTo>
                <a:lnTo>
                  <a:pt x="18" y="61"/>
                </a:lnTo>
                <a:lnTo>
                  <a:pt x="18" y="62"/>
                </a:lnTo>
                <a:lnTo>
                  <a:pt x="18" y="63"/>
                </a:lnTo>
                <a:lnTo>
                  <a:pt x="19" y="64"/>
                </a:lnTo>
                <a:lnTo>
                  <a:pt x="19" y="65"/>
                </a:lnTo>
                <a:lnTo>
                  <a:pt x="19" y="66"/>
                </a:lnTo>
                <a:lnTo>
                  <a:pt x="20" y="66"/>
                </a:lnTo>
                <a:lnTo>
                  <a:pt x="20" y="68"/>
                </a:lnTo>
                <a:lnTo>
                  <a:pt x="21" y="69"/>
                </a:lnTo>
                <a:lnTo>
                  <a:pt x="21" y="70"/>
                </a:lnTo>
                <a:lnTo>
                  <a:pt x="22" y="70"/>
                </a:lnTo>
                <a:lnTo>
                  <a:pt x="22" y="71"/>
                </a:lnTo>
                <a:lnTo>
                  <a:pt x="23" y="71"/>
                </a:lnTo>
                <a:lnTo>
                  <a:pt x="24" y="71"/>
                </a:lnTo>
                <a:lnTo>
                  <a:pt x="24" y="72"/>
                </a:lnTo>
                <a:lnTo>
                  <a:pt x="26" y="72"/>
                </a:lnTo>
                <a:lnTo>
                  <a:pt x="27" y="72"/>
                </a:lnTo>
                <a:lnTo>
                  <a:pt x="27" y="73"/>
                </a:lnTo>
                <a:lnTo>
                  <a:pt x="28" y="73"/>
                </a:lnTo>
                <a:lnTo>
                  <a:pt x="29" y="73"/>
                </a:lnTo>
                <a:lnTo>
                  <a:pt x="30" y="73"/>
                </a:lnTo>
                <a:lnTo>
                  <a:pt x="31" y="73"/>
                </a:lnTo>
                <a:lnTo>
                  <a:pt x="32" y="73"/>
                </a:lnTo>
                <a:lnTo>
                  <a:pt x="34" y="73"/>
                </a:lnTo>
                <a:lnTo>
                  <a:pt x="35" y="73"/>
                </a:lnTo>
                <a:lnTo>
                  <a:pt x="35" y="72"/>
                </a:lnTo>
                <a:lnTo>
                  <a:pt x="36" y="72"/>
                </a:lnTo>
                <a:lnTo>
                  <a:pt x="37" y="72"/>
                </a:lnTo>
                <a:lnTo>
                  <a:pt x="37" y="71"/>
                </a:lnTo>
                <a:lnTo>
                  <a:pt x="38" y="71"/>
                </a:lnTo>
                <a:lnTo>
                  <a:pt x="38" y="70"/>
                </a:lnTo>
                <a:lnTo>
                  <a:pt x="39" y="70"/>
                </a:lnTo>
                <a:lnTo>
                  <a:pt x="39" y="69"/>
                </a:lnTo>
                <a:lnTo>
                  <a:pt x="40" y="69"/>
                </a:lnTo>
                <a:lnTo>
                  <a:pt x="40" y="68"/>
                </a:lnTo>
                <a:lnTo>
                  <a:pt x="42" y="68"/>
                </a:lnTo>
                <a:lnTo>
                  <a:pt x="42" y="66"/>
                </a:lnTo>
                <a:lnTo>
                  <a:pt x="42" y="65"/>
                </a:lnTo>
                <a:lnTo>
                  <a:pt x="43" y="65"/>
                </a:lnTo>
                <a:lnTo>
                  <a:pt x="43" y="64"/>
                </a:lnTo>
                <a:lnTo>
                  <a:pt x="43" y="63"/>
                </a:lnTo>
                <a:lnTo>
                  <a:pt x="44" y="62"/>
                </a:lnTo>
                <a:lnTo>
                  <a:pt x="44" y="61"/>
                </a:lnTo>
                <a:lnTo>
                  <a:pt x="44" y="60"/>
                </a:lnTo>
                <a:lnTo>
                  <a:pt x="44" y="58"/>
                </a:lnTo>
                <a:lnTo>
                  <a:pt x="44" y="57"/>
                </a:lnTo>
                <a:lnTo>
                  <a:pt x="44" y="56"/>
                </a:lnTo>
                <a:lnTo>
                  <a:pt x="44" y="55"/>
                </a:lnTo>
                <a:lnTo>
                  <a:pt x="44" y="54"/>
                </a:lnTo>
                <a:lnTo>
                  <a:pt x="44" y="53"/>
                </a:lnTo>
                <a:lnTo>
                  <a:pt x="44" y="52"/>
                </a:lnTo>
                <a:lnTo>
                  <a:pt x="44" y="50"/>
                </a:lnTo>
                <a:lnTo>
                  <a:pt x="44" y="49"/>
                </a:lnTo>
                <a:lnTo>
                  <a:pt x="44" y="48"/>
                </a:lnTo>
                <a:lnTo>
                  <a:pt x="44" y="47"/>
                </a:lnTo>
                <a:lnTo>
                  <a:pt x="44" y="46"/>
                </a:lnTo>
                <a:lnTo>
                  <a:pt x="43" y="45"/>
                </a:lnTo>
                <a:lnTo>
                  <a:pt x="43" y="44"/>
                </a:lnTo>
                <a:lnTo>
                  <a:pt x="43" y="42"/>
                </a:lnTo>
                <a:lnTo>
                  <a:pt x="42" y="41"/>
                </a:lnTo>
                <a:lnTo>
                  <a:pt x="42" y="40"/>
                </a:lnTo>
                <a:lnTo>
                  <a:pt x="40" y="39"/>
                </a:lnTo>
                <a:lnTo>
                  <a:pt x="40" y="38"/>
                </a:lnTo>
                <a:lnTo>
                  <a:pt x="39" y="38"/>
                </a:lnTo>
                <a:lnTo>
                  <a:pt x="38" y="37"/>
                </a:lnTo>
                <a:lnTo>
                  <a:pt x="37" y="37"/>
                </a:lnTo>
                <a:lnTo>
                  <a:pt x="37" y="36"/>
                </a:lnTo>
                <a:lnTo>
                  <a:pt x="36" y="36"/>
                </a:lnTo>
                <a:lnTo>
                  <a:pt x="35" y="34"/>
                </a:lnTo>
                <a:lnTo>
                  <a:pt x="34" y="34"/>
                </a:lnTo>
                <a:lnTo>
                  <a:pt x="32" y="34"/>
                </a:lnTo>
                <a:lnTo>
                  <a:pt x="31" y="34"/>
                </a:lnTo>
                <a:lnTo>
                  <a:pt x="30" y="34"/>
                </a:lnTo>
                <a:lnTo>
                  <a:pt x="29" y="34"/>
                </a:lnTo>
                <a:lnTo>
                  <a:pt x="28" y="34"/>
                </a:lnTo>
                <a:lnTo>
                  <a:pt x="27" y="34"/>
                </a:lnTo>
                <a:lnTo>
                  <a:pt x="26" y="34"/>
                </a:lnTo>
                <a:lnTo>
                  <a:pt x="26" y="36"/>
                </a:lnTo>
                <a:lnTo>
                  <a:pt x="24" y="36"/>
                </a:lnTo>
                <a:lnTo>
                  <a:pt x="23" y="37"/>
                </a:lnTo>
                <a:lnTo>
                  <a:pt x="22" y="37"/>
                </a:lnTo>
                <a:lnTo>
                  <a:pt x="22" y="38"/>
                </a:lnTo>
                <a:lnTo>
                  <a:pt x="21" y="38"/>
                </a:lnTo>
                <a:lnTo>
                  <a:pt x="21" y="39"/>
                </a:lnTo>
                <a:lnTo>
                  <a:pt x="20" y="39"/>
                </a:lnTo>
                <a:lnTo>
                  <a:pt x="20" y="40"/>
                </a:lnTo>
                <a:lnTo>
                  <a:pt x="19" y="41"/>
                </a:lnTo>
                <a:lnTo>
                  <a:pt x="19" y="42"/>
                </a:lnTo>
                <a:lnTo>
                  <a:pt x="19" y="44"/>
                </a:lnTo>
                <a:lnTo>
                  <a:pt x="18" y="44"/>
                </a:lnTo>
                <a:lnTo>
                  <a:pt x="18" y="45"/>
                </a:lnTo>
                <a:lnTo>
                  <a:pt x="18" y="46"/>
                </a:lnTo>
                <a:lnTo>
                  <a:pt x="18" y="47"/>
                </a:lnTo>
                <a:lnTo>
                  <a:pt x="18" y="48"/>
                </a:lnTo>
                <a:lnTo>
                  <a:pt x="18" y="49"/>
                </a:lnTo>
                <a:lnTo>
                  <a:pt x="16" y="50"/>
                </a:lnTo>
                <a:lnTo>
                  <a:pt x="16" y="52"/>
                </a:lnTo>
                <a:lnTo>
                  <a:pt x="16" y="5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8" name="Freeform 191"/>
          <p:cNvSpPr>
            <a:spLocks noEditPoints="1"/>
          </p:cNvSpPr>
          <p:nvPr/>
        </p:nvSpPr>
        <p:spPr bwMode="auto">
          <a:xfrm>
            <a:off x="661988" y="5249863"/>
            <a:ext cx="93662" cy="101600"/>
          </a:xfrm>
          <a:custGeom>
            <a:avLst/>
            <a:gdLst>
              <a:gd name="T0" fmla="*/ 57 w 59"/>
              <a:gd name="T1" fmla="*/ 48 h 64"/>
              <a:gd name="T2" fmla="*/ 55 w 59"/>
              <a:gd name="T3" fmla="*/ 52 h 64"/>
              <a:gd name="T4" fmla="*/ 52 w 59"/>
              <a:gd name="T5" fmla="*/ 56 h 64"/>
              <a:gd name="T6" fmla="*/ 48 w 59"/>
              <a:gd name="T7" fmla="*/ 59 h 64"/>
              <a:gd name="T8" fmla="*/ 44 w 59"/>
              <a:gd name="T9" fmla="*/ 62 h 64"/>
              <a:gd name="T10" fmla="*/ 39 w 59"/>
              <a:gd name="T11" fmla="*/ 64 h 64"/>
              <a:gd name="T12" fmla="*/ 34 w 59"/>
              <a:gd name="T13" fmla="*/ 64 h 64"/>
              <a:gd name="T14" fmla="*/ 28 w 59"/>
              <a:gd name="T15" fmla="*/ 64 h 64"/>
              <a:gd name="T16" fmla="*/ 22 w 59"/>
              <a:gd name="T17" fmla="*/ 64 h 64"/>
              <a:gd name="T18" fmla="*/ 18 w 59"/>
              <a:gd name="T19" fmla="*/ 62 h 64"/>
              <a:gd name="T20" fmla="*/ 12 w 59"/>
              <a:gd name="T21" fmla="*/ 59 h 64"/>
              <a:gd name="T22" fmla="*/ 10 w 59"/>
              <a:gd name="T23" fmla="*/ 56 h 64"/>
              <a:gd name="T24" fmla="*/ 6 w 59"/>
              <a:gd name="T25" fmla="*/ 52 h 64"/>
              <a:gd name="T26" fmla="*/ 4 w 59"/>
              <a:gd name="T27" fmla="*/ 48 h 64"/>
              <a:gd name="T28" fmla="*/ 2 w 59"/>
              <a:gd name="T29" fmla="*/ 42 h 64"/>
              <a:gd name="T30" fmla="*/ 2 w 59"/>
              <a:gd name="T31" fmla="*/ 36 h 64"/>
              <a:gd name="T32" fmla="*/ 2 w 59"/>
              <a:gd name="T33" fmla="*/ 31 h 64"/>
              <a:gd name="T34" fmla="*/ 2 w 59"/>
              <a:gd name="T35" fmla="*/ 25 h 64"/>
              <a:gd name="T36" fmla="*/ 3 w 59"/>
              <a:gd name="T37" fmla="*/ 20 h 64"/>
              <a:gd name="T38" fmla="*/ 5 w 59"/>
              <a:gd name="T39" fmla="*/ 15 h 64"/>
              <a:gd name="T40" fmla="*/ 8 w 59"/>
              <a:gd name="T41" fmla="*/ 9 h 64"/>
              <a:gd name="T42" fmla="*/ 14 w 59"/>
              <a:gd name="T43" fmla="*/ 4 h 64"/>
              <a:gd name="T44" fmla="*/ 18 w 59"/>
              <a:gd name="T45" fmla="*/ 2 h 64"/>
              <a:gd name="T46" fmla="*/ 23 w 59"/>
              <a:gd name="T47" fmla="*/ 0 h 64"/>
              <a:gd name="T48" fmla="*/ 29 w 59"/>
              <a:gd name="T49" fmla="*/ 0 h 64"/>
              <a:gd name="T50" fmla="*/ 35 w 59"/>
              <a:gd name="T51" fmla="*/ 0 h 64"/>
              <a:gd name="T52" fmla="*/ 39 w 59"/>
              <a:gd name="T53" fmla="*/ 1 h 64"/>
              <a:gd name="T54" fmla="*/ 44 w 59"/>
              <a:gd name="T55" fmla="*/ 3 h 64"/>
              <a:gd name="T56" fmla="*/ 48 w 59"/>
              <a:gd name="T57" fmla="*/ 5 h 64"/>
              <a:gd name="T58" fmla="*/ 51 w 59"/>
              <a:gd name="T59" fmla="*/ 9 h 64"/>
              <a:gd name="T60" fmla="*/ 54 w 59"/>
              <a:gd name="T61" fmla="*/ 12 h 64"/>
              <a:gd name="T62" fmla="*/ 57 w 59"/>
              <a:gd name="T63" fmla="*/ 18 h 64"/>
              <a:gd name="T64" fmla="*/ 58 w 59"/>
              <a:gd name="T65" fmla="*/ 24 h 64"/>
              <a:gd name="T66" fmla="*/ 59 w 59"/>
              <a:gd name="T67" fmla="*/ 30 h 64"/>
              <a:gd name="T68" fmla="*/ 59 w 59"/>
              <a:gd name="T69" fmla="*/ 35 h 64"/>
              <a:gd name="T70" fmla="*/ 18 w 59"/>
              <a:gd name="T71" fmla="*/ 40 h 64"/>
              <a:gd name="T72" fmla="*/ 19 w 59"/>
              <a:gd name="T73" fmla="*/ 44 h 64"/>
              <a:gd name="T74" fmla="*/ 21 w 59"/>
              <a:gd name="T75" fmla="*/ 48 h 64"/>
              <a:gd name="T76" fmla="*/ 24 w 59"/>
              <a:gd name="T77" fmla="*/ 50 h 64"/>
              <a:gd name="T78" fmla="*/ 29 w 59"/>
              <a:gd name="T79" fmla="*/ 51 h 64"/>
              <a:gd name="T80" fmla="*/ 34 w 59"/>
              <a:gd name="T81" fmla="*/ 52 h 64"/>
              <a:gd name="T82" fmla="*/ 38 w 59"/>
              <a:gd name="T83" fmla="*/ 50 h 64"/>
              <a:gd name="T84" fmla="*/ 40 w 59"/>
              <a:gd name="T85" fmla="*/ 46 h 64"/>
              <a:gd name="T86" fmla="*/ 43 w 59"/>
              <a:gd name="T87" fmla="*/ 25 h 64"/>
              <a:gd name="T88" fmla="*/ 42 w 59"/>
              <a:gd name="T89" fmla="*/ 19 h 64"/>
              <a:gd name="T90" fmla="*/ 39 w 59"/>
              <a:gd name="T91" fmla="*/ 16 h 64"/>
              <a:gd name="T92" fmla="*/ 36 w 59"/>
              <a:gd name="T93" fmla="*/ 14 h 64"/>
              <a:gd name="T94" fmla="*/ 31 w 59"/>
              <a:gd name="T95" fmla="*/ 12 h 64"/>
              <a:gd name="T96" fmla="*/ 26 w 59"/>
              <a:gd name="T97" fmla="*/ 12 h 64"/>
              <a:gd name="T98" fmla="*/ 22 w 59"/>
              <a:gd name="T99" fmla="*/ 15 h 64"/>
              <a:gd name="T100" fmla="*/ 20 w 59"/>
              <a:gd name="T101" fmla="*/ 19 h 64"/>
              <a:gd name="T102" fmla="*/ 19 w 59"/>
              <a:gd name="T103" fmla="*/ 24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64"/>
              <a:gd name="T158" fmla="*/ 59 w 59"/>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64">
                <a:moveTo>
                  <a:pt x="42" y="43"/>
                </a:moveTo>
                <a:lnTo>
                  <a:pt x="58" y="46"/>
                </a:lnTo>
                <a:lnTo>
                  <a:pt x="58" y="47"/>
                </a:lnTo>
                <a:lnTo>
                  <a:pt x="58" y="48"/>
                </a:lnTo>
                <a:lnTo>
                  <a:pt x="57" y="48"/>
                </a:lnTo>
                <a:lnTo>
                  <a:pt x="57" y="49"/>
                </a:lnTo>
                <a:lnTo>
                  <a:pt x="57" y="50"/>
                </a:lnTo>
                <a:lnTo>
                  <a:pt x="55" y="50"/>
                </a:lnTo>
                <a:lnTo>
                  <a:pt x="55" y="51"/>
                </a:lnTo>
                <a:lnTo>
                  <a:pt x="55" y="52"/>
                </a:lnTo>
                <a:lnTo>
                  <a:pt x="54" y="52"/>
                </a:lnTo>
                <a:lnTo>
                  <a:pt x="54" y="54"/>
                </a:lnTo>
                <a:lnTo>
                  <a:pt x="53" y="55"/>
                </a:lnTo>
                <a:lnTo>
                  <a:pt x="53" y="56"/>
                </a:lnTo>
                <a:lnTo>
                  <a:pt x="52" y="56"/>
                </a:lnTo>
                <a:lnTo>
                  <a:pt x="52" y="57"/>
                </a:lnTo>
                <a:lnTo>
                  <a:pt x="51" y="57"/>
                </a:lnTo>
                <a:lnTo>
                  <a:pt x="51" y="58"/>
                </a:lnTo>
                <a:lnTo>
                  <a:pt x="50" y="58"/>
                </a:lnTo>
                <a:lnTo>
                  <a:pt x="48" y="59"/>
                </a:lnTo>
                <a:lnTo>
                  <a:pt x="47" y="59"/>
                </a:lnTo>
                <a:lnTo>
                  <a:pt x="47" y="60"/>
                </a:lnTo>
                <a:lnTo>
                  <a:pt x="46" y="60"/>
                </a:lnTo>
                <a:lnTo>
                  <a:pt x="45" y="62"/>
                </a:lnTo>
                <a:lnTo>
                  <a:pt x="44" y="62"/>
                </a:lnTo>
                <a:lnTo>
                  <a:pt x="43" y="63"/>
                </a:lnTo>
                <a:lnTo>
                  <a:pt x="42" y="63"/>
                </a:lnTo>
                <a:lnTo>
                  <a:pt x="40" y="63"/>
                </a:lnTo>
                <a:lnTo>
                  <a:pt x="39" y="63"/>
                </a:lnTo>
                <a:lnTo>
                  <a:pt x="39" y="64"/>
                </a:lnTo>
                <a:lnTo>
                  <a:pt x="38" y="64"/>
                </a:lnTo>
                <a:lnTo>
                  <a:pt x="37" y="64"/>
                </a:lnTo>
                <a:lnTo>
                  <a:pt x="36" y="64"/>
                </a:lnTo>
                <a:lnTo>
                  <a:pt x="35" y="64"/>
                </a:lnTo>
                <a:lnTo>
                  <a:pt x="34" y="64"/>
                </a:lnTo>
                <a:lnTo>
                  <a:pt x="32" y="64"/>
                </a:lnTo>
                <a:lnTo>
                  <a:pt x="31" y="64"/>
                </a:lnTo>
                <a:lnTo>
                  <a:pt x="30" y="64"/>
                </a:lnTo>
                <a:lnTo>
                  <a:pt x="29" y="64"/>
                </a:lnTo>
                <a:lnTo>
                  <a:pt x="28" y="64"/>
                </a:lnTo>
                <a:lnTo>
                  <a:pt x="27" y="64"/>
                </a:lnTo>
                <a:lnTo>
                  <a:pt x="26" y="64"/>
                </a:lnTo>
                <a:lnTo>
                  <a:pt x="24" y="64"/>
                </a:lnTo>
                <a:lnTo>
                  <a:pt x="23" y="64"/>
                </a:lnTo>
                <a:lnTo>
                  <a:pt x="22" y="64"/>
                </a:lnTo>
                <a:lnTo>
                  <a:pt x="22" y="63"/>
                </a:lnTo>
                <a:lnTo>
                  <a:pt x="21" y="63"/>
                </a:lnTo>
                <a:lnTo>
                  <a:pt x="20" y="63"/>
                </a:lnTo>
                <a:lnTo>
                  <a:pt x="19" y="63"/>
                </a:lnTo>
                <a:lnTo>
                  <a:pt x="18" y="62"/>
                </a:lnTo>
                <a:lnTo>
                  <a:pt x="16" y="62"/>
                </a:lnTo>
                <a:lnTo>
                  <a:pt x="15" y="60"/>
                </a:lnTo>
                <a:lnTo>
                  <a:pt x="14" y="60"/>
                </a:lnTo>
                <a:lnTo>
                  <a:pt x="13" y="59"/>
                </a:lnTo>
                <a:lnTo>
                  <a:pt x="12" y="59"/>
                </a:lnTo>
                <a:lnTo>
                  <a:pt x="12" y="58"/>
                </a:lnTo>
                <a:lnTo>
                  <a:pt x="11" y="58"/>
                </a:lnTo>
                <a:lnTo>
                  <a:pt x="11" y="57"/>
                </a:lnTo>
                <a:lnTo>
                  <a:pt x="10" y="57"/>
                </a:lnTo>
                <a:lnTo>
                  <a:pt x="10" y="56"/>
                </a:lnTo>
                <a:lnTo>
                  <a:pt x="8" y="56"/>
                </a:lnTo>
                <a:lnTo>
                  <a:pt x="8" y="55"/>
                </a:lnTo>
                <a:lnTo>
                  <a:pt x="7" y="55"/>
                </a:lnTo>
                <a:lnTo>
                  <a:pt x="7" y="54"/>
                </a:lnTo>
                <a:lnTo>
                  <a:pt x="6" y="52"/>
                </a:lnTo>
                <a:lnTo>
                  <a:pt x="6" y="51"/>
                </a:lnTo>
                <a:lnTo>
                  <a:pt x="5" y="51"/>
                </a:lnTo>
                <a:lnTo>
                  <a:pt x="5" y="50"/>
                </a:lnTo>
                <a:lnTo>
                  <a:pt x="4" y="49"/>
                </a:lnTo>
                <a:lnTo>
                  <a:pt x="4" y="48"/>
                </a:lnTo>
                <a:lnTo>
                  <a:pt x="4" y="47"/>
                </a:lnTo>
                <a:lnTo>
                  <a:pt x="3" y="46"/>
                </a:lnTo>
                <a:lnTo>
                  <a:pt x="3" y="44"/>
                </a:lnTo>
                <a:lnTo>
                  <a:pt x="3" y="43"/>
                </a:lnTo>
                <a:lnTo>
                  <a:pt x="2" y="42"/>
                </a:lnTo>
                <a:lnTo>
                  <a:pt x="2" y="41"/>
                </a:lnTo>
                <a:lnTo>
                  <a:pt x="2" y="40"/>
                </a:lnTo>
                <a:lnTo>
                  <a:pt x="2" y="39"/>
                </a:lnTo>
                <a:lnTo>
                  <a:pt x="2" y="38"/>
                </a:lnTo>
                <a:lnTo>
                  <a:pt x="2" y="36"/>
                </a:lnTo>
                <a:lnTo>
                  <a:pt x="2" y="35"/>
                </a:lnTo>
                <a:lnTo>
                  <a:pt x="2" y="34"/>
                </a:lnTo>
                <a:lnTo>
                  <a:pt x="0" y="33"/>
                </a:lnTo>
                <a:lnTo>
                  <a:pt x="0" y="32"/>
                </a:lnTo>
                <a:lnTo>
                  <a:pt x="2" y="31"/>
                </a:lnTo>
                <a:lnTo>
                  <a:pt x="2" y="30"/>
                </a:lnTo>
                <a:lnTo>
                  <a:pt x="2" y="28"/>
                </a:lnTo>
                <a:lnTo>
                  <a:pt x="2" y="27"/>
                </a:lnTo>
                <a:lnTo>
                  <a:pt x="2" y="26"/>
                </a:lnTo>
                <a:lnTo>
                  <a:pt x="2" y="25"/>
                </a:lnTo>
                <a:lnTo>
                  <a:pt x="2" y="24"/>
                </a:lnTo>
                <a:lnTo>
                  <a:pt x="2" y="23"/>
                </a:lnTo>
                <a:lnTo>
                  <a:pt x="2" y="22"/>
                </a:lnTo>
                <a:lnTo>
                  <a:pt x="3" y="22"/>
                </a:lnTo>
                <a:lnTo>
                  <a:pt x="3" y="20"/>
                </a:lnTo>
                <a:lnTo>
                  <a:pt x="3" y="19"/>
                </a:lnTo>
                <a:lnTo>
                  <a:pt x="3" y="18"/>
                </a:lnTo>
                <a:lnTo>
                  <a:pt x="4" y="17"/>
                </a:lnTo>
                <a:lnTo>
                  <a:pt x="4" y="16"/>
                </a:lnTo>
                <a:lnTo>
                  <a:pt x="5" y="15"/>
                </a:lnTo>
                <a:lnTo>
                  <a:pt x="5" y="14"/>
                </a:lnTo>
                <a:lnTo>
                  <a:pt x="6" y="12"/>
                </a:lnTo>
                <a:lnTo>
                  <a:pt x="6" y="11"/>
                </a:lnTo>
                <a:lnTo>
                  <a:pt x="7" y="10"/>
                </a:lnTo>
                <a:lnTo>
                  <a:pt x="8" y="9"/>
                </a:lnTo>
                <a:lnTo>
                  <a:pt x="10" y="8"/>
                </a:lnTo>
                <a:lnTo>
                  <a:pt x="11" y="7"/>
                </a:lnTo>
                <a:lnTo>
                  <a:pt x="12" y="5"/>
                </a:lnTo>
                <a:lnTo>
                  <a:pt x="13" y="4"/>
                </a:lnTo>
                <a:lnTo>
                  <a:pt x="14" y="4"/>
                </a:lnTo>
                <a:lnTo>
                  <a:pt x="14" y="3"/>
                </a:lnTo>
                <a:lnTo>
                  <a:pt x="15" y="3"/>
                </a:lnTo>
                <a:lnTo>
                  <a:pt x="16" y="3"/>
                </a:lnTo>
                <a:lnTo>
                  <a:pt x="16" y="2"/>
                </a:lnTo>
                <a:lnTo>
                  <a:pt x="18" y="2"/>
                </a:lnTo>
                <a:lnTo>
                  <a:pt x="19" y="2"/>
                </a:lnTo>
                <a:lnTo>
                  <a:pt x="20" y="1"/>
                </a:lnTo>
                <a:lnTo>
                  <a:pt x="21" y="1"/>
                </a:lnTo>
                <a:lnTo>
                  <a:pt x="22" y="1"/>
                </a:lnTo>
                <a:lnTo>
                  <a:pt x="23" y="0"/>
                </a:lnTo>
                <a:lnTo>
                  <a:pt x="24" y="0"/>
                </a:lnTo>
                <a:lnTo>
                  <a:pt x="26" y="0"/>
                </a:lnTo>
                <a:lnTo>
                  <a:pt x="27" y="0"/>
                </a:lnTo>
                <a:lnTo>
                  <a:pt x="28" y="0"/>
                </a:lnTo>
                <a:lnTo>
                  <a:pt x="29" y="0"/>
                </a:lnTo>
                <a:lnTo>
                  <a:pt x="30" y="0"/>
                </a:lnTo>
                <a:lnTo>
                  <a:pt x="31" y="0"/>
                </a:lnTo>
                <a:lnTo>
                  <a:pt x="32" y="0"/>
                </a:lnTo>
                <a:lnTo>
                  <a:pt x="34" y="0"/>
                </a:lnTo>
                <a:lnTo>
                  <a:pt x="35" y="0"/>
                </a:lnTo>
                <a:lnTo>
                  <a:pt x="36" y="0"/>
                </a:lnTo>
                <a:lnTo>
                  <a:pt x="37" y="0"/>
                </a:lnTo>
                <a:lnTo>
                  <a:pt x="37" y="1"/>
                </a:lnTo>
                <a:lnTo>
                  <a:pt x="38" y="1"/>
                </a:lnTo>
                <a:lnTo>
                  <a:pt x="39" y="1"/>
                </a:lnTo>
                <a:lnTo>
                  <a:pt x="40" y="1"/>
                </a:lnTo>
                <a:lnTo>
                  <a:pt x="40" y="2"/>
                </a:lnTo>
                <a:lnTo>
                  <a:pt x="42" y="2"/>
                </a:lnTo>
                <a:lnTo>
                  <a:pt x="43" y="2"/>
                </a:lnTo>
                <a:lnTo>
                  <a:pt x="44" y="3"/>
                </a:lnTo>
                <a:lnTo>
                  <a:pt x="45" y="3"/>
                </a:lnTo>
                <a:lnTo>
                  <a:pt x="45" y="4"/>
                </a:lnTo>
                <a:lnTo>
                  <a:pt x="46" y="4"/>
                </a:lnTo>
                <a:lnTo>
                  <a:pt x="47" y="5"/>
                </a:lnTo>
                <a:lnTo>
                  <a:pt x="48" y="5"/>
                </a:lnTo>
                <a:lnTo>
                  <a:pt x="48" y="7"/>
                </a:lnTo>
                <a:lnTo>
                  <a:pt x="50" y="7"/>
                </a:lnTo>
                <a:lnTo>
                  <a:pt x="50" y="8"/>
                </a:lnTo>
                <a:lnTo>
                  <a:pt x="51" y="8"/>
                </a:lnTo>
                <a:lnTo>
                  <a:pt x="51" y="9"/>
                </a:lnTo>
                <a:lnTo>
                  <a:pt x="52" y="9"/>
                </a:lnTo>
                <a:lnTo>
                  <a:pt x="52" y="10"/>
                </a:lnTo>
                <a:lnTo>
                  <a:pt x="53" y="10"/>
                </a:lnTo>
                <a:lnTo>
                  <a:pt x="53" y="11"/>
                </a:lnTo>
                <a:lnTo>
                  <a:pt x="54" y="12"/>
                </a:lnTo>
                <a:lnTo>
                  <a:pt x="54" y="14"/>
                </a:lnTo>
                <a:lnTo>
                  <a:pt x="55" y="15"/>
                </a:lnTo>
                <a:lnTo>
                  <a:pt x="55" y="16"/>
                </a:lnTo>
                <a:lnTo>
                  <a:pt x="57" y="17"/>
                </a:lnTo>
                <a:lnTo>
                  <a:pt x="57" y="18"/>
                </a:lnTo>
                <a:lnTo>
                  <a:pt x="57" y="19"/>
                </a:lnTo>
                <a:lnTo>
                  <a:pt x="57" y="20"/>
                </a:lnTo>
                <a:lnTo>
                  <a:pt x="58" y="22"/>
                </a:lnTo>
                <a:lnTo>
                  <a:pt x="58" y="23"/>
                </a:lnTo>
                <a:lnTo>
                  <a:pt x="58" y="24"/>
                </a:lnTo>
                <a:lnTo>
                  <a:pt x="58" y="25"/>
                </a:lnTo>
                <a:lnTo>
                  <a:pt x="58" y="26"/>
                </a:lnTo>
                <a:lnTo>
                  <a:pt x="59" y="27"/>
                </a:lnTo>
                <a:lnTo>
                  <a:pt x="59" y="28"/>
                </a:lnTo>
                <a:lnTo>
                  <a:pt x="59" y="30"/>
                </a:lnTo>
                <a:lnTo>
                  <a:pt x="59" y="31"/>
                </a:lnTo>
                <a:lnTo>
                  <a:pt x="59" y="32"/>
                </a:lnTo>
                <a:lnTo>
                  <a:pt x="59" y="33"/>
                </a:lnTo>
                <a:lnTo>
                  <a:pt x="59" y="34"/>
                </a:lnTo>
                <a:lnTo>
                  <a:pt x="59" y="35"/>
                </a:lnTo>
                <a:lnTo>
                  <a:pt x="59" y="36"/>
                </a:lnTo>
                <a:lnTo>
                  <a:pt x="18" y="36"/>
                </a:lnTo>
                <a:lnTo>
                  <a:pt x="18" y="38"/>
                </a:lnTo>
                <a:lnTo>
                  <a:pt x="18" y="39"/>
                </a:lnTo>
                <a:lnTo>
                  <a:pt x="18" y="40"/>
                </a:lnTo>
                <a:lnTo>
                  <a:pt x="18" y="41"/>
                </a:lnTo>
                <a:lnTo>
                  <a:pt x="19" y="41"/>
                </a:lnTo>
                <a:lnTo>
                  <a:pt x="19" y="42"/>
                </a:lnTo>
                <a:lnTo>
                  <a:pt x="19" y="43"/>
                </a:lnTo>
                <a:lnTo>
                  <a:pt x="19" y="44"/>
                </a:lnTo>
                <a:lnTo>
                  <a:pt x="20" y="44"/>
                </a:lnTo>
                <a:lnTo>
                  <a:pt x="20" y="46"/>
                </a:lnTo>
                <a:lnTo>
                  <a:pt x="20" y="47"/>
                </a:lnTo>
                <a:lnTo>
                  <a:pt x="21" y="47"/>
                </a:lnTo>
                <a:lnTo>
                  <a:pt x="21" y="48"/>
                </a:lnTo>
                <a:lnTo>
                  <a:pt x="22" y="48"/>
                </a:lnTo>
                <a:lnTo>
                  <a:pt x="22" y="49"/>
                </a:lnTo>
                <a:lnTo>
                  <a:pt x="23" y="49"/>
                </a:lnTo>
                <a:lnTo>
                  <a:pt x="23" y="50"/>
                </a:lnTo>
                <a:lnTo>
                  <a:pt x="24" y="50"/>
                </a:lnTo>
                <a:lnTo>
                  <a:pt x="26" y="50"/>
                </a:lnTo>
                <a:lnTo>
                  <a:pt x="26" y="51"/>
                </a:lnTo>
                <a:lnTo>
                  <a:pt x="27" y="51"/>
                </a:lnTo>
                <a:lnTo>
                  <a:pt x="28" y="51"/>
                </a:lnTo>
                <a:lnTo>
                  <a:pt x="29" y="51"/>
                </a:lnTo>
                <a:lnTo>
                  <a:pt x="29" y="52"/>
                </a:lnTo>
                <a:lnTo>
                  <a:pt x="30" y="52"/>
                </a:lnTo>
                <a:lnTo>
                  <a:pt x="31" y="52"/>
                </a:lnTo>
                <a:lnTo>
                  <a:pt x="32" y="52"/>
                </a:lnTo>
                <a:lnTo>
                  <a:pt x="34" y="52"/>
                </a:lnTo>
                <a:lnTo>
                  <a:pt x="34" y="51"/>
                </a:lnTo>
                <a:lnTo>
                  <a:pt x="35" y="51"/>
                </a:lnTo>
                <a:lnTo>
                  <a:pt x="36" y="51"/>
                </a:lnTo>
                <a:lnTo>
                  <a:pt x="37" y="50"/>
                </a:lnTo>
                <a:lnTo>
                  <a:pt x="38" y="50"/>
                </a:lnTo>
                <a:lnTo>
                  <a:pt x="38" y="49"/>
                </a:lnTo>
                <a:lnTo>
                  <a:pt x="39" y="49"/>
                </a:lnTo>
                <a:lnTo>
                  <a:pt x="39" y="48"/>
                </a:lnTo>
                <a:lnTo>
                  <a:pt x="40" y="47"/>
                </a:lnTo>
                <a:lnTo>
                  <a:pt x="40" y="46"/>
                </a:lnTo>
                <a:lnTo>
                  <a:pt x="40" y="44"/>
                </a:lnTo>
                <a:lnTo>
                  <a:pt x="42" y="44"/>
                </a:lnTo>
                <a:lnTo>
                  <a:pt x="42" y="43"/>
                </a:lnTo>
                <a:close/>
                <a:moveTo>
                  <a:pt x="43" y="26"/>
                </a:moveTo>
                <a:lnTo>
                  <a:pt x="43" y="25"/>
                </a:lnTo>
                <a:lnTo>
                  <a:pt x="43" y="24"/>
                </a:lnTo>
                <a:lnTo>
                  <a:pt x="42" y="23"/>
                </a:lnTo>
                <a:lnTo>
                  <a:pt x="42" y="22"/>
                </a:lnTo>
                <a:lnTo>
                  <a:pt x="42" y="20"/>
                </a:lnTo>
                <a:lnTo>
                  <a:pt x="42" y="19"/>
                </a:lnTo>
                <a:lnTo>
                  <a:pt x="40" y="19"/>
                </a:lnTo>
                <a:lnTo>
                  <a:pt x="40" y="18"/>
                </a:lnTo>
                <a:lnTo>
                  <a:pt x="40" y="17"/>
                </a:lnTo>
                <a:lnTo>
                  <a:pt x="39" y="17"/>
                </a:lnTo>
                <a:lnTo>
                  <a:pt x="39" y="16"/>
                </a:lnTo>
                <a:lnTo>
                  <a:pt x="38" y="16"/>
                </a:lnTo>
                <a:lnTo>
                  <a:pt x="38" y="15"/>
                </a:lnTo>
                <a:lnTo>
                  <a:pt x="37" y="15"/>
                </a:lnTo>
                <a:lnTo>
                  <a:pt x="37" y="14"/>
                </a:lnTo>
                <a:lnTo>
                  <a:pt x="36" y="14"/>
                </a:lnTo>
                <a:lnTo>
                  <a:pt x="35" y="14"/>
                </a:lnTo>
                <a:lnTo>
                  <a:pt x="35" y="12"/>
                </a:lnTo>
                <a:lnTo>
                  <a:pt x="34" y="12"/>
                </a:lnTo>
                <a:lnTo>
                  <a:pt x="32" y="12"/>
                </a:lnTo>
                <a:lnTo>
                  <a:pt x="31" y="12"/>
                </a:lnTo>
                <a:lnTo>
                  <a:pt x="30" y="12"/>
                </a:lnTo>
                <a:lnTo>
                  <a:pt x="29" y="12"/>
                </a:lnTo>
                <a:lnTo>
                  <a:pt x="28" y="12"/>
                </a:lnTo>
                <a:lnTo>
                  <a:pt x="27" y="12"/>
                </a:lnTo>
                <a:lnTo>
                  <a:pt x="26" y="12"/>
                </a:lnTo>
                <a:lnTo>
                  <a:pt x="26" y="14"/>
                </a:lnTo>
                <a:lnTo>
                  <a:pt x="24" y="14"/>
                </a:lnTo>
                <a:lnTo>
                  <a:pt x="23" y="14"/>
                </a:lnTo>
                <a:lnTo>
                  <a:pt x="23" y="15"/>
                </a:lnTo>
                <a:lnTo>
                  <a:pt x="22" y="15"/>
                </a:lnTo>
                <a:lnTo>
                  <a:pt x="22" y="16"/>
                </a:lnTo>
                <a:lnTo>
                  <a:pt x="21" y="16"/>
                </a:lnTo>
                <a:lnTo>
                  <a:pt x="21" y="17"/>
                </a:lnTo>
                <a:lnTo>
                  <a:pt x="20" y="18"/>
                </a:lnTo>
                <a:lnTo>
                  <a:pt x="20" y="19"/>
                </a:lnTo>
                <a:lnTo>
                  <a:pt x="19" y="19"/>
                </a:lnTo>
                <a:lnTo>
                  <a:pt x="19" y="20"/>
                </a:lnTo>
                <a:lnTo>
                  <a:pt x="19" y="22"/>
                </a:lnTo>
                <a:lnTo>
                  <a:pt x="19" y="23"/>
                </a:lnTo>
                <a:lnTo>
                  <a:pt x="19" y="24"/>
                </a:lnTo>
                <a:lnTo>
                  <a:pt x="18" y="24"/>
                </a:lnTo>
                <a:lnTo>
                  <a:pt x="18" y="25"/>
                </a:lnTo>
                <a:lnTo>
                  <a:pt x="18" y="26"/>
                </a:lnTo>
                <a:lnTo>
                  <a:pt x="43"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69" name="Freeform 192"/>
          <p:cNvSpPr>
            <a:spLocks/>
          </p:cNvSpPr>
          <p:nvPr/>
        </p:nvSpPr>
        <p:spPr bwMode="auto">
          <a:xfrm>
            <a:off x="777875" y="5249863"/>
            <a:ext cx="88900" cy="100012"/>
          </a:xfrm>
          <a:custGeom>
            <a:avLst/>
            <a:gdLst>
              <a:gd name="T0" fmla="*/ 39 w 56"/>
              <a:gd name="T1" fmla="*/ 32 h 63"/>
              <a:gd name="T2" fmla="*/ 39 w 56"/>
              <a:gd name="T3" fmla="*/ 28 h 63"/>
              <a:gd name="T4" fmla="*/ 39 w 56"/>
              <a:gd name="T5" fmla="*/ 25 h 63"/>
              <a:gd name="T6" fmla="*/ 39 w 56"/>
              <a:gd name="T7" fmla="*/ 22 h 63"/>
              <a:gd name="T8" fmla="*/ 39 w 56"/>
              <a:gd name="T9" fmla="*/ 18 h 63"/>
              <a:gd name="T10" fmla="*/ 37 w 56"/>
              <a:gd name="T11" fmla="*/ 16 h 63"/>
              <a:gd name="T12" fmla="*/ 35 w 56"/>
              <a:gd name="T13" fmla="*/ 15 h 63"/>
              <a:gd name="T14" fmla="*/ 33 w 56"/>
              <a:gd name="T15" fmla="*/ 14 h 63"/>
              <a:gd name="T16" fmla="*/ 31 w 56"/>
              <a:gd name="T17" fmla="*/ 12 h 63"/>
              <a:gd name="T18" fmla="*/ 27 w 56"/>
              <a:gd name="T19" fmla="*/ 12 h 63"/>
              <a:gd name="T20" fmla="*/ 25 w 56"/>
              <a:gd name="T21" fmla="*/ 14 h 63"/>
              <a:gd name="T22" fmla="*/ 21 w 56"/>
              <a:gd name="T23" fmla="*/ 15 h 63"/>
              <a:gd name="T24" fmla="*/ 19 w 56"/>
              <a:gd name="T25" fmla="*/ 16 h 63"/>
              <a:gd name="T26" fmla="*/ 18 w 56"/>
              <a:gd name="T27" fmla="*/ 18 h 63"/>
              <a:gd name="T28" fmla="*/ 17 w 56"/>
              <a:gd name="T29" fmla="*/ 20 h 63"/>
              <a:gd name="T30" fmla="*/ 16 w 56"/>
              <a:gd name="T31" fmla="*/ 23 h 63"/>
              <a:gd name="T32" fmla="*/ 16 w 56"/>
              <a:gd name="T33" fmla="*/ 26 h 63"/>
              <a:gd name="T34" fmla="*/ 16 w 56"/>
              <a:gd name="T35" fmla="*/ 30 h 63"/>
              <a:gd name="T36" fmla="*/ 16 w 56"/>
              <a:gd name="T37" fmla="*/ 33 h 63"/>
              <a:gd name="T38" fmla="*/ 16 w 56"/>
              <a:gd name="T39" fmla="*/ 63 h 63"/>
              <a:gd name="T40" fmla="*/ 14 w 56"/>
              <a:gd name="T41" fmla="*/ 1 h 63"/>
              <a:gd name="T42" fmla="*/ 16 w 56"/>
              <a:gd name="T43" fmla="*/ 9 h 63"/>
              <a:gd name="T44" fmla="*/ 17 w 56"/>
              <a:gd name="T45" fmla="*/ 7 h 63"/>
              <a:gd name="T46" fmla="*/ 19 w 56"/>
              <a:gd name="T47" fmla="*/ 5 h 63"/>
              <a:gd name="T48" fmla="*/ 22 w 56"/>
              <a:gd name="T49" fmla="*/ 3 h 63"/>
              <a:gd name="T50" fmla="*/ 25 w 56"/>
              <a:gd name="T51" fmla="*/ 2 h 63"/>
              <a:gd name="T52" fmla="*/ 28 w 56"/>
              <a:gd name="T53" fmla="*/ 1 h 63"/>
              <a:gd name="T54" fmla="*/ 31 w 56"/>
              <a:gd name="T55" fmla="*/ 0 h 63"/>
              <a:gd name="T56" fmla="*/ 34 w 56"/>
              <a:gd name="T57" fmla="*/ 0 h 63"/>
              <a:gd name="T58" fmla="*/ 37 w 56"/>
              <a:gd name="T59" fmla="*/ 0 h 63"/>
              <a:gd name="T60" fmla="*/ 41 w 56"/>
              <a:gd name="T61" fmla="*/ 0 h 63"/>
              <a:gd name="T62" fmla="*/ 43 w 56"/>
              <a:gd name="T63" fmla="*/ 1 h 63"/>
              <a:gd name="T64" fmla="*/ 45 w 56"/>
              <a:gd name="T65" fmla="*/ 2 h 63"/>
              <a:gd name="T66" fmla="*/ 48 w 56"/>
              <a:gd name="T67" fmla="*/ 3 h 63"/>
              <a:gd name="T68" fmla="*/ 50 w 56"/>
              <a:gd name="T69" fmla="*/ 4 h 63"/>
              <a:gd name="T70" fmla="*/ 51 w 56"/>
              <a:gd name="T71" fmla="*/ 7 h 63"/>
              <a:gd name="T72" fmla="*/ 52 w 56"/>
              <a:gd name="T73" fmla="*/ 9 h 63"/>
              <a:gd name="T74" fmla="*/ 53 w 56"/>
              <a:gd name="T75" fmla="*/ 11 h 63"/>
              <a:gd name="T76" fmla="*/ 55 w 56"/>
              <a:gd name="T77" fmla="*/ 14 h 63"/>
              <a:gd name="T78" fmla="*/ 55 w 56"/>
              <a:gd name="T79" fmla="*/ 17 h 63"/>
              <a:gd name="T80" fmla="*/ 56 w 56"/>
              <a:gd name="T81" fmla="*/ 19 h 63"/>
              <a:gd name="T82" fmla="*/ 56 w 56"/>
              <a:gd name="T83" fmla="*/ 23 h 63"/>
              <a:gd name="T84" fmla="*/ 56 w 56"/>
              <a:gd name="T85" fmla="*/ 63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3"/>
              <a:gd name="T131" fmla="*/ 56 w 56"/>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3">
                <a:moveTo>
                  <a:pt x="56" y="63"/>
                </a:moveTo>
                <a:lnTo>
                  <a:pt x="39" y="63"/>
                </a:lnTo>
                <a:lnTo>
                  <a:pt x="39" y="32"/>
                </a:lnTo>
                <a:lnTo>
                  <a:pt x="39" y="31"/>
                </a:lnTo>
                <a:lnTo>
                  <a:pt x="39" y="30"/>
                </a:lnTo>
                <a:lnTo>
                  <a:pt x="39" y="28"/>
                </a:lnTo>
                <a:lnTo>
                  <a:pt x="39" y="27"/>
                </a:lnTo>
                <a:lnTo>
                  <a:pt x="39" y="26"/>
                </a:lnTo>
                <a:lnTo>
                  <a:pt x="39" y="25"/>
                </a:lnTo>
                <a:lnTo>
                  <a:pt x="39" y="24"/>
                </a:lnTo>
                <a:lnTo>
                  <a:pt x="39" y="23"/>
                </a:lnTo>
                <a:lnTo>
                  <a:pt x="39" y="22"/>
                </a:lnTo>
                <a:lnTo>
                  <a:pt x="39" y="20"/>
                </a:lnTo>
                <a:lnTo>
                  <a:pt x="39" y="19"/>
                </a:lnTo>
                <a:lnTo>
                  <a:pt x="39" y="18"/>
                </a:lnTo>
                <a:lnTo>
                  <a:pt x="37" y="18"/>
                </a:lnTo>
                <a:lnTo>
                  <a:pt x="37" y="17"/>
                </a:lnTo>
                <a:lnTo>
                  <a:pt x="37" y="16"/>
                </a:lnTo>
                <a:lnTo>
                  <a:pt x="36" y="16"/>
                </a:lnTo>
                <a:lnTo>
                  <a:pt x="36" y="15"/>
                </a:lnTo>
                <a:lnTo>
                  <a:pt x="35" y="15"/>
                </a:lnTo>
                <a:lnTo>
                  <a:pt x="35" y="14"/>
                </a:lnTo>
                <a:lnTo>
                  <a:pt x="34" y="14"/>
                </a:lnTo>
                <a:lnTo>
                  <a:pt x="33" y="14"/>
                </a:lnTo>
                <a:lnTo>
                  <a:pt x="33" y="12"/>
                </a:lnTo>
                <a:lnTo>
                  <a:pt x="32" y="12"/>
                </a:lnTo>
                <a:lnTo>
                  <a:pt x="31" y="12"/>
                </a:lnTo>
                <a:lnTo>
                  <a:pt x="29" y="12"/>
                </a:lnTo>
                <a:lnTo>
                  <a:pt x="28" y="12"/>
                </a:lnTo>
                <a:lnTo>
                  <a:pt x="27" y="12"/>
                </a:lnTo>
                <a:lnTo>
                  <a:pt x="26" y="12"/>
                </a:lnTo>
                <a:lnTo>
                  <a:pt x="25" y="12"/>
                </a:lnTo>
                <a:lnTo>
                  <a:pt x="25" y="14"/>
                </a:lnTo>
                <a:lnTo>
                  <a:pt x="24" y="14"/>
                </a:lnTo>
                <a:lnTo>
                  <a:pt x="22" y="14"/>
                </a:lnTo>
                <a:lnTo>
                  <a:pt x="21" y="15"/>
                </a:lnTo>
                <a:lnTo>
                  <a:pt x="20" y="15"/>
                </a:lnTo>
                <a:lnTo>
                  <a:pt x="20" y="16"/>
                </a:lnTo>
                <a:lnTo>
                  <a:pt x="19" y="16"/>
                </a:lnTo>
                <a:lnTo>
                  <a:pt x="19" y="17"/>
                </a:lnTo>
                <a:lnTo>
                  <a:pt x="18" y="17"/>
                </a:lnTo>
                <a:lnTo>
                  <a:pt x="18" y="18"/>
                </a:lnTo>
                <a:lnTo>
                  <a:pt x="18" y="19"/>
                </a:lnTo>
                <a:lnTo>
                  <a:pt x="17" y="19"/>
                </a:lnTo>
                <a:lnTo>
                  <a:pt x="17" y="20"/>
                </a:lnTo>
                <a:lnTo>
                  <a:pt x="17" y="22"/>
                </a:lnTo>
                <a:lnTo>
                  <a:pt x="17" y="23"/>
                </a:lnTo>
                <a:lnTo>
                  <a:pt x="16" y="23"/>
                </a:lnTo>
                <a:lnTo>
                  <a:pt x="16" y="24"/>
                </a:lnTo>
                <a:lnTo>
                  <a:pt x="16" y="25"/>
                </a:lnTo>
                <a:lnTo>
                  <a:pt x="16" y="26"/>
                </a:lnTo>
                <a:lnTo>
                  <a:pt x="16" y="27"/>
                </a:lnTo>
                <a:lnTo>
                  <a:pt x="16" y="28"/>
                </a:lnTo>
                <a:lnTo>
                  <a:pt x="16" y="30"/>
                </a:lnTo>
                <a:lnTo>
                  <a:pt x="16" y="31"/>
                </a:lnTo>
                <a:lnTo>
                  <a:pt x="16" y="32"/>
                </a:lnTo>
                <a:lnTo>
                  <a:pt x="16" y="33"/>
                </a:lnTo>
                <a:lnTo>
                  <a:pt x="16" y="34"/>
                </a:lnTo>
                <a:lnTo>
                  <a:pt x="16" y="35"/>
                </a:lnTo>
                <a:lnTo>
                  <a:pt x="16" y="63"/>
                </a:lnTo>
                <a:lnTo>
                  <a:pt x="0" y="63"/>
                </a:lnTo>
                <a:lnTo>
                  <a:pt x="0" y="1"/>
                </a:lnTo>
                <a:lnTo>
                  <a:pt x="14" y="1"/>
                </a:lnTo>
                <a:lnTo>
                  <a:pt x="14" y="10"/>
                </a:lnTo>
                <a:lnTo>
                  <a:pt x="14" y="9"/>
                </a:lnTo>
                <a:lnTo>
                  <a:pt x="16" y="9"/>
                </a:lnTo>
                <a:lnTo>
                  <a:pt x="16" y="8"/>
                </a:lnTo>
                <a:lnTo>
                  <a:pt x="17" y="8"/>
                </a:lnTo>
                <a:lnTo>
                  <a:pt x="17" y="7"/>
                </a:lnTo>
                <a:lnTo>
                  <a:pt x="18" y="7"/>
                </a:lnTo>
                <a:lnTo>
                  <a:pt x="18" y="5"/>
                </a:lnTo>
                <a:lnTo>
                  <a:pt x="19" y="5"/>
                </a:lnTo>
                <a:lnTo>
                  <a:pt x="20" y="4"/>
                </a:lnTo>
                <a:lnTo>
                  <a:pt x="21" y="3"/>
                </a:lnTo>
                <a:lnTo>
                  <a:pt x="22" y="3"/>
                </a:lnTo>
                <a:lnTo>
                  <a:pt x="22" y="2"/>
                </a:lnTo>
                <a:lnTo>
                  <a:pt x="24" y="2"/>
                </a:lnTo>
                <a:lnTo>
                  <a:pt x="25" y="2"/>
                </a:lnTo>
                <a:lnTo>
                  <a:pt x="26" y="1"/>
                </a:lnTo>
                <a:lnTo>
                  <a:pt x="27" y="1"/>
                </a:lnTo>
                <a:lnTo>
                  <a:pt x="28" y="1"/>
                </a:lnTo>
                <a:lnTo>
                  <a:pt x="28" y="0"/>
                </a:lnTo>
                <a:lnTo>
                  <a:pt x="29" y="0"/>
                </a:lnTo>
                <a:lnTo>
                  <a:pt x="31" y="0"/>
                </a:lnTo>
                <a:lnTo>
                  <a:pt x="32" y="0"/>
                </a:lnTo>
                <a:lnTo>
                  <a:pt x="33" y="0"/>
                </a:lnTo>
                <a:lnTo>
                  <a:pt x="34" y="0"/>
                </a:lnTo>
                <a:lnTo>
                  <a:pt x="35" y="0"/>
                </a:lnTo>
                <a:lnTo>
                  <a:pt x="36" y="0"/>
                </a:lnTo>
                <a:lnTo>
                  <a:pt x="37" y="0"/>
                </a:lnTo>
                <a:lnTo>
                  <a:pt x="39" y="0"/>
                </a:lnTo>
                <a:lnTo>
                  <a:pt x="40" y="0"/>
                </a:lnTo>
                <a:lnTo>
                  <a:pt x="41" y="0"/>
                </a:lnTo>
                <a:lnTo>
                  <a:pt x="41" y="1"/>
                </a:lnTo>
                <a:lnTo>
                  <a:pt x="42" y="1"/>
                </a:lnTo>
                <a:lnTo>
                  <a:pt x="43" y="1"/>
                </a:lnTo>
                <a:lnTo>
                  <a:pt x="44" y="1"/>
                </a:lnTo>
                <a:lnTo>
                  <a:pt x="44" y="2"/>
                </a:lnTo>
                <a:lnTo>
                  <a:pt x="45" y="2"/>
                </a:lnTo>
                <a:lnTo>
                  <a:pt x="47" y="2"/>
                </a:lnTo>
                <a:lnTo>
                  <a:pt x="47" y="3"/>
                </a:lnTo>
                <a:lnTo>
                  <a:pt x="48" y="3"/>
                </a:lnTo>
                <a:lnTo>
                  <a:pt x="49" y="3"/>
                </a:lnTo>
                <a:lnTo>
                  <a:pt x="49" y="4"/>
                </a:lnTo>
                <a:lnTo>
                  <a:pt x="50" y="4"/>
                </a:lnTo>
                <a:lnTo>
                  <a:pt x="50" y="5"/>
                </a:lnTo>
                <a:lnTo>
                  <a:pt x="51" y="5"/>
                </a:lnTo>
                <a:lnTo>
                  <a:pt x="51" y="7"/>
                </a:lnTo>
                <a:lnTo>
                  <a:pt x="52" y="7"/>
                </a:lnTo>
                <a:lnTo>
                  <a:pt x="52" y="8"/>
                </a:lnTo>
                <a:lnTo>
                  <a:pt x="52" y="9"/>
                </a:lnTo>
                <a:lnTo>
                  <a:pt x="53" y="9"/>
                </a:lnTo>
                <a:lnTo>
                  <a:pt x="53" y="10"/>
                </a:lnTo>
                <a:lnTo>
                  <a:pt x="53" y="11"/>
                </a:lnTo>
                <a:lnTo>
                  <a:pt x="55" y="11"/>
                </a:lnTo>
                <a:lnTo>
                  <a:pt x="55" y="12"/>
                </a:lnTo>
                <a:lnTo>
                  <a:pt x="55" y="14"/>
                </a:lnTo>
                <a:lnTo>
                  <a:pt x="55" y="15"/>
                </a:lnTo>
                <a:lnTo>
                  <a:pt x="55" y="16"/>
                </a:lnTo>
                <a:lnTo>
                  <a:pt x="55" y="17"/>
                </a:lnTo>
                <a:lnTo>
                  <a:pt x="56" y="17"/>
                </a:lnTo>
                <a:lnTo>
                  <a:pt x="56" y="18"/>
                </a:lnTo>
                <a:lnTo>
                  <a:pt x="56" y="19"/>
                </a:lnTo>
                <a:lnTo>
                  <a:pt x="56" y="20"/>
                </a:lnTo>
                <a:lnTo>
                  <a:pt x="56" y="22"/>
                </a:lnTo>
                <a:lnTo>
                  <a:pt x="56" y="23"/>
                </a:lnTo>
                <a:lnTo>
                  <a:pt x="56" y="24"/>
                </a:lnTo>
                <a:lnTo>
                  <a:pt x="56" y="25"/>
                </a:lnTo>
                <a:lnTo>
                  <a:pt x="56"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0" name="Freeform 193"/>
          <p:cNvSpPr>
            <a:spLocks/>
          </p:cNvSpPr>
          <p:nvPr/>
        </p:nvSpPr>
        <p:spPr bwMode="auto">
          <a:xfrm>
            <a:off x="881063" y="5216525"/>
            <a:ext cx="58737" cy="134938"/>
          </a:xfrm>
          <a:custGeom>
            <a:avLst/>
            <a:gdLst>
              <a:gd name="T0" fmla="*/ 35 w 37"/>
              <a:gd name="T1" fmla="*/ 35 h 85"/>
              <a:gd name="T2" fmla="*/ 24 w 37"/>
              <a:gd name="T3" fmla="*/ 60 h 85"/>
              <a:gd name="T4" fmla="*/ 24 w 37"/>
              <a:gd name="T5" fmla="*/ 62 h 85"/>
              <a:gd name="T6" fmla="*/ 24 w 37"/>
              <a:gd name="T7" fmla="*/ 64 h 85"/>
              <a:gd name="T8" fmla="*/ 24 w 37"/>
              <a:gd name="T9" fmla="*/ 67 h 85"/>
              <a:gd name="T10" fmla="*/ 25 w 37"/>
              <a:gd name="T11" fmla="*/ 68 h 85"/>
              <a:gd name="T12" fmla="*/ 25 w 37"/>
              <a:gd name="T13" fmla="*/ 70 h 85"/>
              <a:gd name="T14" fmla="*/ 26 w 37"/>
              <a:gd name="T15" fmla="*/ 71 h 85"/>
              <a:gd name="T16" fmla="*/ 29 w 37"/>
              <a:gd name="T17" fmla="*/ 71 h 85"/>
              <a:gd name="T18" fmla="*/ 31 w 37"/>
              <a:gd name="T19" fmla="*/ 71 h 85"/>
              <a:gd name="T20" fmla="*/ 33 w 37"/>
              <a:gd name="T21" fmla="*/ 71 h 85"/>
              <a:gd name="T22" fmla="*/ 34 w 37"/>
              <a:gd name="T23" fmla="*/ 70 h 85"/>
              <a:gd name="T24" fmla="*/ 37 w 37"/>
              <a:gd name="T25" fmla="*/ 83 h 85"/>
              <a:gd name="T26" fmla="*/ 34 w 37"/>
              <a:gd name="T27" fmla="*/ 84 h 85"/>
              <a:gd name="T28" fmla="*/ 32 w 37"/>
              <a:gd name="T29" fmla="*/ 85 h 85"/>
              <a:gd name="T30" fmla="*/ 30 w 37"/>
              <a:gd name="T31" fmla="*/ 85 h 85"/>
              <a:gd name="T32" fmla="*/ 27 w 37"/>
              <a:gd name="T33" fmla="*/ 85 h 85"/>
              <a:gd name="T34" fmla="*/ 25 w 37"/>
              <a:gd name="T35" fmla="*/ 85 h 85"/>
              <a:gd name="T36" fmla="*/ 23 w 37"/>
              <a:gd name="T37" fmla="*/ 85 h 85"/>
              <a:gd name="T38" fmla="*/ 21 w 37"/>
              <a:gd name="T39" fmla="*/ 85 h 85"/>
              <a:gd name="T40" fmla="*/ 18 w 37"/>
              <a:gd name="T41" fmla="*/ 85 h 85"/>
              <a:gd name="T42" fmla="*/ 17 w 37"/>
              <a:gd name="T43" fmla="*/ 84 h 85"/>
              <a:gd name="T44" fmla="*/ 15 w 37"/>
              <a:gd name="T45" fmla="*/ 84 h 85"/>
              <a:gd name="T46" fmla="*/ 14 w 37"/>
              <a:gd name="T47" fmla="*/ 83 h 85"/>
              <a:gd name="T48" fmla="*/ 12 w 37"/>
              <a:gd name="T49" fmla="*/ 81 h 85"/>
              <a:gd name="T50" fmla="*/ 11 w 37"/>
              <a:gd name="T51" fmla="*/ 80 h 85"/>
              <a:gd name="T52" fmla="*/ 10 w 37"/>
              <a:gd name="T53" fmla="*/ 79 h 85"/>
              <a:gd name="T54" fmla="*/ 9 w 37"/>
              <a:gd name="T55" fmla="*/ 78 h 85"/>
              <a:gd name="T56" fmla="*/ 9 w 37"/>
              <a:gd name="T57" fmla="*/ 76 h 85"/>
              <a:gd name="T58" fmla="*/ 8 w 37"/>
              <a:gd name="T59" fmla="*/ 73 h 85"/>
              <a:gd name="T60" fmla="*/ 8 w 37"/>
              <a:gd name="T61" fmla="*/ 71 h 85"/>
              <a:gd name="T62" fmla="*/ 8 w 37"/>
              <a:gd name="T63" fmla="*/ 69 h 85"/>
              <a:gd name="T64" fmla="*/ 8 w 37"/>
              <a:gd name="T65" fmla="*/ 67 h 85"/>
              <a:gd name="T66" fmla="*/ 8 w 37"/>
              <a:gd name="T67" fmla="*/ 64 h 85"/>
              <a:gd name="T68" fmla="*/ 8 w 37"/>
              <a:gd name="T69" fmla="*/ 62 h 85"/>
              <a:gd name="T70" fmla="*/ 0 w 37"/>
              <a:gd name="T71" fmla="*/ 35 h 85"/>
              <a:gd name="T72" fmla="*/ 8 w 37"/>
              <a:gd name="T73" fmla="*/ 22 h 85"/>
              <a:gd name="T74" fmla="*/ 24 w 37"/>
              <a:gd name="T75" fmla="*/ 0 h 85"/>
              <a:gd name="T76" fmla="*/ 35 w 37"/>
              <a:gd name="T77" fmla="*/ 22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
              <a:gd name="T118" fmla="*/ 0 h 85"/>
              <a:gd name="T119" fmla="*/ 37 w 37"/>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 h="85">
                <a:moveTo>
                  <a:pt x="35" y="22"/>
                </a:moveTo>
                <a:lnTo>
                  <a:pt x="35" y="35"/>
                </a:lnTo>
                <a:lnTo>
                  <a:pt x="24" y="35"/>
                </a:lnTo>
                <a:lnTo>
                  <a:pt x="24" y="60"/>
                </a:lnTo>
                <a:lnTo>
                  <a:pt x="24" y="61"/>
                </a:lnTo>
                <a:lnTo>
                  <a:pt x="24" y="62"/>
                </a:lnTo>
                <a:lnTo>
                  <a:pt x="24" y="63"/>
                </a:lnTo>
                <a:lnTo>
                  <a:pt x="24" y="64"/>
                </a:lnTo>
                <a:lnTo>
                  <a:pt x="24" y="65"/>
                </a:lnTo>
                <a:lnTo>
                  <a:pt x="24" y="67"/>
                </a:lnTo>
                <a:lnTo>
                  <a:pt x="24" y="68"/>
                </a:lnTo>
                <a:lnTo>
                  <a:pt x="25" y="68"/>
                </a:lnTo>
                <a:lnTo>
                  <a:pt x="25" y="69"/>
                </a:lnTo>
                <a:lnTo>
                  <a:pt x="25" y="70"/>
                </a:lnTo>
                <a:lnTo>
                  <a:pt x="26" y="70"/>
                </a:lnTo>
                <a:lnTo>
                  <a:pt x="26" y="71"/>
                </a:lnTo>
                <a:lnTo>
                  <a:pt x="27" y="71"/>
                </a:lnTo>
                <a:lnTo>
                  <a:pt x="29" y="71"/>
                </a:lnTo>
                <a:lnTo>
                  <a:pt x="30" y="71"/>
                </a:lnTo>
                <a:lnTo>
                  <a:pt x="31" y="71"/>
                </a:lnTo>
                <a:lnTo>
                  <a:pt x="32" y="71"/>
                </a:lnTo>
                <a:lnTo>
                  <a:pt x="33" y="71"/>
                </a:lnTo>
                <a:lnTo>
                  <a:pt x="34" y="71"/>
                </a:lnTo>
                <a:lnTo>
                  <a:pt x="34" y="70"/>
                </a:lnTo>
                <a:lnTo>
                  <a:pt x="35" y="70"/>
                </a:lnTo>
                <a:lnTo>
                  <a:pt x="37" y="83"/>
                </a:lnTo>
                <a:lnTo>
                  <a:pt x="35" y="84"/>
                </a:lnTo>
                <a:lnTo>
                  <a:pt x="34" y="84"/>
                </a:lnTo>
                <a:lnTo>
                  <a:pt x="33" y="84"/>
                </a:lnTo>
                <a:lnTo>
                  <a:pt x="32" y="85"/>
                </a:lnTo>
                <a:lnTo>
                  <a:pt x="31" y="85"/>
                </a:lnTo>
                <a:lnTo>
                  <a:pt x="30" y="85"/>
                </a:lnTo>
                <a:lnTo>
                  <a:pt x="29" y="85"/>
                </a:lnTo>
                <a:lnTo>
                  <a:pt x="27" y="85"/>
                </a:lnTo>
                <a:lnTo>
                  <a:pt x="26" y="85"/>
                </a:lnTo>
                <a:lnTo>
                  <a:pt x="25" y="85"/>
                </a:lnTo>
                <a:lnTo>
                  <a:pt x="24" y="85"/>
                </a:lnTo>
                <a:lnTo>
                  <a:pt x="23" y="85"/>
                </a:lnTo>
                <a:lnTo>
                  <a:pt x="22" y="85"/>
                </a:lnTo>
                <a:lnTo>
                  <a:pt x="21" y="85"/>
                </a:lnTo>
                <a:lnTo>
                  <a:pt x="19" y="85"/>
                </a:lnTo>
                <a:lnTo>
                  <a:pt x="18" y="85"/>
                </a:lnTo>
                <a:lnTo>
                  <a:pt x="17" y="85"/>
                </a:lnTo>
                <a:lnTo>
                  <a:pt x="17" y="84"/>
                </a:lnTo>
                <a:lnTo>
                  <a:pt x="16" y="84"/>
                </a:lnTo>
                <a:lnTo>
                  <a:pt x="15" y="84"/>
                </a:lnTo>
                <a:lnTo>
                  <a:pt x="15" y="83"/>
                </a:lnTo>
                <a:lnTo>
                  <a:pt x="14" y="83"/>
                </a:lnTo>
                <a:lnTo>
                  <a:pt x="12" y="83"/>
                </a:lnTo>
                <a:lnTo>
                  <a:pt x="12" y="81"/>
                </a:lnTo>
                <a:lnTo>
                  <a:pt x="11" y="81"/>
                </a:lnTo>
                <a:lnTo>
                  <a:pt x="11" y="80"/>
                </a:lnTo>
                <a:lnTo>
                  <a:pt x="10" y="80"/>
                </a:lnTo>
                <a:lnTo>
                  <a:pt x="10" y="79"/>
                </a:lnTo>
                <a:lnTo>
                  <a:pt x="10" y="78"/>
                </a:lnTo>
                <a:lnTo>
                  <a:pt x="9" y="78"/>
                </a:lnTo>
                <a:lnTo>
                  <a:pt x="9" y="77"/>
                </a:lnTo>
                <a:lnTo>
                  <a:pt x="9" y="76"/>
                </a:lnTo>
                <a:lnTo>
                  <a:pt x="9" y="75"/>
                </a:lnTo>
                <a:lnTo>
                  <a:pt x="8" y="73"/>
                </a:lnTo>
                <a:lnTo>
                  <a:pt x="8" y="72"/>
                </a:lnTo>
                <a:lnTo>
                  <a:pt x="8" y="71"/>
                </a:lnTo>
                <a:lnTo>
                  <a:pt x="8" y="70"/>
                </a:lnTo>
                <a:lnTo>
                  <a:pt x="8" y="69"/>
                </a:lnTo>
                <a:lnTo>
                  <a:pt x="8" y="68"/>
                </a:lnTo>
                <a:lnTo>
                  <a:pt x="8" y="67"/>
                </a:lnTo>
                <a:lnTo>
                  <a:pt x="8" y="65"/>
                </a:lnTo>
                <a:lnTo>
                  <a:pt x="8" y="64"/>
                </a:lnTo>
                <a:lnTo>
                  <a:pt x="8" y="63"/>
                </a:lnTo>
                <a:lnTo>
                  <a:pt x="8" y="62"/>
                </a:lnTo>
                <a:lnTo>
                  <a:pt x="8" y="35"/>
                </a:lnTo>
                <a:lnTo>
                  <a:pt x="0" y="35"/>
                </a:lnTo>
                <a:lnTo>
                  <a:pt x="0" y="22"/>
                </a:lnTo>
                <a:lnTo>
                  <a:pt x="8" y="22"/>
                </a:lnTo>
                <a:lnTo>
                  <a:pt x="8" y="9"/>
                </a:lnTo>
                <a:lnTo>
                  <a:pt x="24" y="0"/>
                </a:lnTo>
                <a:lnTo>
                  <a:pt x="24" y="22"/>
                </a:lnTo>
                <a:lnTo>
                  <a:pt x="35" y="2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1" name="Freeform 194"/>
          <p:cNvSpPr>
            <a:spLocks/>
          </p:cNvSpPr>
          <p:nvPr/>
        </p:nvSpPr>
        <p:spPr bwMode="auto">
          <a:xfrm>
            <a:off x="946150" y="5249863"/>
            <a:ext cx="90488" cy="101600"/>
          </a:xfrm>
          <a:custGeom>
            <a:avLst/>
            <a:gdLst>
              <a:gd name="T0" fmla="*/ 17 w 57"/>
              <a:gd name="T1" fmla="*/ 47 h 64"/>
              <a:gd name="T2" fmla="*/ 21 w 57"/>
              <a:gd name="T3" fmla="*/ 50 h 64"/>
              <a:gd name="T4" fmla="*/ 26 w 57"/>
              <a:gd name="T5" fmla="*/ 52 h 64"/>
              <a:gd name="T6" fmla="*/ 33 w 57"/>
              <a:gd name="T7" fmla="*/ 52 h 64"/>
              <a:gd name="T8" fmla="*/ 39 w 57"/>
              <a:gd name="T9" fmla="*/ 50 h 64"/>
              <a:gd name="T10" fmla="*/ 41 w 57"/>
              <a:gd name="T11" fmla="*/ 46 h 64"/>
              <a:gd name="T12" fmla="*/ 38 w 57"/>
              <a:gd name="T13" fmla="*/ 41 h 64"/>
              <a:gd name="T14" fmla="*/ 31 w 57"/>
              <a:gd name="T15" fmla="*/ 40 h 64"/>
              <a:gd name="T16" fmla="*/ 25 w 57"/>
              <a:gd name="T17" fmla="*/ 38 h 64"/>
              <a:gd name="T18" fmla="*/ 20 w 57"/>
              <a:gd name="T19" fmla="*/ 36 h 64"/>
              <a:gd name="T20" fmla="*/ 13 w 57"/>
              <a:gd name="T21" fmla="*/ 34 h 64"/>
              <a:gd name="T22" fmla="*/ 8 w 57"/>
              <a:gd name="T23" fmla="*/ 32 h 64"/>
              <a:gd name="T24" fmla="*/ 5 w 57"/>
              <a:gd name="T25" fmla="*/ 28 h 64"/>
              <a:gd name="T26" fmla="*/ 2 w 57"/>
              <a:gd name="T27" fmla="*/ 24 h 64"/>
              <a:gd name="T28" fmla="*/ 2 w 57"/>
              <a:gd name="T29" fmla="*/ 17 h 64"/>
              <a:gd name="T30" fmla="*/ 5 w 57"/>
              <a:gd name="T31" fmla="*/ 11 h 64"/>
              <a:gd name="T32" fmla="*/ 7 w 57"/>
              <a:gd name="T33" fmla="*/ 7 h 64"/>
              <a:gd name="T34" fmla="*/ 10 w 57"/>
              <a:gd name="T35" fmla="*/ 3 h 64"/>
              <a:gd name="T36" fmla="*/ 16 w 57"/>
              <a:gd name="T37" fmla="*/ 1 h 64"/>
              <a:gd name="T38" fmla="*/ 22 w 57"/>
              <a:gd name="T39" fmla="*/ 0 h 64"/>
              <a:gd name="T40" fmla="*/ 29 w 57"/>
              <a:gd name="T41" fmla="*/ 0 h 64"/>
              <a:gd name="T42" fmla="*/ 36 w 57"/>
              <a:gd name="T43" fmla="*/ 0 h 64"/>
              <a:gd name="T44" fmla="*/ 41 w 57"/>
              <a:gd name="T45" fmla="*/ 1 h 64"/>
              <a:gd name="T46" fmla="*/ 47 w 57"/>
              <a:gd name="T47" fmla="*/ 3 h 64"/>
              <a:gd name="T48" fmla="*/ 52 w 57"/>
              <a:gd name="T49" fmla="*/ 7 h 64"/>
              <a:gd name="T50" fmla="*/ 54 w 57"/>
              <a:gd name="T51" fmla="*/ 12 h 64"/>
              <a:gd name="T52" fmla="*/ 40 w 57"/>
              <a:gd name="T53" fmla="*/ 18 h 64"/>
              <a:gd name="T54" fmla="*/ 38 w 57"/>
              <a:gd name="T55" fmla="*/ 14 h 64"/>
              <a:gd name="T56" fmla="*/ 33 w 57"/>
              <a:gd name="T57" fmla="*/ 11 h 64"/>
              <a:gd name="T58" fmla="*/ 26 w 57"/>
              <a:gd name="T59" fmla="*/ 11 h 64"/>
              <a:gd name="T60" fmla="*/ 21 w 57"/>
              <a:gd name="T61" fmla="*/ 12 h 64"/>
              <a:gd name="T62" fmla="*/ 17 w 57"/>
              <a:gd name="T63" fmla="*/ 16 h 64"/>
              <a:gd name="T64" fmla="*/ 20 w 57"/>
              <a:gd name="T65" fmla="*/ 20 h 64"/>
              <a:gd name="T66" fmla="*/ 26 w 57"/>
              <a:gd name="T67" fmla="*/ 22 h 64"/>
              <a:gd name="T68" fmla="*/ 31 w 57"/>
              <a:gd name="T69" fmla="*/ 24 h 64"/>
              <a:gd name="T70" fmla="*/ 37 w 57"/>
              <a:gd name="T71" fmla="*/ 25 h 64"/>
              <a:gd name="T72" fmla="*/ 43 w 57"/>
              <a:gd name="T73" fmla="*/ 26 h 64"/>
              <a:gd name="T74" fmla="*/ 48 w 57"/>
              <a:gd name="T75" fmla="*/ 28 h 64"/>
              <a:gd name="T76" fmla="*/ 53 w 57"/>
              <a:gd name="T77" fmla="*/ 32 h 64"/>
              <a:gd name="T78" fmla="*/ 56 w 57"/>
              <a:gd name="T79" fmla="*/ 36 h 64"/>
              <a:gd name="T80" fmla="*/ 57 w 57"/>
              <a:gd name="T81" fmla="*/ 42 h 64"/>
              <a:gd name="T82" fmla="*/ 57 w 57"/>
              <a:gd name="T83" fmla="*/ 49 h 64"/>
              <a:gd name="T84" fmla="*/ 55 w 57"/>
              <a:gd name="T85" fmla="*/ 54 h 64"/>
              <a:gd name="T86" fmla="*/ 52 w 57"/>
              <a:gd name="T87" fmla="*/ 58 h 64"/>
              <a:gd name="T88" fmla="*/ 45 w 57"/>
              <a:gd name="T89" fmla="*/ 62 h 64"/>
              <a:gd name="T90" fmla="*/ 39 w 57"/>
              <a:gd name="T91" fmla="*/ 64 h 64"/>
              <a:gd name="T92" fmla="*/ 32 w 57"/>
              <a:gd name="T93" fmla="*/ 64 h 64"/>
              <a:gd name="T94" fmla="*/ 25 w 57"/>
              <a:gd name="T95" fmla="*/ 64 h 64"/>
              <a:gd name="T96" fmla="*/ 18 w 57"/>
              <a:gd name="T97" fmla="*/ 63 h 64"/>
              <a:gd name="T98" fmla="*/ 13 w 57"/>
              <a:gd name="T99" fmla="*/ 60 h 64"/>
              <a:gd name="T100" fmla="*/ 8 w 57"/>
              <a:gd name="T101" fmla="*/ 57 h 64"/>
              <a:gd name="T102" fmla="*/ 4 w 57"/>
              <a:gd name="T103" fmla="*/ 54 h 64"/>
              <a:gd name="T104" fmla="*/ 1 w 57"/>
              <a:gd name="T105" fmla="*/ 48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
              <a:gd name="T160" fmla="*/ 0 h 64"/>
              <a:gd name="T161" fmla="*/ 57 w 57"/>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 h="64">
                <a:moveTo>
                  <a:pt x="0" y="46"/>
                </a:moveTo>
                <a:lnTo>
                  <a:pt x="16" y="43"/>
                </a:lnTo>
                <a:lnTo>
                  <a:pt x="17" y="43"/>
                </a:lnTo>
                <a:lnTo>
                  <a:pt x="17" y="44"/>
                </a:lnTo>
                <a:lnTo>
                  <a:pt x="17" y="46"/>
                </a:lnTo>
                <a:lnTo>
                  <a:pt x="17" y="47"/>
                </a:lnTo>
                <a:lnTo>
                  <a:pt x="18" y="47"/>
                </a:lnTo>
                <a:lnTo>
                  <a:pt x="18" y="48"/>
                </a:lnTo>
                <a:lnTo>
                  <a:pt x="20" y="48"/>
                </a:lnTo>
                <a:lnTo>
                  <a:pt x="20" y="49"/>
                </a:lnTo>
                <a:lnTo>
                  <a:pt x="21" y="49"/>
                </a:lnTo>
                <a:lnTo>
                  <a:pt x="21" y="50"/>
                </a:lnTo>
                <a:lnTo>
                  <a:pt x="22" y="50"/>
                </a:lnTo>
                <a:lnTo>
                  <a:pt x="22" y="51"/>
                </a:lnTo>
                <a:lnTo>
                  <a:pt x="23" y="51"/>
                </a:lnTo>
                <a:lnTo>
                  <a:pt x="24" y="51"/>
                </a:lnTo>
                <a:lnTo>
                  <a:pt x="25" y="52"/>
                </a:lnTo>
                <a:lnTo>
                  <a:pt x="26" y="52"/>
                </a:lnTo>
                <a:lnTo>
                  <a:pt x="28" y="52"/>
                </a:lnTo>
                <a:lnTo>
                  <a:pt x="29" y="52"/>
                </a:lnTo>
                <a:lnTo>
                  <a:pt x="30" y="52"/>
                </a:lnTo>
                <a:lnTo>
                  <a:pt x="31" y="52"/>
                </a:lnTo>
                <a:lnTo>
                  <a:pt x="32" y="52"/>
                </a:lnTo>
                <a:lnTo>
                  <a:pt x="33" y="52"/>
                </a:lnTo>
                <a:lnTo>
                  <a:pt x="35" y="52"/>
                </a:lnTo>
                <a:lnTo>
                  <a:pt x="36" y="52"/>
                </a:lnTo>
                <a:lnTo>
                  <a:pt x="36" y="51"/>
                </a:lnTo>
                <a:lnTo>
                  <a:pt x="37" y="51"/>
                </a:lnTo>
                <a:lnTo>
                  <a:pt x="38" y="51"/>
                </a:lnTo>
                <a:lnTo>
                  <a:pt x="39" y="50"/>
                </a:lnTo>
                <a:lnTo>
                  <a:pt x="40" y="50"/>
                </a:lnTo>
                <a:lnTo>
                  <a:pt x="40" y="49"/>
                </a:lnTo>
                <a:lnTo>
                  <a:pt x="41" y="49"/>
                </a:lnTo>
                <a:lnTo>
                  <a:pt x="41" y="48"/>
                </a:lnTo>
                <a:lnTo>
                  <a:pt x="41" y="47"/>
                </a:lnTo>
                <a:lnTo>
                  <a:pt x="41" y="46"/>
                </a:lnTo>
                <a:lnTo>
                  <a:pt x="41" y="44"/>
                </a:lnTo>
                <a:lnTo>
                  <a:pt x="41" y="43"/>
                </a:lnTo>
                <a:lnTo>
                  <a:pt x="40" y="43"/>
                </a:lnTo>
                <a:lnTo>
                  <a:pt x="40" y="42"/>
                </a:lnTo>
                <a:lnTo>
                  <a:pt x="39" y="42"/>
                </a:lnTo>
                <a:lnTo>
                  <a:pt x="38" y="41"/>
                </a:lnTo>
                <a:lnTo>
                  <a:pt x="37" y="41"/>
                </a:lnTo>
                <a:lnTo>
                  <a:pt x="36" y="41"/>
                </a:lnTo>
                <a:lnTo>
                  <a:pt x="35" y="41"/>
                </a:lnTo>
                <a:lnTo>
                  <a:pt x="33" y="40"/>
                </a:lnTo>
                <a:lnTo>
                  <a:pt x="32" y="40"/>
                </a:lnTo>
                <a:lnTo>
                  <a:pt x="31" y="40"/>
                </a:lnTo>
                <a:lnTo>
                  <a:pt x="30" y="40"/>
                </a:lnTo>
                <a:lnTo>
                  <a:pt x="29" y="39"/>
                </a:lnTo>
                <a:lnTo>
                  <a:pt x="28" y="39"/>
                </a:lnTo>
                <a:lnTo>
                  <a:pt x="26" y="39"/>
                </a:lnTo>
                <a:lnTo>
                  <a:pt x="25" y="39"/>
                </a:lnTo>
                <a:lnTo>
                  <a:pt x="25" y="38"/>
                </a:lnTo>
                <a:lnTo>
                  <a:pt x="24" y="38"/>
                </a:lnTo>
                <a:lnTo>
                  <a:pt x="23" y="38"/>
                </a:lnTo>
                <a:lnTo>
                  <a:pt x="22" y="38"/>
                </a:lnTo>
                <a:lnTo>
                  <a:pt x="21" y="38"/>
                </a:lnTo>
                <a:lnTo>
                  <a:pt x="21" y="36"/>
                </a:lnTo>
                <a:lnTo>
                  <a:pt x="20" y="36"/>
                </a:lnTo>
                <a:lnTo>
                  <a:pt x="18" y="36"/>
                </a:lnTo>
                <a:lnTo>
                  <a:pt x="17" y="35"/>
                </a:lnTo>
                <a:lnTo>
                  <a:pt x="16" y="35"/>
                </a:lnTo>
                <a:lnTo>
                  <a:pt x="15" y="35"/>
                </a:lnTo>
                <a:lnTo>
                  <a:pt x="14" y="34"/>
                </a:lnTo>
                <a:lnTo>
                  <a:pt x="13" y="34"/>
                </a:lnTo>
                <a:lnTo>
                  <a:pt x="12" y="34"/>
                </a:lnTo>
                <a:lnTo>
                  <a:pt x="12" y="33"/>
                </a:lnTo>
                <a:lnTo>
                  <a:pt x="10" y="33"/>
                </a:lnTo>
                <a:lnTo>
                  <a:pt x="9" y="33"/>
                </a:lnTo>
                <a:lnTo>
                  <a:pt x="9" y="32"/>
                </a:lnTo>
                <a:lnTo>
                  <a:pt x="8" y="32"/>
                </a:lnTo>
                <a:lnTo>
                  <a:pt x="8" y="31"/>
                </a:lnTo>
                <a:lnTo>
                  <a:pt x="7" y="31"/>
                </a:lnTo>
                <a:lnTo>
                  <a:pt x="7" y="30"/>
                </a:lnTo>
                <a:lnTo>
                  <a:pt x="6" y="30"/>
                </a:lnTo>
                <a:lnTo>
                  <a:pt x="6" y="28"/>
                </a:lnTo>
                <a:lnTo>
                  <a:pt x="5" y="28"/>
                </a:lnTo>
                <a:lnTo>
                  <a:pt x="5" y="27"/>
                </a:lnTo>
                <a:lnTo>
                  <a:pt x="5" y="26"/>
                </a:lnTo>
                <a:lnTo>
                  <a:pt x="4" y="26"/>
                </a:lnTo>
                <a:lnTo>
                  <a:pt x="4" y="25"/>
                </a:lnTo>
                <a:lnTo>
                  <a:pt x="4" y="24"/>
                </a:lnTo>
                <a:lnTo>
                  <a:pt x="2" y="24"/>
                </a:lnTo>
                <a:lnTo>
                  <a:pt x="2" y="23"/>
                </a:lnTo>
                <a:lnTo>
                  <a:pt x="2" y="22"/>
                </a:lnTo>
                <a:lnTo>
                  <a:pt x="2" y="20"/>
                </a:lnTo>
                <a:lnTo>
                  <a:pt x="2" y="19"/>
                </a:lnTo>
                <a:lnTo>
                  <a:pt x="2" y="18"/>
                </a:lnTo>
                <a:lnTo>
                  <a:pt x="2" y="17"/>
                </a:lnTo>
                <a:lnTo>
                  <a:pt x="2" y="16"/>
                </a:lnTo>
                <a:lnTo>
                  <a:pt x="2" y="15"/>
                </a:lnTo>
                <a:lnTo>
                  <a:pt x="4" y="14"/>
                </a:lnTo>
                <a:lnTo>
                  <a:pt x="4" y="12"/>
                </a:lnTo>
                <a:lnTo>
                  <a:pt x="4" y="11"/>
                </a:lnTo>
                <a:lnTo>
                  <a:pt x="5" y="11"/>
                </a:lnTo>
                <a:lnTo>
                  <a:pt x="5" y="10"/>
                </a:lnTo>
                <a:lnTo>
                  <a:pt x="5" y="9"/>
                </a:lnTo>
                <a:lnTo>
                  <a:pt x="6" y="9"/>
                </a:lnTo>
                <a:lnTo>
                  <a:pt x="6" y="8"/>
                </a:lnTo>
                <a:lnTo>
                  <a:pt x="7" y="8"/>
                </a:lnTo>
                <a:lnTo>
                  <a:pt x="7" y="7"/>
                </a:lnTo>
                <a:lnTo>
                  <a:pt x="8" y="7"/>
                </a:lnTo>
                <a:lnTo>
                  <a:pt x="8" y="5"/>
                </a:lnTo>
                <a:lnTo>
                  <a:pt x="9" y="5"/>
                </a:lnTo>
                <a:lnTo>
                  <a:pt x="9" y="4"/>
                </a:lnTo>
                <a:lnTo>
                  <a:pt x="10" y="4"/>
                </a:lnTo>
                <a:lnTo>
                  <a:pt x="10" y="3"/>
                </a:lnTo>
                <a:lnTo>
                  <a:pt x="12" y="3"/>
                </a:lnTo>
                <a:lnTo>
                  <a:pt x="13" y="3"/>
                </a:lnTo>
                <a:lnTo>
                  <a:pt x="13" y="2"/>
                </a:lnTo>
                <a:lnTo>
                  <a:pt x="14" y="2"/>
                </a:lnTo>
                <a:lnTo>
                  <a:pt x="15" y="2"/>
                </a:lnTo>
                <a:lnTo>
                  <a:pt x="16" y="1"/>
                </a:lnTo>
                <a:lnTo>
                  <a:pt x="17" y="1"/>
                </a:lnTo>
                <a:lnTo>
                  <a:pt x="18" y="1"/>
                </a:lnTo>
                <a:lnTo>
                  <a:pt x="20" y="1"/>
                </a:lnTo>
                <a:lnTo>
                  <a:pt x="20" y="0"/>
                </a:lnTo>
                <a:lnTo>
                  <a:pt x="21" y="0"/>
                </a:lnTo>
                <a:lnTo>
                  <a:pt x="22" y="0"/>
                </a:lnTo>
                <a:lnTo>
                  <a:pt x="23" y="0"/>
                </a:lnTo>
                <a:lnTo>
                  <a:pt x="24" y="0"/>
                </a:lnTo>
                <a:lnTo>
                  <a:pt x="25" y="0"/>
                </a:lnTo>
                <a:lnTo>
                  <a:pt x="26" y="0"/>
                </a:lnTo>
                <a:lnTo>
                  <a:pt x="28" y="0"/>
                </a:lnTo>
                <a:lnTo>
                  <a:pt x="29" y="0"/>
                </a:lnTo>
                <a:lnTo>
                  <a:pt x="30" y="0"/>
                </a:lnTo>
                <a:lnTo>
                  <a:pt x="31" y="0"/>
                </a:lnTo>
                <a:lnTo>
                  <a:pt x="32" y="0"/>
                </a:lnTo>
                <a:lnTo>
                  <a:pt x="33" y="0"/>
                </a:lnTo>
                <a:lnTo>
                  <a:pt x="35" y="0"/>
                </a:lnTo>
                <a:lnTo>
                  <a:pt x="36" y="0"/>
                </a:lnTo>
                <a:lnTo>
                  <a:pt x="37" y="0"/>
                </a:lnTo>
                <a:lnTo>
                  <a:pt x="38" y="0"/>
                </a:lnTo>
                <a:lnTo>
                  <a:pt x="38" y="1"/>
                </a:lnTo>
                <a:lnTo>
                  <a:pt x="39" y="1"/>
                </a:lnTo>
                <a:lnTo>
                  <a:pt x="40" y="1"/>
                </a:lnTo>
                <a:lnTo>
                  <a:pt x="41" y="1"/>
                </a:lnTo>
                <a:lnTo>
                  <a:pt x="43" y="1"/>
                </a:lnTo>
                <a:lnTo>
                  <a:pt x="43" y="2"/>
                </a:lnTo>
                <a:lnTo>
                  <a:pt x="44" y="2"/>
                </a:lnTo>
                <a:lnTo>
                  <a:pt x="45" y="2"/>
                </a:lnTo>
                <a:lnTo>
                  <a:pt x="46" y="3"/>
                </a:lnTo>
                <a:lnTo>
                  <a:pt x="47" y="3"/>
                </a:lnTo>
                <a:lnTo>
                  <a:pt x="48" y="4"/>
                </a:lnTo>
                <a:lnTo>
                  <a:pt x="49" y="4"/>
                </a:lnTo>
                <a:lnTo>
                  <a:pt x="49" y="5"/>
                </a:lnTo>
                <a:lnTo>
                  <a:pt x="51" y="5"/>
                </a:lnTo>
                <a:lnTo>
                  <a:pt x="51" y="7"/>
                </a:lnTo>
                <a:lnTo>
                  <a:pt x="52" y="7"/>
                </a:lnTo>
                <a:lnTo>
                  <a:pt x="52" y="8"/>
                </a:lnTo>
                <a:lnTo>
                  <a:pt x="53" y="9"/>
                </a:lnTo>
                <a:lnTo>
                  <a:pt x="53" y="10"/>
                </a:lnTo>
                <a:lnTo>
                  <a:pt x="54" y="10"/>
                </a:lnTo>
                <a:lnTo>
                  <a:pt x="54" y="11"/>
                </a:lnTo>
                <a:lnTo>
                  <a:pt x="54" y="12"/>
                </a:lnTo>
                <a:lnTo>
                  <a:pt x="55" y="12"/>
                </a:lnTo>
                <a:lnTo>
                  <a:pt x="55" y="14"/>
                </a:lnTo>
                <a:lnTo>
                  <a:pt x="55" y="15"/>
                </a:lnTo>
                <a:lnTo>
                  <a:pt x="56" y="16"/>
                </a:lnTo>
                <a:lnTo>
                  <a:pt x="40" y="19"/>
                </a:lnTo>
                <a:lnTo>
                  <a:pt x="40" y="18"/>
                </a:lnTo>
                <a:lnTo>
                  <a:pt x="40" y="17"/>
                </a:lnTo>
                <a:lnTo>
                  <a:pt x="39" y="17"/>
                </a:lnTo>
                <a:lnTo>
                  <a:pt x="39" y="16"/>
                </a:lnTo>
                <a:lnTo>
                  <a:pt x="39" y="15"/>
                </a:lnTo>
                <a:lnTo>
                  <a:pt x="38" y="15"/>
                </a:lnTo>
                <a:lnTo>
                  <a:pt x="38" y="14"/>
                </a:lnTo>
                <a:lnTo>
                  <a:pt x="37" y="14"/>
                </a:lnTo>
                <a:lnTo>
                  <a:pt x="36" y="14"/>
                </a:lnTo>
                <a:lnTo>
                  <a:pt x="36" y="12"/>
                </a:lnTo>
                <a:lnTo>
                  <a:pt x="35" y="12"/>
                </a:lnTo>
                <a:lnTo>
                  <a:pt x="33" y="12"/>
                </a:lnTo>
                <a:lnTo>
                  <a:pt x="33" y="11"/>
                </a:lnTo>
                <a:lnTo>
                  <a:pt x="32" y="11"/>
                </a:lnTo>
                <a:lnTo>
                  <a:pt x="31" y="11"/>
                </a:lnTo>
                <a:lnTo>
                  <a:pt x="30" y="11"/>
                </a:lnTo>
                <a:lnTo>
                  <a:pt x="29" y="11"/>
                </a:lnTo>
                <a:lnTo>
                  <a:pt x="28" y="11"/>
                </a:lnTo>
                <a:lnTo>
                  <a:pt x="26" y="11"/>
                </a:lnTo>
                <a:lnTo>
                  <a:pt x="25" y="11"/>
                </a:lnTo>
                <a:lnTo>
                  <a:pt x="24" y="11"/>
                </a:lnTo>
                <a:lnTo>
                  <a:pt x="23" y="11"/>
                </a:lnTo>
                <a:lnTo>
                  <a:pt x="23" y="12"/>
                </a:lnTo>
                <a:lnTo>
                  <a:pt x="22" y="12"/>
                </a:lnTo>
                <a:lnTo>
                  <a:pt x="21" y="12"/>
                </a:lnTo>
                <a:lnTo>
                  <a:pt x="20" y="12"/>
                </a:lnTo>
                <a:lnTo>
                  <a:pt x="20" y="14"/>
                </a:lnTo>
                <a:lnTo>
                  <a:pt x="18" y="14"/>
                </a:lnTo>
                <a:lnTo>
                  <a:pt x="18" y="15"/>
                </a:lnTo>
                <a:lnTo>
                  <a:pt x="17" y="15"/>
                </a:lnTo>
                <a:lnTo>
                  <a:pt x="17" y="16"/>
                </a:lnTo>
                <a:lnTo>
                  <a:pt x="17" y="17"/>
                </a:lnTo>
                <a:lnTo>
                  <a:pt x="17" y="18"/>
                </a:lnTo>
                <a:lnTo>
                  <a:pt x="18" y="18"/>
                </a:lnTo>
                <a:lnTo>
                  <a:pt x="18" y="19"/>
                </a:lnTo>
                <a:lnTo>
                  <a:pt x="20" y="19"/>
                </a:lnTo>
                <a:lnTo>
                  <a:pt x="20" y="20"/>
                </a:lnTo>
                <a:lnTo>
                  <a:pt x="21" y="20"/>
                </a:lnTo>
                <a:lnTo>
                  <a:pt x="22" y="20"/>
                </a:lnTo>
                <a:lnTo>
                  <a:pt x="23" y="22"/>
                </a:lnTo>
                <a:lnTo>
                  <a:pt x="24" y="22"/>
                </a:lnTo>
                <a:lnTo>
                  <a:pt x="25" y="22"/>
                </a:lnTo>
                <a:lnTo>
                  <a:pt x="26" y="22"/>
                </a:lnTo>
                <a:lnTo>
                  <a:pt x="26" y="23"/>
                </a:lnTo>
                <a:lnTo>
                  <a:pt x="28" y="23"/>
                </a:lnTo>
                <a:lnTo>
                  <a:pt x="29" y="23"/>
                </a:lnTo>
                <a:lnTo>
                  <a:pt x="30" y="23"/>
                </a:lnTo>
                <a:lnTo>
                  <a:pt x="31" y="23"/>
                </a:lnTo>
                <a:lnTo>
                  <a:pt x="31" y="24"/>
                </a:lnTo>
                <a:lnTo>
                  <a:pt x="32" y="24"/>
                </a:lnTo>
                <a:lnTo>
                  <a:pt x="33" y="24"/>
                </a:lnTo>
                <a:lnTo>
                  <a:pt x="35" y="24"/>
                </a:lnTo>
                <a:lnTo>
                  <a:pt x="36" y="24"/>
                </a:lnTo>
                <a:lnTo>
                  <a:pt x="36" y="25"/>
                </a:lnTo>
                <a:lnTo>
                  <a:pt x="37" y="25"/>
                </a:lnTo>
                <a:lnTo>
                  <a:pt x="38" y="25"/>
                </a:lnTo>
                <a:lnTo>
                  <a:pt x="39" y="25"/>
                </a:lnTo>
                <a:lnTo>
                  <a:pt x="40" y="25"/>
                </a:lnTo>
                <a:lnTo>
                  <a:pt x="40" y="26"/>
                </a:lnTo>
                <a:lnTo>
                  <a:pt x="41" y="26"/>
                </a:lnTo>
                <a:lnTo>
                  <a:pt x="43" y="26"/>
                </a:lnTo>
                <a:lnTo>
                  <a:pt x="44" y="26"/>
                </a:lnTo>
                <a:lnTo>
                  <a:pt x="44" y="27"/>
                </a:lnTo>
                <a:lnTo>
                  <a:pt x="45" y="27"/>
                </a:lnTo>
                <a:lnTo>
                  <a:pt x="46" y="27"/>
                </a:lnTo>
                <a:lnTo>
                  <a:pt x="47" y="28"/>
                </a:lnTo>
                <a:lnTo>
                  <a:pt x="48" y="28"/>
                </a:lnTo>
                <a:lnTo>
                  <a:pt x="49" y="28"/>
                </a:lnTo>
                <a:lnTo>
                  <a:pt x="49" y="30"/>
                </a:lnTo>
                <a:lnTo>
                  <a:pt x="51" y="30"/>
                </a:lnTo>
                <a:lnTo>
                  <a:pt x="52" y="31"/>
                </a:lnTo>
                <a:lnTo>
                  <a:pt x="53" y="31"/>
                </a:lnTo>
                <a:lnTo>
                  <a:pt x="53" y="32"/>
                </a:lnTo>
                <a:lnTo>
                  <a:pt x="54" y="32"/>
                </a:lnTo>
                <a:lnTo>
                  <a:pt x="54" y="33"/>
                </a:lnTo>
                <a:lnTo>
                  <a:pt x="55" y="33"/>
                </a:lnTo>
                <a:lnTo>
                  <a:pt x="55" y="34"/>
                </a:lnTo>
                <a:lnTo>
                  <a:pt x="56" y="35"/>
                </a:lnTo>
                <a:lnTo>
                  <a:pt x="56" y="36"/>
                </a:lnTo>
                <a:lnTo>
                  <a:pt x="57" y="36"/>
                </a:lnTo>
                <a:lnTo>
                  <a:pt x="57" y="38"/>
                </a:lnTo>
                <a:lnTo>
                  <a:pt x="57" y="39"/>
                </a:lnTo>
                <a:lnTo>
                  <a:pt x="57" y="40"/>
                </a:lnTo>
                <a:lnTo>
                  <a:pt x="57" y="41"/>
                </a:lnTo>
                <a:lnTo>
                  <a:pt x="57" y="42"/>
                </a:lnTo>
                <a:lnTo>
                  <a:pt x="57" y="43"/>
                </a:lnTo>
                <a:lnTo>
                  <a:pt x="57" y="44"/>
                </a:lnTo>
                <a:lnTo>
                  <a:pt x="57" y="46"/>
                </a:lnTo>
                <a:lnTo>
                  <a:pt x="57" y="47"/>
                </a:lnTo>
                <a:lnTo>
                  <a:pt x="57" y="48"/>
                </a:lnTo>
                <a:lnTo>
                  <a:pt x="57" y="49"/>
                </a:lnTo>
                <a:lnTo>
                  <a:pt x="57" y="50"/>
                </a:lnTo>
                <a:lnTo>
                  <a:pt x="56" y="50"/>
                </a:lnTo>
                <a:lnTo>
                  <a:pt x="56" y="51"/>
                </a:lnTo>
                <a:lnTo>
                  <a:pt x="56" y="52"/>
                </a:lnTo>
                <a:lnTo>
                  <a:pt x="55" y="52"/>
                </a:lnTo>
                <a:lnTo>
                  <a:pt x="55" y="54"/>
                </a:lnTo>
                <a:lnTo>
                  <a:pt x="54" y="55"/>
                </a:lnTo>
                <a:lnTo>
                  <a:pt x="54" y="56"/>
                </a:lnTo>
                <a:lnTo>
                  <a:pt x="53" y="56"/>
                </a:lnTo>
                <a:lnTo>
                  <a:pt x="53" y="57"/>
                </a:lnTo>
                <a:lnTo>
                  <a:pt x="52" y="57"/>
                </a:lnTo>
                <a:lnTo>
                  <a:pt x="52" y="58"/>
                </a:lnTo>
                <a:lnTo>
                  <a:pt x="51" y="58"/>
                </a:lnTo>
                <a:lnTo>
                  <a:pt x="49" y="59"/>
                </a:lnTo>
                <a:lnTo>
                  <a:pt x="48" y="60"/>
                </a:lnTo>
                <a:lnTo>
                  <a:pt x="47" y="60"/>
                </a:lnTo>
                <a:lnTo>
                  <a:pt x="46" y="62"/>
                </a:lnTo>
                <a:lnTo>
                  <a:pt x="45" y="62"/>
                </a:lnTo>
                <a:lnTo>
                  <a:pt x="44" y="62"/>
                </a:lnTo>
                <a:lnTo>
                  <a:pt x="44" y="63"/>
                </a:lnTo>
                <a:lnTo>
                  <a:pt x="43" y="63"/>
                </a:lnTo>
                <a:lnTo>
                  <a:pt x="41" y="63"/>
                </a:lnTo>
                <a:lnTo>
                  <a:pt x="40" y="63"/>
                </a:lnTo>
                <a:lnTo>
                  <a:pt x="39" y="64"/>
                </a:lnTo>
                <a:lnTo>
                  <a:pt x="38" y="64"/>
                </a:lnTo>
                <a:lnTo>
                  <a:pt x="37" y="64"/>
                </a:lnTo>
                <a:lnTo>
                  <a:pt x="36" y="64"/>
                </a:lnTo>
                <a:lnTo>
                  <a:pt x="35" y="64"/>
                </a:lnTo>
                <a:lnTo>
                  <a:pt x="33" y="64"/>
                </a:lnTo>
                <a:lnTo>
                  <a:pt x="32" y="64"/>
                </a:lnTo>
                <a:lnTo>
                  <a:pt x="31" y="64"/>
                </a:lnTo>
                <a:lnTo>
                  <a:pt x="30" y="64"/>
                </a:lnTo>
                <a:lnTo>
                  <a:pt x="29" y="64"/>
                </a:lnTo>
                <a:lnTo>
                  <a:pt x="28" y="64"/>
                </a:lnTo>
                <a:lnTo>
                  <a:pt x="26" y="64"/>
                </a:lnTo>
                <a:lnTo>
                  <a:pt x="25" y="64"/>
                </a:lnTo>
                <a:lnTo>
                  <a:pt x="24" y="64"/>
                </a:lnTo>
                <a:lnTo>
                  <a:pt x="23" y="64"/>
                </a:lnTo>
                <a:lnTo>
                  <a:pt x="22" y="64"/>
                </a:lnTo>
                <a:lnTo>
                  <a:pt x="21" y="64"/>
                </a:lnTo>
                <a:lnTo>
                  <a:pt x="20" y="63"/>
                </a:lnTo>
                <a:lnTo>
                  <a:pt x="18" y="63"/>
                </a:lnTo>
                <a:lnTo>
                  <a:pt x="17" y="63"/>
                </a:lnTo>
                <a:lnTo>
                  <a:pt x="16" y="63"/>
                </a:lnTo>
                <a:lnTo>
                  <a:pt x="15" y="62"/>
                </a:lnTo>
                <a:lnTo>
                  <a:pt x="14" y="62"/>
                </a:lnTo>
                <a:lnTo>
                  <a:pt x="13" y="62"/>
                </a:lnTo>
                <a:lnTo>
                  <a:pt x="13" y="60"/>
                </a:lnTo>
                <a:lnTo>
                  <a:pt x="12" y="60"/>
                </a:lnTo>
                <a:lnTo>
                  <a:pt x="10" y="59"/>
                </a:lnTo>
                <a:lnTo>
                  <a:pt x="9" y="59"/>
                </a:lnTo>
                <a:lnTo>
                  <a:pt x="9" y="58"/>
                </a:lnTo>
                <a:lnTo>
                  <a:pt x="8" y="58"/>
                </a:lnTo>
                <a:lnTo>
                  <a:pt x="8" y="57"/>
                </a:lnTo>
                <a:lnTo>
                  <a:pt x="7" y="57"/>
                </a:lnTo>
                <a:lnTo>
                  <a:pt x="6" y="56"/>
                </a:lnTo>
                <a:lnTo>
                  <a:pt x="6" y="55"/>
                </a:lnTo>
                <a:lnTo>
                  <a:pt x="5" y="55"/>
                </a:lnTo>
                <a:lnTo>
                  <a:pt x="5" y="54"/>
                </a:lnTo>
                <a:lnTo>
                  <a:pt x="4" y="54"/>
                </a:lnTo>
                <a:lnTo>
                  <a:pt x="4" y="52"/>
                </a:lnTo>
                <a:lnTo>
                  <a:pt x="2" y="51"/>
                </a:lnTo>
                <a:lnTo>
                  <a:pt x="2" y="50"/>
                </a:lnTo>
                <a:lnTo>
                  <a:pt x="1" y="50"/>
                </a:lnTo>
                <a:lnTo>
                  <a:pt x="1" y="49"/>
                </a:lnTo>
                <a:lnTo>
                  <a:pt x="1" y="48"/>
                </a:lnTo>
                <a:lnTo>
                  <a:pt x="0" y="47"/>
                </a:lnTo>
                <a:lnTo>
                  <a:pt x="0" y="4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2" name="Freeform 195"/>
          <p:cNvSpPr>
            <a:spLocks noEditPoints="1"/>
          </p:cNvSpPr>
          <p:nvPr/>
        </p:nvSpPr>
        <p:spPr bwMode="auto">
          <a:xfrm>
            <a:off x="1106488" y="5249863"/>
            <a:ext cx="92075" cy="101600"/>
          </a:xfrm>
          <a:custGeom>
            <a:avLst/>
            <a:gdLst>
              <a:gd name="T0" fmla="*/ 3 w 58"/>
              <a:gd name="T1" fmla="*/ 14 h 64"/>
              <a:gd name="T2" fmla="*/ 6 w 58"/>
              <a:gd name="T3" fmla="*/ 8 h 64"/>
              <a:gd name="T4" fmla="*/ 9 w 58"/>
              <a:gd name="T5" fmla="*/ 5 h 64"/>
              <a:gd name="T6" fmla="*/ 13 w 58"/>
              <a:gd name="T7" fmla="*/ 2 h 64"/>
              <a:gd name="T8" fmla="*/ 18 w 58"/>
              <a:gd name="T9" fmla="*/ 1 h 64"/>
              <a:gd name="T10" fmla="*/ 23 w 58"/>
              <a:gd name="T11" fmla="*/ 0 h 64"/>
              <a:gd name="T12" fmla="*/ 29 w 58"/>
              <a:gd name="T13" fmla="*/ 0 h 64"/>
              <a:gd name="T14" fmla="*/ 34 w 58"/>
              <a:gd name="T15" fmla="*/ 0 h 64"/>
              <a:gd name="T16" fmla="*/ 39 w 58"/>
              <a:gd name="T17" fmla="*/ 1 h 64"/>
              <a:gd name="T18" fmla="*/ 44 w 58"/>
              <a:gd name="T19" fmla="*/ 2 h 64"/>
              <a:gd name="T20" fmla="*/ 48 w 58"/>
              <a:gd name="T21" fmla="*/ 3 h 64"/>
              <a:gd name="T22" fmla="*/ 50 w 58"/>
              <a:gd name="T23" fmla="*/ 7 h 64"/>
              <a:gd name="T24" fmla="*/ 53 w 58"/>
              <a:gd name="T25" fmla="*/ 10 h 64"/>
              <a:gd name="T26" fmla="*/ 54 w 58"/>
              <a:gd name="T27" fmla="*/ 15 h 64"/>
              <a:gd name="T28" fmla="*/ 55 w 58"/>
              <a:gd name="T29" fmla="*/ 19 h 64"/>
              <a:gd name="T30" fmla="*/ 55 w 58"/>
              <a:gd name="T31" fmla="*/ 42 h 64"/>
              <a:gd name="T32" fmla="*/ 55 w 58"/>
              <a:gd name="T33" fmla="*/ 48 h 64"/>
              <a:gd name="T34" fmla="*/ 55 w 58"/>
              <a:gd name="T35" fmla="*/ 54 h 64"/>
              <a:gd name="T36" fmla="*/ 56 w 58"/>
              <a:gd name="T37" fmla="*/ 59 h 64"/>
              <a:gd name="T38" fmla="*/ 58 w 58"/>
              <a:gd name="T39" fmla="*/ 63 h 64"/>
              <a:gd name="T40" fmla="*/ 41 w 58"/>
              <a:gd name="T41" fmla="*/ 59 h 64"/>
              <a:gd name="T42" fmla="*/ 39 w 58"/>
              <a:gd name="T43" fmla="*/ 57 h 64"/>
              <a:gd name="T44" fmla="*/ 36 w 58"/>
              <a:gd name="T45" fmla="*/ 60 h 64"/>
              <a:gd name="T46" fmla="*/ 31 w 58"/>
              <a:gd name="T47" fmla="*/ 62 h 64"/>
              <a:gd name="T48" fmla="*/ 26 w 58"/>
              <a:gd name="T49" fmla="*/ 64 h 64"/>
              <a:gd name="T50" fmla="*/ 21 w 58"/>
              <a:gd name="T51" fmla="*/ 64 h 64"/>
              <a:gd name="T52" fmla="*/ 15 w 58"/>
              <a:gd name="T53" fmla="*/ 64 h 64"/>
              <a:gd name="T54" fmla="*/ 10 w 58"/>
              <a:gd name="T55" fmla="*/ 63 h 64"/>
              <a:gd name="T56" fmla="*/ 7 w 58"/>
              <a:gd name="T57" fmla="*/ 60 h 64"/>
              <a:gd name="T58" fmla="*/ 3 w 58"/>
              <a:gd name="T59" fmla="*/ 57 h 64"/>
              <a:gd name="T60" fmla="*/ 1 w 58"/>
              <a:gd name="T61" fmla="*/ 54 h 64"/>
              <a:gd name="T62" fmla="*/ 0 w 58"/>
              <a:gd name="T63" fmla="*/ 48 h 64"/>
              <a:gd name="T64" fmla="*/ 0 w 58"/>
              <a:gd name="T65" fmla="*/ 42 h 64"/>
              <a:gd name="T66" fmla="*/ 2 w 58"/>
              <a:gd name="T67" fmla="*/ 39 h 64"/>
              <a:gd name="T68" fmla="*/ 5 w 58"/>
              <a:gd name="T69" fmla="*/ 35 h 64"/>
              <a:gd name="T70" fmla="*/ 8 w 58"/>
              <a:gd name="T71" fmla="*/ 32 h 64"/>
              <a:gd name="T72" fmla="*/ 11 w 58"/>
              <a:gd name="T73" fmla="*/ 30 h 64"/>
              <a:gd name="T74" fmla="*/ 17 w 58"/>
              <a:gd name="T75" fmla="*/ 27 h 64"/>
              <a:gd name="T76" fmla="*/ 22 w 58"/>
              <a:gd name="T77" fmla="*/ 26 h 64"/>
              <a:gd name="T78" fmla="*/ 27 w 58"/>
              <a:gd name="T79" fmla="*/ 26 h 64"/>
              <a:gd name="T80" fmla="*/ 33 w 58"/>
              <a:gd name="T81" fmla="*/ 24 h 64"/>
              <a:gd name="T82" fmla="*/ 38 w 58"/>
              <a:gd name="T83" fmla="*/ 23 h 64"/>
              <a:gd name="T84" fmla="*/ 38 w 58"/>
              <a:gd name="T85" fmla="*/ 17 h 64"/>
              <a:gd name="T86" fmla="*/ 36 w 58"/>
              <a:gd name="T87" fmla="*/ 14 h 64"/>
              <a:gd name="T88" fmla="*/ 31 w 58"/>
              <a:gd name="T89" fmla="*/ 12 h 64"/>
              <a:gd name="T90" fmla="*/ 25 w 58"/>
              <a:gd name="T91" fmla="*/ 12 h 64"/>
              <a:gd name="T92" fmla="*/ 21 w 58"/>
              <a:gd name="T93" fmla="*/ 15 h 64"/>
              <a:gd name="T94" fmla="*/ 17 w 58"/>
              <a:gd name="T95" fmla="*/ 18 h 64"/>
              <a:gd name="T96" fmla="*/ 38 w 58"/>
              <a:gd name="T97" fmla="*/ 34 h 64"/>
              <a:gd name="T98" fmla="*/ 33 w 58"/>
              <a:gd name="T99" fmla="*/ 35 h 64"/>
              <a:gd name="T100" fmla="*/ 27 w 58"/>
              <a:gd name="T101" fmla="*/ 36 h 64"/>
              <a:gd name="T102" fmla="*/ 22 w 58"/>
              <a:gd name="T103" fmla="*/ 38 h 64"/>
              <a:gd name="T104" fmla="*/ 18 w 58"/>
              <a:gd name="T105" fmla="*/ 41 h 64"/>
              <a:gd name="T106" fmla="*/ 17 w 58"/>
              <a:gd name="T107" fmla="*/ 46 h 64"/>
              <a:gd name="T108" fmla="*/ 19 w 58"/>
              <a:gd name="T109" fmla="*/ 50 h 64"/>
              <a:gd name="T110" fmla="*/ 23 w 58"/>
              <a:gd name="T111" fmla="*/ 52 h 64"/>
              <a:gd name="T112" fmla="*/ 29 w 58"/>
              <a:gd name="T113" fmla="*/ 52 h 64"/>
              <a:gd name="T114" fmla="*/ 33 w 58"/>
              <a:gd name="T115" fmla="*/ 50 h 64"/>
              <a:gd name="T116" fmla="*/ 37 w 58"/>
              <a:gd name="T117" fmla="*/ 48 h 64"/>
              <a:gd name="T118" fmla="*/ 38 w 58"/>
              <a:gd name="T119" fmla="*/ 43 h 64"/>
              <a:gd name="T120" fmla="*/ 39 w 58"/>
              <a:gd name="T121" fmla="*/ 39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
              <a:gd name="T184" fmla="*/ 0 h 64"/>
              <a:gd name="T185" fmla="*/ 58 w 5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 h="64">
                <a:moveTo>
                  <a:pt x="17" y="20"/>
                </a:moveTo>
                <a:lnTo>
                  <a:pt x="2" y="17"/>
                </a:lnTo>
                <a:lnTo>
                  <a:pt x="2" y="16"/>
                </a:lnTo>
                <a:lnTo>
                  <a:pt x="2" y="15"/>
                </a:lnTo>
                <a:lnTo>
                  <a:pt x="3" y="14"/>
                </a:lnTo>
                <a:lnTo>
                  <a:pt x="3" y="12"/>
                </a:lnTo>
                <a:lnTo>
                  <a:pt x="5" y="11"/>
                </a:lnTo>
                <a:lnTo>
                  <a:pt x="5" y="10"/>
                </a:lnTo>
                <a:lnTo>
                  <a:pt x="6" y="9"/>
                </a:lnTo>
                <a:lnTo>
                  <a:pt x="6" y="8"/>
                </a:lnTo>
                <a:lnTo>
                  <a:pt x="7" y="8"/>
                </a:lnTo>
                <a:lnTo>
                  <a:pt x="7" y="7"/>
                </a:lnTo>
                <a:lnTo>
                  <a:pt x="8" y="7"/>
                </a:lnTo>
                <a:lnTo>
                  <a:pt x="8" y="5"/>
                </a:lnTo>
                <a:lnTo>
                  <a:pt x="9" y="5"/>
                </a:lnTo>
                <a:lnTo>
                  <a:pt x="9" y="4"/>
                </a:lnTo>
                <a:lnTo>
                  <a:pt x="10" y="4"/>
                </a:lnTo>
                <a:lnTo>
                  <a:pt x="11" y="3"/>
                </a:lnTo>
                <a:lnTo>
                  <a:pt x="13" y="3"/>
                </a:lnTo>
                <a:lnTo>
                  <a:pt x="13" y="2"/>
                </a:lnTo>
                <a:lnTo>
                  <a:pt x="14" y="2"/>
                </a:lnTo>
                <a:lnTo>
                  <a:pt x="15" y="2"/>
                </a:lnTo>
                <a:lnTo>
                  <a:pt x="16" y="1"/>
                </a:lnTo>
                <a:lnTo>
                  <a:pt x="17" y="1"/>
                </a:lnTo>
                <a:lnTo>
                  <a:pt x="18" y="1"/>
                </a:lnTo>
                <a:lnTo>
                  <a:pt x="19" y="1"/>
                </a:lnTo>
                <a:lnTo>
                  <a:pt x="19" y="0"/>
                </a:lnTo>
                <a:lnTo>
                  <a:pt x="21" y="0"/>
                </a:lnTo>
                <a:lnTo>
                  <a:pt x="22" y="0"/>
                </a:lnTo>
                <a:lnTo>
                  <a:pt x="23" y="0"/>
                </a:lnTo>
                <a:lnTo>
                  <a:pt x="24" y="0"/>
                </a:lnTo>
                <a:lnTo>
                  <a:pt x="25" y="0"/>
                </a:lnTo>
                <a:lnTo>
                  <a:pt x="26" y="0"/>
                </a:lnTo>
                <a:lnTo>
                  <a:pt x="27" y="0"/>
                </a:lnTo>
                <a:lnTo>
                  <a:pt x="29" y="0"/>
                </a:lnTo>
                <a:lnTo>
                  <a:pt x="30" y="0"/>
                </a:lnTo>
                <a:lnTo>
                  <a:pt x="31" y="0"/>
                </a:lnTo>
                <a:lnTo>
                  <a:pt x="32" y="0"/>
                </a:lnTo>
                <a:lnTo>
                  <a:pt x="33" y="0"/>
                </a:lnTo>
                <a:lnTo>
                  <a:pt x="34" y="0"/>
                </a:lnTo>
                <a:lnTo>
                  <a:pt x="36" y="0"/>
                </a:lnTo>
                <a:lnTo>
                  <a:pt x="37" y="0"/>
                </a:lnTo>
                <a:lnTo>
                  <a:pt x="38" y="0"/>
                </a:lnTo>
                <a:lnTo>
                  <a:pt x="39" y="0"/>
                </a:lnTo>
                <a:lnTo>
                  <a:pt x="39" y="1"/>
                </a:lnTo>
                <a:lnTo>
                  <a:pt x="40" y="1"/>
                </a:lnTo>
                <a:lnTo>
                  <a:pt x="41" y="1"/>
                </a:lnTo>
                <a:lnTo>
                  <a:pt x="42" y="1"/>
                </a:lnTo>
                <a:lnTo>
                  <a:pt x="44" y="1"/>
                </a:lnTo>
                <a:lnTo>
                  <a:pt x="44" y="2"/>
                </a:lnTo>
                <a:lnTo>
                  <a:pt x="45" y="2"/>
                </a:lnTo>
                <a:lnTo>
                  <a:pt x="46" y="2"/>
                </a:lnTo>
                <a:lnTo>
                  <a:pt x="46" y="3"/>
                </a:lnTo>
                <a:lnTo>
                  <a:pt x="47" y="3"/>
                </a:lnTo>
                <a:lnTo>
                  <a:pt x="48" y="3"/>
                </a:lnTo>
                <a:lnTo>
                  <a:pt x="48" y="4"/>
                </a:lnTo>
                <a:lnTo>
                  <a:pt x="49" y="4"/>
                </a:lnTo>
                <a:lnTo>
                  <a:pt x="49" y="5"/>
                </a:lnTo>
                <a:lnTo>
                  <a:pt x="50" y="5"/>
                </a:lnTo>
                <a:lnTo>
                  <a:pt x="50" y="7"/>
                </a:lnTo>
                <a:lnTo>
                  <a:pt x="52" y="7"/>
                </a:lnTo>
                <a:lnTo>
                  <a:pt x="52" y="8"/>
                </a:lnTo>
                <a:lnTo>
                  <a:pt x="53" y="8"/>
                </a:lnTo>
                <a:lnTo>
                  <a:pt x="53" y="9"/>
                </a:lnTo>
                <a:lnTo>
                  <a:pt x="53" y="10"/>
                </a:lnTo>
                <a:lnTo>
                  <a:pt x="54" y="10"/>
                </a:lnTo>
                <a:lnTo>
                  <a:pt x="54" y="11"/>
                </a:lnTo>
                <a:lnTo>
                  <a:pt x="54" y="12"/>
                </a:lnTo>
                <a:lnTo>
                  <a:pt x="54" y="14"/>
                </a:lnTo>
                <a:lnTo>
                  <a:pt x="54" y="15"/>
                </a:lnTo>
                <a:lnTo>
                  <a:pt x="54" y="16"/>
                </a:lnTo>
                <a:lnTo>
                  <a:pt x="55" y="16"/>
                </a:lnTo>
                <a:lnTo>
                  <a:pt x="55" y="17"/>
                </a:lnTo>
                <a:lnTo>
                  <a:pt x="55" y="18"/>
                </a:lnTo>
                <a:lnTo>
                  <a:pt x="55" y="19"/>
                </a:lnTo>
                <a:lnTo>
                  <a:pt x="55" y="20"/>
                </a:lnTo>
                <a:lnTo>
                  <a:pt x="55" y="22"/>
                </a:lnTo>
                <a:lnTo>
                  <a:pt x="55" y="23"/>
                </a:lnTo>
                <a:lnTo>
                  <a:pt x="55" y="24"/>
                </a:lnTo>
                <a:lnTo>
                  <a:pt x="55" y="42"/>
                </a:lnTo>
                <a:lnTo>
                  <a:pt x="55" y="43"/>
                </a:lnTo>
                <a:lnTo>
                  <a:pt x="55" y="44"/>
                </a:lnTo>
                <a:lnTo>
                  <a:pt x="55" y="46"/>
                </a:lnTo>
                <a:lnTo>
                  <a:pt x="55" y="47"/>
                </a:lnTo>
                <a:lnTo>
                  <a:pt x="55" y="48"/>
                </a:lnTo>
                <a:lnTo>
                  <a:pt x="55" y="49"/>
                </a:lnTo>
                <a:lnTo>
                  <a:pt x="55" y="50"/>
                </a:lnTo>
                <a:lnTo>
                  <a:pt x="55" y="51"/>
                </a:lnTo>
                <a:lnTo>
                  <a:pt x="55" y="52"/>
                </a:lnTo>
                <a:lnTo>
                  <a:pt x="55" y="54"/>
                </a:lnTo>
                <a:lnTo>
                  <a:pt x="55" y="55"/>
                </a:lnTo>
                <a:lnTo>
                  <a:pt x="56" y="56"/>
                </a:lnTo>
                <a:lnTo>
                  <a:pt x="56" y="57"/>
                </a:lnTo>
                <a:lnTo>
                  <a:pt x="56" y="58"/>
                </a:lnTo>
                <a:lnTo>
                  <a:pt x="56" y="59"/>
                </a:lnTo>
                <a:lnTo>
                  <a:pt x="57" y="59"/>
                </a:lnTo>
                <a:lnTo>
                  <a:pt x="57" y="60"/>
                </a:lnTo>
                <a:lnTo>
                  <a:pt x="57" y="62"/>
                </a:lnTo>
                <a:lnTo>
                  <a:pt x="58" y="62"/>
                </a:lnTo>
                <a:lnTo>
                  <a:pt x="58" y="63"/>
                </a:lnTo>
                <a:lnTo>
                  <a:pt x="42" y="63"/>
                </a:lnTo>
                <a:lnTo>
                  <a:pt x="42" y="62"/>
                </a:lnTo>
                <a:lnTo>
                  <a:pt x="41" y="62"/>
                </a:lnTo>
                <a:lnTo>
                  <a:pt x="41" y="60"/>
                </a:lnTo>
                <a:lnTo>
                  <a:pt x="41" y="59"/>
                </a:lnTo>
                <a:lnTo>
                  <a:pt x="41" y="58"/>
                </a:lnTo>
                <a:lnTo>
                  <a:pt x="40" y="58"/>
                </a:lnTo>
                <a:lnTo>
                  <a:pt x="40" y="57"/>
                </a:lnTo>
                <a:lnTo>
                  <a:pt x="40" y="56"/>
                </a:lnTo>
                <a:lnTo>
                  <a:pt x="39" y="57"/>
                </a:lnTo>
                <a:lnTo>
                  <a:pt x="38" y="58"/>
                </a:lnTo>
                <a:lnTo>
                  <a:pt x="37" y="58"/>
                </a:lnTo>
                <a:lnTo>
                  <a:pt x="37" y="59"/>
                </a:lnTo>
                <a:lnTo>
                  <a:pt x="36" y="59"/>
                </a:lnTo>
                <a:lnTo>
                  <a:pt x="36" y="60"/>
                </a:lnTo>
                <a:lnTo>
                  <a:pt x="34" y="60"/>
                </a:lnTo>
                <a:lnTo>
                  <a:pt x="33" y="60"/>
                </a:lnTo>
                <a:lnTo>
                  <a:pt x="33" y="62"/>
                </a:lnTo>
                <a:lnTo>
                  <a:pt x="32" y="62"/>
                </a:lnTo>
                <a:lnTo>
                  <a:pt x="31" y="62"/>
                </a:lnTo>
                <a:lnTo>
                  <a:pt x="31" y="63"/>
                </a:lnTo>
                <a:lnTo>
                  <a:pt x="30" y="63"/>
                </a:lnTo>
                <a:lnTo>
                  <a:pt x="29" y="63"/>
                </a:lnTo>
                <a:lnTo>
                  <a:pt x="27" y="64"/>
                </a:lnTo>
                <a:lnTo>
                  <a:pt x="26" y="64"/>
                </a:lnTo>
                <a:lnTo>
                  <a:pt x="25" y="64"/>
                </a:lnTo>
                <a:lnTo>
                  <a:pt x="24" y="64"/>
                </a:lnTo>
                <a:lnTo>
                  <a:pt x="23" y="64"/>
                </a:lnTo>
                <a:lnTo>
                  <a:pt x="22" y="64"/>
                </a:lnTo>
                <a:lnTo>
                  <a:pt x="21" y="64"/>
                </a:lnTo>
                <a:lnTo>
                  <a:pt x="19" y="64"/>
                </a:lnTo>
                <a:lnTo>
                  <a:pt x="18" y="64"/>
                </a:lnTo>
                <a:lnTo>
                  <a:pt x="17" y="64"/>
                </a:lnTo>
                <a:lnTo>
                  <a:pt x="16" y="64"/>
                </a:lnTo>
                <a:lnTo>
                  <a:pt x="15" y="64"/>
                </a:lnTo>
                <a:lnTo>
                  <a:pt x="14" y="64"/>
                </a:lnTo>
                <a:lnTo>
                  <a:pt x="14" y="63"/>
                </a:lnTo>
                <a:lnTo>
                  <a:pt x="13" y="63"/>
                </a:lnTo>
                <a:lnTo>
                  <a:pt x="11" y="63"/>
                </a:lnTo>
                <a:lnTo>
                  <a:pt x="10" y="63"/>
                </a:lnTo>
                <a:lnTo>
                  <a:pt x="10" y="62"/>
                </a:lnTo>
                <a:lnTo>
                  <a:pt x="9" y="62"/>
                </a:lnTo>
                <a:lnTo>
                  <a:pt x="8" y="62"/>
                </a:lnTo>
                <a:lnTo>
                  <a:pt x="8" y="60"/>
                </a:lnTo>
                <a:lnTo>
                  <a:pt x="7" y="60"/>
                </a:lnTo>
                <a:lnTo>
                  <a:pt x="7" y="59"/>
                </a:lnTo>
                <a:lnTo>
                  <a:pt x="6" y="59"/>
                </a:lnTo>
                <a:lnTo>
                  <a:pt x="5" y="58"/>
                </a:lnTo>
                <a:lnTo>
                  <a:pt x="5" y="57"/>
                </a:lnTo>
                <a:lnTo>
                  <a:pt x="3" y="57"/>
                </a:lnTo>
                <a:lnTo>
                  <a:pt x="3" y="56"/>
                </a:lnTo>
                <a:lnTo>
                  <a:pt x="2" y="56"/>
                </a:lnTo>
                <a:lnTo>
                  <a:pt x="2" y="55"/>
                </a:lnTo>
                <a:lnTo>
                  <a:pt x="2" y="54"/>
                </a:lnTo>
                <a:lnTo>
                  <a:pt x="1" y="54"/>
                </a:lnTo>
                <a:lnTo>
                  <a:pt x="1" y="52"/>
                </a:lnTo>
                <a:lnTo>
                  <a:pt x="1" y="51"/>
                </a:lnTo>
                <a:lnTo>
                  <a:pt x="1" y="50"/>
                </a:lnTo>
                <a:lnTo>
                  <a:pt x="0" y="49"/>
                </a:lnTo>
                <a:lnTo>
                  <a:pt x="0" y="48"/>
                </a:lnTo>
                <a:lnTo>
                  <a:pt x="0" y="47"/>
                </a:lnTo>
                <a:lnTo>
                  <a:pt x="0" y="46"/>
                </a:lnTo>
                <a:lnTo>
                  <a:pt x="0" y="44"/>
                </a:lnTo>
                <a:lnTo>
                  <a:pt x="0" y="43"/>
                </a:lnTo>
                <a:lnTo>
                  <a:pt x="0" y="42"/>
                </a:lnTo>
                <a:lnTo>
                  <a:pt x="1" y="42"/>
                </a:lnTo>
                <a:lnTo>
                  <a:pt x="1" y="41"/>
                </a:lnTo>
                <a:lnTo>
                  <a:pt x="1" y="40"/>
                </a:lnTo>
                <a:lnTo>
                  <a:pt x="1" y="39"/>
                </a:lnTo>
                <a:lnTo>
                  <a:pt x="2" y="39"/>
                </a:lnTo>
                <a:lnTo>
                  <a:pt x="2" y="38"/>
                </a:lnTo>
                <a:lnTo>
                  <a:pt x="2" y="36"/>
                </a:lnTo>
                <a:lnTo>
                  <a:pt x="3" y="36"/>
                </a:lnTo>
                <a:lnTo>
                  <a:pt x="3" y="35"/>
                </a:lnTo>
                <a:lnTo>
                  <a:pt x="5" y="35"/>
                </a:lnTo>
                <a:lnTo>
                  <a:pt x="5" y="34"/>
                </a:lnTo>
                <a:lnTo>
                  <a:pt x="6" y="33"/>
                </a:lnTo>
                <a:lnTo>
                  <a:pt x="7" y="33"/>
                </a:lnTo>
                <a:lnTo>
                  <a:pt x="7" y="32"/>
                </a:lnTo>
                <a:lnTo>
                  <a:pt x="8" y="32"/>
                </a:lnTo>
                <a:lnTo>
                  <a:pt x="8" y="31"/>
                </a:lnTo>
                <a:lnTo>
                  <a:pt x="9" y="31"/>
                </a:lnTo>
                <a:lnTo>
                  <a:pt x="10" y="31"/>
                </a:lnTo>
                <a:lnTo>
                  <a:pt x="10" y="30"/>
                </a:lnTo>
                <a:lnTo>
                  <a:pt x="11" y="30"/>
                </a:lnTo>
                <a:lnTo>
                  <a:pt x="13" y="30"/>
                </a:lnTo>
                <a:lnTo>
                  <a:pt x="14" y="28"/>
                </a:lnTo>
                <a:lnTo>
                  <a:pt x="15" y="28"/>
                </a:lnTo>
                <a:lnTo>
                  <a:pt x="16" y="28"/>
                </a:lnTo>
                <a:lnTo>
                  <a:pt x="17" y="27"/>
                </a:lnTo>
                <a:lnTo>
                  <a:pt x="18" y="27"/>
                </a:lnTo>
                <a:lnTo>
                  <a:pt x="19" y="27"/>
                </a:lnTo>
                <a:lnTo>
                  <a:pt x="21" y="27"/>
                </a:lnTo>
                <a:lnTo>
                  <a:pt x="22" y="27"/>
                </a:lnTo>
                <a:lnTo>
                  <a:pt x="22" y="26"/>
                </a:lnTo>
                <a:lnTo>
                  <a:pt x="23" y="26"/>
                </a:lnTo>
                <a:lnTo>
                  <a:pt x="24" y="26"/>
                </a:lnTo>
                <a:lnTo>
                  <a:pt x="25" y="26"/>
                </a:lnTo>
                <a:lnTo>
                  <a:pt x="26" y="26"/>
                </a:lnTo>
                <a:lnTo>
                  <a:pt x="27" y="26"/>
                </a:lnTo>
                <a:lnTo>
                  <a:pt x="29" y="25"/>
                </a:lnTo>
                <a:lnTo>
                  <a:pt x="30" y="25"/>
                </a:lnTo>
                <a:lnTo>
                  <a:pt x="31" y="25"/>
                </a:lnTo>
                <a:lnTo>
                  <a:pt x="32" y="25"/>
                </a:lnTo>
                <a:lnTo>
                  <a:pt x="33" y="24"/>
                </a:lnTo>
                <a:lnTo>
                  <a:pt x="34" y="24"/>
                </a:lnTo>
                <a:lnTo>
                  <a:pt x="36" y="24"/>
                </a:lnTo>
                <a:lnTo>
                  <a:pt x="37" y="24"/>
                </a:lnTo>
                <a:lnTo>
                  <a:pt x="37" y="23"/>
                </a:lnTo>
                <a:lnTo>
                  <a:pt x="38" y="23"/>
                </a:lnTo>
                <a:lnTo>
                  <a:pt x="39" y="23"/>
                </a:lnTo>
                <a:lnTo>
                  <a:pt x="39" y="20"/>
                </a:lnTo>
                <a:lnTo>
                  <a:pt x="39" y="19"/>
                </a:lnTo>
                <a:lnTo>
                  <a:pt x="39" y="18"/>
                </a:lnTo>
                <a:lnTo>
                  <a:pt x="38" y="17"/>
                </a:lnTo>
                <a:lnTo>
                  <a:pt x="38" y="16"/>
                </a:lnTo>
                <a:lnTo>
                  <a:pt x="38" y="15"/>
                </a:lnTo>
                <a:lnTo>
                  <a:pt x="37" y="15"/>
                </a:lnTo>
                <a:lnTo>
                  <a:pt x="37" y="14"/>
                </a:lnTo>
                <a:lnTo>
                  <a:pt x="36" y="14"/>
                </a:lnTo>
                <a:lnTo>
                  <a:pt x="34" y="14"/>
                </a:lnTo>
                <a:lnTo>
                  <a:pt x="34" y="12"/>
                </a:lnTo>
                <a:lnTo>
                  <a:pt x="33" y="12"/>
                </a:lnTo>
                <a:lnTo>
                  <a:pt x="32" y="12"/>
                </a:lnTo>
                <a:lnTo>
                  <a:pt x="31" y="12"/>
                </a:lnTo>
                <a:lnTo>
                  <a:pt x="30" y="12"/>
                </a:lnTo>
                <a:lnTo>
                  <a:pt x="29" y="12"/>
                </a:lnTo>
                <a:lnTo>
                  <a:pt x="27" y="12"/>
                </a:lnTo>
                <a:lnTo>
                  <a:pt x="26" y="12"/>
                </a:lnTo>
                <a:lnTo>
                  <a:pt x="25" y="12"/>
                </a:lnTo>
                <a:lnTo>
                  <a:pt x="24" y="12"/>
                </a:lnTo>
                <a:lnTo>
                  <a:pt x="23" y="12"/>
                </a:lnTo>
                <a:lnTo>
                  <a:pt x="22" y="14"/>
                </a:lnTo>
                <a:lnTo>
                  <a:pt x="21" y="14"/>
                </a:lnTo>
                <a:lnTo>
                  <a:pt x="21" y="15"/>
                </a:lnTo>
                <a:lnTo>
                  <a:pt x="19" y="15"/>
                </a:lnTo>
                <a:lnTo>
                  <a:pt x="19" y="16"/>
                </a:lnTo>
                <a:lnTo>
                  <a:pt x="18" y="16"/>
                </a:lnTo>
                <a:lnTo>
                  <a:pt x="18" y="17"/>
                </a:lnTo>
                <a:lnTo>
                  <a:pt x="17" y="18"/>
                </a:lnTo>
                <a:lnTo>
                  <a:pt x="17" y="19"/>
                </a:lnTo>
                <a:lnTo>
                  <a:pt x="17" y="20"/>
                </a:lnTo>
                <a:close/>
                <a:moveTo>
                  <a:pt x="39" y="33"/>
                </a:moveTo>
                <a:lnTo>
                  <a:pt x="38" y="33"/>
                </a:lnTo>
                <a:lnTo>
                  <a:pt x="38" y="34"/>
                </a:lnTo>
                <a:lnTo>
                  <a:pt x="37" y="34"/>
                </a:lnTo>
                <a:lnTo>
                  <a:pt x="36" y="34"/>
                </a:lnTo>
                <a:lnTo>
                  <a:pt x="34" y="34"/>
                </a:lnTo>
                <a:lnTo>
                  <a:pt x="33" y="34"/>
                </a:lnTo>
                <a:lnTo>
                  <a:pt x="33" y="35"/>
                </a:lnTo>
                <a:lnTo>
                  <a:pt x="32" y="35"/>
                </a:lnTo>
                <a:lnTo>
                  <a:pt x="31" y="35"/>
                </a:lnTo>
                <a:lnTo>
                  <a:pt x="30" y="35"/>
                </a:lnTo>
                <a:lnTo>
                  <a:pt x="29" y="35"/>
                </a:lnTo>
                <a:lnTo>
                  <a:pt x="27" y="36"/>
                </a:lnTo>
                <a:lnTo>
                  <a:pt x="26" y="36"/>
                </a:lnTo>
                <a:lnTo>
                  <a:pt x="25" y="36"/>
                </a:lnTo>
                <a:lnTo>
                  <a:pt x="24" y="36"/>
                </a:lnTo>
                <a:lnTo>
                  <a:pt x="23" y="38"/>
                </a:lnTo>
                <a:lnTo>
                  <a:pt x="22" y="38"/>
                </a:lnTo>
                <a:lnTo>
                  <a:pt x="21" y="38"/>
                </a:lnTo>
                <a:lnTo>
                  <a:pt x="21" y="39"/>
                </a:lnTo>
                <a:lnTo>
                  <a:pt x="19" y="39"/>
                </a:lnTo>
                <a:lnTo>
                  <a:pt x="18" y="40"/>
                </a:lnTo>
                <a:lnTo>
                  <a:pt x="18" y="41"/>
                </a:lnTo>
                <a:lnTo>
                  <a:pt x="17" y="41"/>
                </a:lnTo>
                <a:lnTo>
                  <a:pt x="17" y="42"/>
                </a:lnTo>
                <a:lnTo>
                  <a:pt x="17" y="43"/>
                </a:lnTo>
                <a:lnTo>
                  <a:pt x="17" y="44"/>
                </a:lnTo>
                <a:lnTo>
                  <a:pt x="17" y="46"/>
                </a:lnTo>
                <a:lnTo>
                  <a:pt x="17" y="47"/>
                </a:lnTo>
                <a:lnTo>
                  <a:pt x="17" y="48"/>
                </a:lnTo>
                <a:lnTo>
                  <a:pt x="18" y="49"/>
                </a:lnTo>
                <a:lnTo>
                  <a:pt x="18" y="50"/>
                </a:lnTo>
                <a:lnTo>
                  <a:pt x="19" y="50"/>
                </a:lnTo>
                <a:lnTo>
                  <a:pt x="19" y="51"/>
                </a:lnTo>
                <a:lnTo>
                  <a:pt x="21" y="51"/>
                </a:lnTo>
                <a:lnTo>
                  <a:pt x="22" y="51"/>
                </a:lnTo>
                <a:lnTo>
                  <a:pt x="22" y="52"/>
                </a:lnTo>
                <a:lnTo>
                  <a:pt x="23" y="52"/>
                </a:lnTo>
                <a:lnTo>
                  <a:pt x="24" y="52"/>
                </a:lnTo>
                <a:lnTo>
                  <a:pt x="25" y="52"/>
                </a:lnTo>
                <a:lnTo>
                  <a:pt x="26" y="52"/>
                </a:lnTo>
                <a:lnTo>
                  <a:pt x="27" y="52"/>
                </a:lnTo>
                <a:lnTo>
                  <a:pt x="29" y="52"/>
                </a:lnTo>
                <a:lnTo>
                  <a:pt x="30" y="52"/>
                </a:lnTo>
                <a:lnTo>
                  <a:pt x="31" y="51"/>
                </a:lnTo>
                <a:lnTo>
                  <a:pt x="32" y="51"/>
                </a:lnTo>
                <a:lnTo>
                  <a:pt x="33" y="51"/>
                </a:lnTo>
                <a:lnTo>
                  <a:pt x="33" y="50"/>
                </a:lnTo>
                <a:lnTo>
                  <a:pt x="34" y="50"/>
                </a:lnTo>
                <a:lnTo>
                  <a:pt x="34" y="49"/>
                </a:lnTo>
                <a:lnTo>
                  <a:pt x="36" y="49"/>
                </a:lnTo>
                <a:lnTo>
                  <a:pt x="36" y="48"/>
                </a:lnTo>
                <a:lnTo>
                  <a:pt x="37" y="48"/>
                </a:lnTo>
                <a:lnTo>
                  <a:pt x="37" y="47"/>
                </a:lnTo>
                <a:lnTo>
                  <a:pt x="38" y="47"/>
                </a:lnTo>
                <a:lnTo>
                  <a:pt x="38" y="46"/>
                </a:lnTo>
                <a:lnTo>
                  <a:pt x="38" y="44"/>
                </a:lnTo>
                <a:lnTo>
                  <a:pt x="38" y="43"/>
                </a:lnTo>
                <a:lnTo>
                  <a:pt x="39" y="43"/>
                </a:lnTo>
                <a:lnTo>
                  <a:pt x="39" y="42"/>
                </a:lnTo>
                <a:lnTo>
                  <a:pt x="39" y="41"/>
                </a:lnTo>
                <a:lnTo>
                  <a:pt x="39" y="40"/>
                </a:lnTo>
                <a:lnTo>
                  <a:pt x="39" y="39"/>
                </a:lnTo>
                <a:lnTo>
                  <a:pt x="39" y="38"/>
                </a:lnTo>
                <a:lnTo>
                  <a:pt x="39" y="36"/>
                </a:lnTo>
                <a:lnTo>
                  <a:pt x="39" y="3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3" name="Freeform 196"/>
          <p:cNvSpPr>
            <a:spLocks/>
          </p:cNvSpPr>
          <p:nvPr/>
        </p:nvSpPr>
        <p:spPr bwMode="auto">
          <a:xfrm>
            <a:off x="1217613" y="5249863"/>
            <a:ext cx="63500" cy="100012"/>
          </a:xfrm>
          <a:custGeom>
            <a:avLst/>
            <a:gdLst>
              <a:gd name="T0" fmla="*/ 0 w 40"/>
              <a:gd name="T1" fmla="*/ 63 h 63"/>
              <a:gd name="T2" fmla="*/ 16 w 40"/>
              <a:gd name="T3" fmla="*/ 1 h 63"/>
              <a:gd name="T4" fmla="*/ 16 w 40"/>
              <a:gd name="T5" fmla="*/ 9 h 63"/>
              <a:gd name="T6" fmla="*/ 17 w 40"/>
              <a:gd name="T7" fmla="*/ 8 h 63"/>
              <a:gd name="T8" fmla="*/ 18 w 40"/>
              <a:gd name="T9" fmla="*/ 7 h 63"/>
              <a:gd name="T10" fmla="*/ 19 w 40"/>
              <a:gd name="T11" fmla="*/ 4 h 63"/>
              <a:gd name="T12" fmla="*/ 22 w 40"/>
              <a:gd name="T13" fmla="*/ 3 h 63"/>
              <a:gd name="T14" fmla="*/ 23 w 40"/>
              <a:gd name="T15" fmla="*/ 2 h 63"/>
              <a:gd name="T16" fmla="*/ 24 w 40"/>
              <a:gd name="T17" fmla="*/ 1 h 63"/>
              <a:gd name="T18" fmla="*/ 25 w 40"/>
              <a:gd name="T19" fmla="*/ 0 h 63"/>
              <a:gd name="T20" fmla="*/ 27 w 40"/>
              <a:gd name="T21" fmla="*/ 0 h 63"/>
              <a:gd name="T22" fmla="*/ 30 w 40"/>
              <a:gd name="T23" fmla="*/ 0 h 63"/>
              <a:gd name="T24" fmla="*/ 32 w 40"/>
              <a:gd name="T25" fmla="*/ 0 h 63"/>
              <a:gd name="T26" fmla="*/ 34 w 40"/>
              <a:gd name="T27" fmla="*/ 0 h 63"/>
              <a:gd name="T28" fmla="*/ 37 w 40"/>
              <a:gd name="T29" fmla="*/ 1 h 63"/>
              <a:gd name="T30" fmla="*/ 39 w 40"/>
              <a:gd name="T31" fmla="*/ 2 h 63"/>
              <a:gd name="T32" fmla="*/ 40 w 40"/>
              <a:gd name="T33" fmla="*/ 3 h 63"/>
              <a:gd name="T34" fmla="*/ 34 w 40"/>
              <a:gd name="T35" fmla="*/ 17 h 63"/>
              <a:gd name="T36" fmla="*/ 33 w 40"/>
              <a:gd name="T37" fmla="*/ 16 h 63"/>
              <a:gd name="T38" fmla="*/ 32 w 40"/>
              <a:gd name="T39" fmla="*/ 15 h 63"/>
              <a:gd name="T40" fmla="*/ 30 w 40"/>
              <a:gd name="T41" fmla="*/ 15 h 63"/>
              <a:gd name="T42" fmla="*/ 27 w 40"/>
              <a:gd name="T43" fmla="*/ 15 h 63"/>
              <a:gd name="T44" fmla="*/ 25 w 40"/>
              <a:gd name="T45" fmla="*/ 15 h 63"/>
              <a:gd name="T46" fmla="*/ 23 w 40"/>
              <a:gd name="T47" fmla="*/ 16 h 63"/>
              <a:gd name="T48" fmla="*/ 22 w 40"/>
              <a:gd name="T49" fmla="*/ 17 h 63"/>
              <a:gd name="T50" fmla="*/ 21 w 40"/>
              <a:gd name="T51" fmla="*/ 18 h 63"/>
              <a:gd name="T52" fmla="*/ 19 w 40"/>
              <a:gd name="T53" fmla="*/ 19 h 63"/>
              <a:gd name="T54" fmla="*/ 18 w 40"/>
              <a:gd name="T55" fmla="*/ 22 h 63"/>
              <a:gd name="T56" fmla="*/ 18 w 40"/>
              <a:gd name="T57" fmla="*/ 24 h 63"/>
              <a:gd name="T58" fmla="*/ 17 w 40"/>
              <a:gd name="T59" fmla="*/ 25 h 63"/>
              <a:gd name="T60" fmla="*/ 17 w 40"/>
              <a:gd name="T61" fmla="*/ 27 h 63"/>
              <a:gd name="T62" fmla="*/ 17 w 40"/>
              <a:gd name="T63" fmla="*/ 30 h 63"/>
              <a:gd name="T64" fmla="*/ 17 w 40"/>
              <a:gd name="T65" fmla="*/ 32 h 63"/>
              <a:gd name="T66" fmla="*/ 17 w 40"/>
              <a:gd name="T67" fmla="*/ 34 h 63"/>
              <a:gd name="T68" fmla="*/ 17 w 40"/>
              <a:gd name="T69" fmla="*/ 36 h 63"/>
              <a:gd name="T70" fmla="*/ 17 w 40"/>
              <a:gd name="T71" fmla="*/ 39 h 63"/>
              <a:gd name="T72" fmla="*/ 17 w 40"/>
              <a:gd name="T73" fmla="*/ 41 h 63"/>
              <a:gd name="T74" fmla="*/ 17 w 40"/>
              <a:gd name="T75" fmla="*/ 4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63"/>
              <a:gd name="T116" fmla="*/ 40 w 40"/>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63">
                <a:moveTo>
                  <a:pt x="17" y="63"/>
                </a:moveTo>
                <a:lnTo>
                  <a:pt x="0" y="63"/>
                </a:lnTo>
                <a:lnTo>
                  <a:pt x="0" y="1"/>
                </a:lnTo>
                <a:lnTo>
                  <a:pt x="16" y="1"/>
                </a:lnTo>
                <a:lnTo>
                  <a:pt x="16" y="10"/>
                </a:lnTo>
                <a:lnTo>
                  <a:pt x="16" y="9"/>
                </a:lnTo>
                <a:lnTo>
                  <a:pt x="16" y="8"/>
                </a:lnTo>
                <a:lnTo>
                  <a:pt x="17" y="8"/>
                </a:lnTo>
                <a:lnTo>
                  <a:pt x="17" y="7"/>
                </a:lnTo>
                <a:lnTo>
                  <a:pt x="18" y="7"/>
                </a:lnTo>
                <a:lnTo>
                  <a:pt x="18" y="5"/>
                </a:lnTo>
                <a:lnTo>
                  <a:pt x="19" y="4"/>
                </a:lnTo>
                <a:lnTo>
                  <a:pt x="21" y="3"/>
                </a:lnTo>
                <a:lnTo>
                  <a:pt x="22" y="3"/>
                </a:lnTo>
                <a:lnTo>
                  <a:pt x="22" y="2"/>
                </a:lnTo>
                <a:lnTo>
                  <a:pt x="23" y="2"/>
                </a:lnTo>
                <a:lnTo>
                  <a:pt x="23" y="1"/>
                </a:lnTo>
                <a:lnTo>
                  <a:pt x="24" y="1"/>
                </a:lnTo>
                <a:lnTo>
                  <a:pt x="25" y="1"/>
                </a:lnTo>
                <a:lnTo>
                  <a:pt x="25" y="0"/>
                </a:lnTo>
                <a:lnTo>
                  <a:pt x="26" y="0"/>
                </a:lnTo>
                <a:lnTo>
                  <a:pt x="27" y="0"/>
                </a:lnTo>
                <a:lnTo>
                  <a:pt x="29" y="0"/>
                </a:lnTo>
                <a:lnTo>
                  <a:pt x="30" y="0"/>
                </a:lnTo>
                <a:lnTo>
                  <a:pt x="31" y="0"/>
                </a:lnTo>
                <a:lnTo>
                  <a:pt x="32" y="0"/>
                </a:lnTo>
                <a:lnTo>
                  <a:pt x="33" y="0"/>
                </a:lnTo>
                <a:lnTo>
                  <a:pt x="34" y="0"/>
                </a:lnTo>
                <a:lnTo>
                  <a:pt x="35" y="1"/>
                </a:lnTo>
                <a:lnTo>
                  <a:pt x="37" y="1"/>
                </a:lnTo>
                <a:lnTo>
                  <a:pt x="38" y="1"/>
                </a:lnTo>
                <a:lnTo>
                  <a:pt x="39" y="2"/>
                </a:lnTo>
                <a:lnTo>
                  <a:pt x="40" y="2"/>
                </a:lnTo>
                <a:lnTo>
                  <a:pt x="40" y="3"/>
                </a:lnTo>
                <a:lnTo>
                  <a:pt x="35" y="17"/>
                </a:lnTo>
                <a:lnTo>
                  <a:pt x="34" y="17"/>
                </a:lnTo>
                <a:lnTo>
                  <a:pt x="34" y="16"/>
                </a:lnTo>
                <a:lnTo>
                  <a:pt x="33" y="16"/>
                </a:lnTo>
                <a:lnTo>
                  <a:pt x="32" y="16"/>
                </a:lnTo>
                <a:lnTo>
                  <a:pt x="32" y="15"/>
                </a:lnTo>
                <a:lnTo>
                  <a:pt x="31" y="15"/>
                </a:lnTo>
                <a:lnTo>
                  <a:pt x="30" y="15"/>
                </a:lnTo>
                <a:lnTo>
                  <a:pt x="29" y="15"/>
                </a:lnTo>
                <a:lnTo>
                  <a:pt x="27" y="15"/>
                </a:lnTo>
                <a:lnTo>
                  <a:pt x="26" y="15"/>
                </a:lnTo>
                <a:lnTo>
                  <a:pt x="25" y="15"/>
                </a:lnTo>
                <a:lnTo>
                  <a:pt x="24" y="15"/>
                </a:lnTo>
                <a:lnTo>
                  <a:pt x="23" y="16"/>
                </a:lnTo>
                <a:lnTo>
                  <a:pt x="22" y="16"/>
                </a:lnTo>
                <a:lnTo>
                  <a:pt x="22" y="17"/>
                </a:lnTo>
                <a:lnTo>
                  <a:pt x="21" y="17"/>
                </a:lnTo>
                <a:lnTo>
                  <a:pt x="21" y="18"/>
                </a:lnTo>
                <a:lnTo>
                  <a:pt x="19" y="18"/>
                </a:lnTo>
                <a:lnTo>
                  <a:pt x="19" y="19"/>
                </a:lnTo>
                <a:lnTo>
                  <a:pt x="19" y="20"/>
                </a:lnTo>
                <a:lnTo>
                  <a:pt x="18" y="22"/>
                </a:lnTo>
                <a:lnTo>
                  <a:pt x="18" y="23"/>
                </a:lnTo>
                <a:lnTo>
                  <a:pt x="18" y="24"/>
                </a:lnTo>
                <a:lnTo>
                  <a:pt x="18" y="25"/>
                </a:lnTo>
                <a:lnTo>
                  <a:pt x="17" y="25"/>
                </a:lnTo>
                <a:lnTo>
                  <a:pt x="17" y="26"/>
                </a:lnTo>
                <a:lnTo>
                  <a:pt x="17" y="27"/>
                </a:lnTo>
                <a:lnTo>
                  <a:pt x="17" y="28"/>
                </a:lnTo>
                <a:lnTo>
                  <a:pt x="17" y="30"/>
                </a:lnTo>
                <a:lnTo>
                  <a:pt x="17" y="31"/>
                </a:lnTo>
                <a:lnTo>
                  <a:pt x="17" y="32"/>
                </a:lnTo>
                <a:lnTo>
                  <a:pt x="17" y="33"/>
                </a:lnTo>
                <a:lnTo>
                  <a:pt x="17" y="34"/>
                </a:lnTo>
                <a:lnTo>
                  <a:pt x="17" y="35"/>
                </a:lnTo>
                <a:lnTo>
                  <a:pt x="17" y="36"/>
                </a:lnTo>
                <a:lnTo>
                  <a:pt x="17" y="38"/>
                </a:lnTo>
                <a:lnTo>
                  <a:pt x="17" y="39"/>
                </a:lnTo>
                <a:lnTo>
                  <a:pt x="17" y="40"/>
                </a:lnTo>
                <a:lnTo>
                  <a:pt x="17" y="41"/>
                </a:lnTo>
                <a:lnTo>
                  <a:pt x="17" y="42"/>
                </a:lnTo>
                <a:lnTo>
                  <a:pt x="17" y="43"/>
                </a:lnTo>
                <a:lnTo>
                  <a:pt x="17"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4" name="Freeform 197"/>
          <p:cNvSpPr>
            <a:spLocks noEditPoints="1"/>
          </p:cNvSpPr>
          <p:nvPr/>
        </p:nvSpPr>
        <p:spPr bwMode="auto">
          <a:xfrm>
            <a:off x="1285875" y="5249863"/>
            <a:ext cx="103188" cy="101600"/>
          </a:xfrm>
          <a:custGeom>
            <a:avLst/>
            <a:gdLst>
              <a:gd name="T0" fmla="*/ 0 w 65"/>
              <a:gd name="T1" fmla="*/ 26 h 64"/>
              <a:gd name="T2" fmla="*/ 2 w 65"/>
              <a:gd name="T3" fmla="*/ 22 h 64"/>
              <a:gd name="T4" fmla="*/ 4 w 65"/>
              <a:gd name="T5" fmla="*/ 18 h 64"/>
              <a:gd name="T6" fmla="*/ 5 w 65"/>
              <a:gd name="T7" fmla="*/ 14 h 64"/>
              <a:gd name="T8" fmla="*/ 8 w 65"/>
              <a:gd name="T9" fmla="*/ 10 h 64"/>
              <a:gd name="T10" fmla="*/ 11 w 65"/>
              <a:gd name="T11" fmla="*/ 7 h 64"/>
              <a:gd name="T12" fmla="*/ 15 w 65"/>
              <a:gd name="T13" fmla="*/ 4 h 64"/>
              <a:gd name="T14" fmla="*/ 21 w 65"/>
              <a:gd name="T15" fmla="*/ 2 h 64"/>
              <a:gd name="T16" fmla="*/ 26 w 65"/>
              <a:gd name="T17" fmla="*/ 0 h 64"/>
              <a:gd name="T18" fmla="*/ 31 w 65"/>
              <a:gd name="T19" fmla="*/ 0 h 64"/>
              <a:gd name="T20" fmla="*/ 37 w 65"/>
              <a:gd name="T21" fmla="*/ 0 h 64"/>
              <a:gd name="T22" fmla="*/ 42 w 65"/>
              <a:gd name="T23" fmla="*/ 1 h 64"/>
              <a:gd name="T24" fmla="*/ 47 w 65"/>
              <a:gd name="T25" fmla="*/ 3 h 64"/>
              <a:gd name="T26" fmla="*/ 53 w 65"/>
              <a:gd name="T27" fmla="*/ 7 h 64"/>
              <a:gd name="T28" fmla="*/ 57 w 65"/>
              <a:gd name="T29" fmla="*/ 9 h 64"/>
              <a:gd name="T30" fmla="*/ 60 w 65"/>
              <a:gd name="T31" fmla="*/ 14 h 64"/>
              <a:gd name="T32" fmla="*/ 62 w 65"/>
              <a:gd name="T33" fmla="*/ 19 h 64"/>
              <a:gd name="T34" fmla="*/ 65 w 65"/>
              <a:gd name="T35" fmla="*/ 25 h 64"/>
              <a:gd name="T36" fmla="*/ 65 w 65"/>
              <a:gd name="T37" fmla="*/ 31 h 64"/>
              <a:gd name="T38" fmla="*/ 65 w 65"/>
              <a:gd name="T39" fmla="*/ 36 h 64"/>
              <a:gd name="T40" fmla="*/ 63 w 65"/>
              <a:gd name="T41" fmla="*/ 42 h 64"/>
              <a:gd name="T42" fmla="*/ 61 w 65"/>
              <a:gd name="T43" fmla="*/ 47 h 64"/>
              <a:gd name="T44" fmla="*/ 58 w 65"/>
              <a:gd name="T45" fmla="*/ 52 h 64"/>
              <a:gd name="T46" fmla="*/ 54 w 65"/>
              <a:gd name="T47" fmla="*/ 56 h 64"/>
              <a:gd name="T48" fmla="*/ 51 w 65"/>
              <a:gd name="T49" fmla="*/ 58 h 64"/>
              <a:gd name="T50" fmla="*/ 47 w 65"/>
              <a:gd name="T51" fmla="*/ 60 h 64"/>
              <a:gd name="T52" fmla="*/ 43 w 65"/>
              <a:gd name="T53" fmla="*/ 63 h 64"/>
              <a:gd name="T54" fmla="*/ 37 w 65"/>
              <a:gd name="T55" fmla="*/ 64 h 64"/>
              <a:gd name="T56" fmla="*/ 31 w 65"/>
              <a:gd name="T57" fmla="*/ 64 h 64"/>
              <a:gd name="T58" fmla="*/ 26 w 65"/>
              <a:gd name="T59" fmla="*/ 64 h 64"/>
              <a:gd name="T60" fmla="*/ 20 w 65"/>
              <a:gd name="T61" fmla="*/ 62 h 64"/>
              <a:gd name="T62" fmla="*/ 15 w 65"/>
              <a:gd name="T63" fmla="*/ 60 h 64"/>
              <a:gd name="T64" fmla="*/ 12 w 65"/>
              <a:gd name="T65" fmla="*/ 57 h 64"/>
              <a:gd name="T66" fmla="*/ 8 w 65"/>
              <a:gd name="T67" fmla="*/ 54 h 64"/>
              <a:gd name="T68" fmla="*/ 5 w 65"/>
              <a:gd name="T69" fmla="*/ 50 h 64"/>
              <a:gd name="T70" fmla="*/ 3 w 65"/>
              <a:gd name="T71" fmla="*/ 44 h 64"/>
              <a:gd name="T72" fmla="*/ 2 w 65"/>
              <a:gd name="T73" fmla="*/ 39 h 64"/>
              <a:gd name="T74" fmla="*/ 0 w 65"/>
              <a:gd name="T75" fmla="*/ 33 h 64"/>
              <a:gd name="T76" fmla="*/ 18 w 65"/>
              <a:gd name="T77" fmla="*/ 34 h 64"/>
              <a:gd name="T78" fmla="*/ 19 w 65"/>
              <a:gd name="T79" fmla="*/ 39 h 64"/>
              <a:gd name="T80" fmla="*/ 20 w 65"/>
              <a:gd name="T81" fmla="*/ 43 h 64"/>
              <a:gd name="T82" fmla="*/ 22 w 65"/>
              <a:gd name="T83" fmla="*/ 47 h 64"/>
              <a:gd name="T84" fmla="*/ 26 w 65"/>
              <a:gd name="T85" fmla="*/ 49 h 64"/>
              <a:gd name="T86" fmla="*/ 30 w 65"/>
              <a:gd name="T87" fmla="*/ 50 h 64"/>
              <a:gd name="T88" fmla="*/ 35 w 65"/>
              <a:gd name="T89" fmla="*/ 51 h 64"/>
              <a:gd name="T90" fmla="*/ 39 w 65"/>
              <a:gd name="T91" fmla="*/ 49 h 64"/>
              <a:gd name="T92" fmla="*/ 43 w 65"/>
              <a:gd name="T93" fmla="*/ 46 h 64"/>
              <a:gd name="T94" fmla="*/ 45 w 65"/>
              <a:gd name="T95" fmla="*/ 42 h 64"/>
              <a:gd name="T96" fmla="*/ 47 w 65"/>
              <a:gd name="T97" fmla="*/ 38 h 64"/>
              <a:gd name="T98" fmla="*/ 47 w 65"/>
              <a:gd name="T99" fmla="*/ 32 h 64"/>
              <a:gd name="T100" fmla="*/ 47 w 65"/>
              <a:gd name="T101" fmla="*/ 26 h 64"/>
              <a:gd name="T102" fmla="*/ 45 w 65"/>
              <a:gd name="T103" fmla="*/ 22 h 64"/>
              <a:gd name="T104" fmla="*/ 43 w 65"/>
              <a:gd name="T105" fmla="*/ 18 h 64"/>
              <a:gd name="T106" fmla="*/ 41 w 65"/>
              <a:gd name="T107" fmla="*/ 15 h 64"/>
              <a:gd name="T108" fmla="*/ 36 w 65"/>
              <a:gd name="T109" fmla="*/ 14 h 64"/>
              <a:gd name="T110" fmla="*/ 30 w 65"/>
              <a:gd name="T111" fmla="*/ 14 h 64"/>
              <a:gd name="T112" fmla="*/ 26 w 65"/>
              <a:gd name="T113" fmla="*/ 15 h 64"/>
              <a:gd name="T114" fmla="*/ 22 w 65"/>
              <a:gd name="T115" fmla="*/ 18 h 64"/>
              <a:gd name="T116" fmla="*/ 19 w 65"/>
              <a:gd name="T117" fmla="*/ 23 h 64"/>
              <a:gd name="T118" fmla="*/ 18 w 65"/>
              <a:gd name="T119" fmla="*/ 28 h 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4"/>
              <a:gd name="T182" fmla="*/ 65 w 65"/>
              <a:gd name="T183" fmla="*/ 64 h 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4">
                <a:moveTo>
                  <a:pt x="0" y="31"/>
                </a:moveTo>
                <a:lnTo>
                  <a:pt x="0" y="30"/>
                </a:lnTo>
                <a:lnTo>
                  <a:pt x="0" y="28"/>
                </a:lnTo>
                <a:lnTo>
                  <a:pt x="0" y="27"/>
                </a:lnTo>
                <a:lnTo>
                  <a:pt x="0" y="26"/>
                </a:lnTo>
                <a:lnTo>
                  <a:pt x="2" y="26"/>
                </a:lnTo>
                <a:lnTo>
                  <a:pt x="2" y="25"/>
                </a:lnTo>
                <a:lnTo>
                  <a:pt x="2" y="24"/>
                </a:lnTo>
                <a:lnTo>
                  <a:pt x="2" y="23"/>
                </a:lnTo>
                <a:lnTo>
                  <a:pt x="2" y="22"/>
                </a:lnTo>
                <a:lnTo>
                  <a:pt x="3" y="22"/>
                </a:lnTo>
                <a:lnTo>
                  <a:pt x="3" y="20"/>
                </a:lnTo>
                <a:lnTo>
                  <a:pt x="3" y="19"/>
                </a:lnTo>
                <a:lnTo>
                  <a:pt x="3" y="18"/>
                </a:lnTo>
                <a:lnTo>
                  <a:pt x="4" y="18"/>
                </a:lnTo>
                <a:lnTo>
                  <a:pt x="4" y="17"/>
                </a:lnTo>
                <a:lnTo>
                  <a:pt x="4" y="16"/>
                </a:lnTo>
                <a:lnTo>
                  <a:pt x="5" y="16"/>
                </a:lnTo>
                <a:lnTo>
                  <a:pt x="5" y="15"/>
                </a:lnTo>
                <a:lnTo>
                  <a:pt x="5" y="14"/>
                </a:lnTo>
                <a:lnTo>
                  <a:pt x="6" y="14"/>
                </a:lnTo>
                <a:lnTo>
                  <a:pt x="6" y="12"/>
                </a:lnTo>
                <a:lnTo>
                  <a:pt x="7" y="11"/>
                </a:lnTo>
                <a:lnTo>
                  <a:pt x="7" y="10"/>
                </a:lnTo>
                <a:lnTo>
                  <a:pt x="8" y="10"/>
                </a:lnTo>
                <a:lnTo>
                  <a:pt x="8" y="9"/>
                </a:lnTo>
                <a:lnTo>
                  <a:pt x="10" y="9"/>
                </a:lnTo>
                <a:lnTo>
                  <a:pt x="10" y="8"/>
                </a:lnTo>
                <a:lnTo>
                  <a:pt x="11" y="8"/>
                </a:lnTo>
                <a:lnTo>
                  <a:pt x="11" y="7"/>
                </a:lnTo>
                <a:lnTo>
                  <a:pt x="12" y="7"/>
                </a:lnTo>
                <a:lnTo>
                  <a:pt x="13" y="5"/>
                </a:lnTo>
                <a:lnTo>
                  <a:pt x="14" y="5"/>
                </a:lnTo>
                <a:lnTo>
                  <a:pt x="14" y="4"/>
                </a:lnTo>
                <a:lnTo>
                  <a:pt x="15" y="4"/>
                </a:lnTo>
                <a:lnTo>
                  <a:pt x="16" y="3"/>
                </a:lnTo>
                <a:lnTo>
                  <a:pt x="18" y="3"/>
                </a:lnTo>
                <a:lnTo>
                  <a:pt x="19" y="2"/>
                </a:lnTo>
                <a:lnTo>
                  <a:pt x="20" y="2"/>
                </a:lnTo>
                <a:lnTo>
                  <a:pt x="21" y="2"/>
                </a:lnTo>
                <a:lnTo>
                  <a:pt x="21" y="1"/>
                </a:lnTo>
                <a:lnTo>
                  <a:pt x="22" y="1"/>
                </a:lnTo>
                <a:lnTo>
                  <a:pt x="23" y="1"/>
                </a:lnTo>
                <a:lnTo>
                  <a:pt x="24" y="1"/>
                </a:lnTo>
                <a:lnTo>
                  <a:pt x="26" y="0"/>
                </a:lnTo>
                <a:lnTo>
                  <a:pt x="27" y="0"/>
                </a:lnTo>
                <a:lnTo>
                  <a:pt x="28" y="0"/>
                </a:lnTo>
                <a:lnTo>
                  <a:pt x="29" y="0"/>
                </a:lnTo>
                <a:lnTo>
                  <a:pt x="30" y="0"/>
                </a:lnTo>
                <a:lnTo>
                  <a:pt x="31" y="0"/>
                </a:lnTo>
                <a:lnTo>
                  <a:pt x="33" y="0"/>
                </a:lnTo>
                <a:lnTo>
                  <a:pt x="34" y="0"/>
                </a:lnTo>
                <a:lnTo>
                  <a:pt x="35" y="0"/>
                </a:lnTo>
                <a:lnTo>
                  <a:pt x="36" y="0"/>
                </a:lnTo>
                <a:lnTo>
                  <a:pt x="37" y="0"/>
                </a:lnTo>
                <a:lnTo>
                  <a:pt x="38" y="0"/>
                </a:lnTo>
                <a:lnTo>
                  <a:pt x="39" y="0"/>
                </a:lnTo>
                <a:lnTo>
                  <a:pt x="41" y="0"/>
                </a:lnTo>
                <a:lnTo>
                  <a:pt x="41" y="1"/>
                </a:lnTo>
                <a:lnTo>
                  <a:pt x="42" y="1"/>
                </a:lnTo>
                <a:lnTo>
                  <a:pt x="43" y="1"/>
                </a:lnTo>
                <a:lnTo>
                  <a:pt x="44" y="1"/>
                </a:lnTo>
                <a:lnTo>
                  <a:pt x="45" y="2"/>
                </a:lnTo>
                <a:lnTo>
                  <a:pt x="46" y="2"/>
                </a:lnTo>
                <a:lnTo>
                  <a:pt x="47" y="3"/>
                </a:lnTo>
                <a:lnTo>
                  <a:pt x="49" y="3"/>
                </a:lnTo>
                <a:lnTo>
                  <a:pt x="50" y="4"/>
                </a:lnTo>
                <a:lnTo>
                  <a:pt x="51" y="4"/>
                </a:lnTo>
                <a:lnTo>
                  <a:pt x="52" y="5"/>
                </a:lnTo>
                <a:lnTo>
                  <a:pt x="53" y="7"/>
                </a:lnTo>
                <a:lnTo>
                  <a:pt x="54" y="7"/>
                </a:lnTo>
                <a:lnTo>
                  <a:pt x="54" y="8"/>
                </a:lnTo>
                <a:lnTo>
                  <a:pt x="55" y="8"/>
                </a:lnTo>
                <a:lnTo>
                  <a:pt x="55" y="9"/>
                </a:lnTo>
                <a:lnTo>
                  <a:pt x="57" y="9"/>
                </a:lnTo>
                <a:lnTo>
                  <a:pt x="57" y="10"/>
                </a:lnTo>
                <a:lnTo>
                  <a:pt x="58" y="10"/>
                </a:lnTo>
                <a:lnTo>
                  <a:pt x="58" y="11"/>
                </a:lnTo>
                <a:lnTo>
                  <a:pt x="59" y="12"/>
                </a:lnTo>
                <a:lnTo>
                  <a:pt x="60" y="14"/>
                </a:lnTo>
                <a:lnTo>
                  <a:pt x="60" y="15"/>
                </a:lnTo>
                <a:lnTo>
                  <a:pt x="61" y="16"/>
                </a:lnTo>
                <a:lnTo>
                  <a:pt x="61" y="17"/>
                </a:lnTo>
                <a:lnTo>
                  <a:pt x="62" y="18"/>
                </a:lnTo>
                <a:lnTo>
                  <a:pt x="62" y="19"/>
                </a:lnTo>
                <a:lnTo>
                  <a:pt x="62" y="20"/>
                </a:lnTo>
                <a:lnTo>
                  <a:pt x="63" y="22"/>
                </a:lnTo>
                <a:lnTo>
                  <a:pt x="63" y="23"/>
                </a:lnTo>
                <a:lnTo>
                  <a:pt x="63" y="24"/>
                </a:lnTo>
                <a:lnTo>
                  <a:pt x="65" y="25"/>
                </a:lnTo>
                <a:lnTo>
                  <a:pt x="65" y="26"/>
                </a:lnTo>
                <a:lnTo>
                  <a:pt x="65" y="27"/>
                </a:lnTo>
                <a:lnTo>
                  <a:pt x="65" y="28"/>
                </a:lnTo>
                <a:lnTo>
                  <a:pt x="65" y="30"/>
                </a:lnTo>
                <a:lnTo>
                  <a:pt x="65" y="31"/>
                </a:lnTo>
                <a:lnTo>
                  <a:pt x="65" y="32"/>
                </a:lnTo>
                <a:lnTo>
                  <a:pt x="65" y="33"/>
                </a:lnTo>
                <a:lnTo>
                  <a:pt x="65" y="34"/>
                </a:lnTo>
                <a:lnTo>
                  <a:pt x="65" y="35"/>
                </a:lnTo>
                <a:lnTo>
                  <a:pt x="65" y="36"/>
                </a:lnTo>
                <a:lnTo>
                  <a:pt x="65" y="38"/>
                </a:lnTo>
                <a:lnTo>
                  <a:pt x="65" y="39"/>
                </a:lnTo>
                <a:lnTo>
                  <a:pt x="63" y="40"/>
                </a:lnTo>
                <a:lnTo>
                  <a:pt x="63" y="41"/>
                </a:lnTo>
                <a:lnTo>
                  <a:pt x="63" y="42"/>
                </a:lnTo>
                <a:lnTo>
                  <a:pt x="62" y="43"/>
                </a:lnTo>
                <a:lnTo>
                  <a:pt x="62" y="44"/>
                </a:lnTo>
                <a:lnTo>
                  <a:pt x="62" y="46"/>
                </a:lnTo>
                <a:lnTo>
                  <a:pt x="61" y="46"/>
                </a:lnTo>
                <a:lnTo>
                  <a:pt x="61" y="47"/>
                </a:lnTo>
                <a:lnTo>
                  <a:pt x="61" y="48"/>
                </a:lnTo>
                <a:lnTo>
                  <a:pt x="60" y="49"/>
                </a:lnTo>
                <a:lnTo>
                  <a:pt x="60" y="50"/>
                </a:lnTo>
                <a:lnTo>
                  <a:pt x="59" y="51"/>
                </a:lnTo>
                <a:lnTo>
                  <a:pt x="58" y="52"/>
                </a:lnTo>
                <a:lnTo>
                  <a:pt x="57" y="54"/>
                </a:lnTo>
                <a:lnTo>
                  <a:pt x="57" y="55"/>
                </a:lnTo>
                <a:lnTo>
                  <a:pt x="55" y="55"/>
                </a:lnTo>
                <a:lnTo>
                  <a:pt x="55" y="56"/>
                </a:lnTo>
                <a:lnTo>
                  <a:pt x="54" y="56"/>
                </a:lnTo>
                <a:lnTo>
                  <a:pt x="54" y="57"/>
                </a:lnTo>
                <a:lnTo>
                  <a:pt x="53" y="57"/>
                </a:lnTo>
                <a:lnTo>
                  <a:pt x="53" y="58"/>
                </a:lnTo>
                <a:lnTo>
                  <a:pt x="52" y="58"/>
                </a:lnTo>
                <a:lnTo>
                  <a:pt x="51" y="58"/>
                </a:lnTo>
                <a:lnTo>
                  <a:pt x="51" y="59"/>
                </a:lnTo>
                <a:lnTo>
                  <a:pt x="50" y="59"/>
                </a:lnTo>
                <a:lnTo>
                  <a:pt x="50" y="60"/>
                </a:lnTo>
                <a:lnTo>
                  <a:pt x="49" y="60"/>
                </a:lnTo>
                <a:lnTo>
                  <a:pt x="47" y="60"/>
                </a:lnTo>
                <a:lnTo>
                  <a:pt x="46" y="62"/>
                </a:lnTo>
                <a:lnTo>
                  <a:pt x="45" y="62"/>
                </a:lnTo>
                <a:lnTo>
                  <a:pt x="45" y="63"/>
                </a:lnTo>
                <a:lnTo>
                  <a:pt x="44" y="63"/>
                </a:lnTo>
                <a:lnTo>
                  <a:pt x="43" y="63"/>
                </a:lnTo>
                <a:lnTo>
                  <a:pt x="42" y="63"/>
                </a:lnTo>
                <a:lnTo>
                  <a:pt x="41" y="64"/>
                </a:lnTo>
                <a:lnTo>
                  <a:pt x="39" y="64"/>
                </a:lnTo>
                <a:lnTo>
                  <a:pt x="38" y="64"/>
                </a:lnTo>
                <a:lnTo>
                  <a:pt x="37" y="64"/>
                </a:lnTo>
                <a:lnTo>
                  <a:pt x="36" y="64"/>
                </a:lnTo>
                <a:lnTo>
                  <a:pt x="35" y="64"/>
                </a:lnTo>
                <a:lnTo>
                  <a:pt x="34" y="64"/>
                </a:lnTo>
                <a:lnTo>
                  <a:pt x="33" y="64"/>
                </a:lnTo>
                <a:lnTo>
                  <a:pt x="31" y="64"/>
                </a:lnTo>
                <a:lnTo>
                  <a:pt x="30" y="64"/>
                </a:lnTo>
                <a:lnTo>
                  <a:pt x="29" y="64"/>
                </a:lnTo>
                <a:lnTo>
                  <a:pt x="28" y="64"/>
                </a:lnTo>
                <a:lnTo>
                  <a:pt x="27" y="64"/>
                </a:lnTo>
                <a:lnTo>
                  <a:pt x="26" y="64"/>
                </a:lnTo>
                <a:lnTo>
                  <a:pt x="24" y="64"/>
                </a:lnTo>
                <a:lnTo>
                  <a:pt x="23" y="63"/>
                </a:lnTo>
                <a:lnTo>
                  <a:pt x="22" y="63"/>
                </a:lnTo>
                <a:lnTo>
                  <a:pt x="21" y="63"/>
                </a:lnTo>
                <a:lnTo>
                  <a:pt x="20" y="62"/>
                </a:lnTo>
                <a:lnTo>
                  <a:pt x="19" y="62"/>
                </a:lnTo>
                <a:lnTo>
                  <a:pt x="18" y="62"/>
                </a:lnTo>
                <a:lnTo>
                  <a:pt x="18" y="60"/>
                </a:lnTo>
                <a:lnTo>
                  <a:pt x="16" y="60"/>
                </a:lnTo>
                <a:lnTo>
                  <a:pt x="15" y="60"/>
                </a:lnTo>
                <a:lnTo>
                  <a:pt x="15" y="59"/>
                </a:lnTo>
                <a:lnTo>
                  <a:pt x="14" y="59"/>
                </a:lnTo>
                <a:lnTo>
                  <a:pt x="13" y="58"/>
                </a:lnTo>
                <a:lnTo>
                  <a:pt x="12" y="58"/>
                </a:lnTo>
                <a:lnTo>
                  <a:pt x="12" y="57"/>
                </a:lnTo>
                <a:lnTo>
                  <a:pt x="11" y="57"/>
                </a:lnTo>
                <a:lnTo>
                  <a:pt x="11" y="56"/>
                </a:lnTo>
                <a:lnTo>
                  <a:pt x="10" y="56"/>
                </a:lnTo>
                <a:lnTo>
                  <a:pt x="8" y="55"/>
                </a:lnTo>
                <a:lnTo>
                  <a:pt x="8" y="54"/>
                </a:lnTo>
                <a:lnTo>
                  <a:pt x="7" y="54"/>
                </a:lnTo>
                <a:lnTo>
                  <a:pt x="7" y="52"/>
                </a:lnTo>
                <a:lnTo>
                  <a:pt x="6" y="52"/>
                </a:lnTo>
                <a:lnTo>
                  <a:pt x="6" y="51"/>
                </a:lnTo>
                <a:lnTo>
                  <a:pt x="5" y="50"/>
                </a:lnTo>
                <a:lnTo>
                  <a:pt x="5" y="49"/>
                </a:lnTo>
                <a:lnTo>
                  <a:pt x="4" y="48"/>
                </a:lnTo>
                <a:lnTo>
                  <a:pt x="4" y="47"/>
                </a:lnTo>
                <a:lnTo>
                  <a:pt x="3" y="46"/>
                </a:lnTo>
                <a:lnTo>
                  <a:pt x="3" y="44"/>
                </a:lnTo>
                <a:lnTo>
                  <a:pt x="3" y="43"/>
                </a:lnTo>
                <a:lnTo>
                  <a:pt x="2" y="42"/>
                </a:lnTo>
                <a:lnTo>
                  <a:pt x="2" y="41"/>
                </a:lnTo>
                <a:lnTo>
                  <a:pt x="2" y="40"/>
                </a:lnTo>
                <a:lnTo>
                  <a:pt x="2" y="39"/>
                </a:lnTo>
                <a:lnTo>
                  <a:pt x="2" y="38"/>
                </a:lnTo>
                <a:lnTo>
                  <a:pt x="0" y="36"/>
                </a:lnTo>
                <a:lnTo>
                  <a:pt x="0" y="35"/>
                </a:lnTo>
                <a:lnTo>
                  <a:pt x="0" y="34"/>
                </a:lnTo>
                <a:lnTo>
                  <a:pt x="0" y="33"/>
                </a:lnTo>
                <a:lnTo>
                  <a:pt x="0" y="32"/>
                </a:lnTo>
                <a:lnTo>
                  <a:pt x="0" y="31"/>
                </a:lnTo>
                <a:close/>
                <a:moveTo>
                  <a:pt x="18" y="32"/>
                </a:moveTo>
                <a:lnTo>
                  <a:pt x="18" y="33"/>
                </a:lnTo>
                <a:lnTo>
                  <a:pt x="18" y="34"/>
                </a:lnTo>
                <a:lnTo>
                  <a:pt x="18" y="35"/>
                </a:lnTo>
                <a:lnTo>
                  <a:pt x="18" y="36"/>
                </a:lnTo>
                <a:lnTo>
                  <a:pt x="18" y="38"/>
                </a:lnTo>
                <a:lnTo>
                  <a:pt x="18" y="39"/>
                </a:lnTo>
                <a:lnTo>
                  <a:pt x="19" y="39"/>
                </a:lnTo>
                <a:lnTo>
                  <a:pt x="19" y="40"/>
                </a:lnTo>
                <a:lnTo>
                  <a:pt x="19" y="41"/>
                </a:lnTo>
                <a:lnTo>
                  <a:pt x="19" y="42"/>
                </a:lnTo>
                <a:lnTo>
                  <a:pt x="20" y="42"/>
                </a:lnTo>
                <a:lnTo>
                  <a:pt x="20" y="43"/>
                </a:lnTo>
                <a:lnTo>
                  <a:pt x="20" y="44"/>
                </a:lnTo>
                <a:lnTo>
                  <a:pt x="21" y="44"/>
                </a:lnTo>
                <a:lnTo>
                  <a:pt x="21" y="46"/>
                </a:lnTo>
                <a:lnTo>
                  <a:pt x="22" y="46"/>
                </a:lnTo>
                <a:lnTo>
                  <a:pt x="22" y="47"/>
                </a:lnTo>
                <a:lnTo>
                  <a:pt x="23" y="47"/>
                </a:lnTo>
                <a:lnTo>
                  <a:pt x="23" y="48"/>
                </a:lnTo>
                <a:lnTo>
                  <a:pt x="24" y="48"/>
                </a:lnTo>
                <a:lnTo>
                  <a:pt x="24" y="49"/>
                </a:lnTo>
                <a:lnTo>
                  <a:pt x="26" y="49"/>
                </a:lnTo>
                <a:lnTo>
                  <a:pt x="27" y="49"/>
                </a:lnTo>
                <a:lnTo>
                  <a:pt x="27" y="50"/>
                </a:lnTo>
                <a:lnTo>
                  <a:pt x="28" y="50"/>
                </a:lnTo>
                <a:lnTo>
                  <a:pt x="29" y="50"/>
                </a:lnTo>
                <a:lnTo>
                  <a:pt x="30" y="50"/>
                </a:lnTo>
                <a:lnTo>
                  <a:pt x="30" y="51"/>
                </a:lnTo>
                <a:lnTo>
                  <a:pt x="31" y="51"/>
                </a:lnTo>
                <a:lnTo>
                  <a:pt x="33" y="51"/>
                </a:lnTo>
                <a:lnTo>
                  <a:pt x="34" y="51"/>
                </a:lnTo>
                <a:lnTo>
                  <a:pt x="35" y="51"/>
                </a:lnTo>
                <a:lnTo>
                  <a:pt x="35" y="50"/>
                </a:lnTo>
                <a:lnTo>
                  <a:pt x="36" y="50"/>
                </a:lnTo>
                <a:lnTo>
                  <a:pt x="37" y="50"/>
                </a:lnTo>
                <a:lnTo>
                  <a:pt x="38" y="50"/>
                </a:lnTo>
                <a:lnTo>
                  <a:pt x="39" y="49"/>
                </a:lnTo>
                <a:lnTo>
                  <a:pt x="41" y="49"/>
                </a:lnTo>
                <a:lnTo>
                  <a:pt x="41" y="48"/>
                </a:lnTo>
                <a:lnTo>
                  <a:pt x="42" y="48"/>
                </a:lnTo>
                <a:lnTo>
                  <a:pt x="43" y="47"/>
                </a:lnTo>
                <a:lnTo>
                  <a:pt x="43" y="46"/>
                </a:lnTo>
                <a:lnTo>
                  <a:pt x="44" y="46"/>
                </a:lnTo>
                <a:lnTo>
                  <a:pt x="44" y="44"/>
                </a:lnTo>
                <a:lnTo>
                  <a:pt x="45" y="44"/>
                </a:lnTo>
                <a:lnTo>
                  <a:pt x="45" y="43"/>
                </a:lnTo>
                <a:lnTo>
                  <a:pt x="45" y="42"/>
                </a:lnTo>
                <a:lnTo>
                  <a:pt x="46" y="42"/>
                </a:lnTo>
                <a:lnTo>
                  <a:pt x="46" y="41"/>
                </a:lnTo>
                <a:lnTo>
                  <a:pt x="46" y="40"/>
                </a:lnTo>
                <a:lnTo>
                  <a:pt x="47" y="39"/>
                </a:lnTo>
                <a:lnTo>
                  <a:pt x="47" y="38"/>
                </a:lnTo>
                <a:lnTo>
                  <a:pt x="47" y="36"/>
                </a:lnTo>
                <a:lnTo>
                  <a:pt x="47" y="35"/>
                </a:lnTo>
                <a:lnTo>
                  <a:pt x="47" y="34"/>
                </a:lnTo>
                <a:lnTo>
                  <a:pt x="47" y="33"/>
                </a:lnTo>
                <a:lnTo>
                  <a:pt x="47" y="32"/>
                </a:lnTo>
                <a:lnTo>
                  <a:pt x="47" y="31"/>
                </a:lnTo>
                <a:lnTo>
                  <a:pt x="47" y="30"/>
                </a:lnTo>
                <a:lnTo>
                  <a:pt x="47" y="28"/>
                </a:lnTo>
                <a:lnTo>
                  <a:pt x="47" y="27"/>
                </a:lnTo>
                <a:lnTo>
                  <a:pt x="47" y="26"/>
                </a:lnTo>
                <a:lnTo>
                  <a:pt x="47" y="25"/>
                </a:lnTo>
                <a:lnTo>
                  <a:pt x="46" y="24"/>
                </a:lnTo>
                <a:lnTo>
                  <a:pt x="46" y="23"/>
                </a:lnTo>
                <a:lnTo>
                  <a:pt x="46" y="22"/>
                </a:lnTo>
                <a:lnTo>
                  <a:pt x="45" y="22"/>
                </a:lnTo>
                <a:lnTo>
                  <a:pt x="45" y="20"/>
                </a:lnTo>
                <a:lnTo>
                  <a:pt x="45" y="19"/>
                </a:lnTo>
                <a:lnTo>
                  <a:pt x="44" y="19"/>
                </a:lnTo>
                <a:lnTo>
                  <a:pt x="44" y="18"/>
                </a:lnTo>
                <a:lnTo>
                  <a:pt x="43" y="18"/>
                </a:lnTo>
                <a:lnTo>
                  <a:pt x="43" y="17"/>
                </a:lnTo>
                <a:lnTo>
                  <a:pt x="42" y="17"/>
                </a:lnTo>
                <a:lnTo>
                  <a:pt x="42" y="16"/>
                </a:lnTo>
                <a:lnTo>
                  <a:pt x="41" y="16"/>
                </a:lnTo>
                <a:lnTo>
                  <a:pt x="41" y="15"/>
                </a:lnTo>
                <a:lnTo>
                  <a:pt x="39" y="15"/>
                </a:lnTo>
                <a:lnTo>
                  <a:pt x="38" y="15"/>
                </a:lnTo>
                <a:lnTo>
                  <a:pt x="38" y="14"/>
                </a:lnTo>
                <a:lnTo>
                  <a:pt x="37" y="14"/>
                </a:lnTo>
                <a:lnTo>
                  <a:pt x="36" y="14"/>
                </a:lnTo>
                <a:lnTo>
                  <a:pt x="35" y="14"/>
                </a:lnTo>
                <a:lnTo>
                  <a:pt x="34" y="14"/>
                </a:lnTo>
                <a:lnTo>
                  <a:pt x="33" y="14"/>
                </a:lnTo>
                <a:lnTo>
                  <a:pt x="31" y="14"/>
                </a:lnTo>
                <a:lnTo>
                  <a:pt x="30" y="14"/>
                </a:lnTo>
                <a:lnTo>
                  <a:pt x="29" y="14"/>
                </a:lnTo>
                <a:lnTo>
                  <a:pt x="28" y="14"/>
                </a:lnTo>
                <a:lnTo>
                  <a:pt x="27" y="14"/>
                </a:lnTo>
                <a:lnTo>
                  <a:pt x="27" y="15"/>
                </a:lnTo>
                <a:lnTo>
                  <a:pt x="26" y="15"/>
                </a:lnTo>
                <a:lnTo>
                  <a:pt x="24" y="16"/>
                </a:lnTo>
                <a:lnTo>
                  <a:pt x="23" y="16"/>
                </a:lnTo>
                <a:lnTo>
                  <a:pt x="23" y="17"/>
                </a:lnTo>
                <a:lnTo>
                  <a:pt x="22" y="17"/>
                </a:lnTo>
                <a:lnTo>
                  <a:pt x="22" y="18"/>
                </a:lnTo>
                <a:lnTo>
                  <a:pt x="21" y="18"/>
                </a:lnTo>
                <a:lnTo>
                  <a:pt x="21" y="19"/>
                </a:lnTo>
                <a:lnTo>
                  <a:pt x="20" y="20"/>
                </a:lnTo>
                <a:lnTo>
                  <a:pt x="20" y="22"/>
                </a:lnTo>
                <a:lnTo>
                  <a:pt x="19" y="23"/>
                </a:lnTo>
                <a:lnTo>
                  <a:pt x="19" y="24"/>
                </a:lnTo>
                <a:lnTo>
                  <a:pt x="19" y="25"/>
                </a:lnTo>
                <a:lnTo>
                  <a:pt x="18" y="26"/>
                </a:lnTo>
                <a:lnTo>
                  <a:pt x="18" y="27"/>
                </a:lnTo>
                <a:lnTo>
                  <a:pt x="18" y="28"/>
                </a:lnTo>
                <a:lnTo>
                  <a:pt x="18" y="30"/>
                </a:lnTo>
                <a:lnTo>
                  <a:pt x="18" y="31"/>
                </a:lnTo>
                <a:lnTo>
                  <a:pt x="18" y="3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5" name="Freeform 198"/>
          <p:cNvSpPr>
            <a:spLocks/>
          </p:cNvSpPr>
          <p:nvPr/>
        </p:nvSpPr>
        <p:spPr bwMode="auto">
          <a:xfrm>
            <a:off x="1408113" y="5251450"/>
            <a:ext cx="88900" cy="100013"/>
          </a:xfrm>
          <a:custGeom>
            <a:avLst/>
            <a:gdLst>
              <a:gd name="T0" fmla="*/ 40 w 56"/>
              <a:gd name="T1" fmla="*/ 54 h 63"/>
              <a:gd name="T2" fmla="*/ 39 w 56"/>
              <a:gd name="T3" fmla="*/ 56 h 63"/>
              <a:gd name="T4" fmla="*/ 37 w 56"/>
              <a:gd name="T5" fmla="*/ 57 h 63"/>
              <a:gd name="T6" fmla="*/ 35 w 56"/>
              <a:gd name="T7" fmla="*/ 58 h 63"/>
              <a:gd name="T8" fmla="*/ 33 w 56"/>
              <a:gd name="T9" fmla="*/ 61 h 63"/>
              <a:gd name="T10" fmla="*/ 31 w 56"/>
              <a:gd name="T11" fmla="*/ 62 h 63"/>
              <a:gd name="T12" fmla="*/ 28 w 56"/>
              <a:gd name="T13" fmla="*/ 62 h 63"/>
              <a:gd name="T14" fmla="*/ 25 w 56"/>
              <a:gd name="T15" fmla="*/ 63 h 63"/>
              <a:gd name="T16" fmla="*/ 22 w 56"/>
              <a:gd name="T17" fmla="*/ 63 h 63"/>
              <a:gd name="T18" fmla="*/ 19 w 56"/>
              <a:gd name="T19" fmla="*/ 63 h 63"/>
              <a:gd name="T20" fmla="*/ 15 w 56"/>
              <a:gd name="T21" fmla="*/ 63 h 63"/>
              <a:gd name="T22" fmla="*/ 13 w 56"/>
              <a:gd name="T23" fmla="*/ 62 h 63"/>
              <a:gd name="T24" fmla="*/ 11 w 56"/>
              <a:gd name="T25" fmla="*/ 61 h 63"/>
              <a:gd name="T26" fmla="*/ 7 w 56"/>
              <a:gd name="T27" fmla="*/ 59 h 63"/>
              <a:gd name="T28" fmla="*/ 6 w 56"/>
              <a:gd name="T29" fmla="*/ 57 h 63"/>
              <a:gd name="T30" fmla="*/ 4 w 56"/>
              <a:gd name="T31" fmla="*/ 56 h 63"/>
              <a:gd name="T32" fmla="*/ 3 w 56"/>
              <a:gd name="T33" fmla="*/ 54 h 63"/>
              <a:gd name="T34" fmla="*/ 1 w 56"/>
              <a:gd name="T35" fmla="*/ 50 h 63"/>
              <a:gd name="T36" fmla="*/ 0 w 56"/>
              <a:gd name="T37" fmla="*/ 47 h 63"/>
              <a:gd name="T38" fmla="*/ 0 w 56"/>
              <a:gd name="T39" fmla="*/ 43 h 63"/>
              <a:gd name="T40" fmla="*/ 0 w 56"/>
              <a:gd name="T41" fmla="*/ 40 h 63"/>
              <a:gd name="T42" fmla="*/ 16 w 56"/>
              <a:gd name="T43" fmla="*/ 0 h 63"/>
              <a:gd name="T44" fmla="*/ 16 w 56"/>
              <a:gd name="T45" fmla="*/ 31 h 63"/>
              <a:gd name="T46" fmla="*/ 16 w 56"/>
              <a:gd name="T47" fmla="*/ 34 h 63"/>
              <a:gd name="T48" fmla="*/ 16 w 56"/>
              <a:gd name="T49" fmla="*/ 38 h 63"/>
              <a:gd name="T50" fmla="*/ 17 w 56"/>
              <a:gd name="T51" fmla="*/ 41 h 63"/>
              <a:gd name="T52" fmla="*/ 17 w 56"/>
              <a:gd name="T53" fmla="*/ 45 h 63"/>
              <a:gd name="T54" fmla="*/ 19 w 56"/>
              <a:gd name="T55" fmla="*/ 47 h 63"/>
              <a:gd name="T56" fmla="*/ 20 w 56"/>
              <a:gd name="T57" fmla="*/ 49 h 63"/>
              <a:gd name="T58" fmla="*/ 22 w 56"/>
              <a:gd name="T59" fmla="*/ 50 h 63"/>
              <a:gd name="T60" fmla="*/ 25 w 56"/>
              <a:gd name="T61" fmla="*/ 50 h 63"/>
              <a:gd name="T62" fmla="*/ 29 w 56"/>
              <a:gd name="T63" fmla="*/ 50 h 63"/>
              <a:gd name="T64" fmla="*/ 32 w 56"/>
              <a:gd name="T65" fmla="*/ 50 h 63"/>
              <a:gd name="T66" fmla="*/ 35 w 56"/>
              <a:gd name="T67" fmla="*/ 49 h 63"/>
              <a:gd name="T68" fmla="*/ 36 w 56"/>
              <a:gd name="T69" fmla="*/ 47 h 63"/>
              <a:gd name="T70" fmla="*/ 38 w 56"/>
              <a:gd name="T71" fmla="*/ 46 h 63"/>
              <a:gd name="T72" fmla="*/ 39 w 56"/>
              <a:gd name="T73" fmla="*/ 43 h 63"/>
              <a:gd name="T74" fmla="*/ 39 w 56"/>
              <a:gd name="T75" fmla="*/ 40 h 63"/>
              <a:gd name="T76" fmla="*/ 39 w 56"/>
              <a:gd name="T77" fmla="*/ 37 h 63"/>
              <a:gd name="T78" fmla="*/ 40 w 56"/>
              <a:gd name="T79" fmla="*/ 34 h 63"/>
              <a:gd name="T80" fmla="*/ 40 w 56"/>
              <a:gd name="T81" fmla="*/ 31 h 63"/>
              <a:gd name="T82" fmla="*/ 40 w 56"/>
              <a:gd name="T83" fmla="*/ 27 h 63"/>
              <a:gd name="T84" fmla="*/ 56 w 56"/>
              <a:gd name="T85" fmla="*/ 0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63"/>
              <a:gd name="T131" fmla="*/ 56 w 56"/>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63">
                <a:moveTo>
                  <a:pt x="41" y="62"/>
                </a:moveTo>
                <a:lnTo>
                  <a:pt x="41" y="53"/>
                </a:lnTo>
                <a:lnTo>
                  <a:pt x="40" y="54"/>
                </a:lnTo>
                <a:lnTo>
                  <a:pt x="40" y="55"/>
                </a:lnTo>
                <a:lnTo>
                  <a:pt x="39" y="55"/>
                </a:lnTo>
                <a:lnTo>
                  <a:pt x="39" y="56"/>
                </a:lnTo>
                <a:lnTo>
                  <a:pt x="38" y="56"/>
                </a:lnTo>
                <a:lnTo>
                  <a:pt x="38" y="57"/>
                </a:lnTo>
                <a:lnTo>
                  <a:pt x="37" y="57"/>
                </a:lnTo>
                <a:lnTo>
                  <a:pt x="37" y="58"/>
                </a:lnTo>
                <a:lnTo>
                  <a:pt x="36" y="58"/>
                </a:lnTo>
                <a:lnTo>
                  <a:pt x="35" y="58"/>
                </a:lnTo>
                <a:lnTo>
                  <a:pt x="35" y="59"/>
                </a:lnTo>
                <a:lnTo>
                  <a:pt x="33" y="59"/>
                </a:lnTo>
                <a:lnTo>
                  <a:pt x="33" y="61"/>
                </a:lnTo>
                <a:lnTo>
                  <a:pt x="32" y="61"/>
                </a:lnTo>
                <a:lnTo>
                  <a:pt x="31" y="61"/>
                </a:lnTo>
                <a:lnTo>
                  <a:pt x="31" y="62"/>
                </a:lnTo>
                <a:lnTo>
                  <a:pt x="30" y="62"/>
                </a:lnTo>
                <a:lnTo>
                  <a:pt x="29" y="62"/>
                </a:lnTo>
                <a:lnTo>
                  <a:pt x="28" y="62"/>
                </a:lnTo>
                <a:lnTo>
                  <a:pt x="28" y="63"/>
                </a:lnTo>
                <a:lnTo>
                  <a:pt x="27" y="63"/>
                </a:lnTo>
                <a:lnTo>
                  <a:pt x="25" y="63"/>
                </a:lnTo>
                <a:lnTo>
                  <a:pt x="24" y="63"/>
                </a:lnTo>
                <a:lnTo>
                  <a:pt x="23" y="63"/>
                </a:lnTo>
                <a:lnTo>
                  <a:pt x="22" y="63"/>
                </a:lnTo>
                <a:lnTo>
                  <a:pt x="21" y="63"/>
                </a:lnTo>
                <a:lnTo>
                  <a:pt x="20" y="63"/>
                </a:lnTo>
                <a:lnTo>
                  <a:pt x="19" y="63"/>
                </a:lnTo>
                <a:lnTo>
                  <a:pt x="17" y="63"/>
                </a:lnTo>
                <a:lnTo>
                  <a:pt x="16" y="63"/>
                </a:lnTo>
                <a:lnTo>
                  <a:pt x="15" y="63"/>
                </a:lnTo>
                <a:lnTo>
                  <a:pt x="14" y="63"/>
                </a:lnTo>
                <a:lnTo>
                  <a:pt x="14" y="62"/>
                </a:lnTo>
                <a:lnTo>
                  <a:pt x="13" y="62"/>
                </a:lnTo>
                <a:lnTo>
                  <a:pt x="12" y="62"/>
                </a:lnTo>
                <a:lnTo>
                  <a:pt x="11" y="62"/>
                </a:lnTo>
                <a:lnTo>
                  <a:pt x="11" y="61"/>
                </a:lnTo>
                <a:lnTo>
                  <a:pt x="9" y="61"/>
                </a:lnTo>
                <a:lnTo>
                  <a:pt x="8" y="59"/>
                </a:lnTo>
                <a:lnTo>
                  <a:pt x="7" y="59"/>
                </a:lnTo>
                <a:lnTo>
                  <a:pt x="7" y="58"/>
                </a:lnTo>
                <a:lnTo>
                  <a:pt x="6" y="58"/>
                </a:lnTo>
                <a:lnTo>
                  <a:pt x="6" y="57"/>
                </a:lnTo>
                <a:lnTo>
                  <a:pt x="5" y="57"/>
                </a:lnTo>
                <a:lnTo>
                  <a:pt x="5" y="56"/>
                </a:lnTo>
                <a:lnTo>
                  <a:pt x="4" y="56"/>
                </a:lnTo>
                <a:lnTo>
                  <a:pt x="4" y="55"/>
                </a:lnTo>
                <a:lnTo>
                  <a:pt x="3" y="55"/>
                </a:lnTo>
                <a:lnTo>
                  <a:pt x="3" y="54"/>
                </a:lnTo>
                <a:lnTo>
                  <a:pt x="3" y="53"/>
                </a:lnTo>
                <a:lnTo>
                  <a:pt x="1" y="51"/>
                </a:lnTo>
                <a:lnTo>
                  <a:pt x="1" y="50"/>
                </a:lnTo>
                <a:lnTo>
                  <a:pt x="1" y="49"/>
                </a:lnTo>
                <a:lnTo>
                  <a:pt x="1" y="48"/>
                </a:lnTo>
                <a:lnTo>
                  <a:pt x="0" y="47"/>
                </a:lnTo>
                <a:lnTo>
                  <a:pt x="0" y="46"/>
                </a:lnTo>
                <a:lnTo>
                  <a:pt x="0" y="45"/>
                </a:lnTo>
                <a:lnTo>
                  <a:pt x="0" y="43"/>
                </a:lnTo>
                <a:lnTo>
                  <a:pt x="0" y="42"/>
                </a:lnTo>
                <a:lnTo>
                  <a:pt x="0" y="41"/>
                </a:lnTo>
                <a:lnTo>
                  <a:pt x="0" y="40"/>
                </a:lnTo>
                <a:lnTo>
                  <a:pt x="0" y="39"/>
                </a:lnTo>
                <a:lnTo>
                  <a:pt x="0" y="0"/>
                </a:lnTo>
                <a:lnTo>
                  <a:pt x="16" y="0"/>
                </a:lnTo>
                <a:lnTo>
                  <a:pt x="16" y="29"/>
                </a:lnTo>
                <a:lnTo>
                  <a:pt x="16" y="30"/>
                </a:lnTo>
                <a:lnTo>
                  <a:pt x="16" y="31"/>
                </a:lnTo>
                <a:lnTo>
                  <a:pt x="16" y="32"/>
                </a:lnTo>
                <a:lnTo>
                  <a:pt x="16" y="33"/>
                </a:lnTo>
                <a:lnTo>
                  <a:pt x="16" y="34"/>
                </a:lnTo>
                <a:lnTo>
                  <a:pt x="16" y="35"/>
                </a:lnTo>
                <a:lnTo>
                  <a:pt x="16" y="37"/>
                </a:lnTo>
                <a:lnTo>
                  <a:pt x="16" y="38"/>
                </a:lnTo>
                <a:lnTo>
                  <a:pt x="16" y="39"/>
                </a:lnTo>
                <a:lnTo>
                  <a:pt x="16" y="40"/>
                </a:lnTo>
                <a:lnTo>
                  <a:pt x="17" y="41"/>
                </a:lnTo>
                <a:lnTo>
                  <a:pt x="17" y="42"/>
                </a:lnTo>
                <a:lnTo>
                  <a:pt x="17" y="43"/>
                </a:lnTo>
                <a:lnTo>
                  <a:pt x="17" y="45"/>
                </a:lnTo>
                <a:lnTo>
                  <a:pt x="17" y="46"/>
                </a:lnTo>
                <a:lnTo>
                  <a:pt x="19" y="46"/>
                </a:lnTo>
                <a:lnTo>
                  <a:pt x="19" y="47"/>
                </a:lnTo>
                <a:lnTo>
                  <a:pt x="19" y="48"/>
                </a:lnTo>
                <a:lnTo>
                  <a:pt x="20" y="48"/>
                </a:lnTo>
                <a:lnTo>
                  <a:pt x="20" y="49"/>
                </a:lnTo>
                <a:lnTo>
                  <a:pt x="21" y="49"/>
                </a:lnTo>
                <a:lnTo>
                  <a:pt x="22" y="49"/>
                </a:lnTo>
                <a:lnTo>
                  <a:pt x="22" y="50"/>
                </a:lnTo>
                <a:lnTo>
                  <a:pt x="23" y="50"/>
                </a:lnTo>
                <a:lnTo>
                  <a:pt x="24" y="50"/>
                </a:lnTo>
                <a:lnTo>
                  <a:pt x="25" y="50"/>
                </a:lnTo>
                <a:lnTo>
                  <a:pt x="27" y="50"/>
                </a:lnTo>
                <a:lnTo>
                  <a:pt x="28" y="50"/>
                </a:lnTo>
                <a:lnTo>
                  <a:pt x="29" y="50"/>
                </a:lnTo>
                <a:lnTo>
                  <a:pt x="30" y="50"/>
                </a:lnTo>
                <a:lnTo>
                  <a:pt x="31" y="50"/>
                </a:lnTo>
                <a:lnTo>
                  <a:pt x="32" y="50"/>
                </a:lnTo>
                <a:lnTo>
                  <a:pt x="32" y="49"/>
                </a:lnTo>
                <a:lnTo>
                  <a:pt x="33" y="49"/>
                </a:lnTo>
                <a:lnTo>
                  <a:pt x="35" y="49"/>
                </a:lnTo>
                <a:lnTo>
                  <a:pt x="35" y="48"/>
                </a:lnTo>
                <a:lnTo>
                  <a:pt x="36" y="48"/>
                </a:lnTo>
                <a:lnTo>
                  <a:pt x="36" y="47"/>
                </a:lnTo>
                <a:lnTo>
                  <a:pt x="37" y="47"/>
                </a:lnTo>
                <a:lnTo>
                  <a:pt x="37" y="46"/>
                </a:lnTo>
                <a:lnTo>
                  <a:pt x="38" y="46"/>
                </a:lnTo>
                <a:lnTo>
                  <a:pt x="38" y="45"/>
                </a:lnTo>
                <a:lnTo>
                  <a:pt x="38" y="43"/>
                </a:lnTo>
                <a:lnTo>
                  <a:pt x="39" y="43"/>
                </a:lnTo>
                <a:lnTo>
                  <a:pt x="39" y="42"/>
                </a:lnTo>
                <a:lnTo>
                  <a:pt x="39" y="41"/>
                </a:lnTo>
                <a:lnTo>
                  <a:pt x="39" y="40"/>
                </a:lnTo>
                <a:lnTo>
                  <a:pt x="39" y="39"/>
                </a:lnTo>
                <a:lnTo>
                  <a:pt x="39" y="38"/>
                </a:lnTo>
                <a:lnTo>
                  <a:pt x="39" y="37"/>
                </a:lnTo>
                <a:lnTo>
                  <a:pt x="40" y="37"/>
                </a:lnTo>
                <a:lnTo>
                  <a:pt x="40" y="35"/>
                </a:lnTo>
                <a:lnTo>
                  <a:pt x="40" y="34"/>
                </a:lnTo>
                <a:lnTo>
                  <a:pt x="40" y="33"/>
                </a:lnTo>
                <a:lnTo>
                  <a:pt x="40" y="32"/>
                </a:lnTo>
                <a:lnTo>
                  <a:pt x="40" y="31"/>
                </a:lnTo>
                <a:lnTo>
                  <a:pt x="40" y="30"/>
                </a:lnTo>
                <a:lnTo>
                  <a:pt x="40" y="29"/>
                </a:lnTo>
                <a:lnTo>
                  <a:pt x="40" y="27"/>
                </a:lnTo>
                <a:lnTo>
                  <a:pt x="40" y="26"/>
                </a:lnTo>
                <a:lnTo>
                  <a:pt x="40" y="0"/>
                </a:lnTo>
                <a:lnTo>
                  <a:pt x="56" y="0"/>
                </a:lnTo>
                <a:lnTo>
                  <a:pt x="56" y="62"/>
                </a:lnTo>
                <a:lnTo>
                  <a:pt x="41" y="6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6" name="Freeform 199"/>
          <p:cNvSpPr>
            <a:spLocks/>
          </p:cNvSpPr>
          <p:nvPr/>
        </p:nvSpPr>
        <p:spPr bwMode="auto">
          <a:xfrm>
            <a:off x="1525588" y="5249863"/>
            <a:ext cx="88900" cy="100012"/>
          </a:xfrm>
          <a:custGeom>
            <a:avLst/>
            <a:gdLst>
              <a:gd name="T0" fmla="*/ 40 w 56"/>
              <a:gd name="T1" fmla="*/ 63 h 63"/>
              <a:gd name="T2" fmla="*/ 40 w 56"/>
              <a:gd name="T3" fmla="*/ 31 h 63"/>
              <a:gd name="T4" fmla="*/ 40 w 56"/>
              <a:gd name="T5" fmla="*/ 28 h 63"/>
              <a:gd name="T6" fmla="*/ 40 w 56"/>
              <a:gd name="T7" fmla="*/ 26 h 63"/>
              <a:gd name="T8" fmla="*/ 40 w 56"/>
              <a:gd name="T9" fmla="*/ 24 h 63"/>
              <a:gd name="T10" fmla="*/ 39 w 56"/>
              <a:gd name="T11" fmla="*/ 23 h 63"/>
              <a:gd name="T12" fmla="*/ 39 w 56"/>
              <a:gd name="T13" fmla="*/ 20 h 63"/>
              <a:gd name="T14" fmla="*/ 39 w 56"/>
              <a:gd name="T15" fmla="*/ 18 h 63"/>
              <a:gd name="T16" fmla="*/ 37 w 56"/>
              <a:gd name="T17" fmla="*/ 17 h 63"/>
              <a:gd name="T18" fmla="*/ 36 w 56"/>
              <a:gd name="T19" fmla="*/ 16 h 63"/>
              <a:gd name="T20" fmla="*/ 35 w 56"/>
              <a:gd name="T21" fmla="*/ 15 h 63"/>
              <a:gd name="T22" fmla="*/ 34 w 56"/>
              <a:gd name="T23" fmla="*/ 14 h 63"/>
              <a:gd name="T24" fmla="*/ 32 w 56"/>
              <a:gd name="T25" fmla="*/ 12 h 63"/>
              <a:gd name="T26" fmla="*/ 29 w 56"/>
              <a:gd name="T27" fmla="*/ 12 h 63"/>
              <a:gd name="T28" fmla="*/ 27 w 56"/>
              <a:gd name="T29" fmla="*/ 12 h 63"/>
              <a:gd name="T30" fmla="*/ 25 w 56"/>
              <a:gd name="T31" fmla="*/ 12 h 63"/>
              <a:gd name="T32" fmla="*/ 24 w 56"/>
              <a:gd name="T33" fmla="*/ 14 h 63"/>
              <a:gd name="T34" fmla="*/ 22 w 56"/>
              <a:gd name="T35" fmla="*/ 15 h 63"/>
              <a:gd name="T36" fmla="*/ 20 w 56"/>
              <a:gd name="T37" fmla="*/ 15 h 63"/>
              <a:gd name="T38" fmla="*/ 19 w 56"/>
              <a:gd name="T39" fmla="*/ 16 h 63"/>
              <a:gd name="T40" fmla="*/ 19 w 56"/>
              <a:gd name="T41" fmla="*/ 18 h 63"/>
              <a:gd name="T42" fmla="*/ 18 w 56"/>
              <a:gd name="T43" fmla="*/ 19 h 63"/>
              <a:gd name="T44" fmla="*/ 17 w 56"/>
              <a:gd name="T45" fmla="*/ 20 h 63"/>
              <a:gd name="T46" fmla="*/ 17 w 56"/>
              <a:gd name="T47" fmla="*/ 23 h 63"/>
              <a:gd name="T48" fmla="*/ 17 w 56"/>
              <a:gd name="T49" fmla="*/ 25 h 63"/>
              <a:gd name="T50" fmla="*/ 16 w 56"/>
              <a:gd name="T51" fmla="*/ 26 h 63"/>
              <a:gd name="T52" fmla="*/ 16 w 56"/>
              <a:gd name="T53" fmla="*/ 28 h 63"/>
              <a:gd name="T54" fmla="*/ 16 w 56"/>
              <a:gd name="T55" fmla="*/ 31 h 63"/>
              <a:gd name="T56" fmla="*/ 16 w 56"/>
              <a:gd name="T57" fmla="*/ 33 h 63"/>
              <a:gd name="T58" fmla="*/ 16 w 56"/>
              <a:gd name="T59" fmla="*/ 35 h 63"/>
              <a:gd name="T60" fmla="*/ 0 w 56"/>
              <a:gd name="T61" fmla="*/ 63 h 63"/>
              <a:gd name="T62" fmla="*/ 14 w 56"/>
              <a:gd name="T63" fmla="*/ 1 h 63"/>
              <a:gd name="T64" fmla="*/ 16 w 56"/>
              <a:gd name="T65" fmla="*/ 9 h 63"/>
              <a:gd name="T66" fmla="*/ 17 w 56"/>
              <a:gd name="T67" fmla="*/ 8 h 63"/>
              <a:gd name="T68" fmla="*/ 18 w 56"/>
              <a:gd name="T69" fmla="*/ 7 h 63"/>
              <a:gd name="T70" fmla="*/ 19 w 56"/>
              <a:gd name="T71" fmla="*/ 5 h 63"/>
              <a:gd name="T72" fmla="*/ 21 w 56"/>
              <a:gd name="T73" fmla="*/ 3 h 63"/>
              <a:gd name="T74" fmla="*/ 24 w 56"/>
              <a:gd name="T75" fmla="*/ 2 h 63"/>
              <a:gd name="T76" fmla="*/ 26 w 56"/>
              <a:gd name="T77" fmla="*/ 1 h 63"/>
              <a:gd name="T78" fmla="*/ 28 w 56"/>
              <a:gd name="T79" fmla="*/ 1 h 63"/>
              <a:gd name="T80" fmla="*/ 30 w 56"/>
              <a:gd name="T81" fmla="*/ 0 h 63"/>
              <a:gd name="T82" fmla="*/ 33 w 56"/>
              <a:gd name="T83" fmla="*/ 0 h 63"/>
              <a:gd name="T84" fmla="*/ 35 w 56"/>
              <a:gd name="T85" fmla="*/ 0 h 63"/>
              <a:gd name="T86" fmla="*/ 37 w 56"/>
              <a:gd name="T87" fmla="*/ 0 h 63"/>
              <a:gd name="T88" fmla="*/ 40 w 56"/>
              <a:gd name="T89" fmla="*/ 0 h 63"/>
              <a:gd name="T90" fmla="*/ 41 w 56"/>
              <a:gd name="T91" fmla="*/ 1 h 63"/>
              <a:gd name="T92" fmla="*/ 43 w 56"/>
              <a:gd name="T93" fmla="*/ 1 h 63"/>
              <a:gd name="T94" fmla="*/ 45 w 56"/>
              <a:gd name="T95" fmla="*/ 2 h 63"/>
              <a:gd name="T96" fmla="*/ 48 w 56"/>
              <a:gd name="T97" fmla="*/ 3 h 63"/>
              <a:gd name="T98" fmla="*/ 49 w 56"/>
              <a:gd name="T99" fmla="*/ 4 h 63"/>
              <a:gd name="T100" fmla="*/ 50 w 56"/>
              <a:gd name="T101" fmla="*/ 5 h 63"/>
              <a:gd name="T102" fmla="*/ 51 w 56"/>
              <a:gd name="T103" fmla="*/ 7 h 63"/>
              <a:gd name="T104" fmla="*/ 52 w 56"/>
              <a:gd name="T105" fmla="*/ 8 h 63"/>
              <a:gd name="T106" fmla="*/ 53 w 56"/>
              <a:gd name="T107" fmla="*/ 10 h 63"/>
              <a:gd name="T108" fmla="*/ 55 w 56"/>
              <a:gd name="T109" fmla="*/ 11 h 63"/>
              <a:gd name="T110" fmla="*/ 55 w 56"/>
              <a:gd name="T111" fmla="*/ 14 h 63"/>
              <a:gd name="T112" fmla="*/ 56 w 56"/>
              <a:gd name="T113" fmla="*/ 15 h 63"/>
              <a:gd name="T114" fmla="*/ 56 w 56"/>
              <a:gd name="T115" fmla="*/ 17 h 63"/>
              <a:gd name="T116" fmla="*/ 56 w 56"/>
              <a:gd name="T117" fmla="*/ 19 h 63"/>
              <a:gd name="T118" fmla="*/ 56 w 56"/>
              <a:gd name="T119" fmla="*/ 22 h 63"/>
              <a:gd name="T120" fmla="*/ 56 w 56"/>
              <a:gd name="T121" fmla="*/ 24 h 63"/>
              <a:gd name="T122" fmla="*/ 56 w 56"/>
              <a:gd name="T123" fmla="*/ 63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
              <a:gd name="T187" fmla="*/ 0 h 63"/>
              <a:gd name="T188" fmla="*/ 56 w 56"/>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 h="63">
                <a:moveTo>
                  <a:pt x="56" y="63"/>
                </a:moveTo>
                <a:lnTo>
                  <a:pt x="40" y="63"/>
                </a:lnTo>
                <a:lnTo>
                  <a:pt x="40" y="32"/>
                </a:lnTo>
                <a:lnTo>
                  <a:pt x="40" y="31"/>
                </a:lnTo>
                <a:lnTo>
                  <a:pt x="40" y="30"/>
                </a:lnTo>
                <a:lnTo>
                  <a:pt x="40" y="28"/>
                </a:lnTo>
                <a:lnTo>
                  <a:pt x="40" y="27"/>
                </a:lnTo>
                <a:lnTo>
                  <a:pt x="40" y="26"/>
                </a:lnTo>
                <a:lnTo>
                  <a:pt x="40" y="25"/>
                </a:lnTo>
                <a:lnTo>
                  <a:pt x="40" y="24"/>
                </a:lnTo>
                <a:lnTo>
                  <a:pt x="40" y="23"/>
                </a:lnTo>
                <a:lnTo>
                  <a:pt x="39" y="23"/>
                </a:lnTo>
                <a:lnTo>
                  <a:pt x="39" y="22"/>
                </a:lnTo>
                <a:lnTo>
                  <a:pt x="39" y="20"/>
                </a:lnTo>
                <a:lnTo>
                  <a:pt x="39" y="19"/>
                </a:lnTo>
                <a:lnTo>
                  <a:pt x="39" y="18"/>
                </a:lnTo>
                <a:lnTo>
                  <a:pt x="39" y="17"/>
                </a:lnTo>
                <a:lnTo>
                  <a:pt x="37" y="17"/>
                </a:lnTo>
                <a:lnTo>
                  <a:pt x="37" y="16"/>
                </a:lnTo>
                <a:lnTo>
                  <a:pt x="36" y="16"/>
                </a:lnTo>
                <a:lnTo>
                  <a:pt x="36" y="15"/>
                </a:lnTo>
                <a:lnTo>
                  <a:pt x="35" y="15"/>
                </a:lnTo>
                <a:lnTo>
                  <a:pt x="35" y="14"/>
                </a:lnTo>
                <a:lnTo>
                  <a:pt x="34" y="14"/>
                </a:lnTo>
                <a:lnTo>
                  <a:pt x="33" y="12"/>
                </a:lnTo>
                <a:lnTo>
                  <a:pt x="32" y="12"/>
                </a:lnTo>
                <a:lnTo>
                  <a:pt x="30" y="12"/>
                </a:lnTo>
                <a:lnTo>
                  <a:pt x="29" y="12"/>
                </a:lnTo>
                <a:lnTo>
                  <a:pt x="28" y="12"/>
                </a:lnTo>
                <a:lnTo>
                  <a:pt x="27" y="12"/>
                </a:lnTo>
                <a:lnTo>
                  <a:pt x="26" y="12"/>
                </a:lnTo>
                <a:lnTo>
                  <a:pt x="25" y="12"/>
                </a:lnTo>
                <a:lnTo>
                  <a:pt x="25" y="14"/>
                </a:lnTo>
                <a:lnTo>
                  <a:pt x="24" y="14"/>
                </a:lnTo>
                <a:lnTo>
                  <a:pt x="22" y="14"/>
                </a:lnTo>
                <a:lnTo>
                  <a:pt x="22" y="15"/>
                </a:lnTo>
                <a:lnTo>
                  <a:pt x="21" y="15"/>
                </a:lnTo>
                <a:lnTo>
                  <a:pt x="20" y="15"/>
                </a:lnTo>
                <a:lnTo>
                  <a:pt x="20" y="16"/>
                </a:lnTo>
                <a:lnTo>
                  <a:pt x="19" y="16"/>
                </a:lnTo>
                <a:lnTo>
                  <a:pt x="19" y="17"/>
                </a:lnTo>
                <a:lnTo>
                  <a:pt x="19" y="18"/>
                </a:lnTo>
                <a:lnTo>
                  <a:pt x="18" y="18"/>
                </a:lnTo>
                <a:lnTo>
                  <a:pt x="18" y="19"/>
                </a:lnTo>
                <a:lnTo>
                  <a:pt x="17" y="19"/>
                </a:lnTo>
                <a:lnTo>
                  <a:pt x="17" y="20"/>
                </a:lnTo>
                <a:lnTo>
                  <a:pt x="17" y="22"/>
                </a:lnTo>
                <a:lnTo>
                  <a:pt x="17" y="23"/>
                </a:lnTo>
                <a:lnTo>
                  <a:pt x="17" y="24"/>
                </a:lnTo>
                <a:lnTo>
                  <a:pt x="17" y="25"/>
                </a:lnTo>
                <a:lnTo>
                  <a:pt x="16" y="25"/>
                </a:lnTo>
                <a:lnTo>
                  <a:pt x="16" y="26"/>
                </a:lnTo>
                <a:lnTo>
                  <a:pt x="16" y="27"/>
                </a:lnTo>
                <a:lnTo>
                  <a:pt x="16" y="28"/>
                </a:lnTo>
                <a:lnTo>
                  <a:pt x="16" y="30"/>
                </a:lnTo>
                <a:lnTo>
                  <a:pt x="16" y="31"/>
                </a:lnTo>
                <a:lnTo>
                  <a:pt x="16" y="32"/>
                </a:lnTo>
                <a:lnTo>
                  <a:pt x="16" y="33"/>
                </a:lnTo>
                <a:lnTo>
                  <a:pt x="16" y="34"/>
                </a:lnTo>
                <a:lnTo>
                  <a:pt x="16" y="35"/>
                </a:lnTo>
                <a:lnTo>
                  <a:pt x="16" y="63"/>
                </a:lnTo>
                <a:lnTo>
                  <a:pt x="0" y="63"/>
                </a:lnTo>
                <a:lnTo>
                  <a:pt x="0" y="1"/>
                </a:lnTo>
                <a:lnTo>
                  <a:pt x="14" y="1"/>
                </a:lnTo>
                <a:lnTo>
                  <a:pt x="14" y="10"/>
                </a:lnTo>
                <a:lnTo>
                  <a:pt x="16" y="9"/>
                </a:lnTo>
                <a:lnTo>
                  <a:pt x="16" y="8"/>
                </a:lnTo>
                <a:lnTo>
                  <a:pt x="17" y="8"/>
                </a:lnTo>
                <a:lnTo>
                  <a:pt x="17" y="7"/>
                </a:lnTo>
                <a:lnTo>
                  <a:pt x="18" y="7"/>
                </a:lnTo>
                <a:lnTo>
                  <a:pt x="18" y="5"/>
                </a:lnTo>
                <a:lnTo>
                  <a:pt x="19" y="5"/>
                </a:lnTo>
                <a:lnTo>
                  <a:pt x="20" y="4"/>
                </a:lnTo>
                <a:lnTo>
                  <a:pt x="21" y="3"/>
                </a:lnTo>
                <a:lnTo>
                  <a:pt x="22" y="3"/>
                </a:lnTo>
                <a:lnTo>
                  <a:pt x="24" y="2"/>
                </a:lnTo>
                <a:lnTo>
                  <a:pt x="25" y="2"/>
                </a:lnTo>
                <a:lnTo>
                  <a:pt x="26" y="1"/>
                </a:lnTo>
                <a:lnTo>
                  <a:pt x="27" y="1"/>
                </a:lnTo>
                <a:lnTo>
                  <a:pt x="28" y="1"/>
                </a:lnTo>
                <a:lnTo>
                  <a:pt x="29" y="0"/>
                </a:lnTo>
                <a:lnTo>
                  <a:pt x="30" y="0"/>
                </a:lnTo>
                <a:lnTo>
                  <a:pt x="32" y="0"/>
                </a:lnTo>
                <a:lnTo>
                  <a:pt x="33" y="0"/>
                </a:lnTo>
                <a:lnTo>
                  <a:pt x="34" y="0"/>
                </a:lnTo>
                <a:lnTo>
                  <a:pt x="35" y="0"/>
                </a:lnTo>
                <a:lnTo>
                  <a:pt x="36" y="0"/>
                </a:lnTo>
                <a:lnTo>
                  <a:pt x="37" y="0"/>
                </a:lnTo>
                <a:lnTo>
                  <a:pt x="39" y="0"/>
                </a:lnTo>
                <a:lnTo>
                  <a:pt x="40" y="0"/>
                </a:lnTo>
                <a:lnTo>
                  <a:pt x="41" y="0"/>
                </a:lnTo>
                <a:lnTo>
                  <a:pt x="41" y="1"/>
                </a:lnTo>
                <a:lnTo>
                  <a:pt x="42" y="1"/>
                </a:lnTo>
                <a:lnTo>
                  <a:pt x="43" y="1"/>
                </a:lnTo>
                <a:lnTo>
                  <a:pt x="44" y="1"/>
                </a:lnTo>
                <a:lnTo>
                  <a:pt x="45" y="2"/>
                </a:lnTo>
                <a:lnTo>
                  <a:pt x="47" y="2"/>
                </a:lnTo>
                <a:lnTo>
                  <a:pt x="48" y="3"/>
                </a:lnTo>
                <a:lnTo>
                  <a:pt x="49" y="3"/>
                </a:lnTo>
                <a:lnTo>
                  <a:pt x="49" y="4"/>
                </a:lnTo>
                <a:lnTo>
                  <a:pt x="50" y="4"/>
                </a:lnTo>
                <a:lnTo>
                  <a:pt x="50" y="5"/>
                </a:lnTo>
                <a:lnTo>
                  <a:pt x="51" y="5"/>
                </a:lnTo>
                <a:lnTo>
                  <a:pt x="51" y="7"/>
                </a:lnTo>
                <a:lnTo>
                  <a:pt x="52" y="7"/>
                </a:lnTo>
                <a:lnTo>
                  <a:pt x="52" y="8"/>
                </a:lnTo>
                <a:lnTo>
                  <a:pt x="53" y="9"/>
                </a:lnTo>
                <a:lnTo>
                  <a:pt x="53" y="10"/>
                </a:lnTo>
                <a:lnTo>
                  <a:pt x="55" y="10"/>
                </a:lnTo>
                <a:lnTo>
                  <a:pt x="55" y="11"/>
                </a:lnTo>
                <a:lnTo>
                  <a:pt x="55" y="12"/>
                </a:lnTo>
                <a:lnTo>
                  <a:pt x="55" y="14"/>
                </a:lnTo>
                <a:lnTo>
                  <a:pt x="55" y="15"/>
                </a:lnTo>
                <a:lnTo>
                  <a:pt x="56" y="15"/>
                </a:lnTo>
                <a:lnTo>
                  <a:pt x="56" y="16"/>
                </a:lnTo>
                <a:lnTo>
                  <a:pt x="56" y="17"/>
                </a:lnTo>
                <a:lnTo>
                  <a:pt x="56" y="18"/>
                </a:lnTo>
                <a:lnTo>
                  <a:pt x="56" y="19"/>
                </a:lnTo>
                <a:lnTo>
                  <a:pt x="56" y="20"/>
                </a:lnTo>
                <a:lnTo>
                  <a:pt x="56" y="22"/>
                </a:lnTo>
                <a:lnTo>
                  <a:pt x="56" y="23"/>
                </a:lnTo>
                <a:lnTo>
                  <a:pt x="56" y="24"/>
                </a:lnTo>
                <a:lnTo>
                  <a:pt x="56" y="25"/>
                </a:lnTo>
                <a:lnTo>
                  <a:pt x="56" y="6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7" name="Freeform 200"/>
          <p:cNvSpPr>
            <a:spLocks noEditPoints="1"/>
          </p:cNvSpPr>
          <p:nvPr/>
        </p:nvSpPr>
        <p:spPr bwMode="auto">
          <a:xfrm>
            <a:off x="1633538" y="5214938"/>
            <a:ext cx="96837" cy="136525"/>
          </a:xfrm>
          <a:custGeom>
            <a:avLst/>
            <a:gdLst>
              <a:gd name="T0" fmla="*/ 45 w 61"/>
              <a:gd name="T1" fmla="*/ 77 h 86"/>
              <a:gd name="T2" fmla="*/ 43 w 61"/>
              <a:gd name="T3" fmla="*/ 79 h 86"/>
              <a:gd name="T4" fmla="*/ 40 w 61"/>
              <a:gd name="T5" fmla="*/ 81 h 86"/>
              <a:gd name="T6" fmla="*/ 37 w 61"/>
              <a:gd name="T7" fmla="*/ 84 h 86"/>
              <a:gd name="T8" fmla="*/ 34 w 61"/>
              <a:gd name="T9" fmla="*/ 85 h 86"/>
              <a:gd name="T10" fmla="*/ 29 w 61"/>
              <a:gd name="T11" fmla="*/ 86 h 86"/>
              <a:gd name="T12" fmla="*/ 24 w 61"/>
              <a:gd name="T13" fmla="*/ 86 h 86"/>
              <a:gd name="T14" fmla="*/ 20 w 61"/>
              <a:gd name="T15" fmla="*/ 86 h 86"/>
              <a:gd name="T16" fmla="*/ 16 w 61"/>
              <a:gd name="T17" fmla="*/ 84 h 86"/>
              <a:gd name="T18" fmla="*/ 13 w 61"/>
              <a:gd name="T19" fmla="*/ 81 h 86"/>
              <a:gd name="T20" fmla="*/ 9 w 61"/>
              <a:gd name="T21" fmla="*/ 79 h 86"/>
              <a:gd name="T22" fmla="*/ 7 w 61"/>
              <a:gd name="T23" fmla="*/ 76 h 86"/>
              <a:gd name="T24" fmla="*/ 5 w 61"/>
              <a:gd name="T25" fmla="*/ 72 h 86"/>
              <a:gd name="T26" fmla="*/ 3 w 61"/>
              <a:gd name="T27" fmla="*/ 68 h 86"/>
              <a:gd name="T28" fmla="*/ 1 w 61"/>
              <a:gd name="T29" fmla="*/ 63 h 86"/>
              <a:gd name="T30" fmla="*/ 1 w 61"/>
              <a:gd name="T31" fmla="*/ 58 h 86"/>
              <a:gd name="T32" fmla="*/ 0 w 61"/>
              <a:gd name="T33" fmla="*/ 54 h 86"/>
              <a:gd name="T34" fmla="*/ 1 w 61"/>
              <a:gd name="T35" fmla="*/ 49 h 86"/>
              <a:gd name="T36" fmla="*/ 1 w 61"/>
              <a:gd name="T37" fmla="*/ 45 h 86"/>
              <a:gd name="T38" fmla="*/ 3 w 61"/>
              <a:gd name="T39" fmla="*/ 40 h 86"/>
              <a:gd name="T40" fmla="*/ 4 w 61"/>
              <a:gd name="T41" fmla="*/ 36 h 86"/>
              <a:gd name="T42" fmla="*/ 6 w 61"/>
              <a:gd name="T43" fmla="*/ 33 h 86"/>
              <a:gd name="T44" fmla="*/ 8 w 61"/>
              <a:gd name="T45" fmla="*/ 30 h 86"/>
              <a:gd name="T46" fmla="*/ 12 w 61"/>
              <a:gd name="T47" fmla="*/ 26 h 86"/>
              <a:gd name="T48" fmla="*/ 15 w 61"/>
              <a:gd name="T49" fmla="*/ 24 h 86"/>
              <a:gd name="T50" fmla="*/ 20 w 61"/>
              <a:gd name="T51" fmla="*/ 23 h 86"/>
              <a:gd name="T52" fmla="*/ 24 w 61"/>
              <a:gd name="T53" fmla="*/ 22 h 86"/>
              <a:gd name="T54" fmla="*/ 29 w 61"/>
              <a:gd name="T55" fmla="*/ 22 h 86"/>
              <a:gd name="T56" fmla="*/ 34 w 61"/>
              <a:gd name="T57" fmla="*/ 23 h 86"/>
              <a:gd name="T58" fmla="*/ 37 w 61"/>
              <a:gd name="T59" fmla="*/ 24 h 86"/>
              <a:gd name="T60" fmla="*/ 40 w 61"/>
              <a:gd name="T61" fmla="*/ 26 h 86"/>
              <a:gd name="T62" fmla="*/ 43 w 61"/>
              <a:gd name="T63" fmla="*/ 29 h 86"/>
              <a:gd name="T64" fmla="*/ 45 w 61"/>
              <a:gd name="T65" fmla="*/ 0 h 86"/>
              <a:gd name="T66" fmla="*/ 18 w 61"/>
              <a:gd name="T67" fmla="*/ 54 h 86"/>
              <a:gd name="T68" fmla="*/ 18 w 61"/>
              <a:gd name="T69" fmla="*/ 58 h 86"/>
              <a:gd name="T70" fmla="*/ 19 w 61"/>
              <a:gd name="T71" fmla="*/ 62 h 86"/>
              <a:gd name="T72" fmla="*/ 20 w 61"/>
              <a:gd name="T73" fmla="*/ 65 h 86"/>
              <a:gd name="T74" fmla="*/ 22 w 61"/>
              <a:gd name="T75" fmla="*/ 69 h 86"/>
              <a:gd name="T76" fmla="*/ 24 w 61"/>
              <a:gd name="T77" fmla="*/ 71 h 86"/>
              <a:gd name="T78" fmla="*/ 29 w 61"/>
              <a:gd name="T79" fmla="*/ 73 h 86"/>
              <a:gd name="T80" fmla="*/ 34 w 61"/>
              <a:gd name="T81" fmla="*/ 73 h 86"/>
              <a:gd name="T82" fmla="*/ 38 w 61"/>
              <a:gd name="T83" fmla="*/ 71 h 86"/>
              <a:gd name="T84" fmla="*/ 40 w 61"/>
              <a:gd name="T85" fmla="*/ 69 h 86"/>
              <a:gd name="T86" fmla="*/ 43 w 61"/>
              <a:gd name="T87" fmla="*/ 66 h 86"/>
              <a:gd name="T88" fmla="*/ 44 w 61"/>
              <a:gd name="T89" fmla="*/ 63 h 86"/>
              <a:gd name="T90" fmla="*/ 45 w 61"/>
              <a:gd name="T91" fmla="*/ 58 h 86"/>
              <a:gd name="T92" fmla="*/ 45 w 61"/>
              <a:gd name="T93" fmla="*/ 54 h 86"/>
              <a:gd name="T94" fmla="*/ 45 w 61"/>
              <a:gd name="T95" fmla="*/ 49 h 86"/>
              <a:gd name="T96" fmla="*/ 44 w 61"/>
              <a:gd name="T97" fmla="*/ 46 h 86"/>
              <a:gd name="T98" fmla="*/ 43 w 61"/>
              <a:gd name="T99" fmla="*/ 41 h 86"/>
              <a:gd name="T100" fmla="*/ 40 w 61"/>
              <a:gd name="T101" fmla="*/ 39 h 86"/>
              <a:gd name="T102" fmla="*/ 38 w 61"/>
              <a:gd name="T103" fmla="*/ 37 h 86"/>
              <a:gd name="T104" fmla="*/ 36 w 61"/>
              <a:gd name="T105" fmla="*/ 34 h 86"/>
              <a:gd name="T106" fmla="*/ 31 w 61"/>
              <a:gd name="T107" fmla="*/ 34 h 86"/>
              <a:gd name="T108" fmla="*/ 27 w 61"/>
              <a:gd name="T109" fmla="*/ 34 h 86"/>
              <a:gd name="T110" fmla="*/ 24 w 61"/>
              <a:gd name="T111" fmla="*/ 37 h 86"/>
              <a:gd name="T112" fmla="*/ 22 w 61"/>
              <a:gd name="T113" fmla="*/ 39 h 86"/>
              <a:gd name="T114" fmla="*/ 20 w 61"/>
              <a:gd name="T115" fmla="*/ 41 h 86"/>
              <a:gd name="T116" fmla="*/ 19 w 61"/>
              <a:gd name="T117" fmla="*/ 45 h 86"/>
              <a:gd name="T118" fmla="*/ 18 w 61"/>
              <a:gd name="T119" fmla="*/ 48 h 86"/>
              <a:gd name="T120" fmla="*/ 18 w 61"/>
              <a:gd name="T121" fmla="*/ 53 h 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86"/>
              <a:gd name="T185" fmla="*/ 61 w 61"/>
              <a:gd name="T186" fmla="*/ 86 h 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86">
                <a:moveTo>
                  <a:pt x="61" y="85"/>
                </a:moveTo>
                <a:lnTo>
                  <a:pt x="46" y="85"/>
                </a:lnTo>
                <a:lnTo>
                  <a:pt x="46" y="76"/>
                </a:lnTo>
                <a:lnTo>
                  <a:pt x="45" y="77"/>
                </a:lnTo>
                <a:lnTo>
                  <a:pt x="45" y="78"/>
                </a:lnTo>
                <a:lnTo>
                  <a:pt x="44" y="78"/>
                </a:lnTo>
                <a:lnTo>
                  <a:pt x="44" y="79"/>
                </a:lnTo>
                <a:lnTo>
                  <a:pt x="43" y="79"/>
                </a:lnTo>
                <a:lnTo>
                  <a:pt x="43" y="80"/>
                </a:lnTo>
                <a:lnTo>
                  <a:pt x="42" y="80"/>
                </a:lnTo>
                <a:lnTo>
                  <a:pt x="42" y="81"/>
                </a:lnTo>
                <a:lnTo>
                  <a:pt x="40" y="81"/>
                </a:lnTo>
                <a:lnTo>
                  <a:pt x="39" y="82"/>
                </a:lnTo>
                <a:lnTo>
                  <a:pt x="38" y="82"/>
                </a:lnTo>
                <a:lnTo>
                  <a:pt x="38" y="84"/>
                </a:lnTo>
                <a:lnTo>
                  <a:pt x="37" y="84"/>
                </a:lnTo>
                <a:lnTo>
                  <a:pt x="36" y="84"/>
                </a:lnTo>
                <a:lnTo>
                  <a:pt x="36" y="85"/>
                </a:lnTo>
                <a:lnTo>
                  <a:pt x="35" y="85"/>
                </a:lnTo>
                <a:lnTo>
                  <a:pt x="34" y="85"/>
                </a:lnTo>
                <a:lnTo>
                  <a:pt x="32" y="86"/>
                </a:lnTo>
                <a:lnTo>
                  <a:pt x="31" y="86"/>
                </a:lnTo>
                <a:lnTo>
                  <a:pt x="30" y="86"/>
                </a:lnTo>
                <a:lnTo>
                  <a:pt x="29" y="86"/>
                </a:lnTo>
                <a:lnTo>
                  <a:pt x="28" y="86"/>
                </a:lnTo>
                <a:lnTo>
                  <a:pt x="27" y="86"/>
                </a:lnTo>
                <a:lnTo>
                  <a:pt x="26" y="86"/>
                </a:lnTo>
                <a:lnTo>
                  <a:pt x="24" y="86"/>
                </a:lnTo>
                <a:lnTo>
                  <a:pt x="23" y="86"/>
                </a:lnTo>
                <a:lnTo>
                  <a:pt x="22" y="86"/>
                </a:lnTo>
                <a:lnTo>
                  <a:pt x="21" y="86"/>
                </a:lnTo>
                <a:lnTo>
                  <a:pt x="20" y="86"/>
                </a:lnTo>
                <a:lnTo>
                  <a:pt x="20" y="85"/>
                </a:lnTo>
                <a:lnTo>
                  <a:pt x="19" y="85"/>
                </a:lnTo>
                <a:lnTo>
                  <a:pt x="18" y="85"/>
                </a:lnTo>
                <a:lnTo>
                  <a:pt x="16" y="84"/>
                </a:lnTo>
                <a:lnTo>
                  <a:pt x="15" y="84"/>
                </a:lnTo>
                <a:lnTo>
                  <a:pt x="14" y="82"/>
                </a:lnTo>
                <a:lnTo>
                  <a:pt x="13" y="82"/>
                </a:lnTo>
                <a:lnTo>
                  <a:pt x="13" y="81"/>
                </a:lnTo>
                <a:lnTo>
                  <a:pt x="12" y="81"/>
                </a:lnTo>
                <a:lnTo>
                  <a:pt x="12" y="80"/>
                </a:lnTo>
                <a:lnTo>
                  <a:pt x="11" y="80"/>
                </a:lnTo>
                <a:lnTo>
                  <a:pt x="9" y="79"/>
                </a:lnTo>
                <a:lnTo>
                  <a:pt x="8" y="78"/>
                </a:lnTo>
                <a:lnTo>
                  <a:pt x="8" y="77"/>
                </a:lnTo>
                <a:lnTo>
                  <a:pt x="7" y="77"/>
                </a:lnTo>
                <a:lnTo>
                  <a:pt x="7" y="76"/>
                </a:lnTo>
                <a:lnTo>
                  <a:pt x="6" y="76"/>
                </a:lnTo>
                <a:lnTo>
                  <a:pt x="6" y="74"/>
                </a:lnTo>
                <a:lnTo>
                  <a:pt x="5" y="73"/>
                </a:lnTo>
                <a:lnTo>
                  <a:pt x="5" y="72"/>
                </a:lnTo>
                <a:lnTo>
                  <a:pt x="4" y="71"/>
                </a:lnTo>
                <a:lnTo>
                  <a:pt x="4" y="70"/>
                </a:lnTo>
                <a:lnTo>
                  <a:pt x="3" y="69"/>
                </a:lnTo>
                <a:lnTo>
                  <a:pt x="3" y="68"/>
                </a:lnTo>
                <a:lnTo>
                  <a:pt x="3" y="66"/>
                </a:lnTo>
                <a:lnTo>
                  <a:pt x="1" y="65"/>
                </a:lnTo>
                <a:lnTo>
                  <a:pt x="1" y="64"/>
                </a:lnTo>
                <a:lnTo>
                  <a:pt x="1" y="63"/>
                </a:lnTo>
                <a:lnTo>
                  <a:pt x="1" y="62"/>
                </a:lnTo>
                <a:lnTo>
                  <a:pt x="1" y="61"/>
                </a:lnTo>
                <a:lnTo>
                  <a:pt x="1" y="60"/>
                </a:lnTo>
                <a:lnTo>
                  <a:pt x="1" y="58"/>
                </a:lnTo>
                <a:lnTo>
                  <a:pt x="0" y="57"/>
                </a:lnTo>
                <a:lnTo>
                  <a:pt x="0" y="56"/>
                </a:lnTo>
                <a:lnTo>
                  <a:pt x="0" y="55"/>
                </a:lnTo>
                <a:lnTo>
                  <a:pt x="0" y="54"/>
                </a:lnTo>
                <a:lnTo>
                  <a:pt x="0" y="53"/>
                </a:lnTo>
                <a:lnTo>
                  <a:pt x="0" y="52"/>
                </a:lnTo>
                <a:lnTo>
                  <a:pt x="0" y="50"/>
                </a:lnTo>
                <a:lnTo>
                  <a:pt x="1" y="49"/>
                </a:lnTo>
                <a:lnTo>
                  <a:pt x="1" y="48"/>
                </a:lnTo>
                <a:lnTo>
                  <a:pt x="1" y="47"/>
                </a:lnTo>
                <a:lnTo>
                  <a:pt x="1" y="46"/>
                </a:lnTo>
                <a:lnTo>
                  <a:pt x="1" y="45"/>
                </a:lnTo>
                <a:lnTo>
                  <a:pt x="1" y="44"/>
                </a:lnTo>
                <a:lnTo>
                  <a:pt x="1" y="42"/>
                </a:lnTo>
                <a:lnTo>
                  <a:pt x="3" y="41"/>
                </a:lnTo>
                <a:lnTo>
                  <a:pt x="3" y="40"/>
                </a:lnTo>
                <a:lnTo>
                  <a:pt x="3" y="39"/>
                </a:lnTo>
                <a:lnTo>
                  <a:pt x="4" y="38"/>
                </a:lnTo>
                <a:lnTo>
                  <a:pt x="4" y="37"/>
                </a:lnTo>
                <a:lnTo>
                  <a:pt x="4" y="36"/>
                </a:lnTo>
                <a:lnTo>
                  <a:pt x="5" y="36"/>
                </a:lnTo>
                <a:lnTo>
                  <a:pt x="5" y="34"/>
                </a:lnTo>
                <a:lnTo>
                  <a:pt x="5" y="33"/>
                </a:lnTo>
                <a:lnTo>
                  <a:pt x="6" y="33"/>
                </a:lnTo>
                <a:lnTo>
                  <a:pt x="6" y="32"/>
                </a:lnTo>
                <a:lnTo>
                  <a:pt x="7" y="31"/>
                </a:lnTo>
                <a:lnTo>
                  <a:pt x="7" y="30"/>
                </a:lnTo>
                <a:lnTo>
                  <a:pt x="8" y="30"/>
                </a:lnTo>
                <a:lnTo>
                  <a:pt x="9" y="29"/>
                </a:lnTo>
                <a:lnTo>
                  <a:pt x="9" y="27"/>
                </a:lnTo>
                <a:lnTo>
                  <a:pt x="11" y="27"/>
                </a:lnTo>
                <a:lnTo>
                  <a:pt x="12" y="26"/>
                </a:lnTo>
                <a:lnTo>
                  <a:pt x="13" y="26"/>
                </a:lnTo>
                <a:lnTo>
                  <a:pt x="13" y="25"/>
                </a:lnTo>
                <a:lnTo>
                  <a:pt x="14" y="25"/>
                </a:lnTo>
                <a:lnTo>
                  <a:pt x="15" y="24"/>
                </a:lnTo>
                <a:lnTo>
                  <a:pt x="16" y="24"/>
                </a:lnTo>
                <a:lnTo>
                  <a:pt x="18" y="23"/>
                </a:lnTo>
                <a:lnTo>
                  <a:pt x="19" y="23"/>
                </a:lnTo>
                <a:lnTo>
                  <a:pt x="20" y="23"/>
                </a:lnTo>
                <a:lnTo>
                  <a:pt x="21" y="22"/>
                </a:lnTo>
                <a:lnTo>
                  <a:pt x="22" y="22"/>
                </a:lnTo>
                <a:lnTo>
                  <a:pt x="23" y="22"/>
                </a:lnTo>
                <a:lnTo>
                  <a:pt x="24" y="22"/>
                </a:lnTo>
                <a:lnTo>
                  <a:pt x="26" y="22"/>
                </a:lnTo>
                <a:lnTo>
                  <a:pt x="27" y="22"/>
                </a:lnTo>
                <a:lnTo>
                  <a:pt x="28" y="22"/>
                </a:lnTo>
                <a:lnTo>
                  <a:pt x="29" y="22"/>
                </a:lnTo>
                <a:lnTo>
                  <a:pt x="30" y="22"/>
                </a:lnTo>
                <a:lnTo>
                  <a:pt x="31" y="22"/>
                </a:lnTo>
                <a:lnTo>
                  <a:pt x="32" y="22"/>
                </a:lnTo>
                <a:lnTo>
                  <a:pt x="34" y="23"/>
                </a:lnTo>
                <a:lnTo>
                  <a:pt x="35" y="23"/>
                </a:lnTo>
                <a:lnTo>
                  <a:pt x="36" y="23"/>
                </a:lnTo>
                <a:lnTo>
                  <a:pt x="36" y="24"/>
                </a:lnTo>
                <a:lnTo>
                  <a:pt x="37" y="24"/>
                </a:lnTo>
                <a:lnTo>
                  <a:pt x="38" y="24"/>
                </a:lnTo>
                <a:lnTo>
                  <a:pt x="38" y="25"/>
                </a:lnTo>
                <a:lnTo>
                  <a:pt x="39" y="25"/>
                </a:lnTo>
                <a:lnTo>
                  <a:pt x="40" y="26"/>
                </a:lnTo>
                <a:lnTo>
                  <a:pt x="42" y="26"/>
                </a:lnTo>
                <a:lnTo>
                  <a:pt x="42" y="27"/>
                </a:lnTo>
                <a:lnTo>
                  <a:pt x="43" y="27"/>
                </a:lnTo>
                <a:lnTo>
                  <a:pt x="43" y="29"/>
                </a:lnTo>
                <a:lnTo>
                  <a:pt x="44" y="29"/>
                </a:lnTo>
                <a:lnTo>
                  <a:pt x="44" y="30"/>
                </a:lnTo>
                <a:lnTo>
                  <a:pt x="45" y="30"/>
                </a:lnTo>
                <a:lnTo>
                  <a:pt x="45" y="0"/>
                </a:lnTo>
                <a:lnTo>
                  <a:pt x="61" y="0"/>
                </a:lnTo>
                <a:lnTo>
                  <a:pt x="61" y="85"/>
                </a:lnTo>
                <a:close/>
                <a:moveTo>
                  <a:pt x="18" y="53"/>
                </a:moveTo>
                <a:lnTo>
                  <a:pt x="18" y="54"/>
                </a:lnTo>
                <a:lnTo>
                  <a:pt x="18" y="55"/>
                </a:lnTo>
                <a:lnTo>
                  <a:pt x="18" y="56"/>
                </a:lnTo>
                <a:lnTo>
                  <a:pt x="18" y="57"/>
                </a:lnTo>
                <a:lnTo>
                  <a:pt x="18" y="58"/>
                </a:lnTo>
                <a:lnTo>
                  <a:pt x="18" y="60"/>
                </a:lnTo>
                <a:lnTo>
                  <a:pt x="18" y="61"/>
                </a:lnTo>
                <a:lnTo>
                  <a:pt x="19" y="61"/>
                </a:lnTo>
                <a:lnTo>
                  <a:pt x="19" y="62"/>
                </a:lnTo>
                <a:lnTo>
                  <a:pt x="19" y="63"/>
                </a:lnTo>
                <a:lnTo>
                  <a:pt x="19" y="64"/>
                </a:lnTo>
                <a:lnTo>
                  <a:pt x="19" y="65"/>
                </a:lnTo>
                <a:lnTo>
                  <a:pt x="20" y="65"/>
                </a:lnTo>
                <a:lnTo>
                  <a:pt x="20" y="66"/>
                </a:lnTo>
                <a:lnTo>
                  <a:pt x="21" y="68"/>
                </a:lnTo>
                <a:lnTo>
                  <a:pt x="21" y="69"/>
                </a:lnTo>
                <a:lnTo>
                  <a:pt x="22" y="69"/>
                </a:lnTo>
                <a:lnTo>
                  <a:pt x="22" y="70"/>
                </a:lnTo>
                <a:lnTo>
                  <a:pt x="23" y="70"/>
                </a:lnTo>
                <a:lnTo>
                  <a:pt x="23" y="71"/>
                </a:lnTo>
                <a:lnTo>
                  <a:pt x="24" y="71"/>
                </a:lnTo>
                <a:lnTo>
                  <a:pt x="26" y="72"/>
                </a:lnTo>
                <a:lnTo>
                  <a:pt x="27" y="72"/>
                </a:lnTo>
                <a:lnTo>
                  <a:pt x="28" y="73"/>
                </a:lnTo>
                <a:lnTo>
                  <a:pt x="29" y="73"/>
                </a:lnTo>
                <a:lnTo>
                  <a:pt x="30" y="73"/>
                </a:lnTo>
                <a:lnTo>
                  <a:pt x="31" y="73"/>
                </a:lnTo>
                <a:lnTo>
                  <a:pt x="32" y="73"/>
                </a:lnTo>
                <a:lnTo>
                  <a:pt x="34" y="73"/>
                </a:lnTo>
                <a:lnTo>
                  <a:pt x="35" y="73"/>
                </a:lnTo>
                <a:lnTo>
                  <a:pt x="36" y="72"/>
                </a:lnTo>
                <a:lnTo>
                  <a:pt x="37" y="72"/>
                </a:lnTo>
                <a:lnTo>
                  <a:pt x="38" y="71"/>
                </a:lnTo>
                <a:lnTo>
                  <a:pt x="39" y="71"/>
                </a:lnTo>
                <a:lnTo>
                  <a:pt x="39" y="70"/>
                </a:lnTo>
                <a:lnTo>
                  <a:pt x="40" y="70"/>
                </a:lnTo>
                <a:lnTo>
                  <a:pt x="40" y="69"/>
                </a:lnTo>
                <a:lnTo>
                  <a:pt x="42" y="69"/>
                </a:lnTo>
                <a:lnTo>
                  <a:pt x="42" y="68"/>
                </a:lnTo>
                <a:lnTo>
                  <a:pt x="42" y="66"/>
                </a:lnTo>
                <a:lnTo>
                  <a:pt x="43" y="66"/>
                </a:lnTo>
                <a:lnTo>
                  <a:pt x="43" y="65"/>
                </a:lnTo>
                <a:lnTo>
                  <a:pt x="43" y="64"/>
                </a:lnTo>
                <a:lnTo>
                  <a:pt x="44" y="64"/>
                </a:lnTo>
                <a:lnTo>
                  <a:pt x="44" y="63"/>
                </a:lnTo>
                <a:lnTo>
                  <a:pt x="44" y="62"/>
                </a:lnTo>
                <a:lnTo>
                  <a:pt x="44" y="61"/>
                </a:lnTo>
                <a:lnTo>
                  <a:pt x="45" y="60"/>
                </a:lnTo>
                <a:lnTo>
                  <a:pt x="45" y="58"/>
                </a:lnTo>
                <a:lnTo>
                  <a:pt x="45" y="57"/>
                </a:lnTo>
                <a:lnTo>
                  <a:pt x="45" y="56"/>
                </a:lnTo>
                <a:lnTo>
                  <a:pt x="45" y="55"/>
                </a:lnTo>
                <a:lnTo>
                  <a:pt x="45" y="54"/>
                </a:lnTo>
                <a:lnTo>
                  <a:pt x="45" y="53"/>
                </a:lnTo>
                <a:lnTo>
                  <a:pt x="45" y="52"/>
                </a:lnTo>
                <a:lnTo>
                  <a:pt x="45" y="50"/>
                </a:lnTo>
                <a:lnTo>
                  <a:pt x="45" y="49"/>
                </a:lnTo>
                <a:lnTo>
                  <a:pt x="45" y="48"/>
                </a:lnTo>
                <a:lnTo>
                  <a:pt x="44" y="48"/>
                </a:lnTo>
                <a:lnTo>
                  <a:pt x="44" y="47"/>
                </a:lnTo>
                <a:lnTo>
                  <a:pt x="44" y="46"/>
                </a:lnTo>
                <a:lnTo>
                  <a:pt x="44" y="45"/>
                </a:lnTo>
                <a:lnTo>
                  <a:pt x="44" y="44"/>
                </a:lnTo>
                <a:lnTo>
                  <a:pt x="43" y="42"/>
                </a:lnTo>
                <a:lnTo>
                  <a:pt x="43" y="41"/>
                </a:lnTo>
                <a:lnTo>
                  <a:pt x="43" y="40"/>
                </a:lnTo>
                <a:lnTo>
                  <a:pt x="42" y="40"/>
                </a:lnTo>
                <a:lnTo>
                  <a:pt x="42" y="39"/>
                </a:lnTo>
                <a:lnTo>
                  <a:pt x="40" y="39"/>
                </a:lnTo>
                <a:lnTo>
                  <a:pt x="40" y="38"/>
                </a:lnTo>
                <a:lnTo>
                  <a:pt x="39" y="38"/>
                </a:lnTo>
                <a:lnTo>
                  <a:pt x="39" y="37"/>
                </a:lnTo>
                <a:lnTo>
                  <a:pt x="38" y="37"/>
                </a:lnTo>
                <a:lnTo>
                  <a:pt x="38" y="36"/>
                </a:lnTo>
                <a:lnTo>
                  <a:pt x="37" y="36"/>
                </a:lnTo>
                <a:lnTo>
                  <a:pt x="36" y="36"/>
                </a:lnTo>
                <a:lnTo>
                  <a:pt x="36" y="34"/>
                </a:lnTo>
                <a:lnTo>
                  <a:pt x="35" y="34"/>
                </a:lnTo>
                <a:lnTo>
                  <a:pt x="34" y="34"/>
                </a:lnTo>
                <a:lnTo>
                  <a:pt x="32" y="34"/>
                </a:lnTo>
                <a:lnTo>
                  <a:pt x="31" y="34"/>
                </a:lnTo>
                <a:lnTo>
                  <a:pt x="30" y="34"/>
                </a:lnTo>
                <a:lnTo>
                  <a:pt x="29" y="34"/>
                </a:lnTo>
                <a:lnTo>
                  <a:pt x="28" y="34"/>
                </a:lnTo>
                <a:lnTo>
                  <a:pt x="27" y="34"/>
                </a:lnTo>
                <a:lnTo>
                  <a:pt x="27" y="36"/>
                </a:lnTo>
                <a:lnTo>
                  <a:pt x="26" y="36"/>
                </a:lnTo>
                <a:lnTo>
                  <a:pt x="24" y="36"/>
                </a:lnTo>
                <a:lnTo>
                  <a:pt x="24" y="37"/>
                </a:lnTo>
                <a:lnTo>
                  <a:pt x="23" y="37"/>
                </a:lnTo>
                <a:lnTo>
                  <a:pt x="23" y="38"/>
                </a:lnTo>
                <a:lnTo>
                  <a:pt x="22" y="38"/>
                </a:lnTo>
                <a:lnTo>
                  <a:pt x="22" y="39"/>
                </a:lnTo>
                <a:lnTo>
                  <a:pt x="21" y="39"/>
                </a:lnTo>
                <a:lnTo>
                  <a:pt x="21" y="40"/>
                </a:lnTo>
                <a:lnTo>
                  <a:pt x="20" y="40"/>
                </a:lnTo>
                <a:lnTo>
                  <a:pt x="20" y="41"/>
                </a:lnTo>
                <a:lnTo>
                  <a:pt x="20" y="42"/>
                </a:lnTo>
                <a:lnTo>
                  <a:pt x="19" y="42"/>
                </a:lnTo>
                <a:lnTo>
                  <a:pt x="19" y="44"/>
                </a:lnTo>
                <a:lnTo>
                  <a:pt x="19" y="45"/>
                </a:lnTo>
                <a:lnTo>
                  <a:pt x="19" y="46"/>
                </a:lnTo>
                <a:lnTo>
                  <a:pt x="18" y="46"/>
                </a:lnTo>
                <a:lnTo>
                  <a:pt x="18" y="47"/>
                </a:lnTo>
                <a:lnTo>
                  <a:pt x="18" y="48"/>
                </a:lnTo>
                <a:lnTo>
                  <a:pt x="18" y="49"/>
                </a:lnTo>
                <a:lnTo>
                  <a:pt x="18" y="50"/>
                </a:lnTo>
                <a:lnTo>
                  <a:pt x="18" y="52"/>
                </a:lnTo>
                <a:lnTo>
                  <a:pt x="18" y="53"/>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8" name="Freeform 201"/>
          <p:cNvSpPr>
            <a:spLocks/>
          </p:cNvSpPr>
          <p:nvPr/>
        </p:nvSpPr>
        <p:spPr bwMode="auto">
          <a:xfrm>
            <a:off x="1797050" y="5216525"/>
            <a:ext cx="58738" cy="134938"/>
          </a:xfrm>
          <a:custGeom>
            <a:avLst/>
            <a:gdLst>
              <a:gd name="T0" fmla="*/ 36 w 37"/>
              <a:gd name="T1" fmla="*/ 35 h 85"/>
              <a:gd name="T2" fmla="*/ 25 w 37"/>
              <a:gd name="T3" fmla="*/ 60 h 85"/>
              <a:gd name="T4" fmla="*/ 25 w 37"/>
              <a:gd name="T5" fmla="*/ 62 h 85"/>
              <a:gd name="T6" fmla="*/ 25 w 37"/>
              <a:gd name="T7" fmla="*/ 64 h 85"/>
              <a:gd name="T8" fmla="*/ 25 w 37"/>
              <a:gd name="T9" fmla="*/ 67 h 85"/>
              <a:gd name="T10" fmla="*/ 25 w 37"/>
              <a:gd name="T11" fmla="*/ 69 h 85"/>
              <a:gd name="T12" fmla="*/ 26 w 37"/>
              <a:gd name="T13" fmla="*/ 70 h 85"/>
              <a:gd name="T14" fmla="*/ 27 w 37"/>
              <a:gd name="T15" fmla="*/ 71 h 85"/>
              <a:gd name="T16" fmla="*/ 29 w 37"/>
              <a:gd name="T17" fmla="*/ 71 h 85"/>
              <a:gd name="T18" fmla="*/ 31 w 37"/>
              <a:gd name="T19" fmla="*/ 71 h 85"/>
              <a:gd name="T20" fmla="*/ 34 w 37"/>
              <a:gd name="T21" fmla="*/ 71 h 85"/>
              <a:gd name="T22" fmla="*/ 35 w 37"/>
              <a:gd name="T23" fmla="*/ 70 h 85"/>
              <a:gd name="T24" fmla="*/ 37 w 37"/>
              <a:gd name="T25" fmla="*/ 83 h 85"/>
              <a:gd name="T26" fmla="*/ 35 w 37"/>
              <a:gd name="T27" fmla="*/ 84 h 85"/>
              <a:gd name="T28" fmla="*/ 33 w 37"/>
              <a:gd name="T29" fmla="*/ 85 h 85"/>
              <a:gd name="T30" fmla="*/ 30 w 37"/>
              <a:gd name="T31" fmla="*/ 85 h 85"/>
              <a:gd name="T32" fmla="*/ 28 w 37"/>
              <a:gd name="T33" fmla="*/ 85 h 85"/>
              <a:gd name="T34" fmla="*/ 26 w 37"/>
              <a:gd name="T35" fmla="*/ 85 h 85"/>
              <a:gd name="T36" fmla="*/ 23 w 37"/>
              <a:gd name="T37" fmla="*/ 85 h 85"/>
              <a:gd name="T38" fmla="*/ 21 w 37"/>
              <a:gd name="T39" fmla="*/ 85 h 85"/>
              <a:gd name="T40" fmla="*/ 19 w 37"/>
              <a:gd name="T41" fmla="*/ 85 h 85"/>
              <a:gd name="T42" fmla="*/ 18 w 37"/>
              <a:gd name="T43" fmla="*/ 84 h 85"/>
              <a:gd name="T44" fmla="*/ 15 w 37"/>
              <a:gd name="T45" fmla="*/ 84 h 85"/>
              <a:gd name="T46" fmla="*/ 14 w 37"/>
              <a:gd name="T47" fmla="*/ 83 h 85"/>
              <a:gd name="T48" fmla="*/ 13 w 37"/>
              <a:gd name="T49" fmla="*/ 81 h 85"/>
              <a:gd name="T50" fmla="*/ 12 w 37"/>
              <a:gd name="T51" fmla="*/ 80 h 85"/>
              <a:gd name="T52" fmla="*/ 11 w 37"/>
              <a:gd name="T53" fmla="*/ 79 h 85"/>
              <a:gd name="T54" fmla="*/ 10 w 37"/>
              <a:gd name="T55" fmla="*/ 78 h 85"/>
              <a:gd name="T56" fmla="*/ 10 w 37"/>
              <a:gd name="T57" fmla="*/ 76 h 85"/>
              <a:gd name="T58" fmla="*/ 8 w 37"/>
              <a:gd name="T59" fmla="*/ 75 h 85"/>
              <a:gd name="T60" fmla="*/ 8 w 37"/>
              <a:gd name="T61" fmla="*/ 72 h 85"/>
              <a:gd name="T62" fmla="*/ 8 w 37"/>
              <a:gd name="T63" fmla="*/ 70 h 85"/>
              <a:gd name="T64" fmla="*/ 8 w 37"/>
              <a:gd name="T65" fmla="*/ 68 h 85"/>
              <a:gd name="T66" fmla="*/ 8 w 37"/>
              <a:gd name="T67" fmla="*/ 65 h 85"/>
              <a:gd name="T68" fmla="*/ 8 w 37"/>
              <a:gd name="T69" fmla="*/ 63 h 85"/>
              <a:gd name="T70" fmla="*/ 8 w 37"/>
              <a:gd name="T71" fmla="*/ 35 h 85"/>
              <a:gd name="T72" fmla="*/ 0 w 37"/>
              <a:gd name="T73" fmla="*/ 22 h 85"/>
              <a:gd name="T74" fmla="*/ 8 w 37"/>
              <a:gd name="T75" fmla="*/ 9 h 85"/>
              <a:gd name="T76" fmla="*/ 25 w 37"/>
              <a:gd name="T77" fmla="*/ 22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
              <a:gd name="T118" fmla="*/ 0 h 85"/>
              <a:gd name="T119" fmla="*/ 37 w 37"/>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 h="85">
                <a:moveTo>
                  <a:pt x="36" y="22"/>
                </a:moveTo>
                <a:lnTo>
                  <a:pt x="36" y="35"/>
                </a:lnTo>
                <a:lnTo>
                  <a:pt x="25" y="35"/>
                </a:lnTo>
                <a:lnTo>
                  <a:pt x="25" y="60"/>
                </a:lnTo>
                <a:lnTo>
                  <a:pt x="25" y="61"/>
                </a:lnTo>
                <a:lnTo>
                  <a:pt x="25" y="62"/>
                </a:lnTo>
                <a:lnTo>
                  <a:pt x="25" y="63"/>
                </a:lnTo>
                <a:lnTo>
                  <a:pt x="25" y="64"/>
                </a:lnTo>
                <a:lnTo>
                  <a:pt x="25" y="65"/>
                </a:lnTo>
                <a:lnTo>
                  <a:pt x="25" y="67"/>
                </a:lnTo>
                <a:lnTo>
                  <a:pt x="25" y="68"/>
                </a:lnTo>
                <a:lnTo>
                  <a:pt x="25" y="69"/>
                </a:lnTo>
                <a:lnTo>
                  <a:pt x="26" y="69"/>
                </a:lnTo>
                <a:lnTo>
                  <a:pt x="26" y="70"/>
                </a:lnTo>
                <a:lnTo>
                  <a:pt x="26" y="71"/>
                </a:lnTo>
                <a:lnTo>
                  <a:pt x="27" y="71"/>
                </a:lnTo>
                <a:lnTo>
                  <a:pt x="28" y="71"/>
                </a:lnTo>
                <a:lnTo>
                  <a:pt x="29" y="71"/>
                </a:lnTo>
                <a:lnTo>
                  <a:pt x="30" y="71"/>
                </a:lnTo>
                <a:lnTo>
                  <a:pt x="31" y="71"/>
                </a:lnTo>
                <a:lnTo>
                  <a:pt x="33" y="71"/>
                </a:lnTo>
                <a:lnTo>
                  <a:pt x="34" y="71"/>
                </a:lnTo>
                <a:lnTo>
                  <a:pt x="35" y="71"/>
                </a:lnTo>
                <a:lnTo>
                  <a:pt x="35" y="70"/>
                </a:lnTo>
                <a:lnTo>
                  <a:pt x="36" y="70"/>
                </a:lnTo>
                <a:lnTo>
                  <a:pt x="37" y="83"/>
                </a:lnTo>
                <a:lnTo>
                  <a:pt x="36" y="84"/>
                </a:lnTo>
                <a:lnTo>
                  <a:pt x="35" y="84"/>
                </a:lnTo>
                <a:lnTo>
                  <a:pt x="34" y="84"/>
                </a:lnTo>
                <a:lnTo>
                  <a:pt x="33" y="85"/>
                </a:lnTo>
                <a:lnTo>
                  <a:pt x="31" y="85"/>
                </a:lnTo>
                <a:lnTo>
                  <a:pt x="30" y="85"/>
                </a:lnTo>
                <a:lnTo>
                  <a:pt x="29" y="85"/>
                </a:lnTo>
                <a:lnTo>
                  <a:pt x="28" y="85"/>
                </a:lnTo>
                <a:lnTo>
                  <a:pt x="27" y="85"/>
                </a:lnTo>
                <a:lnTo>
                  <a:pt x="26" y="85"/>
                </a:lnTo>
                <a:lnTo>
                  <a:pt x="25" y="85"/>
                </a:lnTo>
                <a:lnTo>
                  <a:pt x="23" y="85"/>
                </a:lnTo>
                <a:lnTo>
                  <a:pt x="22" y="85"/>
                </a:lnTo>
                <a:lnTo>
                  <a:pt x="21" y="85"/>
                </a:lnTo>
                <a:lnTo>
                  <a:pt x="20" y="85"/>
                </a:lnTo>
                <a:lnTo>
                  <a:pt x="19" y="85"/>
                </a:lnTo>
                <a:lnTo>
                  <a:pt x="18" y="85"/>
                </a:lnTo>
                <a:lnTo>
                  <a:pt x="18" y="84"/>
                </a:lnTo>
                <a:lnTo>
                  <a:pt x="16" y="84"/>
                </a:lnTo>
                <a:lnTo>
                  <a:pt x="15" y="84"/>
                </a:lnTo>
                <a:lnTo>
                  <a:pt x="15" y="83"/>
                </a:lnTo>
                <a:lnTo>
                  <a:pt x="14" y="83"/>
                </a:lnTo>
                <a:lnTo>
                  <a:pt x="13" y="83"/>
                </a:lnTo>
                <a:lnTo>
                  <a:pt x="13" y="81"/>
                </a:lnTo>
                <a:lnTo>
                  <a:pt x="12" y="81"/>
                </a:lnTo>
                <a:lnTo>
                  <a:pt x="12" y="80"/>
                </a:lnTo>
                <a:lnTo>
                  <a:pt x="11" y="80"/>
                </a:lnTo>
                <a:lnTo>
                  <a:pt x="11" y="79"/>
                </a:lnTo>
                <a:lnTo>
                  <a:pt x="11" y="78"/>
                </a:lnTo>
                <a:lnTo>
                  <a:pt x="10" y="78"/>
                </a:lnTo>
                <a:lnTo>
                  <a:pt x="10" y="77"/>
                </a:lnTo>
                <a:lnTo>
                  <a:pt x="10" y="76"/>
                </a:lnTo>
                <a:lnTo>
                  <a:pt x="10" y="75"/>
                </a:lnTo>
                <a:lnTo>
                  <a:pt x="8" y="75"/>
                </a:lnTo>
                <a:lnTo>
                  <a:pt x="8" y="73"/>
                </a:lnTo>
                <a:lnTo>
                  <a:pt x="8" y="72"/>
                </a:lnTo>
                <a:lnTo>
                  <a:pt x="8" y="71"/>
                </a:lnTo>
                <a:lnTo>
                  <a:pt x="8" y="70"/>
                </a:lnTo>
                <a:lnTo>
                  <a:pt x="8" y="69"/>
                </a:lnTo>
                <a:lnTo>
                  <a:pt x="8" y="68"/>
                </a:lnTo>
                <a:lnTo>
                  <a:pt x="8" y="67"/>
                </a:lnTo>
                <a:lnTo>
                  <a:pt x="8" y="65"/>
                </a:lnTo>
                <a:lnTo>
                  <a:pt x="8" y="64"/>
                </a:lnTo>
                <a:lnTo>
                  <a:pt x="8" y="63"/>
                </a:lnTo>
                <a:lnTo>
                  <a:pt x="8" y="62"/>
                </a:lnTo>
                <a:lnTo>
                  <a:pt x="8" y="35"/>
                </a:lnTo>
                <a:lnTo>
                  <a:pt x="0" y="35"/>
                </a:lnTo>
                <a:lnTo>
                  <a:pt x="0" y="22"/>
                </a:lnTo>
                <a:lnTo>
                  <a:pt x="8" y="22"/>
                </a:lnTo>
                <a:lnTo>
                  <a:pt x="8" y="9"/>
                </a:lnTo>
                <a:lnTo>
                  <a:pt x="25" y="0"/>
                </a:lnTo>
                <a:lnTo>
                  <a:pt x="25" y="22"/>
                </a:lnTo>
                <a:lnTo>
                  <a:pt x="36" y="22"/>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79" name="Freeform 202"/>
          <p:cNvSpPr>
            <a:spLocks noEditPoints="1"/>
          </p:cNvSpPr>
          <p:nvPr/>
        </p:nvSpPr>
        <p:spPr bwMode="auto">
          <a:xfrm>
            <a:off x="1865313" y="5249863"/>
            <a:ext cx="90487" cy="101600"/>
          </a:xfrm>
          <a:custGeom>
            <a:avLst/>
            <a:gdLst>
              <a:gd name="T0" fmla="*/ 56 w 57"/>
              <a:gd name="T1" fmla="*/ 49 h 64"/>
              <a:gd name="T2" fmla="*/ 53 w 57"/>
              <a:gd name="T3" fmla="*/ 52 h 64"/>
              <a:gd name="T4" fmla="*/ 50 w 57"/>
              <a:gd name="T5" fmla="*/ 56 h 64"/>
              <a:gd name="T6" fmla="*/ 48 w 57"/>
              <a:gd name="T7" fmla="*/ 59 h 64"/>
              <a:gd name="T8" fmla="*/ 43 w 57"/>
              <a:gd name="T9" fmla="*/ 62 h 64"/>
              <a:gd name="T10" fmla="*/ 38 w 57"/>
              <a:gd name="T11" fmla="*/ 64 h 64"/>
              <a:gd name="T12" fmla="*/ 32 w 57"/>
              <a:gd name="T13" fmla="*/ 64 h 64"/>
              <a:gd name="T14" fmla="*/ 26 w 57"/>
              <a:gd name="T15" fmla="*/ 64 h 64"/>
              <a:gd name="T16" fmla="*/ 20 w 57"/>
              <a:gd name="T17" fmla="*/ 63 h 64"/>
              <a:gd name="T18" fmla="*/ 15 w 57"/>
              <a:gd name="T19" fmla="*/ 62 h 64"/>
              <a:gd name="T20" fmla="*/ 10 w 57"/>
              <a:gd name="T21" fmla="*/ 59 h 64"/>
              <a:gd name="T22" fmla="*/ 8 w 57"/>
              <a:gd name="T23" fmla="*/ 56 h 64"/>
              <a:gd name="T24" fmla="*/ 4 w 57"/>
              <a:gd name="T25" fmla="*/ 51 h 64"/>
              <a:gd name="T26" fmla="*/ 2 w 57"/>
              <a:gd name="T27" fmla="*/ 46 h 64"/>
              <a:gd name="T28" fmla="*/ 1 w 57"/>
              <a:gd name="T29" fmla="*/ 41 h 64"/>
              <a:gd name="T30" fmla="*/ 0 w 57"/>
              <a:gd name="T31" fmla="*/ 36 h 64"/>
              <a:gd name="T32" fmla="*/ 0 w 57"/>
              <a:gd name="T33" fmla="*/ 31 h 64"/>
              <a:gd name="T34" fmla="*/ 0 w 57"/>
              <a:gd name="T35" fmla="*/ 25 h 64"/>
              <a:gd name="T36" fmla="*/ 1 w 57"/>
              <a:gd name="T37" fmla="*/ 19 h 64"/>
              <a:gd name="T38" fmla="*/ 3 w 57"/>
              <a:gd name="T39" fmla="*/ 15 h 64"/>
              <a:gd name="T40" fmla="*/ 6 w 57"/>
              <a:gd name="T41" fmla="*/ 10 h 64"/>
              <a:gd name="T42" fmla="*/ 9 w 57"/>
              <a:gd name="T43" fmla="*/ 7 h 64"/>
              <a:gd name="T44" fmla="*/ 12 w 57"/>
              <a:gd name="T45" fmla="*/ 4 h 64"/>
              <a:gd name="T46" fmla="*/ 18 w 57"/>
              <a:gd name="T47" fmla="*/ 1 h 64"/>
              <a:gd name="T48" fmla="*/ 24 w 57"/>
              <a:gd name="T49" fmla="*/ 0 h 64"/>
              <a:gd name="T50" fmla="*/ 30 w 57"/>
              <a:gd name="T51" fmla="*/ 0 h 64"/>
              <a:gd name="T52" fmla="*/ 35 w 57"/>
              <a:gd name="T53" fmla="*/ 0 h 64"/>
              <a:gd name="T54" fmla="*/ 41 w 57"/>
              <a:gd name="T55" fmla="*/ 2 h 64"/>
              <a:gd name="T56" fmla="*/ 46 w 57"/>
              <a:gd name="T57" fmla="*/ 5 h 64"/>
              <a:gd name="T58" fmla="*/ 50 w 57"/>
              <a:gd name="T59" fmla="*/ 9 h 64"/>
              <a:gd name="T60" fmla="*/ 53 w 57"/>
              <a:gd name="T61" fmla="*/ 12 h 64"/>
              <a:gd name="T62" fmla="*/ 55 w 57"/>
              <a:gd name="T63" fmla="*/ 16 h 64"/>
              <a:gd name="T64" fmla="*/ 56 w 57"/>
              <a:gd name="T65" fmla="*/ 22 h 64"/>
              <a:gd name="T66" fmla="*/ 57 w 57"/>
              <a:gd name="T67" fmla="*/ 27 h 64"/>
              <a:gd name="T68" fmla="*/ 57 w 57"/>
              <a:gd name="T69" fmla="*/ 33 h 64"/>
              <a:gd name="T70" fmla="*/ 16 w 57"/>
              <a:gd name="T71" fmla="*/ 38 h 64"/>
              <a:gd name="T72" fmla="*/ 17 w 57"/>
              <a:gd name="T73" fmla="*/ 42 h 64"/>
              <a:gd name="T74" fmla="*/ 19 w 57"/>
              <a:gd name="T75" fmla="*/ 46 h 64"/>
              <a:gd name="T76" fmla="*/ 22 w 57"/>
              <a:gd name="T77" fmla="*/ 49 h 64"/>
              <a:gd name="T78" fmla="*/ 26 w 57"/>
              <a:gd name="T79" fmla="*/ 51 h 64"/>
              <a:gd name="T80" fmla="*/ 31 w 57"/>
              <a:gd name="T81" fmla="*/ 52 h 64"/>
              <a:gd name="T82" fmla="*/ 35 w 57"/>
              <a:gd name="T83" fmla="*/ 51 h 64"/>
              <a:gd name="T84" fmla="*/ 38 w 57"/>
              <a:gd name="T85" fmla="*/ 48 h 64"/>
              <a:gd name="T86" fmla="*/ 40 w 57"/>
              <a:gd name="T87" fmla="*/ 44 h 64"/>
              <a:gd name="T88" fmla="*/ 41 w 57"/>
              <a:gd name="T89" fmla="*/ 23 h 64"/>
              <a:gd name="T90" fmla="*/ 39 w 57"/>
              <a:gd name="T91" fmla="*/ 18 h 64"/>
              <a:gd name="T92" fmla="*/ 37 w 57"/>
              <a:gd name="T93" fmla="*/ 15 h 64"/>
              <a:gd name="T94" fmla="*/ 33 w 57"/>
              <a:gd name="T95" fmla="*/ 12 h 64"/>
              <a:gd name="T96" fmla="*/ 27 w 57"/>
              <a:gd name="T97" fmla="*/ 12 h 64"/>
              <a:gd name="T98" fmla="*/ 23 w 57"/>
              <a:gd name="T99" fmla="*/ 15 h 64"/>
              <a:gd name="T100" fmla="*/ 19 w 57"/>
              <a:gd name="T101" fmla="*/ 17 h 64"/>
              <a:gd name="T102" fmla="*/ 17 w 57"/>
              <a:gd name="T103" fmla="*/ 20 h 64"/>
              <a:gd name="T104" fmla="*/ 17 w 57"/>
              <a:gd name="T105" fmla="*/ 26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
              <a:gd name="T160" fmla="*/ 0 h 64"/>
              <a:gd name="T161" fmla="*/ 57 w 57"/>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 h="64">
                <a:moveTo>
                  <a:pt x="40" y="43"/>
                </a:moveTo>
                <a:lnTo>
                  <a:pt x="56" y="46"/>
                </a:lnTo>
                <a:lnTo>
                  <a:pt x="56" y="47"/>
                </a:lnTo>
                <a:lnTo>
                  <a:pt x="56" y="48"/>
                </a:lnTo>
                <a:lnTo>
                  <a:pt x="56" y="49"/>
                </a:lnTo>
                <a:lnTo>
                  <a:pt x="55" y="49"/>
                </a:lnTo>
                <a:lnTo>
                  <a:pt x="55" y="50"/>
                </a:lnTo>
                <a:lnTo>
                  <a:pt x="54" y="51"/>
                </a:lnTo>
                <a:lnTo>
                  <a:pt x="54" y="52"/>
                </a:lnTo>
                <a:lnTo>
                  <a:pt x="53" y="52"/>
                </a:lnTo>
                <a:lnTo>
                  <a:pt x="53" y="54"/>
                </a:lnTo>
                <a:lnTo>
                  <a:pt x="53" y="55"/>
                </a:lnTo>
                <a:lnTo>
                  <a:pt x="51" y="55"/>
                </a:lnTo>
                <a:lnTo>
                  <a:pt x="51" y="56"/>
                </a:lnTo>
                <a:lnTo>
                  <a:pt x="50" y="56"/>
                </a:lnTo>
                <a:lnTo>
                  <a:pt x="50" y="57"/>
                </a:lnTo>
                <a:lnTo>
                  <a:pt x="49" y="57"/>
                </a:lnTo>
                <a:lnTo>
                  <a:pt x="49" y="58"/>
                </a:lnTo>
                <a:lnTo>
                  <a:pt x="48" y="58"/>
                </a:lnTo>
                <a:lnTo>
                  <a:pt x="48" y="59"/>
                </a:lnTo>
                <a:lnTo>
                  <a:pt x="47" y="59"/>
                </a:lnTo>
                <a:lnTo>
                  <a:pt x="46" y="59"/>
                </a:lnTo>
                <a:lnTo>
                  <a:pt x="46" y="60"/>
                </a:lnTo>
                <a:lnTo>
                  <a:pt x="45" y="60"/>
                </a:lnTo>
                <a:lnTo>
                  <a:pt x="43" y="62"/>
                </a:lnTo>
                <a:lnTo>
                  <a:pt x="42" y="62"/>
                </a:lnTo>
                <a:lnTo>
                  <a:pt x="41" y="63"/>
                </a:lnTo>
                <a:lnTo>
                  <a:pt x="40" y="63"/>
                </a:lnTo>
                <a:lnTo>
                  <a:pt x="39" y="63"/>
                </a:lnTo>
                <a:lnTo>
                  <a:pt x="38" y="64"/>
                </a:lnTo>
                <a:lnTo>
                  <a:pt x="37" y="64"/>
                </a:lnTo>
                <a:lnTo>
                  <a:pt x="35" y="64"/>
                </a:lnTo>
                <a:lnTo>
                  <a:pt x="34" y="64"/>
                </a:lnTo>
                <a:lnTo>
                  <a:pt x="33" y="64"/>
                </a:lnTo>
                <a:lnTo>
                  <a:pt x="32" y="64"/>
                </a:lnTo>
                <a:lnTo>
                  <a:pt x="31" y="64"/>
                </a:lnTo>
                <a:lnTo>
                  <a:pt x="30" y="64"/>
                </a:lnTo>
                <a:lnTo>
                  <a:pt x="29" y="64"/>
                </a:lnTo>
                <a:lnTo>
                  <a:pt x="27" y="64"/>
                </a:lnTo>
                <a:lnTo>
                  <a:pt x="26" y="64"/>
                </a:lnTo>
                <a:lnTo>
                  <a:pt x="25" y="64"/>
                </a:lnTo>
                <a:lnTo>
                  <a:pt x="24" y="64"/>
                </a:lnTo>
                <a:lnTo>
                  <a:pt x="23" y="64"/>
                </a:lnTo>
                <a:lnTo>
                  <a:pt x="22" y="64"/>
                </a:lnTo>
                <a:lnTo>
                  <a:pt x="20" y="63"/>
                </a:lnTo>
                <a:lnTo>
                  <a:pt x="19" y="63"/>
                </a:lnTo>
                <a:lnTo>
                  <a:pt x="18" y="63"/>
                </a:lnTo>
                <a:lnTo>
                  <a:pt x="17" y="63"/>
                </a:lnTo>
                <a:lnTo>
                  <a:pt x="16" y="62"/>
                </a:lnTo>
                <a:lnTo>
                  <a:pt x="15" y="62"/>
                </a:lnTo>
                <a:lnTo>
                  <a:pt x="14" y="60"/>
                </a:lnTo>
                <a:lnTo>
                  <a:pt x="12" y="60"/>
                </a:lnTo>
                <a:lnTo>
                  <a:pt x="12" y="59"/>
                </a:lnTo>
                <a:lnTo>
                  <a:pt x="11" y="59"/>
                </a:lnTo>
                <a:lnTo>
                  <a:pt x="10" y="59"/>
                </a:lnTo>
                <a:lnTo>
                  <a:pt x="10" y="58"/>
                </a:lnTo>
                <a:lnTo>
                  <a:pt x="9" y="58"/>
                </a:lnTo>
                <a:lnTo>
                  <a:pt x="9" y="57"/>
                </a:lnTo>
                <a:lnTo>
                  <a:pt x="8" y="57"/>
                </a:lnTo>
                <a:lnTo>
                  <a:pt x="8" y="56"/>
                </a:lnTo>
                <a:lnTo>
                  <a:pt x="7" y="56"/>
                </a:lnTo>
                <a:lnTo>
                  <a:pt x="7" y="55"/>
                </a:lnTo>
                <a:lnTo>
                  <a:pt x="6" y="54"/>
                </a:lnTo>
                <a:lnTo>
                  <a:pt x="4" y="52"/>
                </a:lnTo>
                <a:lnTo>
                  <a:pt x="4" y="51"/>
                </a:lnTo>
                <a:lnTo>
                  <a:pt x="3" y="50"/>
                </a:lnTo>
                <a:lnTo>
                  <a:pt x="3" y="49"/>
                </a:lnTo>
                <a:lnTo>
                  <a:pt x="2" y="48"/>
                </a:lnTo>
                <a:lnTo>
                  <a:pt x="2" y="47"/>
                </a:lnTo>
                <a:lnTo>
                  <a:pt x="2" y="46"/>
                </a:lnTo>
                <a:lnTo>
                  <a:pt x="1" y="46"/>
                </a:lnTo>
                <a:lnTo>
                  <a:pt x="1" y="44"/>
                </a:lnTo>
                <a:lnTo>
                  <a:pt x="1" y="43"/>
                </a:lnTo>
                <a:lnTo>
                  <a:pt x="1" y="42"/>
                </a:lnTo>
                <a:lnTo>
                  <a:pt x="1" y="41"/>
                </a:lnTo>
                <a:lnTo>
                  <a:pt x="0" y="41"/>
                </a:lnTo>
                <a:lnTo>
                  <a:pt x="0" y="40"/>
                </a:lnTo>
                <a:lnTo>
                  <a:pt x="0" y="39"/>
                </a:lnTo>
                <a:lnTo>
                  <a:pt x="0" y="38"/>
                </a:lnTo>
                <a:lnTo>
                  <a:pt x="0" y="36"/>
                </a:lnTo>
                <a:lnTo>
                  <a:pt x="0" y="35"/>
                </a:lnTo>
                <a:lnTo>
                  <a:pt x="0" y="34"/>
                </a:lnTo>
                <a:lnTo>
                  <a:pt x="0" y="33"/>
                </a:lnTo>
                <a:lnTo>
                  <a:pt x="0" y="32"/>
                </a:lnTo>
                <a:lnTo>
                  <a:pt x="0" y="31"/>
                </a:lnTo>
                <a:lnTo>
                  <a:pt x="0" y="30"/>
                </a:lnTo>
                <a:lnTo>
                  <a:pt x="0" y="28"/>
                </a:lnTo>
                <a:lnTo>
                  <a:pt x="0" y="27"/>
                </a:lnTo>
                <a:lnTo>
                  <a:pt x="0" y="26"/>
                </a:lnTo>
                <a:lnTo>
                  <a:pt x="0" y="25"/>
                </a:lnTo>
                <a:lnTo>
                  <a:pt x="0" y="24"/>
                </a:lnTo>
                <a:lnTo>
                  <a:pt x="1" y="23"/>
                </a:lnTo>
                <a:lnTo>
                  <a:pt x="1" y="22"/>
                </a:lnTo>
                <a:lnTo>
                  <a:pt x="1" y="20"/>
                </a:lnTo>
                <a:lnTo>
                  <a:pt x="1" y="19"/>
                </a:lnTo>
                <a:lnTo>
                  <a:pt x="2" y="19"/>
                </a:lnTo>
                <a:lnTo>
                  <a:pt x="2" y="18"/>
                </a:lnTo>
                <a:lnTo>
                  <a:pt x="2" y="17"/>
                </a:lnTo>
                <a:lnTo>
                  <a:pt x="3" y="16"/>
                </a:lnTo>
                <a:lnTo>
                  <a:pt x="3" y="15"/>
                </a:lnTo>
                <a:lnTo>
                  <a:pt x="3" y="14"/>
                </a:lnTo>
                <a:lnTo>
                  <a:pt x="4" y="14"/>
                </a:lnTo>
                <a:lnTo>
                  <a:pt x="4" y="12"/>
                </a:lnTo>
                <a:lnTo>
                  <a:pt x="6" y="11"/>
                </a:lnTo>
                <a:lnTo>
                  <a:pt x="6" y="10"/>
                </a:lnTo>
                <a:lnTo>
                  <a:pt x="7" y="10"/>
                </a:lnTo>
                <a:lnTo>
                  <a:pt x="7" y="9"/>
                </a:lnTo>
                <a:lnTo>
                  <a:pt x="8" y="8"/>
                </a:lnTo>
                <a:lnTo>
                  <a:pt x="9" y="8"/>
                </a:lnTo>
                <a:lnTo>
                  <a:pt x="9" y="7"/>
                </a:lnTo>
                <a:lnTo>
                  <a:pt x="10" y="7"/>
                </a:lnTo>
                <a:lnTo>
                  <a:pt x="10" y="5"/>
                </a:lnTo>
                <a:lnTo>
                  <a:pt x="11" y="5"/>
                </a:lnTo>
                <a:lnTo>
                  <a:pt x="11" y="4"/>
                </a:lnTo>
                <a:lnTo>
                  <a:pt x="12" y="4"/>
                </a:lnTo>
                <a:lnTo>
                  <a:pt x="14" y="3"/>
                </a:lnTo>
                <a:lnTo>
                  <a:pt x="15" y="3"/>
                </a:lnTo>
                <a:lnTo>
                  <a:pt x="16" y="2"/>
                </a:lnTo>
                <a:lnTo>
                  <a:pt x="17" y="2"/>
                </a:lnTo>
                <a:lnTo>
                  <a:pt x="18" y="1"/>
                </a:lnTo>
                <a:lnTo>
                  <a:pt x="19" y="1"/>
                </a:lnTo>
                <a:lnTo>
                  <a:pt x="20" y="1"/>
                </a:lnTo>
                <a:lnTo>
                  <a:pt x="22" y="0"/>
                </a:lnTo>
                <a:lnTo>
                  <a:pt x="23" y="0"/>
                </a:lnTo>
                <a:lnTo>
                  <a:pt x="24" y="0"/>
                </a:lnTo>
                <a:lnTo>
                  <a:pt x="25" y="0"/>
                </a:lnTo>
                <a:lnTo>
                  <a:pt x="26" y="0"/>
                </a:lnTo>
                <a:lnTo>
                  <a:pt x="27" y="0"/>
                </a:lnTo>
                <a:lnTo>
                  <a:pt x="29" y="0"/>
                </a:lnTo>
                <a:lnTo>
                  <a:pt x="30" y="0"/>
                </a:lnTo>
                <a:lnTo>
                  <a:pt x="31" y="0"/>
                </a:lnTo>
                <a:lnTo>
                  <a:pt x="32" y="0"/>
                </a:lnTo>
                <a:lnTo>
                  <a:pt x="33" y="0"/>
                </a:lnTo>
                <a:lnTo>
                  <a:pt x="34" y="0"/>
                </a:lnTo>
                <a:lnTo>
                  <a:pt x="35" y="0"/>
                </a:lnTo>
                <a:lnTo>
                  <a:pt x="37" y="1"/>
                </a:lnTo>
                <a:lnTo>
                  <a:pt x="38" y="1"/>
                </a:lnTo>
                <a:lnTo>
                  <a:pt x="39" y="1"/>
                </a:lnTo>
                <a:lnTo>
                  <a:pt x="40" y="2"/>
                </a:lnTo>
                <a:lnTo>
                  <a:pt x="41" y="2"/>
                </a:lnTo>
                <a:lnTo>
                  <a:pt x="42" y="3"/>
                </a:lnTo>
                <a:lnTo>
                  <a:pt x="43" y="3"/>
                </a:lnTo>
                <a:lnTo>
                  <a:pt x="45" y="4"/>
                </a:lnTo>
                <a:lnTo>
                  <a:pt x="46" y="4"/>
                </a:lnTo>
                <a:lnTo>
                  <a:pt x="46" y="5"/>
                </a:lnTo>
                <a:lnTo>
                  <a:pt x="47" y="5"/>
                </a:lnTo>
                <a:lnTo>
                  <a:pt x="47" y="7"/>
                </a:lnTo>
                <a:lnTo>
                  <a:pt x="48" y="7"/>
                </a:lnTo>
                <a:lnTo>
                  <a:pt x="49" y="8"/>
                </a:lnTo>
                <a:lnTo>
                  <a:pt x="50" y="9"/>
                </a:lnTo>
                <a:lnTo>
                  <a:pt x="50" y="10"/>
                </a:lnTo>
                <a:lnTo>
                  <a:pt x="51" y="10"/>
                </a:lnTo>
                <a:lnTo>
                  <a:pt x="51" y="11"/>
                </a:lnTo>
                <a:lnTo>
                  <a:pt x="53" y="11"/>
                </a:lnTo>
                <a:lnTo>
                  <a:pt x="53" y="12"/>
                </a:lnTo>
                <a:lnTo>
                  <a:pt x="53" y="14"/>
                </a:lnTo>
                <a:lnTo>
                  <a:pt x="54" y="14"/>
                </a:lnTo>
                <a:lnTo>
                  <a:pt x="54" y="15"/>
                </a:lnTo>
                <a:lnTo>
                  <a:pt x="54" y="16"/>
                </a:lnTo>
                <a:lnTo>
                  <a:pt x="55" y="16"/>
                </a:lnTo>
                <a:lnTo>
                  <a:pt x="55" y="17"/>
                </a:lnTo>
                <a:lnTo>
                  <a:pt x="55" y="18"/>
                </a:lnTo>
                <a:lnTo>
                  <a:pt x="56" y="19"/>
                </a:lnTo>
                <a:lnTo>
                  <a:pt x="56" y="20"/>
                </a:lnTo>
                <a:lnTo>
                  <a:pt x="56" y="22"/>
                </a:lnTo>
                <a:lnTo>
                  <a:pt x="56" y="23"/>
                </a:lnTo>
                <a:lnTo>
                  <a:pt x="56" y="24"/>
                </a:lnTo>
                <a:lnTo>
                  <a:pt x="57" y="25"/>
                </a:lnTo>
                <a:lnTo>
                  <a:pt x="57" y="26"/>
                </a:lnTo>
                <a:lnTo>
                  <a:pt x="57" y="27"/>
                </a:lnTo>
                <a:lnTo>
                  <a:pt x="57" y="28"/>
                </a:lnTo>
                <a:lnTo>
                  <a:pt x="57" y="30"/>
                </a:lnTo>
                <a:lnTo>
                  <a:pt x="57" y="31"/>
                </a:lnTo>
                <a:lnTo>
                  <a:pt x="57" y="32"/>
                </a:lnTo>
                <a:lnTo>
                  <a:pt x="57" y="33"/>
                </a:lnTo>
                <a:lnTo>
                  <a:pt x="57" y="34"/>
                </a:lnTo>
                <a:lnTo>
                  <a:pt x="57" y="35"/>
                </a:lnTo>
                <a:lnTo>
                  <a:pt x="57" y="36"/>
                </a:lnTo>
                <a:lnTo>
                  <a:pt x="16" y="36"/>
                </a:lnTo>
                <a:lnTo>
                  <a:pt x="16" y="38"/>
                </a:lnTo>
                <a:lnTo>
                  <a:pt x="16" y="39"/>
                </a:lnTo>
                <a:lnTo>
                  <a:pt x="17" y="39"/>
                </a:lnTo>
                <a:lnTo>
                  <a:pt x="17" y="40"/>
                </a:lnTo>
                <a:lnTo>
                  <a:pt x="17" y="41"/>
                </a:lnTo>
                <a:lnTo>
                  <a:pt x="17" y="42"/>
                </a:lnTo>
                <a:lnTo>
                  <a:pt x="17" y="43"/>
                </a:lnTo>
                <a:lnTo>
                  <a:pt x="18" y="43"/>
                </a:lnTo>
                <a:lnTo>
                  <a:pt x="18" y="44"/>
                </a:lnTo>
                <a:lnTo>
                  <a:pt x="18" y="46"/>
                </a:lnTo>
                <a:lnTo>
                  <a:pt x="19" y="46"/>
                </a:lnTo>
                <a:lnTo>
                  <a:pt x="19" y="47"/>
                </a:lnTo>
                <a:lnTo>
                  <a:pt x="19" y="48"/>
                </a:lnTo>
                <a:lnTo>
                  <a:pt x="20" y="48"/>
                </a:lnTo>
                <a:lnTo>
                  <a:pt x="20" y="49"/>
                </a:lnTo>
                <a:lnTo>
                  <a:pt x="22" y="49"/>
                </a:lnTo>
                <a:lnTo>
                  <a:pt x="23" y="50"/>
                </a:lnTo>
                <a:lnTo>
                  <a:pt x="24" y="50"/>
                </a:lnTo>
                <a:lnTo>
                  <a:pt x="24" y="51"/>
                </a:lnTo>
                <a:lnTo>
                  <a:pt x="25" y="51"/>
                </a:lnTo>
                <a:lnTo>
                  <a:pt x="26" y="51"/>
                </a:lnTo>
                <a:lnTo>
                  <a:pt x="27" y="51"/>
                </a:lnTo>
                <a:lnTo>
                  <a:pt x="27" y="52"/>
                </a:lnTo>
                <a:lnTo>
                  <a:pt x="29" y="52"/>
                </a:lnTo>
                <a:lnTo>
                  <a:pt x="30" y="52"/>
                </a:lnTo>
                <a:lnTo>
                  <a:pt x="31" y="52"/>
                </a:lnTo>
                <a:lnTo>
                  <a:pt x="32" y="52"/>
                </a:lnTo>
                <a:lnTo>
                  <a:pt x="32" y="51"/>
                </a:lnTo>
                <a:lnTo>
                  <a:pt x="33" y="51"/>
                </a:lnTo>
                <a:lnTo>
                  <a:pt x="34" y="51"/>
                </a:lnTo>
                <a:lnTo>
                  <a:pt x="35" y="51"/>
                </a:lnTo>
                <a:lnTo>
                  <a:pt x="35" y="50"/>
                </a:lnTo>
                <a:lnTo>
                  <a:pt x="37" y="50"/>
                </a:lnTo>
                <a:lnTo>
                  <a:pt x="37" y="49"/>
                </a:lnTo>
                <a:lnTo>
                  <a:pt x="38" y="49"/>
                </a:lnTo>
                <a:lnTo>
                  <a:pt x="38" y="48"/>
                </a:lnTo>
                <a:lnTo>
                  <a:pt x="39" y="48"/>
                </a:lnTo>
                <a:lnTo>
                  <a:pt x="39" y="47"/>
                </a:lnTo>
                <a:lnTo>
                  <a:pt x="39" y="46"/>
                </a:lnTo>
                <a:lnTo>
                  <a:pt x="40" y="46"/>
                </a:lnTo>
                <a:lnTo>
                  <a:pt x="40" y="44"/>
                </a:lnTo>
                <a:lnTo>
                  <a:pt x="40" y="43"/>
                </a:lnTo>
                <a:close/>
                <a:moveTo>
                  <a:pt x="41" y="26"/>
                </a:moveTo>
                <a:lnTo>
                  <a:pt x="41" y="25"/>
                </a:lnTo>
                <a:lnTo>
                  <a:pt x="41" y="24"/>
                </a:lnTo>
                <a:lnTo>
                  <a:pt x="41" y="23"/>
                </a:lnTo>
                <a:lnTo>
                  <a:pt x="41" y="22"/>
                </a:lnTo>
                <a:lnTo>
                  <a:pt x="40" y="22"/>
                </a:lnTo>
                <a:lnTo>
                  <a:pt x="40" y="20"/>
                </a:lnTo>
                <a:lnTo>
                  <a:pt x="40" y="19"/>
                </a:lnTo>
                <a:lnTo>
                  <a:pt x="39" y="18"/>
                </a:lnTo>
                <a:lnTo>
                  <a:pt x="39" y="17"/>
                </a:lnTo>
                <a:lnTo>
                  <a:pt x="38" y="17"/>
                </a:lnTo>
                <a:lnTo>
                  <a:pt x="38" y="16"/>
                </a:lnTo>
                <a:lnTo>
                  <a:pt x="37" y="16"/>
                </a:lnTo>
                <a:lnTo>
                  <a:pt x="37" y="15"/>
                </a:lnTo>
                <a:lnTo>
                  <a:pt x="35" y="15"/>
                </a:lnTo>
                <a:lnTo>
                  <a:pt x="35" y="14"/>
                </a:lnTo>
                <a:lnTo>
                  <a:pt x="34" y="14"/>
                </a:lnTo>
                <a:lnTo>
                  <a:pt x="33" y="14"/>
                </a:lnTo>
                <a:lnTo>
                  <a:pt x="33" y="12"/>
                </a:lnTo>
                <a:lnTo>
                  <a:pt x="32" y="12"/>
                </a:lnTo>
                <a:lnTo>
                  <a:pt x="31" y="12"/>
                </a:lnTo>
                <a:lnTo>
                  <a:pt x="30" y="12"/>
                </a:lnTo>
                <a:lnTo>
                  <a:pt x="29" y="12"/>
                </a:lnTo>
                <a:lnTo>
                  <a:pt x="27" y="12"/>
                </a:lnTo>
                <a:lnTo>
                  <a:pt x="26" y="12"/>
                </a:lnTo>
                <a:lnTo>
                  <a:pt x="25" y="12"/>
                </a:lnTo>
                <a:lnTo>
                  <a:pt x="24" y="14"/>
                </a:lnTo>
                <a:lnTo>
                  <a:pt x="23" y="14"/>
                </a:lnTo>
                <a:lnTo>
                  <a:pt x="23" y="15"/>
                </a:lnTo>
                <a:lnTo>
                  <a:pt x="22" y="15"/>
                </a:lnTo>
                <a:lnTo>
                  <a:pt x="20" y="15"/>
                </a:lnTo>
                <a:lnTo>
                  <a:pt x="20" y="16"/>
                </a:lnTo>
                <a:lnTo>
                  <a:pt x="19" y="16"/>
                </a:lnTo>
                <a:lnTo>
                  <a:pt x="19" y="17"/>
                </a:lnTo>
                <a:lnTo>
                  <a:pt x="19" y="18"/>
                </a:lnTo>
                <a:lnTo>
                  <a:pt x="18" y="18"/>
                </a:lnTo>
                <a:lnTo>
                  <a:pt x="18" y="19"/>
                </a:lnTo>
                <a:lnTo>
                  <a:pt x="18" y="20"/>
                </a:lnTo>
                <a:lnTo>
                  <a:pt x="17" y="20"/>
                </a:lnTo>
                <a:lnTo>
                  <a:pt x="17" y="22"/>
                </a:lnTo>
                <a:lnTo>
                  <a:pt x="17" y="23"/>
                </a:lnTo>
                <a:lnTo>
                  <a:pt x="17" y="24"/>
                </a:lnTo>
                <a:lnTo>
                  <a:pt x="17" y="25"/>
                </a:lnTo>
                <a:lnTo>
                  <a:pt x="17" y="26"/>
                </a:lnTo>
                <a:lnTo>
                  <a:pt x="41" y="26"/>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3580" name="Freeform 203"/>
          <p:cNvSpPr>
            <a:spLocks/>
          </p:cNvSpPr>
          <p:nvPr/>
        </p:nvSpPr>
        <p:spPr bwMode="auto">
          <a:xfrm>
            <a:off x="1976438" y="5249863"/>
            <a:ext cx="142875" cy="100012"/>
          </a:xfrm>
          <a:custGeom>
            <a:avLst/>
            <a:gdLst>
              <a:gd name="T0" fmla="*/ 16 w 90"/>
              <a:gd name="T1" fmla="*/ 8 h 63"/>
              <a:gd name="T2" fmla="*/ 19 w 90"/>
              <a:gd name="T3" fmla="*/ 5 h 63"/>
              <a:gd name="T4" fmla="*/ 23 w 90"/>
              <a:gd name="T5" fmla="*/ 3 h 63"/>
              <a:gd name="T6" fmla="*/ 26 w 90"/>
              <a:gd name="T7" fmla="*/ 1 h 63"/>
              <a:gd name="T8" fmla="*/ 30 w 90"/>
              <a:gd name="T9" fmla="*/ 0 h 63"/>
              <a:gd name="T10" fmla="*/ 34 w 90"/>
              <a:gd name="T11" fmla="*/ 0 h 63"/>
              <a:gd name="T12" fmla="*/ 39 w 90"/>
              <a:gd name="T13" fmla="*/ 0 h 63"/>
              <a:gd name="T14" fmla="*/ 42 w 90"/>
              <a:gd name="T15" fmla="*/ 1 h 63"/>
              <a:gd name="T16" fmla="*/ 46 w 90"/>
              <a:gd name="T17" fmla="*/ 2 h 63"/>
              <a:gd name="T18" fmla="*/ 48 w 90"/>
              <a:gd name="T19" fmla="*/ 4 h 63"/>
              <a:gd name="T20" fmla="*/ 50 w 90"/>
              <a:gd name="T21" fmla="*/ 7 h 63"/>
              <a:gd name="T22" fmla="*/ 52 w 90"/>
              <a:gd name="T23" fmla="*/ 9 h 63"/>
              <a:gd name="T24" fmla="*/ 55 w 90"/>
              <a:gd name="T25" fmla="*/ 7 h 63"/>
              <a:gd name="T26" fmla="*/ 57 w 90"/>
              <a:gd name="T27" fmla="*/ 4 h 63"/>
              <a:gd name="T28" fmla="*/ 60 w 90"/>
              <a:gd name="T29" fmla="*/ 2 h 63"/>
              <a:gd name="T30" fmla="*/ 64 w 90"/>
              <a:gd name="T31" fmla="*/ 1 h 63"/>
              <a:gd name="T32" fmla="*/ 67 w 90"/>
              <a:gd name="T33" fmla="*/ 0 h 63"/>
              <a:gd name="T34" fmla="*/ 72 w 90"/>
              <a:gd name="T35" fmla="*/ 0 h 63"/>
              <a:gd name="T36" fmla="*/ 77 w 90"/>
              <a:gd name="T37" fmla="*/ 0 h 63"/>
              <a:gd name="T38" fmla="*/ 80 w 90"/>
              <a:gd name="T39" fmla="*/ 1 h 63"/>
              <a:gd name="T40" fmla="*/ 82 w 90"/>
              <a:gd name="T41" fmla="*/ 3 h 63"/>
              <a:gd name="T42" fmla="*/ 86 w 90"/>
              <a:gd name="T43" fmla="*/ 5 h 63"/>
              <a:gd name="T44" fmla="*/ 88 w 90"/>
              <a:gd name="T45" fmla="*/ 9 h 63"/>
              <a:gd name="T46" fmla="*/ 89 w 90"/>
              <a:gd name="T47" fmla="*/ 12 h 63"/>
              <a:gd name="T48" fmla="*/ 90 w 90"/>
              <a:gd name="T49" fmla="*/ 16 h 63"/>
              <a:gd name="T50" fmla="*/ 90 w 90"/>
              <a:gd name="T51" fmla="*/ 20 h 63"/>
              <a:gd name="T52" fmla="*/ 90 w 90"/>
              <a:gd name="T53" fmla="*/ 63 h 63"/>
              <a:gd name="T54" fmla="*/ 74 w 90"/>
              <a:gd name="T55" fmla="*/ 25 h 63"/>
              <a:gd name="T56" fmla="*/ 74 w 90"/>
              <a:gd name="T57" fmla="*/ 20 h 63"/>
              <a:gd name="T58" fmla="*/ 73 w 90"/>
              <a:gd name="T59" fmla="*/ 16 h 63"/>
              <a:gd name="T60" fmla="*/ 71 w 90"/>
              <a:gd name="T61" fmla="*/ 14 h 63"/>
              <a:gd name="T62" fmla="*/ 67 w 90"/>
              <a:gd name="T63" fmla="*/ 12 h 63"/>
              <a:gd name="T64" fmla="*/ 63 w 90"/>
              <a:gd name="T65" fmla="*/ 12 h 63"/>
              <a:gd name="T66" fmla="*/ 59 w 90"/>
              <a:gd name="T67" fmla="*/ 14 h 63"/>
              <a:gd name="T68" fmla="*/ 57 w 90"/>
              <a:gd name="T69" fmla="*/ 16 h 63"/>
              <a:gd name="T70" fmla="*/ 56 w 90"/>
              <a:gd name="T71" fmla="*/ 19 h 63"/>
              <a:gd name="T72" fmla="*/ 55 w 90"/>
              <a:gd name="T73" fmla="*/ 23 h 63"/>
              <a:gd name="T74" fmla="*/ 54 w 90"/>
              <a:gd name="T75" fmla="*/ 26 h 63"/>
              <a:gd name="T76" fmla="*/ 54 w 90"/>
              <a:gd name="T77" fmla="*/ 31 h 63"/>
              <a:gd name="T78" fmla="*/ 38 w 90"/>
              <a:gd name="T79" fmla="*/ 63 h 63"/>
              <a:gd name="T80" fmla="*/ 38 w 90"/>
              <a:gd name="T81" fmla="*/ 26 h 63"/>
              <a:gd name="T82" fmla="*/ 36 w 90"/>
              <a:gd name="T83" fmla="*/ 23 h 63"/>
              <a:gd name="T84" fmla="*/ 36 w 90"/>
              <a:gd name="T85" fmla="*/ 18 h 63"/>
              <a:gd name="T86" fmla="*/ 35 w 90"/>
              <a:gd name="T87" fmla="*/ 15 h 63"/>
              <a:gd name="T88" fmla="*/ 33 w 90"/>
              <a:gd name="T89" fmla="*/ 12 h 63"/>
              <a:gd name="T90" fmla="*/ 28 w 90"/>
              <a:gd name="T91" fmla="*/ 12 h 63"/>
              <a:gd name="T92" fmla="*/ 24 w 90"/>
              <a:gd name="T93" fmla="*/ 12 h 63"/>
              <a:gd name="T94" fmla="*/ 22 w 90"/>
              <a:gd name="T95" fmla="*/ 15 h 63"/>
              <a:gd name="T96" fmla="*/ 19 w 90"/>
              <a:gd name="T97" fmla="*/ 17 h 63"/>
              <a:gd name="T98" fmla="*/ 17 w 90"/>
              <a:gd name="T99" fmla="*/ 19 h 63"/>
              <a:gd name="T100" fmla="*/ 17 w 90"/>
              <a:gd name="T101" fmla="*/ 24 h 63"/>
              <a:gd name="T102" fmla="*/ 16 w 90"/>
              <a:gd name="T103" fmla="*/ 27 h 63"/>
              <a:gd name="T104" fmla="*/ 16 w 90"/>
              <a:gd name="T105" fmla="*/ 32 h 63"/>
              <a:gd name="T106" fmla="*/ 0 w 90"/>
              <a:gd name="T107" fmla="*/ 1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63"/>
              <a:gd name="T164" fmla="*/ 90 w 90"/>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63">
                <a:moveTo>
                  <a:pt x="0" y="1"/>
                </a:moveTo>
                <a:lnTo>
                  <a:pt x="15" y="1"/>
                </a:lnTo>
                <a:lnTo>
                  <a:pt x="15" y="9"/>
                </a:lnTo>
                <a:lnTo>
                  <a:pt x="16" y="8"/>
                </a:lnTo>
                <a:lnTo>
                  <a:pt x="17" y="7"/>
                </a:lnTo>
                <a:lnTo>
                  <a:pt x="18" y="7"/>
                </a:lnTo>
                <a:lnTo>
                  <a:pt x="18" y="5"/>
                </a:lnTo>
                <a:lnTo>
                  <a:pt x="19" y="5"/>
                </a:lnTo>
                <a:lnTo>
                  <a:pt x="19" y="4"/>
                </a:lnTo>
                <a:lnTo>
                  <a:pt x="20" y="4"/>
                </a:lnTo>
                <a:lnTo>
                  <a:pt x="22" y="3"/>
                </a:lnTo>
                <a:lnTo>
                  <a:pt x="23" y="3"/>
                </a:lnTo>
                <a:lnTo>
                  <a:pt x="23" y="2"/>
                </a:lnTo>
                <a:lnTo>
                  <a:pt x="24" y="2"/>
                </a:lnTo>
                <a:lnTo>
                  <a:pt x="25" y="1"/>
                </a:lnTo>
                <a:lnTo>
                  <a:pt x="26" y="1"/>
                </a:lnTo>
                <a:lnTo>
                  <a:pt x="27" y="1"/>
                </a:lnTo>
                <a:lnTo>
                  <a:pt x="28" y="1"/>
                </a:lnTo>
                <a:lnTo>
                  <a:pt x="28" y="0"/>
                </a:lnTo>
                <a:lnTo>
                  <a:pt x="30" y="0"/>
                </a:lnTo>
                <a:lnTo>
                  <a:pt x="31" y="0"/>
                </a:lnTo>
                <a:lnTo>
                  <a:pt x="32" y="0"/>
                </a:lnTo>
                <a:lnTo>
                  <a:pt x="33" y="0"/>
                </a:lnTo>
                <a:lnTo>
                  <a:pt x="34" y="0"/>
                </a:lnTo>
                <a:lnTo>
                  <a:pt x="35" y="0"/>
                </a:lnTo>
                <a:lnTo>
                  <a:pt x="36" y="0"/>
                </a:lnTo>
                <a:lnTo>
                  <a:pt x="38" y="0"/>
                </a:lnTo>
                <a:lnTo>
                  <a:pt x="39" y="0"/>
                </a:lnTo>
                <a:lnTo>
                  <a:pt x="40" y="0"/>
                </a:lnTo>
                <a:lnTo>
                  <a:pt x="40" y="1"/>
                </a:lnTo>
                <a:lnTo>
                  <a:pt x="41" y="1"/>
                </a:lnTo>
                <a:lnTo>
                  <a:pt x="42" y="1"/>
                </a:lnTo>
                <a:lnTo>
                  <a:pt x="43" y="1"/>
                </a:lnTo>
                <a:lnTo>
                  <a:pt x="43" y="2"/>
                </a:lnTo>
                <a:lnTo>
                  <a:pt x="44" y="2"/>
                </a:lnTo>
                <a:lnTo>
                  <a:pt x="46" y="2"/>
                </a:lnTo>
                <a:lnTo>
                  <a:pt x="46" y="3"/>
                </a:lnTo>
                <a:lnTo>
                  <a:pt x="47" y="3"/>
                </a:lnTo>
                <a:lnTo>
                  <a:pt x="47" y="4"/>
                </a:lnTo>
                <a:lnTo>
                  <a:pt x="48" y="4"/>
                </a:lnTo>
                <a:lnTo>
                  <a:pt x="48" y="5"/>
                </a:lnTo>
                <a:lnTo>
                  <a:pt x="49" y="5"/>
                </a:lnTo>
                <a:lnTo>
                  <a:pt x="49" y="7"/>
                </a:lnTo>
                <a:lnTo>
                  <a:pt x="50" y="7"/>
                </a:lnTo>
                <a:lnTo>
                  <a:pt x="50" y="8"/>
                </a:lnTo>
                <a:lnTo>
                  <a:pt x="51" y="8"/>
                </a:lnTo>
                <a:lnTo>
                  <a:pt x="51" y="9"/>
                </a:lnTo>
                <a:lnTo>
                  <a:pt x="52" y="9"/>
                </a:lnTo>
                <a:lnTo>
                  <a:pt x="52" y="8"/>
                </a:lnTo>
                <a:lnTo>
                  <a:pt x="54" y="8"/>
                </a:lnTo>
                <a:lnTo>
                  <a:pt x="54" y="7"/>
                </a:lnTo>
                <a:lnTo>
                  <a:pt x="55" y="7"/>
                </a:lnTo>
                <a:lnTo>
                  <a:pt x="55" y="5"/>
                </a:lnTo>
                <a:lnTo>
                  <a:pt x="56" y="5"/>
                </a:lnTo>
                <a:lnTo>
                  <a:pt x="56" y="4"/>
                </a:lnTo>
                <a:lnTo>
                  <a:pt x="57" y="4"/>
                </a:lnTo>
                <a:lnTo>
                  <a:pt x="58" y="3"/>
                </a:lnTo>
                <a:lnTo>
                  <a:pt x="59" y="3"/>
                </a:lnTo>
                <a:lnTo>
                  <a:pt x="59" y="2"/>
                </a:lnTo>
                <a:lnTo>
                  <a:pt x="60" y="2"/>
                </a:lnTo>
                <a:lnTo>
                  <a:pt x="62" y="2"/>
                </a:lnTo>
                <a:lnTo>
                  <a:pt x="62" y="1"/>
                </a:lnTo>
                <a:lnTo>
                  <a:pt x="63" y="1"/>
                </a:lnTo>
                <a:lnTo>
                  <a:pt x="64" y="1"/>
                </a:lnTo>
                <a:lnTo>
                  <a:pt x="65" y="1"/>
                </a:lnTo>
                <a:lnTo>
                  <a:pt x="65" y="0"/>
                </a:lnTo>
                <a:lnTo>
                  <a:pt x="66" y="0"/>
                </a:lnTo>
                <a:lnTo>
                  <a:pt x="67" y="0"/>
                </a:lnTo>
                <a:lnTo>
                  <a:pt x="69" y="0"/>
                </a:lnTo>
                <a:lnTo>
                  <a:pt x="70" y="0"/>
                </a:lnTo>
                <a:lnTo>
                  <a:pt x="71" y="0"/>
                </a:lnTo>
                <a:lnTo>
                  <a:pt x="72" y="0"/>
                </a:lnTo>
                <a:lnTo>
                  <a:pt x="73" y="0"/>
                </a:lnTo>
                <a:lnTo>
                  <a:pt x="74" y="0"/>
                </a:lnTo>
                <a:lnTo>
                  <a:pt x="75" y="0"/>
                </a:lnTo>
                <a:lnTo>
                  <a:pt x="77" y="0"/>
                </a:lnTo>
                <a:lnTo>
                  <a:pt x="77" y="1"/>
                </a:lnTo>
                <a:lnTo>
                  <a:pt x="78" y="1"/>
                </a:lnTo>
                <a:lnTo>
                  <a:pt x="79" y="1"/>
                </a:lnTo>
                <a:lnTo>
                  <a:pt x="80" y="1"/>
                </a:lnTo>
                <a:lnTo>
                  <a:pt x="80" y="2"/>
                </a:lnTo>
                <a:lnTo>
                  <a:pt x="81" y="2"/>
                </a:lnTo>
                <a:lnTo>
                  <a:pt x="82" y="2"/>
                </a:lnTo>
                <a:lnTo>
                  <a:pt x="82" y="3"/>
                </a:lnTo>
                <a:lnTo>
                  <a:pt x="83" y="3"/>
                </a:lnTo>
                <a:lnTo>
                  <a:pt x="85" y="4"/>
                </a:lnTo>
                <a:lnTo>
                  <a:pt x="86" y="4"/>
                </a:lnTo>
                <a:lnTo>
                  <a:pt x="86" y="5"/>
                </a:lnTo>
                <a:lnTo>
                  <a:pt x="87" y="7"/>
                </a:lnTo>
                <a:lnTo>
                  <a:pt x="87" y="8"/>
                </a:lnTo>
                <a:lnTo>
                  <a:pt x="88" y="8"/>
                </a:lnTo>
                <a:lnTo>
                  <a:pt x="88" y="9"/>
                </a:lnTo>
                <a:lnTo>
                  <a:pt x="88" y="10"/>
                </a:lnTo>
                <a:lnTo>
                  <a:pt x="89" y="10"/>
                </a:lnTo>
                <a:lnTo>
                  <a:pt x="89" y="11"/>
                </a:lnTo>
                <a:lnTo>
                  <a:pt x="89" y="12"/>
                </a:lnTo>
                <a:lnTo>
                  <a:pt x="90" y="12"/>
                </a:lnTo>
                <a:lnTo>
                  <a:pt x="90" y="14"/>
                </a:lnTo>
                <a:lnTo>
                  <a:pt x="90" y="15"/>
                </a:lnTo>
                <a:lnTo>
                  <a:pt x="90" y="16"/>
                </a:lnTo>
                <a:lnTo>
                  <a:pt x="90" y="17"/>
                </a:lnTo>
                <a:lnTo>
                  <a:pt x="90" y="18"/>
                </a:lnTo>
                <a:lnTo>
                  <a:pt x="90" y="19"/>
                </a:lnTo>
                <a:lnTo>
                  <a:pt x="90" y="20"/>
                </a:lnTo>
                <a:lnTo>
                  <a:pt x="90" y="22"/>
                </a:lnTo>
                <a:lnTo>
                  <a:pt x="90" y="23"/>
                </a:lnTo>
                <a:lnTo>
                  <a:pt x="90" y="24"/>
                </a:lnTo>
                <a:lnTo>
                  <a:pt x="90" y="63"/>
                </a:lnTo>
                <a:lnTo>
                  <a:pt x="74" y="63"/>
                </a:lnTo>
                <a:lnTo>
                  <a:pt x="74" y="27"/>
                </a:lnTo>
                <a:lnTo>
                  <a:pt x="74" y="26"/>
                </a:lnTo>
                <a:lnTo>
                  <a:pt x="74" y="25"/>
                </a:lnTo>
                <a:lnTo>
                  <a:pt x="74" y="24"/>
                </a:lnTo>
                <a:lnTo>
                  <a:pt x="74" y="23"/>
                </a:lnTo>
                <a:lnTo>
                  <a:pt x="74" y="22"/>
                </a:lnTo>
                <a:lnTo>
                  <a:pt x="74" y="20"/>
                </a:lnTo>
                <a:lnTo>
                  <a:pt x="74" y="19"/>
                </a:lnTo>
                <a:lnTo>
                  <a:pt x="73" y="18"/>
                </a:lnTo>
                <a:lnTo>
                  <a:pt x="73" y="17"/>
                </a:lnTo>
                <a:lnTo>
                  <a:pt x="73" y="16"/>
                </a:lnTo>
                <a:lnTo>
                  <a:pt x="72" y="16"/>
                </a:lnTo>
                <a:lnTo>
                  <a:pt x="72" y="15"/>
                </a:lnTo>
                <a:lnTo>
                  <a:pt x="71" y="15"/>
                </a:lnTo>
                <a:lnTo>
                  <a:pt x="71" y="14"/>
                </a:lnTo>
                <a:lnTo>
                  <a:pt x="70" y="14"/>
                </a:lnTo>
                <a:lnTo>
                  <a:pt x="70" y="12"/>
                </a:lnTo>
                <a:lnTo>
                  <a:pt x="69" y="12"/>
                </a:lnTo>
                <a:lnTo>
                  <a:pt x="67" y="12"/>
                </a:lnTo>
                <a:lnTo>
                  <a:pt x="66" y="12"/>
                </a:lnTo>
                <a:lnTo>
                  <a:pt x="65" y="12"/>
                </a:lnTo>
                <a:lnTo>
                  <a:pt x="64" y="12"/>
                </a:lnTo>
                <a:lnTo>
                  <a:pt x="63" y="12"/>
                </a:lnTo>
                <a:lnTo>
                  <a:pt x="62" y="12"/>
                </a:lnTo>
                <a:lnTo>
                  <a:pt x="62" y="14"/>
                </a:lnTo>
                <a:lnTo>
                  <a:pt x="60" y="14"/>
                </a:lnTo>
                <a:lnTo>
                  <a:pt x="59" y="14"/>
                </a:lnTo>
                <a:lnTo>
                  <a:pt x="59" y="15"/>
                </a:lnTo>
                <a:lnTo>
                  <a:pt x="58" y="15"/>
                </a:lnTo>
                <a:lnTo>
                  <a:pt x="58" y="16"/>
                </a:lnTo>
                <a:lnTo>
                  <a:pt x="57" y="16"/>
                </a:lnTo>
                <a:lnTo>
                  <a:pt x="57" y="17"/>
                </a:lnTo>
                <a:lnTo>
                  <a:pt x="56" y="17"/>
                </a:lnTo>
                <a:lnTo>
                  <a:pt x="56" y="18"/>
                </a:lnTo>
                <a:lnTo>
                  <a:pt x="56" y="19"/>
                </a:lnTo>
                <a:lnTo>
                  <a:pt x="55" y="19"/>
                </a:lnTo>
                <a:lnTo>
                  <a:pt x="55" y="20"/>
                </a:lnTo>
                <a:lnTo>
                  <a:pt x="55" y="22"/>
                </a:lnTo>
                <a:lnTo>
                  <a:pt x="55" y="23"/>
                </a:lnTo>
                <a:lnTo>
                  <a:pt x="54" y="23"/>
                </a:lnTo>
                <a:lnTo>
                  <a:pt x="54" y="24"/>
                </a:lnTo>
                <a:lnTo>
                  <a:pt x="54" y="25"/>
                </a:lnTo>
                <a:lnTo>
                  <a:pt x="54" y="26"/>
                </a:lnTo>
                <a:lnTo>
                  <a:pt x="54" y="27"/>
                </a:lnTo>
                <a:lnTo>
                  <a:pt x="54" y="28"/>
                </a:lnTo>
                <a:lnTo>
                  <a:pt x="54" y="30"/>
                </a:lnTo>
                <a:lnTo>
                  <a:pt x="54" y="31"/>
                </a:lnTo>
                <a:lnTo>
                  <a:pt x="54" y="32"/>
                </a:lnTo>
                <a:lnTo>
                  <a:pt x="54" y="33"/>
                </a:lnTo>
                <a:lnTo>
                  <a:pt x="54" y="63"/>
                </a:lnTo>
                <a:lnTo>
                  <a:pt x="38" y="63"/>
                </a:lnTo>
                <a:lnTo>
                  <a:pt x="38" y="30"/>
                </a:lnTo>
                <a:lnTo>
                  <a:pt x="38" y="28"/>
                </a:lnTo>
                <a:lnTo>
                  <a:pt x="38" y="27"/>
                </a:lnTo>
                <a:lnTo>
                  <a:pt x="38" y="26"/>
                </a:lnTo>
                <a:lnTo>
                  <a:pt x="36" y="26"/>
                </a:lnTo>
                <a:lnTo>
                  <a:pt x="36" y="25"/>
                </a:lnTo>
                <a:lnTo>
                  <a:pt x="36" y="24"/>
                </a:lnTo>
                <a:lnTo>
                  <a:pt x="36" y="23"/>
                </a:lnTo>
                <a:lnTo>
                  <a:pt x="36" y="22"/>
                </a:lnTo>
                <a:lnTo>
                  <a:pt x="36" y="20"/>
                </a:lnTo>
                <a:lnTo>
                  <a:pt x="36" y="19"/>
                </a:lnTo>
                <a:lnTo>
                  <a:pt x="36" y="18"/>
                </a:lnTo>
                <a:lnTo>
                  <a:pt x="36" y="17"/>
                </a:lnTo>
                <a:lnTo>
                  <a:pt x="35" y="17"/>
                </a:lnTo>
                <a:lnTo>
                  <a:pt x="35" y="16"/>
                </a:lnTo>
                <a:lnTo>
                  <a:pt x="35" y="15"/>
                </a:lnTo>
                <a:lnTo>
                  <a:pt x="34" y="15"/>
                </a:lnTo>
                <a:lnTo>
                  <a:pt x="34" y="14"/>
                </a:lnTo>
                <a:lnTo>
                  <a:pt x="33" y="14"/>
                </a:lnTo>
                <a:lnTo>
                  <a:pt x="33" y="12"/>
                </a:lnTo>
                <a:lnTo>
                  <a:pt x="32" y="12"/>
                </a:lnTo>
                <a:lnTo>
                  <a:pt x="31" y="12"/>
                </a:lnTo>
                <a:lnTo>
                  <a:pt x="30" y="12"/>
                </a:lnTo>
                <a:lnTo>
                  <a:pt x="28" y="12"/>
                </a:lnTo>
                <a:lnTo>
                  <a:pt x="27" y="12"/>
                </a:lnTo>
                <a:lnTo>
                  <a:pt x="26" y="12"/>
                </a:lnTo>
                <a:lnTo>
                  <a:pt x="25" y="12"/>
                </a:lnTo>
                <a:lnTo>
                  <a:pt x="24" y="12"/>
                </a:lnTo>
                <a:lnTo>
                  <a:pt x="24" y="14"/>
                </a:lnTo>
                <a:lnTo>
                  <a:pt x="23" y="14"/>
                </a:lnTo>
                <a:lnTo>
                  <a:pt x="22" y="14"/>
                </a:lnTo>
                <a:lnTo>
                  <a:pt x="22" y="15"/>
                </a:lnTo>
                <a:lnTo>
                  <a:pt x="20" y="15"/>
                </a:lnTo>
                <a:lnTo>
                  <a:pt x="20" y="16"/>
                </a:lnTo>
                <a:lnTo>
                  <a:pt x="19" y="16"/>
                </a:lnTo>
                <a:lnTo>
                  <a:pt x="19" y="17"/>
                </a:lnTo>
                <a:lnTo>
                  <a:pt x="18" y="17"/>
                </a:lnTo>
                <a:lnTo>
                  <a:pt x="18" y="18"/>
                </a:lnTo>
                <a:lnTo>
                  <a:pt x="18" y="19"/>
                </a:lnTo>
                <a:lnTo>
                  <a:pt x="17" y="19"/>
                </a:lnTo>
                <a:lnTo>
                  <a:pt x="17" y="20"/>
                </a:lnTo>
                <a:lnTo>
                  <a:pt x="17" y="22"/>
                </a:lnTo>
                <a:lnTo>
                  <a:pt x="17" y="23"/>
                </a:lnTo>
                <a:lnTo>
                  <a:pt x="17" y="24"/>
                </a:lnTo>
                <a:lnTo>
                  <a:pt x="17" y="25"/>
                </a:lnTo>
                <a:lnTo>
                  <a:pt x="16" y="25"/>
                </a:lnTo>
                <a:lnTo>
                  <a:pt x="16" y="26"/>
                </a:lnTo>
                <a:lnTo>
                  <a:pt x="16" y="27"/>
                </a:lnTo>
                <a:lnTo>
                  <a:pt x="16" y="28"/>
                </a:lnTo>
                <a:lnTo>
                  <a:pt x="16" y="30"/>
                </a:lnTo>
                <a:lnTo>
                  <a:pt x="16" y="31"/>
                </a:lnTo>
                <a:lnTo>
                  <a:pt x="16" y="32"/>
                </a:lnTo>
                <a:lnTo>
                  <a:pt x="16" y="33"/>
                </a:lnTo>
                <a:lnTo>
                  <a:pt x="16" y="63"/>
                </a:lnTo>
                <a:lnTo>
                  <a:pt x="0" y="63"/>
                </a:lnTo>
                <a:lnTo>
                  <a:pt x="0" y="1"/>
                </a:lnTo>
                <a:close/>
              </a:path>
            </a:pathLst>
          </a:custGeom>
          <a:solidFill>
            <a:srgbClr val="00FFFF"/>
          </a:solidFill>
          <a:ln>
            <a:noFill/>
          </a:ln>
          <a:extLst/>
        </p:spPr>
        <p:txBody>
          <a:bodyPr/>
          <a:lstStyle/>
          <a:p>
            <a:pPr>
              <a:defRPr/>
            </a:pPr>
            <a:endParaRPr lang="en-US">
              <a:ln>
                <a:solidFill>
                  <a:schemeClr val="tx1"/>
                </a:solidFill>
              </a:ln>
              <a:solidFill>
                <a:srgbClr val="000000"/>
              </a:solidFill>
            </a:endParaRPr>
          </a:p>
        </p:txBody>
      </p:sp>
      <p:sp>
        <p:nvSpPr>
          <p:cNvPr id="57547" name="Freeform 204"/>
          <p:cNvSpPr>
            <a:spLocks noEditPoints="1"/>
          </p:cNvSpPr>
          <p:nvPr/>
        </p:nvSpPr>
        <p:spPr bwMode="auto">
          <a:xfrm>
            <a:off x="2144713" y="5249863"/>
            <a:ext cx="96837" cy="138112"/>
          </a:xfrm>
          <a:custGeom>
            <a:avLst/>
            <a:gdLst>
              <a:gd name="T0" fmla="*/ 2147483647 w 61"/>
              <a:gd name="T1" fmla="*/ 2147483647 h 87"/>
              <a:gd name="T2" fmla="*/ 2147483647 w 61"/>
              <a:gd name="T3" fmla="*/ 2147483647 h 87"/>
              <a:gd name="T4" fmla="*/ 2147483647 w 61"/>
              <a:gd name="T5" fmla="*/ 2147483647 h 87"/>
              <a:gd name="T6" fmla="*/ 2147483647 w 61"/>
              <a:gd name="T7" fmla="*/ 2147483647 h 87"/>
              <a:gd name="T8" fmla="*/ 2147483647 w 61"/>
              <a:gd name="T9" fmla="*/ 0 h 87"/>
              <a:gd name="T10" fmla="*/ 2147483647 w 61"/>
              <a:gd name="T11" fmla="*/ 0 h 87"/>
              <a:gd name="T12" fmla="*/ 2147483647 w 61"/>
              <a:gd name="T13" fmla="*/ 0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2147483647 w 61"/>
              <a:gd name="T31" fmla="*/ 2147483647 h 87"/>
              <a:gd name="T32" fmla="*/ 2147483647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2147483647 w 61"/>
              <a:gd name="T49" fmla="*/ 2147483647 h 87"/>
              <a:gd name="T50" fmla="*/ 2147483647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2147483647 w 61"/>
              <a:gd name="T73" fmla="*/ 2147483647 h 87"/>
              <a:gd name="T74" fmla="*/ 2147483647 w 61"/>
              <a:gd name="T75" fmla="*/ 2147483647 h 87"/>
              <a:gd name="T76" fmla="*/ 2147483647 w 61"/>
              <a:gd name="T77" fmla="*/ 2147483647 h 87"/>
              <a:gd name="T78" fmla="*/ 2147483647 w 61"/>
              <a:gd name="T79" fmla="*/ 2147483647 h 87"/>
              <a:gd name="T80" fmla="*/ 2147483647 w 61"/>
              <a:gd name="T81" fmla="*/ 2147483647 h 87"/>
              <a:gd name="T82" fmla="*/ 2147483647 w 61"/>
              <a:gd name="T83" fmla="*/ 2147483647 h 87"/>
              <a:gd name="T84" fmla="*/ 2147483647 w 61"/>
              <a:gd name="T85" fmla="*/ 2147483647 h 87"/>
              <a:gd name="T86" fmla="*/ 2147483647 w 61"/>
              <a:gd name="T87" fmla="*/ 2147483647 h 87"/>
              <a:gd name="T88" fmla="*/ 2147483647 w 61"/>
              <a:gd name="T89" fmla="*/ 2147483647 h 87"/>
              <a:gd name="T90" fmla="*/ 2147483647 w 61"/>
              <a:gd name="T91" fmla="*/ 2147483647 h 87"/>
              <a:gd name="T92" fmla="*/ 2147483647 w 61"/>
              <a:gd name="T93" fmla="*/ 2147483647 h 87"/>
              <a:gd name="T94" fmla="*/ 2147483647 w 61"/>
              <a:gd name="T95" fmla="*/ 2147483647 h 87"/>
              <a:gd name="T96" fmla="*/ 2147483647 w 61"/>
              <a:gd name="T97" fmla="*/ 2147483647 h 87"/>
              <a:gd name="T98" fmla="*/ 2147483647 w 61"/>
              <a:gd name="T99" fmla="*/ 2147483647 h 87"/>
              <a:gd name="T100" fmla="*/ 2147483647 w 61"/>
              <a:gd name="T101" fmla="*/ 2147483647 h 87"/>
              <a:gd name="T102" fmla="*/ 2147483647 w 61"/>
              <a:gd name="T103" fmla="*/ 2147483647 h 87"/>
              <a:gd name="T104" fmla="*/ 2147483647 w 61"/>
              <a:gd name="T105" fmla="*/ 2147483647 h 87"/>
              <a:gd name="T106" fmla="*/ 2147483647 w 61"/>
              <a:gd name="T107" fmla="*/ 2147483647 h 87"/>
              <a:gd name="T108" fmla="*/ 2147483647 w 61"/>
              <a:gd name="T109" fmla="*/ 2147483647 h 87"/>
              <a:gd name="T110" fmla="*/ 2147483647 w 61"/>
              <a:gd name="T111" fmla="*/ 2147483647 h 87"/>
              <a:gd name="T112" fmla="*/ 2147483647 w 61"/>
              <a:gd name="T113" fmla="*/ 2147483647 h 87"/>
              <a:gd name="T114" fmla="*/ 2147483647 w 61"/>
              <a:gd name="T115" fmla="*/ 2147483647 h 87"/>
              <a:gd name="T116" fmla="*/ 2147483647 w 61"/>
              <a:gd name="T117" fmla="*/ 2147483647 h 87"/>
              <a:gd name="T118" fmla="*/ 2147483647 w 61"/>
              <a:gd name="T119" fmla="*/ 2147483647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87"/>
              <a:gd name="T182" fmla="*/ 61 w 61"/>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87">
                <a:moveTo>
                  <a:pt x="0" y="1"/>
                </a:moveTo>
                <a:lnTo>
                  <a:pt x="16" y="1"/>
                </a:lnTo>
                <a:lnTo>
                  <a:pt x="16" y="10"/>
                </a:lnTo>
                <a:lnTo>
                  <a:pt x="16" y="9"/>
                </a:lnTo>
                <a:lnTo>
                  <a:pt x="18" y="9"/>
                </a:lnTo>
                <a:lnTo>
                  <a:pt x="18" y="8"/>
                </a:lnTo>
                <a:lnTo>
                  <a:pt x="19" y="7"/>
                </a:lnTo>
                <a:lnTo>
                  <a:pt x="20" y="5"/>
                </a:lnTo>
                <a:lnTo>
                  <a:pt x="21" y="4"/>
                </a:lnTo>
                <a:lnTo>
                  <a:pt x="22" y="4"/>
                </a:lnTo>
                <a:lnTo>
                  <a:pt x="22" y="3"/>
                </a:lnTo>
                <a:lnTo>
                  <a:pt x="23" y="3"/>
                </a:lnTo>
                <a:lnTo>
                  <a:pt x="24" y="2"/>
                </a:lnTo>
                <a:lnTo>
                  <a:pt x="26" y="2"/>
                </a:lnTo>
                <a:lnTo>
                  <a:pt x="27" y="1"/>
                </a:lnTo>
                <a:lnTo>
                  <a:pt x="28" y="1"/>
                </a:lnTo>
                <a:lnTo>
                  <a:pt x="29" y="1"/>
                </a:lnTo>
                <a:lnTo>
                  <a:pt x="29" y="0"/>
                </a:lnTo>
                <a:lnTo>
                  <a:pt x="30" y="0"/>
                </a:lnTo>
                <a:lnTo>
                  <a:pt x="31" y="0"/>
                </a:lnTo>
                <a:lnTo>
                  <a:pt x="32" y="0"/>
                </a:lnTo>
                <a:lnTo>
                  <a:pt x="34" y="0"/>
                </a:lnTo>
                <a:lnTo>
                  <a:pt x="35" y="0"/>
                </a:lnTo>
                <a:lnTo>
                  <a:pt x="36" y="0"/>
                </a:lnTo>
                <a:lnTo>
                  <a:pt x="37" y="0"/>
                </a:lnTo>
                <a:lnTo>
                  <a:pt x="38" y="0"/>
                </a:lnTo>
                <a:lnTo>
                  <a:pt x="39" y="0"/>
                </a:lnTo>
                <a:lnTo>
                  <a:pt x="40" y="0"/>
                </a:lnTo>
                <a:lnTo>
                  <a:pt x="42" y="1"/>
                </a:lnTo>
                <a:lnTo>
                  <a:pt x="43" y="1"/>
                </a:lnTo>
                <a:lnTo>
                  <a:pt x="44" y="1"/>
                </a:lnTo>
                <a:lnTo>
                  <a:pt x="45" y="1"/>
                </a:lnTo>
                <a:lnTo>
                  <a:pt x="45" y="2"/>
                </a:lnTo>
                <a:lnTo>
                  <a:pt x="46" y="2"/>
                </a:lnTo>
                <a:lnTo>
                  <a:pt x="47" y="2"/>
                </a:lnTo>
                <a:lnTo>
                  <a:pt x="47" y="3"/>
                </a:lnTo>
                <a:lnTo>
                  <a:pt x="48" y="3"/>
                </a:lnTo>
                <a:lnTo>
                  <a:pt x="48" y="4"/>
                </a:lnTo>
                <a:lnTo>
                  <a:pt x="50" y="4"/>
                </a:lnTo>
                <a:lnTo>
                  <a:pt x="51" y="5"/>
                </a:lnTo>
                <a:lnTo>
                  <a:pt x="52" y="5"/>
                </a:lnTo>
                <a:lnTo>
                  <a:pt x="52" y="7"/>
                </a:lnTo>
                <a:lnTo>
                  <a:pt x="53" y="7"/>
                </a:lnTo>
                <a:lnTo>
                  <a:pt x="53" y="8"/>
                </a:lnTo>
                <a:lnTo>
                  <a:pt x="54" y="9"/>
                </a:lnTo>
                <a:lnTo>
                  <a:pt x="55" y="10"/>
                </a:lnTo>
                <a:lnTo>
                  <a:pt x="55" y="11"/>
                </a:lnTo>
                <a:lnTo>
                  <a:pt x="56" y="11"/>
                </a:lnTo>
                <a:lnTo>
                  <a:pt x="56" y="12"/>
                </a:lnTo>
                <a:lnTo>
                  <a:pt x="58" y="14"/>
                </a:lnTo>
                <a:lnTo>
                  <a:pt x="58" y="15"/>
                </a:lnTo>
                <a:lnTo>
                  <a:pt x="58" y="16"/>
                </a:lnTo>
                <a:lnTo>
                  <a:pt x="59" y="16"/>
                </a:lnTo>
                <a:lnTo>
                  <a:pt x="59" y="17"/>
                </a:lnTo>
                <a:lnTo>
                  <a:pt x="59" y="18"/>
                </a:lnTo>
                <a:lnTo>
                  <a:pt x="59" y="19"/>
                </a:lnTo>
                <a:lnTo>
                  <a:pt x="60" y="19"/>
                </a:lnTo>
                <a:lnTo>
                  <a:pt x="60" y="20"/>
                </a:lnTo>
                <a:lnTo>
                  <a:pt x="60" y="22"/>
                </a:lnTo>
                <a:lnTo>
                  <a:pt x="60" y="23"/>
                </a:lnTo>
                <a:lnTo>
                  <a:pt x="60" y="24"/>
                </a:lnTo>
                <a:lnTo>
                  <a:pt x="61" y="25"/>
                </a:lnTo>
                <a:lnTo>
                  <a:pt x="61" y="26"/>
                </a:lnTo>
                <a:lnTo>
                  <a:pt x="61" y="27"/>
                </a:lnTo>
                <a:lnTo>
                  <a:pt x="61" y="28"/>
                </a:lnTo>
                <a:lnTo>
                  <a:pt x="61" y="30"/>
                </a:lnTo>
                <a:lnTo>
                  <a:pt x="61" y="31"/>
                </a:lnTo>
                <a:lnTo>
                  <a:pt x="61" y="32"/>
                </a:lnTo>
                <a:lnTo>
                  <a:pt x="61" y="33"/>
                </a:lnTo>
                <a:lnTo>
                  <a:pt x="61" y="34"/>
                </a:lnTo>
                <a:lnTo>
                  <a:pt x="61" y="35"/>
                </a:lnTo>
                <a:lnTo>
                  <a:pt x="61" y="36"/>
                </a:lnTo>
                <a:lnTo>
                  <a:pt x="61" y="38"/>
                </a:lnTo>
                <a:lnTo>
                  <a:pt x="60" y="39"/>
                </a:lnTo>
                <a:lnTo>
                  <a:pt x="60" y="40"/>
                </a:lnTo>
                <a:lnTo>
                  <a:pt x="60" y="41"/>
                </a:lnTo>
                <a:lnTo>
                  <a:pt x="60" y="42"/>
                </a:lnTo>
                <a:lnTo>
                  <a:pt x="60" y="43"/>
                </a:lnTo>
                <a:lnTo>
                  <a:pt x="59" y="44"/>
                </a:lnTo>
                <a:lnTo>
                  <a:pt x="59" y="46"/>
                </a:lnTo>
                <a:lnTo>
                  <a:pt x="59" y="47"/>
                </a:lnTo>
                <a:lnTo>
                  <a:pt x="59" y="48"/>
                </a:lnTo>
                <a:lnTo>
                  <a:pt x="58" y="48"/>
                </a:lnTo>
                <a:lnTo>
                  <a:pt x="58" y="49"/>
                </a:lnTo>
                <a:lnTo>
                  <a:pt x="58" y="50"/>
                </a:lnTo>
                <a:lnTo>
                  <a:pt x="56" y="50"/>
                </a:lnTo>
                <a:lnTo>
                  <a:pt x="56" y="51"/>
                </a:lnTo>
                <a:lnTo>
                  <a:pt x="56" y="52"/>
                </a:lnTo>
                <a:lnTo>
                  <a:pt x="55" y="52"/>
                </a:lnTo>
                <a:lnTo>
                  <a:pt x="55" y="54"/>
                </a:lnTo>
                <a:lnTo>
                  <a:pt x="54" y="54"/>
                </a:lnTo>
                <a:lnTo>
                  <a:pt x="54" y="55"/>
                </a:lnTo>
                <a:lnTo>
                  <a:pt x="53" y="56"/>
                </a:lnTo>
                <a:lnTo>
                  <a:pt x="52" y="57"/>
                </a:lnTo>
                <a:lnTo>
                  <a:pt x="52" y="58"/>
                </a:lnTo>
                <a:lnTo>
                  <a:pt x="51" y="58"/>
                </a:lnTo>
                <a:lnTo>
                  <a:pt x="50" y="59"/>
                </a:lnTo>
                <a:lnTo>
                  <a:pt x="48" y="59"/>
                </a:lnTo>
                <a:lnTo>
                  <a:pt x="48" y="60"/>
                </a:lnTo>
                <a:lnTo>
                  <a:pt x="47" y="60"/>
                </a:lnTo>
                <a:lnTo>
                  <a:pt x="46" y="62"/>
                </a:lnTo>
                <a:lnTo>
                  <a:pt x="45" y="62"/>
                </a:lnTo>
                <a:lnTo>
                  <a:pt x="44" y="63"/>
                </a:lnTo>
                <a:lnTo>
                  <a:pt x="43" y="63"/>
                </a:lnTo>
                <a:lnTo>
                  <a:pt x="42" y="63"/>
                </a:lnTo>
                <a:lnTo>
                  <a:pt x="42" y="64"/>
                </a:lnTo>
                <a:lnTo>
                  <a:pt x="40" y="64"/>
                </a:lnTo>
                <a:lnTo>
                  <a:pt x="39" y="64"/>
                </a:lnTo>
                <a:lnTo>
                  <a:pt x="38" y="64"/>
                </a:lnTo>
                <a:lnTo>
                  <a:pt x="37" y="64"/>
                </a:lnTo>
                <a:lnTo>
                  <a:pt x="36" y="64"/>
                </a:lnTo>
                <a:lnTo>
                  <a:pt x="35" y="64"/>
                </a:lnTo>
                <a:lnTo>
                  <a:pt x="34" y="64"/>
                </a:lnTo>
                <a:lnTo>
                  <a:pt x="32" y="64"/>
                </a:lnTo>
                <a:lnTo>
                  <a:pt x="31" y="64"/>
                </a:lnTo>
                <a:lnTo>
                  <a:pt x="30" y="64"/>
                </a:lnTo>
                <a:lnTo>
                  <a:pt x="29" y="64"/>
                </a:lnTo>
                <a:lnTo>
                  <a:pt x="28" y="63"/>
                </a:lnTo>
                <a:lnTo>
                  <a:pt x="27" y="63"/>
                </a:lnTo>
                <a:lnTo>
                  <a:pt x="26" y="63"/>
                </a:lnTo>
                <a:lnTo>
                  <a:pt x="26" y="62"/>
                </a:lnTo>
                <a:lnTo>
                  <a:pt x="24" y="62"/>
                </a:lnTo>
                <a:lnTo>
                  <a:pt x="23" y="62"/>
                </a:lnTo>
                <a:lnTo>
                  <a:pt x="23" y="60"/>
                </a:lnTo>
                <a:lnTo>
                  <a:pt x="22" y="60"/>
                </a:lnTo>
                <a:lnTo>
                  <a:pt x="22" y="59"/>
                </a:lnTo>
                <a:lnTo>
                  <a:pt x="21" y="59"/>
                </a:lnTo>
                <a:lnTo>
                  <a:pt x="20" y="58"/>
                </a:lnTo>
                <a:lnTo>
                  <a:pt x="19" y="57"/>
                </a:lnTo>
                <a:lnTo>
                  <a:pt x="18" y="56"/>
                </a:lnTo>
                <a:lnTo>
                  <a:pt x="16" y="55"/>
                </a:lnTo>
                <a:lnTo>
                  <a:pt x="16" y="87"/>
                </a:lnTo>
                <a:lnTo>
                  <a:pt x="0" y="87"/>
                </a:lnTo>
                <a:lnTo>
                  <a:pt x="0" y="1"/>
                </a:lnTo>
                <a:close/>
                <a:moveTo>
                  <a:pt x="16" y="31"/>
                </a:moveTo>
                <a:lnTo>
                  <a:pt x="16" y="32"/>
                </a:lnTo>
                <a:lnTo>
                  <a:pt x="16" y="33"/>
                </a:lnTo>
                <a:lnTo>
                  <a:pt x="16" y="34"/>
                </a:lnTo>
                <a:lnTo>
                  <a:pt x="18" y="35"/>
                </a:lnTo>
                <a:lnTo>
                  <a:pt x="18" y="36"/>
                </a:lnTo>
                <a:lnTo>
                  <a:pt x="18" y="38"/>
                </a:lnTo>
                <a:lnTo>
                  <a:pt x="18" y="39"/>
                </a:lnTo>
                <a:lnTo>
                  <a:pt x="18" y="40"/>
                </a:lnTo>
                <a:lnTo>
                  <a:pt x="18" y="41"/>
                </a:lnTo>
                <a:lnTo>
                  <a:pt x="19" y="41"/>
                </a:lnTo>
                <a:lnTo>
                  <a:pt x="19" y="42"/>
                </a:lnTo>
                <a:lnTo>
                  <a:pt x="19" y="43"/>
                </a:lnTo>
                <a:lnTo>
                  <a:pt x="20" y="44"/>
                </a:lnTo>
                <a:lnTo>
                  <a:pt x="20" y="46"/>
                </a:lnTo>
                <a:lnTo>
                  <a:pt x="21" y="46"/>
                </a:lnTo>
                <a:lnTo>
                  <a:pt x="21" y="47"/>
                </a:lnTo>
                <a:lnTo>
                  <a:pt x="22" y="47"/>
                </a:lnTo>
                <a:lnTo>
                  <a:pt x="22" y="48"/>
                </a:lnTo>
                <a:lnTo>
                  <a:pt x="23" y="48"/>
                </a:lnTo>
                <a:lnTo>
                  <a:pt x="23" y="49"/>
                </a:lnTo>
                <a:lnTo>
                  <a:pt x="24" y="49"/>
                </a:lnTo>
                <a:lnTo>
                  <a:pt x="24" y="50"/>
                </a:lnTo>
                <a:lnTo>
                  <a:pt x="26" y="50"/>
                </a:lnTo>
                <a:lnTo>
                  <a:pt x="27" y="50"/>
                </a:lnTo>
                <a:lnTo>
                  <a:pt x="28" y="51"/>
                </a:lnTo>
                <a:lnTo>
                  <a:pt x="29" y="51"/>
                </a:lnTo>
                <a:lnTo>
                  <a:pt x="30" y="51"/>
                </a:lnTo>
                <a:lnTo>
                  <a:pt x="31" y="51"/>
                </a:lnTo>
                <a:lnTo>
                  <a:pt x="32" y="51"/>
                </a:lnTo>
                <a:lnTo>
                  <a:pt x="34" y="51"/>
                </a:lnTo>
                <a:lnTo>
                  <a:pt x="35" y="51"/>
                </a:lnTo>
                <a:lnTo>
                  <a:pt x="35" y="50"/>
                </a:lnTo>
                <a:lnTo>
                  <a:pt x="36" y="50"/>
                </a:lnTo>
                <a:lnTo>
                  <a:pt x="37" y="50"/>
                </a:lnTo>
                <a:lnTo>
                  <a:pt x="37" y="49"/>
                </a:lnTo>
                <a:lnTo>
                  <a:pt x="38" y="49"/>
                </a:lnTo>
                <a:lnTo>
                  <a:pt x="39" y="49"/>
                </a:lnTo>
                <a:lnTo>
                  <a:pt x="39" y="48"/>
                </a:lnTo>
                <a:lnTo>
                  <a:pt x="40" y="47"/>
                </a:lnTo>
                <a:lnTo>
                  <a:pt x="40" y="46"/>
                </a:lnTo>
                <a:lnTo>
                  <a:pt x="42" y="46"/>
                </a:lnTo>
                <a:lnTo>
                  <a:pt x="42" y="44"/>
                </a:lnTo>
                <a:lnTo>
                  <a:pt x="43" y="43"/>
                </a:lnTo>
                <a:lnTo>
                  <a:pt x="43" y="42"/>
                </a:lnTo>
                <a:lnTo>
                  <a:pt x="43" y="41"/>
                </a:lnTo>
                <a:lnTo>
                  <a:pt x="44" y="41"/>
                </a:lnTo>
                <a:lnTo>
                  <a:pt x="44" y="40"/>
                </a:lnTo>
                <a:lnTo>
                  <a:pt x="44" y="39"/>
                </a:lnTo>
                <a:lnTo>
                  <a:pt x="44" y="38"/>
                </a:lnTo>
                <a:lnTo>
                  <a:pt x="44" y="36"/>
                </a:lnTo>
                <a:lnTo>
                  <a:pt x="44" y="35"/>
                </a:lnTo>
                <a:lnTo>
                  <a:pt x="44" y="34"/>
                </a:lnTo>
                <a:lnTo>
                  <a:pt x="44" y="33"/>
                </a:lnTo>
                <a:lnTo>
                  <a:pt x="44" y="32"/>
                </a:lnTo>
                <a:lnTo>
                  <a:pt x="44" y="31"/>
                </a:lnTo>
                <a:lnTo>
                  <a:pt x="44" y="30"/>
                </a:lnTo>
                <a:lnTo>
                  <a:pt x="44" y="28"/>
                </a:lnTo>
                <a:lnTo>
                  <a:pt x="44" y="27"/>
                </a:lnTo>
                <a:lnTo>
                  <a:pt x="44" y="26"/>
                </a:lnTo>
                <a:lnTo>
                  <a:pt x="44" y="25"/>
                </a:lnTo>
                <a:lnTo>
                  <a:pt x="44" y="24"/>
                </a:lnTo>
                <a:lnTo>
                  <a:pt x="44" y="23"/>
                </a:lnTo>
                <a:lnTo>
                  <a:pt x="43" y="23"/>
                </a:lnTo>
                <a:lnTo>
                  <a:pt x="43" y="22"/>
                </a:lnTo>
                <a:lnTo>
                  <a:pt x="43" y="20"/>
                </a:lnTo>
                <a:lnTo>
                  <a:pt x="42" y="20"/>
                </a:lnTo>
                <a:lnTo>
                  <a:pt x="42" y="19"/>
                </a:lnTo>
                <a:lnTo>
                  <a:pt x="42" y="18"/>
                </a:lnTo>
                <a:lnTo>
                  <a:pt x="40" y="18"/>
                </a:lnTo>
                <a:lnTo>
                  <a:pt x="40" y="17"/>
                </a:lnTo>
                <a:lnTo>
                  <a:pt x="39" y="17"/>
                </a:lnTo>
                <a:lnTo>
                  <a:pt x="39" y="16"/>
                </a:lnTo>
                <a:lnTo>
                  <a:pt x="38" y="16"/>
                </a:lnTo>
                <a:lnTo>
                  <a:pt x="38" y="15"/>
                </a:lnTo>
                <a:lnTo>
                  <a:pt x="37" y="15"/>
                </a:lnTo>
                <a:lnTo>
                  <a:pt x="37" y="14"/>
                </a:lnTo>
                <a:lnTo>
                  <a:pt x="36" y="14"/>
                </a:lnTo>
                <a:lnTo>
                  <a:pt x="35" y="14"/>
                </a:lnTo>
                <a:lnTo>
                  <a:pt x="34" y="14"/>
                </a:lnTo>
                <a:lnTo>
                  <a:pt x="34" y="12"/>
                </a:lnTo>
                <a:lnTo>
                  <a:pt x="32" y="12"/>
                </a:lnTo>
                <a:lnTo>
                  <a:pt x="31" y="12"/>
                </a:lnTo>
                <a:lnTo>
                  <a:pt x="30" y="12"/>
                </a:lnTo>
                <a:lnTo>
                  <a:pt x="29" y="12"/>
                </a:lnTo>
                <a:lnTo>
                  <a:pt x="28" y="12"/>
                </a:lnTo>
                <a:lnTo>
                  <a:pt x="27" y="14"/>
                </a:lnTo>
                <a:lnTo>
                  <a:pt x="26" y="14"/>
                </a:lnTo>
                <a:lnTo>
                  <a:pt x="24" y="14"/>
                </a:lnTo>
                <a:lnTo>
                  <a:pt x="24" y="15"/>
                </a:lnTo>
                <a:lnTo>
                  <a:pt x="23" y="15"/>
                </a:lnTo>
                <a:lnTo>
                  <a:pt x="22" y="16"/>
                </a:lnTo>
                <a:lnTo>
                  <a:pt x="21" y="16"/>
                </a:lnTo>
                <a:lnTo>
                  <a:pt x="21" y="17"/>
                </a:lnTo>
                <a:lnTo>
                  <a:pt x="20" y="18"/>
                </a:lnTo>
                <a:lnTo>
                  <a:pt x="20" y="19"/>
                </a:lnTo>
                <a:lnTo>
                  <a:pt x="19" y="19"/>
                </a:lnTo>
                <a:lnTo>
                  <a:pt x="19" y="20"/>
                </a:lnTo>
                <a:lnTo>
                  <a:pt x="19" y="22"/>
                </a:lnTo>
                <a:lnTo>
                  <a:pt x="18" y="22"/>
                </a:lnTo>
                <a:lnTo>
                  <a:pt x="18" y="23"/>
                </a:lnTo>
                <a:lnTo>
                  <a:pt x="18" y="24"/>
                </a:lnTo>
                <a:lnTo>
                  <a:pt x="18" y="25"/>
                </a:lnTo>
                <a:lnTo>
                  <a:pt x="18" y="26"/>
                </a:lnTo>
                <a:lnTo>
                  <a:pt x="18" y="27"/>
                </a:lnTo>
                <a:lnTo>
                  <a:pt x="16" y="27"/>
                </a:lnTo>
                <a:lnTo>
                  <a:pt x="16" y="28"/>
                </a:lnTo>
                <a:lnTo>
                  <a:pt x="16" y="30"/>
                </a:lnTo>
                <a:lnTo>
                  <a:pt x="16" y="3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48" name="Rectangle 205"/>
          <p:cNvSpPr>
            <a:spLocks noChangeArrowheads="1"/>
          </p:cNvSpPr>
          <p:nvPr/>
        </p:nvSpPr>
        <p:spPr bwMode="auto">
          <a:xfrm>
            <a:off x="2262188" y="5214938"/>
            <a:ext cx="26987" cy="1349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549" name="Freeform 206"/>
          <p:cNvSpPr>
            <a:spLocks noEditPoints="1"/>
          </p:cNvSpPr>
          <p:nvPr/>
        </p:nvSpPr>
        <p:spPr bwMode="auto">
          <a:xfrm>
            <a:off x="2306638" y="5249863"/>
            <a:ext cx="93662" cy="101600"/>
          </a:xfrm>
          <a:custGeom>
            <a:avLst/>
            <a:gdLst>
              <a:gd name="T0" fmla="*/ 2147483647 w 59"/>
              <a:gd name="T1" fmla="*/ 2147483647 h 64"/>
              <a:gd name="T2" fmla="*/ 2147483647 w 59"/>
              <a:gd name="T3" fmla="*/ 2147483647 h 64"/>
              <a:gd name="T4" fmla="*/ 2147483647 w 59"/>
              <a:gd name="T5" fmla="*/ 2147483647 h 64"/>
              <a:gd name="T6" fmla="*/ 2147483647 w 59"/>
              <a:gd name="T7" fmla="*/ 2147483647 h 64"/>
              <a:gd name="T8" fmla="*/ 2147483647 w 59"/>
              <a:gd name="T9" fmla="*/ 2147483647 h 64"/>
              <a:gd name="T10" fmla="*/ 2147483647 w 59"/>
              <a:gd name="T11" fmla="*/ 2147483647 h 64"/>
              <a:gd name="T12" fmla="*/ 2147483647 w 59"/>
              <a:gd name="T13" fmla="*/ 2147483647 h 64"/>
              <a:gd name="T14" fmla="*/ 2147483647 w 59"/>
              <a:gd name="T15" fmla="*/ 2147483647 h 64"/>
              <a:gd name="T16" fmla="*/ 2147483647 w 59"/>
              <a:gd name="T17" fmla="*/ 2147483647 h 64"/>
              <a:gd name="T18" fmla="*/ 2147483647 w 59"/>
              <a:gd name="T19" fmla="*/ 2147483647 h 64"/>
              <a:gd name="T20" fmla="*/ 2147483647 w 59"/>
              <a:gd name="T21" fmla="*/ 2147483647 h 64"/>
              <a:gd name="T22" fmla="*/ 2147483647 w 59"/>
              <a:gd name="T23" fmla="*/ 2147483647 h 64"/>
              <a:gd name="T24" fmla="*/ 2147483647 w 59"/>
              <a:gd name="T25" fmla="*/ 2147483647 h 64"/>
              <a:gd name="T26" fmla="*/ 2147483647 w 59"/>
              <a:gd name="T27" fmla="*/ 2147483647 h 64"/>
              <a:gd name="T28" fmla="*/ 2147483647 w 59"/>
              <a:gd name="T29" fmla="*/ 2147483647 h 64"/>
              <a:gd name="T30" fmla="*/ 0 w 59"/>
              <a:gd name="T31" fmla="*/ 2147483647 h 64"/>
              <a:gd name="T32" fmla="*/ 0 w 59"/>
              <a:gd name="T33" fmla="*/ 2147483647 h 64"/>
              <a:gd name="T34" fmla="*/ 2147483647 w 59"/>
              <a:gd name="T35" fmla="*/ 2147483647 h 64"/>
              <a:gd name="T36" fmla="*/ 2147483647 w 59"/>
              <a:gd name="T37" fmla="*/ 2147483647 h 64"/>
              <a:gd name="T38" fmla="*/ 2147483647 w 59"/>
              <a:gd name="T39" fmla="*/ 2147483647 h 64"/>
              <a:gd name="T40" fmla="*/ 2147483647 w 59"/>
              <a:gd name="T41" fmla="*/ 2147483647 h 64"/>
              <a:gd name="T42" fmla="*/ 2147483647 w 59"/>
              <a:gd name="T43" fmla="*/ 2147483647 h 64"/>
              <a:gd name="T44" fmla="*/ 2147483647 w 59"/>
              <a:gd name="T45" fmla="*/ 2147483647 h 64"/>
              <a:gd name="T46" fmla="*/ 2147483647 w 59"/>
              <a:gd name="T47" fmla="*/ 2147483647 h 64"/>
              <a:gd name="T48" fmla="*/ 2147483647 w 59"/>
              <a:gd name="T49" fmla="*/ 0 h 64"/>
              <a:gd name="T50" fmla="*/ 2147483647 w 59"/>
              <a:gd name="T51" fmla="*/ 0 h 64"/>
              <a:gd name="T52" fmla="*/ 2147483647 w 59"/>
              <a:gd name="T53" fmla="*/ 0 h 64"/>
              <a:gd name="T54" fmla="*/ 2147483647 w 59"/>
              <a:gd name="T55" fmla="*/ 2147483647 h 64"/>
              <a:gd name="T56" fmla="*/ 2147483647 w 59"/>
              <a:gd name="T57" fmla="*/ 2147483647 h 64"/>
              <a:gd name="T58" fmla="*/ 2147483647 w 59"/>
              <a:gd name="T59" fmla="*/ 2147483647 h 64"/>
              <a:gd name="T60" fmla="*/ 2147483647 w 59"/>
              <a:gd name="T61" fmla="*/ 2147483647 h 64"/>
              <a:gd name="T62" fmla="*/ 2147483647 w 59"/>
              <a:gd name="T63" fmla="*/ 2147483647 h 64"/>
              <a:gd name="T64" fmla="*/ 2147483647 w 59"/>
              <a:gd name="T65" fmla="*/ 2147483647 h 64"/>
              <a:gd name="T66" fmla="*/ 2147483647 w 59"/>
              <a:gd name="T67" fmla="*/ 2147483647 h 64"/>
              <a:gd name="T68" fmla="*/ 2147483647 w 59"/>
              <a:gd name="T69" fmla="*/ 2147483647 h 64"/>
              <a:gd name="T70" fmla="*/ 2147483647 w 59"/>
              <a:gd name="T71" fmla="*/ 2147483647 h 64"/>
              <a:gd name="T72" fmla="*/ 2147483647 w 59"/>
              <a:gd name="T73" fmla="*/ 2147483647 h 64"/>
              <a:gd name="T74" fmla="*/ 2147483647 w 59"/>
              <a:gd name="T75" fmla="*/ 2147483647 h 64"/>
              <a:gd name="T76" fmla="*/ 2147483647 w 59"/>
              <a:gd name="T77" fmla="*/ 2147483647 h 64"/>
              <a:gd name="T78" fmla="*/ 2147483647 w 59"/>
              <a:gd name="T79" fmla="*/ 2147483647 h 64"/>
              <a:gd name="T80" fmla="*/ 2147483647 w 59"/>
              <a:gd name="T81" fmla="*/ 2147483647 h 64"/>
              <a:gd name="T82" fmla="*/ 2147483647 w 59"/>
              <a:gd name="T83" fmla="*/ 2147483647 h 64"/>
              <a:gd name="T84" fmla="*/ 2147483647 w 59"/>
              <a:gd name="T85" fmla="*/ 2147483647 h 64"/>
              <a:gd name="T86" fmla="*/ 2147483647 w 59"/>
              <a:gd name="T87" fmla="*/ 2147483647 h 64"/>
              <a:gd name="T88" fmla="*/ 2147483647 w 59"/>
              <a:gd name="T89" fmla="*/ 2147483647 h 64"/>
              <a:gd name="T90" fmla="*/ 2147483647 w 59"/>
              <a:gd name="T91" fmla="*/ 2147483647 h 64"/>
              <a:gd name="T92" fmla="*/ 2147483647 w 59"/>
              <a:gd name="T93" fmla="*/ 2147483647 h 64"/>
              <a:gd name="T94" fmla="*/ 2147483647 w 59"/>
              <a:gd name="T95" fmla="*/ 2147483647 h 64"/>
              <a:gd name="T96" fmla="*/ 2147483647 w 59"/>
              <a:gd name="T97" fmla="*/ 2147483647 h 64"/>
              <a:gd name="T98" fmla="*/ 2147483647 w 59"/>
              <a:gd name="T99" fmla="*/ 2147483647 h 64"/>
              <a:gd name="T100" fmla="*/ 2147483647 w 59"/>
              <a:gd name="T101" fmla="*/ 2147483647 h 64"/>
              <a:gd name="T102" fmla="*/ 2147483647 w 59"/>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64"/>
              <a:gd name="T158" fmla="*/ 59 w 59"/>
              <a:gd name="T159" fmla="*/ 64 h 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64">
                <a:moveTo>
                  <a:pt x="42" y="43"/>
                </a:moveTo>
                <a:lnTo>
                  <a:pt x="58" y="46"/>
                </a:lnTo>
                <a:lnTo>
                  <a:pt x="58" y="47"/>
                </a:lnTo>
                <a:lnTo>
                  <a:pt x="56" y="47"/>
                </a:lnTo>
                <a:lnTo>
                  <a:pt x="56" y="48"/>
                </a:lnTo>
                <a:lnTo>
                  <a:pt x="56" y="49"/>
                </a:lnTo>
                <a:lnTo>
                  <a:pt x="55" y="50"/>
                </a:lnTo>
                <a:lnTo>
                  <a:pt x="55" y="51"/>
                </a:lnTo>
                <a:lnTo>
                  <a:pt x="54" y="52"/>
                </a:lnTo>
                <a:lnTo>
                  <a:pt x="54" y="54"/>
                </a:lnTo>
                <a:lnTo>
                  <a:pt x="53" y="54"/>
                </a:lnTo>
                <a:lnTo>
                  <a:pt x="53" y="55"/>
                </a:lnTo>
                <a:lnTo>
                  <a:pt x="52" y="55"/>
                </a:lnTo>
                <a:lnTo>
                  <a:pt x="52" y="56"/>
                </a:lnTo>
                <a:lnTo>
                  <a:pt x="51" y="57"/>
                </a:lnTo>
                <a:lnTo>
                  <a:pt x="50" y="58"/>
                </a:lnTo>
                <a:lnTo>
                  <a:pt x="48" y="58"/>
                </a:lnTo>
                <a:lnTo>
                  <a:pt x="48" y="59"/>
                </a:lnTo>
                <a:lnTo>
                  <a:pt x="47" y="59"/>
                </a:lnTo>
                <a:lnTo>
                  <a:pt x="46" y="60"/>
                </a:lnTo>
                <a:lnTo>
                  <a:pt x="45" y="60"/>
                </a:lnTo>
                <a:lnTo>
                  <a:pt x="45" y="62"/>
                </a:lnTo>
                <a:lnTo>
                  <a:pt x="44" y="62"/>
                </a:lnTo>
                <a:lnTo>
                  <a:pt x="43" y="62"/>
                </a:lnTo>
                <a:lnTo>
                  <a:pt x="43" y="63"/>
                </a:lnTo>
                <a:lnTo>
                  <a:pt x="42" y="63"/>
                </a:lnTo>
                <a:lnTo>
                  <a:pt x="40" y="63"/>
                </a:lnTo>
                <a:lnTo>
                  <a:pt x="39" y="63"/>
                </a:lnTo>
                <a:lnTo>
                  <a:pt x="38" y="64"/>
                </a:lnTo>
                <a:lnTo>
                  <a:pt x="37" y="64"/>
                </a:lnTo>
                <a:lnTo>
                  <a:pt x="36" y="64"/>
                </a:lnTo>
                <a:lnTo>
                  <a:pt x="35" y="64"/>
                </a:lnTo>
                <a:lnTo>
                  <a:pt x="34" y="64"/>
                </a:lnTo>
                <a:lnTo>
                  <a:pt x="32" y="64"/>
                </a:lnTo>
                <a:lnTo>
                  <a:pt x="31" y="64"/>
                </a:lnTo>
                <a:lnTo>
                  <a:pt x="30" y="64"/>
                </a:lnTo>
                <a:lnTo>
                  <a:pt x="29" y="64"/>
                </a:lnTo>
                <a:lnTo>
                  <a:pt x="28" y="64"/>
                </a:lnTo>
                <a:lnTo>
                  <a:pt x="27" y="64"/>
                </a:lnTo>
                <a:lnTo>
                  <a:pt x="26" y="64"/>
                </a:lnTo>
                <a:lnTo>
                  <a:pt x="24" y="64"/>
                </a:lnTo>
                <a:lnTo>
                  <a:pt x="23" y="64"/>
                </a:lnTo>
                <a:lnTo>
                  <a:pt x="22" y="64"/>
                </a:lnTo>
                <a:lnTo>
                  <a:pt x="21" y="63"/>
                </a:lnTo>
                <a:lnTo>
                  <a:pt x="20" y="63"/>
                </a:lnTo>
                <a:lnTo>
                  <a:pt x="19" y="63"/>
                </a:lnTo>
                <a:lnTo>
                  <a:pt x="18" y="63"/>
                </a:lnTo>
                <a:lnTo>
                  <a:pt x="18" y="62"/>
                </a:lnTo>
                <a:lnTo>
                  <a:pt x="16" y="62"/>
                </a:lnTo>
                <a:lnTo>
                  <a:pt x="15" y="62"/>
                </a:lnTo>
                <a:lnTo>
                  <a:pt x="15" y="60"/>
                </a:lnTo>
                <a:lnTo>
                  <a:pt x="14" y="60"/>
                </a:lnTo>
                <a:lnTo>
                  <a:pt x="13" y="59"/>
                </a:lnTo>
                <a:lnTo>
                  <a:pt x="12" y="59"/>
                </a:lnTo>
                <a:lnTo>
                  <a:pt x="11" y="58"/>
                </a:lnTo>
                <a:lnTo>
                  <a:pt x="9" y="57"/>
                </a:lnTo>
                <a:lnTo>
                  <a:pt x="8" y="56"/>
                </a:lnTo>
                <a:lnTo>
                  <a:pt x="7" y="55"/>
                </a:lnTo>
                <a:lnTo>
                  <a:pt x="6" y="54"/>
                </a:lnTo>
                <a:lnTo>
                  <a:pt x="6" y="52"/>
                </a:lnTo>
                <a:lnTo>
                  <a:pt x="5" y="52"/>
                </a:lnTo>
                <a:lnTo>
                  <a:pt x="5" y="51"/>
                </a:lnTo>
                <a:lnTo>
                  <a:pt x="5" y="50"/>
                </a:lnTo>
                <a:lnTo>
                  <a:pt x="4" y="50"/>
                </a:lnTo>
                <a:lnTo>
                  <a:pt x="4" y="49"/>
                </a:lnTo>
                <a:lnTo>
                  <a:pt x="4" y="48"/>
                </a:lnTo>
                <a:lnTo>
                  <a:pt x="3" y="48"/>
                </a:lnTo>
                <a:lnTo>
                  <a:pt x="3" y="47"/>
                </a:lnTo>
                <a:lnTo>
                  <a:pt x="3" y="46"/>
                </a:lnTo>
                <a:lnTo>
                  <a:pt x="3" y="44"/>
                </a:lnTo>
                <a:lnTo>
                  <a:pt x="1" y="44"/>
                </a:lnTo>
                <a:lnTo>
                  <a:pt x="1" y="43"/>
                </a:lnTo>
                <a:lnTo>
                  <a:pt x="1" y="42"/>
                </a:lnTo>
                <a:lnTo>
                  <a:pt x="1" y="41"/>
                </a:lnTo>
                <a:lnTo>
                  <a:pt x="1" y="40"/>
                </a:lnTo>
                <a:lnTo>
                  <a:pt x="0" y="40"/>
                </a:lnTo>
                <a:lnTo>
                  <a:pt x="0" y="39"/>
                </a:lnTo>
                <a:lnTo>
                  <a:pt x="0" y="38"/>
                </a:lnTo>
                <a:lnTo>
                  <a:pt x="0" y="36"/>
                </a:lnTo>
                <a:lnTo>
                  <a:pt x="0" y="35"/>
                </a:lnTo>
                <a:lnTo>
                  <a:pt x="0" y="34"/>
                </a:lnTo>
                <a:lnTo>
                  <a:pt x="0" y="33"/>
                </a:lnTo>
                <a:lnTo>
                  <a:pt x="0" y="32"/>
                </a:lnTo>
                <a:lnTo>
                  <a:pt x="0" y="31"/>
                </a:lnTo>
                <a:lnTo>
                  <a:pt x="0" y="30"/>
                </a:lnTo>
                <a:lnTo>
                  <a:pt x="0" y="28"/>
                </a:lnTo>
                <a:lnTo>
                  <a:pt x="0" y="27"/>
                </a:lnTo>
                <a:lnTo>
                  <a:pt x="0" y="26"/>
                </a:lnTo>
                <a:lnTo>
                  <a:pt x="1" y="25"/>
                </a:lnTo>
                <a:lnTo>
                  <a:pt x="1" y="24"/>
                </a:lnTo>
                <a:lnTo>
                  <a:pt x="1" y="23"/>
                </a:lnTo>
                <a:lnTo>
                  <a:pt x="1" y="22"/>
                </a:lnTo>
                <a:lnTo>
                  <a:pt x="1" y="20"/>
                </a:lnTo>
                <a:lnTo>
                  <a:pt x="3" y="19"/>
                </a:lnTo>
                <a:lnTo>
                  <a:pt x="3" y="18"/>
                </a:lnTo>
                <a:lnTo>
                  <a:pt x="3" y="17"/>
                </a:lnTo>
                <a:lnTo>
                  <a:pt x="4" y="17"/>
                </a:lnTo>
                <a:lnTo>
                  <a:pt x="4" y="16"/>
                </a:lnTo>
                <a:lnTo>
                  <a:pt x="4" y="15"/>
                </a:lnTo>
                <a:lnTo>
                  <a:pt x="5" y="14"/>
                </a:lnTo>
                <a:lnTo>
                  <a:pt x="5" y="12"/>
                </a:lnTo>
                <a:lnTo>
                  <a:pt x="6" y="12"/>
                </a:lnTo>
                <a:lnTo>
                  <a:pt x="6" y="11"/>
                </a:lnTo>
                <a:lnTo>
                  <a:pt x="6" y="10"/>
                </a:lnTo>
                <a:lnTo>
                  <a:pt x="7" y="10"/>
                </a:lnTo>
                <a:lnTo>
                  <a:pt x="7" y="9"/>
                </a:lnTo>
                <a:lnTo>
                  <a:pt x="8" y="9"/>
                </a:lnTo>
                <a:lnTo>
                  <a:pt x="8" y="8"/>
                </a:lnTo>
                <a:lnTo>
                  <a:pt x="9" y="8"/>
                </a:lnTo>
                <a:lnTo>
                  <a:pt x="9" y="7"/>
                </a:lnTo>
                <a:lnTo>
                  <a:pt x="11" y="7"/>
                </a:lnTo>
                <a:lnTo>
                  <a:pt x="11" y="5"/>
                </a:lnTo>
                <a:lnTo>
                  <a:pt x="12" y="5"/>
                </a:lnTo>
                <a:lnTo>
                  <a:pt x="12" y="4"/>
                </a:lnTo>
                <a:lnTo>
                  <a:pt x="13" y="4"/>
                </a:lnTo>
                <a:lnTo>
                  <a:pt x="14" y="3"/>
                </a:lnTo>
                <a:lnTo>
                  <a:pt x="15" y="3"/>
                </a:lnTo>
                <a:lnTo>
                  <a:pt x="16" y="2"/>
                </a:lnTo>
                <a:lnTo>
                  <a:pt x="18" y="2"/>
                </a:lnTo>
                <a:lnTo>
                  <a:pt x="19" y="2"/>
                </a:lnTo>
                <a:lnTo>
                  <a:pt x="19" y="1"/>
                </a:lnTo>
                <a:lnTo>
                  <a:pt x="20" y="1"/>
                </a:lnTo>
                <a:lnTo>
                  <a:pt x="21" y="1"/>
                </a:lnTo>
                <a:lnTo>
                  <a:pt x="22" y="1"/>
                </a:lnTo>
                <a:lnTo>
                  <a:pt x="22" y="0"/>
                </a:lnTo>
                <a:lnTo>
                  <a:pt x="23" y="0"/>
                </a:lnTo>
                <a:lnTo>
                  <a:pt x="24" y="0"/>
                </a:lnTo>
                <a:lnTo>
                  <a:pt x="26" y="0"/>
                </a:lnTo>
                <a:lnTo>
                  <a:pt x="27" y="0"/>
                </a:lnTo>
                <a:lnTo>
                  <a:pt x="28" y="0"/>
                </a:lnTo>
                <a:lnTo>
                  <a:pt x="29" y="0"/>
                </a:lnTo>
                <a:lnTo>
                  <a:pt x="30" y="0"/>
                </a:lnTo>
                <a:lnTo>
                  <a:pt x="31" y="0"/>
                </a:lnTo>
                <a:lnTo>
                  <a:pt x="32" y="0"/>
                </a:lnTo>
                <a:lnTo>
                  <a:pt x="34" y="0"/>
                </a:lnTo>
                <a:lnTo>
                  <a:pt x="35" y="0"/>
                </a:lnTo>
                <a:lnTo>
                  <a:pt x="36" y="0"/>
                </a:lnTo>
                <a:lnTo>
                  <a:pt x="37" y="1"/>
                </a:lnTo>
                <a:lnTo>
                  <a:pt x="38" y="1"/>
                </a:lnTo>
                <a:lnTo>
                  <a:pt x="39" y="1"/>
                </a:lnTo>
                <a:lnTo>
                  <a:pt x="40" y="2"/>
                </a:lnTo>
                <a:lnTo>
                  <a:pt x="42" y="2"/>
                </a:lnTo>
                <a:lnTo>
                  <a:pt x="43" y="2"/>
                </a:lnTo>
                <a:lnTo>
                  <a:pt x="43" y="3"/>
                </a:lnTo>
                <a:lnTo>
                  <a:pt x="44" y="3"/>
                </a:lnTo>
                <a:lnTo>
                  <a:pt x="45" y="4"/>
                </a:lnTo>
                <a:lnTo>
                  <a:pt x="46" y="4"/>
                </a:lnTo>
                <a:lnTo>
                  <a:pt x="47" y="5"/>
                </a:lnTo>
                <a:lnTo>
                  <a:pt x="48" y="7"/>
                </a:lnTo>
                <a:lnTo>
                  <a:pt x="50" y="7"/>
                </a:lnTo>
                <a:lnTo>
                  <a:pt x="50" y="8"/>
                </a:lnTo>
                <a:lnTo>
                  <a:pt x="51" y="9"/>
                </a:lnTo>
                <a:lnTo>
                  <a:pt x="52" y="10"/>
                </a:lnTo>
                <a:lnTo>
                  <a:pt x="53" y="11"/>
                </a:lnTo>
                <a:lnTo>
                  <a:pt x="53" y="12"/>
                </a:lnTo>
                <a:lnTo>
                  <a:pt x="54" y="14"/>
                </a:lnTo>
                <a:lnTo>
                  <a:pt x="54" y="15"/>
                </a:lnTo>
                <a:lnTo>
                  <a:pt x="55" y="16"/>
                </a:lnTo>
                <a:lnTo>
                  <a:pt x="55" y="17"/>
                </a:lnTo>
                <a:lnTo>
                  <a:pt x="55" y="18"/>
                </a:lnTo>
                <a:lnTo>
                  <a:pt x="56" y="18"/>
                </a:lnTo>
                <a:lnTo>
                  <a:pt x="56" y="19"/>
                </a:lnTo>
                <a:lnTo>
                  <a:pt x="56" y="20"/>
                </a:lnTo>
                <a:lnTo>
                  <a:pt x="56" y="22"/>
                </a:lnTo>
                <a:lnTo>
                  <a:pt x="58" y="23"/>
                </a:lnTo>
                <a:lnTo>
                  <a:pt x="58" y="24"/>
                </a:lnTo>
                <a:lnTo>
                  <a:pt x="58" y="25"/>
                </a:lnTo>
                <a:lnTo>
                  <a:pt x="58" y="26"/>
                </a:lnTo>
                <a:lnTo>
                  <a:pt x="58" y="27"/>
                </a:lnTo>
                <a:lnTo>
                  <a:pt x="58" y="28"/>
                </a:lnTo>
                <a:lnTo>
                  <a:pt x="58" y="30"/>
                </a:lnTo>
                <a:lnTo>
                  <a:pt x="58" y="31"/>
                </a:lnTo>
                <a:lnTo>
                  <a:pt x="59" y="32"/>
                </a:lnTo>
                <a:lnTo>
                  <a:pt x="59" y="33"/>
                </a:lnTo>
                <a:lnTo>
                  <a:pt x="59" y="34"/>
                </a:lnTo>
                <a:lnTo>
                  <a:pt x="59" y="35"/>
                </a:lnTo>
                <a:lnTo>
                  <a:pt x="59" y="36"/>
                </a:lnTo>
                <a:lnTo>
                  <a:pt x="18" y="36"/>
                </a:lnTo>
                <a:lnTo>
                  <a:pt x="18" y="38"/>
                </a:lnTo>
                <a:lnTo>
                  <a:pt x="18" y="39"/>
                </a:lnTo>
                <a:lnTo>
                  <a:pt x="18" y="40"/>
                </a:lnTo>
                <a:lnTo>
                  <a:pt x="18" y="41"/>
                </a:lnTo>
                <a:lnTo>
                  <a:pt x="18" y="42"/>
                </a:lnTo>
                <a:lnTo>
                  <a:pt x="19" y="43"/>
                </a:lnTo>
                <a:lnTo>
                  <a:pt x="19" y="44"/>
                </a:lnTo>
                <a:lnTo>
                  <a:pt x="19" y="46"/>
                </a:lnTo>
                <a:lnTo>
                  <a:pt x="20" y="46"/>
                </a:lnTo>
                <a:lnTo>
                  <a:pt x="20" y="47"/>
                </a:lnTo>
                <a:lnTo>
                  <a:pt x="21" y="47"/>
                </a:lnTo>
                <a:lnTo>
                  <a:pt x="21" y="48"/>
                </a:lnTo>
                <a:lnTo>
                  <a:pt x="22" y="49"/>
                </a:lnTo>
                <a:lnTo>
                  <a:pt x="23" y="49"/>
                </a:lnTo>
                <a:lnTo>
                  <a:pt x="23" y="50"/>
                </a:lnTo>
                <a:lnTo>
                  <a:pt x="24" y="50"/>
                </a:lnTo>
                <a:lnTo>
                  <a:pt x="24" y="51"/>
                </a:lnTo>
                <a:lnTo>
                  <a:pt x="26" y="51"/>
                </a:lnTo>
                <a:lnTo>
                  <a:pt x="27" y="51"/>
                </a:lnTo>
                <a:lnTo>
                  <a:pt x="28" y="51"/>
                </a:lnTo>
                <a:lnTo>
                  <a:pt x="29" y="52"/>
                </a:lnTo>
                <a:lnTo>
                  <a:pt x="30" y="52"/>
                </a:lnTo>
                <a:lnTo>
                  <a:pt x="31" y="52"/>
                </a:lnTo>
                <a:lnTo>
                  <a:pt x="32" y="52"/>
                </a:lnTo>
                <a:lnTo>
                  <a:pt x="32" y="51"/>
                </a:lnTo>
                <a:lnTo>
                  <a:pt x="34" y="51"/>
                </a:lnTo>
                <a:lnTo>
                  <a:pt x="35" y="51"/>
                </a:lnTo>
                <a:lnTo>
                  <a:pt x="36" y="51"/>
                </a:lnTo>
                <a:lnTo>
                  <a:pt x="36" y="50"/>
                </a:lnTo>
                <a:lnTo>
                  <a:pt x="37" y="50"/>
                </a:lnTo>
                <a:lnTo>
                  <a:pt x="37" y="49"/>
                </a:lnTo>
                <a:lnTo>
                  <a:pt x="38" y="49"/>
                </a:lnTo>
                <a:lnTo>
                  <a:pt x="38" y="48"/>
                </a:lnTo>
                <a:lnTo>
                  <a:pt x="39" y="48"/>
                </a:lnTo>
                <a:lnTo>
                  <a:pt x="39" y="47"/>
                </a:lnTo>
                <a:lnTo>
                  <a:pt x="40" y="47"/>
                </a:lnTo>
                <a:lnTo>
                  <a:pt x="40" y="46"/>
                </a:lnTo>
                <a:lnTo>
                  <a:pt x="40" y="44"/>
                </a:lnTo>
                <a:lnTo>
                  <a:pt x="40" y="43"/>
                </a:lnTo>
                <a:lnTo>
                  <a:pt x="42" y="43"/>
                </a:lnTo>
                <a:close/>
                <a:moveTo>
                  <a:pt x="42" y="26"/>
                </a:moveTo>
                <a:lnTo>
                  <a:pt x="42" y="25"/>
                </a:lnTo>
                <a:lnTo>
                  <a:pt x="42" y="24"/>
                </a:lnTo>
                <a:lnTo>
                  <a:pt x="42" y="23"/>
                </a:lnTo>
                <a:lnTo>
                  <a:pt x="42" y="22"/>
                </a:lnTo>
                <a:lnTo>
                  <a:pt x="42" y="20"/>
                </a:lnTo>
                <a:lnTo>
                  <a:pt x="40" y="20"/>
                </a:lnTo>
                <a:lnTo>
                  <a:pt x="40" y="19"/>
                </a:lnTo>
                <a:lnTo>
                  <a:pt x="40" y="18"/>
                </a:lnTo>
                <a:lnTo>
                  <a:pt x="39" y="18"/>
                </a:lnTo>
                <a:lnTo>
                  <a:pt x="39" y="17"/>
                </a:lnTo>
                <a:lnTo>
                  <a:pt x="39" y="16"/>
                </a:lnTo>
                <a:lnTo>
                  <a:pt x="38" y="16"/>
                </a:lnTo>
                <a:lnTo>
                  <a:pt x="38" y="15"/>
                </a:lnTo>
                <a:lnTo>
                  <a:pt x="37" y="15"/>
                </a:lnTo>
                <a:lnTo>
                  <a:pt x="36" y="14"/>
                </a:lnTo>
                <a:lnTo>
                  <a:pt x="35" y="14"/>
                </a:lnTo>
                <a:lnTo>
                  <a:pt x="34" y="12"/>
                </a:lnTo>
                <a:lnTo>
                  <a:pt x="32" y="12"/>
                </a:lnTo>
                <a:lnTo>
                  <a:pt x="31" y="12"/>
                </a:lnTo>
                <a:lnTo>
                  <a:pt x="30" y="12"/>
                </a:lnTo>
                <a:lnTo>
                  <a:pt x="29" y="12"/>
                </a:lnTo>
                <a:lnTo>
                  <a:pt x="28" y="12"/>
                </a:lnTo>
                <a:lnTo>
                  <a:pt x="27" y="12"/>
                </a:lnTo>
                <a:lnTo>
                  <a:pt x="26" y="12"/>
                </a:lnTo>
                <a:lnTo>
                  <a:pt x="26" y="14"/>
                </a:lnTo>
                <a:lnTo>
                  <a:pt x="24" y="14"/>
                </a:lnTo>
                <a:lnTo>
                  <a:pt x="23" y="14"/>
                </a:lnTo>
                <a:lnTo>
                  <a:pt x="23" y="15"/>
                </a:lnTo>
                <a:lnTo>
                  <a:pt x="22" y="15"/>
                </a:lnTo>
                <a:lnTo>
                  <a:pt x="22" y="16"/>
                </a:lnTo>
                <a:lnTo>
                  <a:pt x="21" y="16"/>
                </a:lnTo>
                <a:lnTo>
                  <a:pt x="21" y="17"/>
                </a:lnTo>
                <a:lnTo>
                  <a:pt x="20" y="17"/>
                </a:lnTo>
                <a:lnTo>
                  <a:pt x="20" y="18"/>
                </a:lnTo>
                <a:lnTo>
                  <a:pt x="19" y="19"/>
                </a:lnTo>
                <a:lnTo>
                  <a:pt x="19" y="20"/>
                </a:lnTo>
                <a:lnTo>
                  <a:pt x="19" y="22"/>
                </a:lnTo>
                <a:lnTo>
                  <a:pt x="18" y="22"/>
                </a:lnTo>
                <a:lnTo>
                  <a:pt x="18" y="23"/>
                </a:lnTo>
                <a:lnTo>
                  <a:pt x="18" y="24"/>
                </a:lnTo>
                <a:lnTo>
                  <a:pt x="18" y="25"/>
                </a:lnTo>
                <a:lnTo>
                  <a:pt x="18" y="26"/>
                </a:lnTo>
                <a:lnTo>
                  <a:pt x="42"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0" name="Freeform 207"/>
          <p:cNvSpPr>
            <a:spLocks/>
          </p:cNvSpPr>
          <p:nvPr/>
        </p:nvSpPr>
        <p:spPr bwMode="auto">
          <a:xfrm>
            <a:off x="2411413" y="5249863"/>
            <a:ext cx="92075" cy="10160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2147483647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2147483647 w 58"/>
              <a:gd name="T27" fmla="*/ 2147483647 h 64"/>
              <a:gd name="T28" fmla="*/ 2147483647 w 58"/>
              <a:gd name="T29" fmla="*/ 2147483647 h 64"/>
              <a:gd name="T30" fmla="*/ 2147483647 w 58"/>
              <a:gd name="T31" fmla="*/ 2147483647 h 64"/>
              <a:gd name="T32" fmla="*/ 2147483647 w 58"/>
              <a:gd name="T33" fmla="*/ 2147483647 h 64"/>
              <a:gd name="T34" fmla="*/ 2147483647 w 58"/>
              <a:gd name="T35" fmla="*/ 2147483647 h 64"/>
              <a:gd name="T36" fmla="*/ 2147483647 w 58"/>
              <a:gd name="T37" fmla="*/ 2147483647 h 64"/>
              <a:gd name="T38" fmla="*/ 2147483647 w 58"/>
              <a:gd name="T39" fmla="*/ 2147483647 h 64"/>
              <a:gd name="T40" fmla="*/ 2147483647 w 58"/>
              <a:gd name="T41" fmla="*/ 2147483647 h 64"/>
              <a:gd name="T42" fmla="*/ 2147483647 w 58"/>
              <a:gd name="T43" fmla="*/ 2147483647 h 64"/>
              <a:gd name="T44" fmla="*/ 2147483647 w 58"/>
              <a:gd name="T45" fmla="*/ 0 h 64"/>
              <a:gd name="T46" fmla="*/ 2147483647 w 58"/>
              <a:gd name="T47" fmla="*/ 0 h 64"/>
              <a:gd name="T48" fmla="*/ 2147483647 w 58"/>
              <a:gd name="T49" fmla="*/ 0 h 64"/>
              <a:gd name="T50" fmla="*/ 2147483647 w 58"/>
              <a:gd name="T51" fmla="*/ 2147483647 h 64"/>
              <a:gd name="T52" fmla="*/ 2147483647 w 58"/>
              <a:gd name="T53" fmla="*/ 2147483647 h 64"/>
              <a:gd name="T54" fmla="*/ 2147483647 w 58"/>
              <a:gd name="T55" fmla="*/ 2147483647 h 64"/>
              <a:gd name="T56" fmla="*/ 2147483647 w 58"/>
              <a:gd name="T57" fmla="*/ 2147483647 h 64"/>
              <a:gd name="T58" fmla="*/ 2147483647 w 58"/>
              <a:gd name="T59" fmla="*/ 2147483647 h 64"/>
              <a:gd name="T60" fmla="*/ 2147483647 w 58"/>
              <a:gd name="T61" fmla="*/ 2147483647 h 64"/>
              <a:gd name="T62" fmla="*/ 2147483647 w 58"/>
              <a:gd name="T63" fmla="*/ 2147483647 h 64"/>
              <a:gd name="T64" fmla="*/ 2147483647 w 58"/>
              <a:gd name="T65" fmla="*/ 2147483647 h 64"/>
              <a:gd name="T66" fmla="*/ 2147483647 w 58"/>
              <a:gd name="T67" fmla="*/ 2147483647 h 64"/>
              <a:gd name="T68" fmla="*/ 2147483647 w 58"/>
              <a:gd name="T69" fmla="*/ 2147483647 h 64"/>
              <a:gd name="T70" fmla="*/ 2147483647 w 58"/>
              <a:gd name="T71" fmla="*/ 2147483647 h 64"/>
              <a:gd name="T72" fmla="*/ 2147483647 w 58"/>
              <a:gd name="T73" fmla="*/ 2147483647 h 64"/>
              <a:gd name="T74" fmla="*/ 2147483647 w 58"/>
              <a:gd name="T75" fmla="*/ 2147483647 h 64"/>
              <a:gd name="T76" fmla="*/ 2147483647 w 58"/>
              <a:gd name="T77" fmla="*/ 2147483647 h 64"/>
              <a:gd name="T78" fmla="*/ 2147483647 w 58"/>
              <a:gd name="T79" fmla="*/ 2147483647 h 64"/>
              <a:gd name="T80" fmla="*/ 2147483647 w 58"/>
              <a:gd name="T81" fmla="*/ 2147483647 h 64"/>
              <a:gd name="T82" fmla="*/ 2147483647 w 58"/>
              <a:gd name="T83" fmla="*/ 2147483647 h 64"/>
              <a:gd name="T84" fmla="*/ 2147483647 w 58"/>
              <a:gd name="T85" fmla="*/ 2147483647 h 64"/>
              <a:gd name="T86" fmla="*/ 2147483647 w 58"/>
              <a:gd name="T87" fmla="*/ 2147483647 h 64"/>
              <a:gd name="T88" fmla="*/ 2147483647 w 58"/>
              <a:gd name="T89" fmla="*/ 2147483647 h 64"/>
              <a:gd name="T90" fmla="*/ 2147483647 w 58"/>
              <a:gd name="T91" fmla="*/ 2147483647 h 64"/>
              <a:gd name="T92" fmla="*/ 2147483647 w 58"/>
              <a:gd name="T93" fmla="*/ 2147483647 h 64"/>
              <a:gd name="T94" fmla="*/ 2147483647 w 58"/>
              <a:gd name="T95" fmla="*/ 2147483647 h 64"/>
              <a:gd name="T96" fmla="*/ 2147483647 w 58"/>
              <a:gd name="T97" fmla="*/ 2147483647 h 64"/>
              <a:gd name="T98" fmla="*/ 2147483647 w 58"/>
              <a:gd name="T99" fmla="*/ 2147483647 h 64"/>
              <a:gd name="T100" fmla="*/ 2147483647 w 58"/>
              <a:gd name="T101" fmla="*/ 2147483647 h 64"/>
              <a:gd name="T102" fmla="*/ 2147483647 w 58"/>
              <a:gd name="T103" fmla="*/ 2147483647 h 64"/>
              <a:gd name="T104" fmla="*/ 2147483647 w 58"/>
              <a:gd name="T105" fmla="*/ 2147483647 h 64"/>
              <a:gd name="T106" fmla="*/ 2147483647 w 58"/>
              <a:gd name="T107" fmla="*/ 2147483647 h 64"/>
              <a:gd name="T108" fmla="*/ 2147483647 w 58"/>
              <a:gd name="T109" fmla="*/ 2147483647 h 64"/>
              <a:gd name="T110" fmla="*/ 2147483647 w 58"/>
              <a:gd name="T111" fmla="*/ 2147483647 h 64"/>
              <a:gd name="T112" fmla="*/ 2147483647 w 58"/>
              <a:gd name="T113" fmla="*/ 2147483647 h 64"/>
              <a:gd name="T114" fmla="*/ 2147483647 w 58"/>
              <a:gd name="T115" fmla="*/ 2147483647 h 64"/>
              <a:gd name="T116" fmla="*/ 2147483647 w 58"/>
              <a:gd name="T117" fmla="*/ 2147483647 h 64"/>
              <a:gd name="T118" fmla="*/ 2147483647 w 58"/>
              <a:gd name="T119" fmla="*/ 2147483647 h 64"/>
              <a:gd name="T120" fmla="*/ 2147483647 w 58"/>
              <a:gd name="T121" fmla="*/ 2147483647 h 64"/>
              <a:gd name="T122" fmla="*/ 0 w 58"/>
              <a:gd name="T123" fmla="*/ 2147483647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64"/>
              <a:gd name="T188" fmla="*/ 58 w 58"/>
              <a:gd name="T189" fmla="*/ 64 h 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64">
                <a:moveTo>
                  <a:pt x="0" y="46"/>
                </a:moveTo>
                <a:lnTo>
                  <a:pt x="17" y="43"/>
                </a:lnTo>
                <a:lnTo>
                  <a:pt x="17" y="44"/>
                </a:lnTo>
                <a:lnTo>
                  <a:pt x="17" y="46"/>
                </a:lnTo>
                <a:lnTo>
                  <a:pt x="18" y="47"/>
                </a:lnTo>
                <a:lnTo>
                  <a:pt x="18" y="48"/>
                </a:lnTo>
                <a:lnTo>
                  <a:pt x="19" y="48"/>
                </a:lnTo>
                <a:lnTo>
                  <a:pt x="19" y="49"/>
                </a:lnTo>
                <a:lnTo>
                  <a:pt x="20" y="49"/>
                </a:lnTo>
                <a:lnTo>
                  <a:pt x="20" y="50"/>
                </a:lnTo>
                <a:lnTo>
                  <a:pt x="21" y="50"/>
                </a:lnTo>
                <a:lnTo>
                  <a:pt x="21" y="51"/>
                </a:lnTo>
                <a:lnTo>
                  <a:pt x="23" y="51"/>
                </a:lnTo>
                <a:lnTo>
                  <a:pt x="24" y="51"/>
                </a:lnTo>
                <a:lnTo>
                  <a:pt x="25" y="51"/>
                </a:lnTo>
                <a:lnTo>
                  <a:pt x="25" y="52"/>
                </a:lnTo>
                <a:lnTo>
                  <a:pt x="26" y="52"/>
                </a:lnTo>
                <a:lnTo>
                  <a:pt x="27" y="52"/>
                </a:lnTo>
                <a:lnTo>
                  <a:pt x="28" y="52"/>
                </a:lnTo>
                <a:lnTo>
                  <a:pt x="29" y="52"/>
                </a:lnTo>
                <a:lnTo>
                  <a:pt x="31" y="52"/>
                </a:lnTo>
                <a:lnTo>
                  <a:pt x="32" y="52"/>
                </a:lnTo>
                <a:lnTo>
                  <a:pt x="33" y="52"/>
                </a:lnTo>
                <a:lnTo>
                  <a:pt x="34" y="52"/>
                </a:lnTo>
                <a:lnTo>
                  <a:pt x="35" y="52"/>
                </a:lnTo>
                <a:lnTo>
                  <a:pt x="35" y="51"/>
                </a:lnTo>
                <a:lnTo>
                  <a:pt x="36" y="51"/>
                </a:lnTo>
                <a:lnTo>
                  <a:pt x="37" y="51"/>
                </a:lnTo>
                <a:lnTo>
                  <a:pt x="39" y="50"/>
                </a:lnTo>
                <a:lnTo>
                  <a:pt x="40" y="50"/>
                </a:lnTo>
                <a:lnTo>
                  <a:pt x="40" y="49"/>
                </a:lnTo>
                <a:lnTo>
                  <a:pt x="41" y="49"/>
                </a:lnTo>
                <a:lnTo>
                  <a:pt x="41" y="48"/>
                </a:lnTo>
                <a:lnTo>
                  <a:pt x="41" y="47"/>
                </a:lnTo>
                <a:lnTo>
                  <a:pt x="41" y="46"/>
                </a:lnTo>
                <a:lnTo>
                  <a:pt x="41" y="44"/>
                </a:lnTo>
                <a:lnTo>
                  <a:pt x="41" y="43"/>
                </a:lnTo>
                <a:lnTo>
                  <a:pt x="40" y="43"/>
                </a:lnTo>
                <a:lnTo>
                  <a:pt x="40" y="42"/>
                </a:lnTo>
                <a:lnTo>
                  <a:pt x="39" y="42"/>
                </a:lnTo>
                <a:lnTo>
                  <a:pt x="39" y="41"/>
                </a:lnTo>
                <a:lnTo>
                  <a:pt x="37" y="41"/>
                </a:lnTo>
                <a:lnTo>
                  <a:pt x="36" y="41"/>
                </a:lnTo>
                <a:lnTo>
                  <a:pt x="35" y="41"/>
                </a:lnTo>
                <a:lnTo>
                  <a:pt x="33" y="40"/>
                </a:lnTo>
                <a:lnTo>
                  <a:pt x="32" y="40"/>
                </a:lnTo>
                <a:lnTo>
                  <a:pt x="31" y="40"/>
                </a:lnTo>
                <a:lnTo>
                  <a:pt x="29" y="40"/>
                </a:lnTo>
                <a:lnTo>
                  <a:pt x="28" y="39"/>
                </a:lnTo>
                <a:lnTo>
                  <a:pt x="27" y="39"/>
                </a:lnTo>
                <a:lnTo>
                  <a:pt x="26" y="39"/>
                </a:lnTo>
                <a:lnTo>
                  <a:pt x="25" y="38"/>
                </a:lnTo>
                <a:lnTo>
                  <a:pt x="24" y="38"/>
                </a:lnTo>
                <a:lnTo>
                  <a:pt x="23" y="38"/>
                </a:lnTo>
                <a:lnTo>
                  <a:pt x="21" y="38"/>
                </a:lnTo>
                <a:lnTo>
                  <a:pt x="20" y="36"/>
                </a:lnTo>
                <a:lnTo>
                  <a:pt x="19" y="36"/>
                </a:lnTo>
                <a:lnTo>
                  <a:pt x="18" y="36"/>
                </a:lnTo>
                <a:lnTo>
                  <a:pt x="17" y="35"/>
                </a:lnTo>
                <a:lnTo>
                  <a:pt x="16" y="35"/>
                </a:lnTo>
                <a:lnTo>
                  <a:pt x="15" y="35"/>
                </a:lnTo>
                <a:lnTo>
                  <a:pt x="13" y="34"/>
                </a:lnTo>
                <a:lnTo>
                  <a:pt x="12" y="34"/>
                </a:lnTo>
                <a:lnTo>
                  <a:pt x="11" y="34"/>
                </a:lnTo>
                <a:lnTo>
                  <a:pt x="11" y="33"/>
                </a:lnTo>
                <a:lnTo>
                  <a:pt x="10" y="33"/>
                </a:lnTo>
                <a:lnTo>
                  <a:pt x="9" y="32"/>
                </a:lnTo>
                <a:lnTo>
                  <a:pt x="8" y="32"/>
                </a:lnTo>
                <a:lnTo>
                  <a:pt x="8" y="31"/>
                </a:lnTo>
                <a:lnTo>
                  <a:pt x="7" y="31"/>
                </a:lnTo>
                <a:lnTo>
                  <a:pt x="7" y="30"/>
                </a:lnTo>
                <a:lnTo>
                  <a:pt x="5" y="30"/>
                </a:lnTo>
                <a:lnTo>
                  <a:pt x="5" y="28"/>
                </a:lnTo>
                <a:lnTo>
                  <a:pt x="4" y="27"/>
                </a:lnTo>
                <a:lnTo>
                  <a:pt x="4" y="26"/>
                </a:lnTo>
                <a:lnTo>
                  <a:pt x="3" y="26"/>
                </a:lnTo>
                <a:lnTo>
                  <a:pt x="3" y="25"/>
                </a:lnTo>
                <a:lnTo>
                  <a:pt x="3" y="24"/>
                </a:lnTo>
                <a:lnTo>
                  <a:pt x="3" y="23"/>
                </a:lnTo>
                <a:lnTo>
                  <a:pt x="2" y="23"/>
                </a:lnTo>
                <a:lnTo>
                  <a:pt x="2" y="22"/>
                </a:lnTo>
                <a:lnTo>
                  <a:pt x="2" y="20"/>
                </a:lnTo>
                <a:lnTo>
                  <a:pt x="2" y="19"/>
                </a:lnTo>
                <a:lnTo>
                  <a:pt x="2" y="18"/>
                </a:lnTo>
                <a:lnTo>
                  <a:pt x="2" y="17"/>
                </a:lnTo>
                <a:lnTo>
                  <a:pt x="2" y="16"/>
                </a:lnTo>
                <a:lnTo>
                  <a:pt x="2" y="15"/>
                </a:lnTo>
                <a:lnTo>
                  <a:pt x="3" y="15"/>
                </a:lnTo>
                <a:lnTo>
                  <a:pt x="3" y="14"/>
                </a:lnTo>
                <a:lnTo>
                  <a:pt x="3" y="12"/>
                </a:lnTo>
                <a:lnTo>
                  <a:pt x="3" y="11"/>
                </a:lnTo>
                <a:lnTo>
                  <a:pt x="4" y="11"/>
                </a:lnTo>
                <a:lnTo>
                  <a:pt x="4" y="10"/>
                </a:lnTo>
                <a:lnTo>
                  <a:pt x="5" y="9"/>
                </a:lnTo>
                <a:lnTo>
                  <a:pt x="5" y="8"/>
                </a:lnTo>
                <a:lnTo>
                  <a:pt x="7" y="8"/>
                </a:lnTo>
                <a:lnTo>
                  <a:pt x="7" y="7"/>
                </a:lnTo>
                <a:lnTo>
                  <a:pt x="8" y="7"/>
                </a:lnTo>
                <a:lnTo>
                  <a:pt x="8" y="5"/>
                </a:lnTo>
                <a:lnTo>
                  <a:pt x="9" y="5"/>
                </a:lnTo>
                <a:lnTo>
                  <a:pt x="9" y="4"/>
                </a:lnTo>
                <a:lnTo>
                  <a:pt x="10" y="4"/>
                </a:lnTo>
                <a:lnTo>
                  <a:pt x="11" y="3"/>
                </a:lnTo>
                <a:lnTo>
                  <a:pt x="12" y="3"/>
                </a:lnTo>
                <a:lnTo>
                  <a:pt x="12" y="2"/>
                </a:lnTo>
                <a:lnTo>
                  <a:pt x="13" y="2"/>
                </a:lnTo>
                <a:lnTo>
                  <a:pt x="15" y="2"/>
                </a:lnTo>
                <a:lnTo>
                  <a:pt x="16" y="1"/>
                </a:lnTo>
                <a:lnTo>
                  <a:pt x="17" y="1"/>
                </a:lnTo>
                <a:lnTo>
                  <a:pt x="18" y="1"/>
                </a:lnTo>
                <a:lnTo>
                  <a:pt x="19" y="1"/>
                </a:lnTo>
                <a:lnTo>
                  <a:pt x="20" y="0"/>
                </a:lnTo>
                <a:lnTo>
                  <a:pt x="21" y="0"/>
                </a:lnTo>
                <a:lnTo>
                  <a:pt x="23"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0"/>
                </a:lnTo>
                <a:lnTo>
                  <a:pt x="39" y="1"/>
                </a:lnTo>
                <a:lnTo>
                  <a:pt x="40" y="1"/>
                </a:lnTo>
                <a:lnTo>
                  <a:pt x="41" y="1"/>
                </a:lnTo>
                <a:lnTo>
                  <a:pt x="42" y="1"/>
                </a:lnTo>
                <a:lnTo>
                  <a:pt x="42" y="2"/>
                </a:lnTo>
                <a:lnTo>
                  <a:pt x="43" y="2"/>
                </a:lnTo>
                <a:lnTo>
                  <a:pt x="44" y="2"/>
                </a:lnTo>
                <a:lnTo>
                  <a:pt x="45" y="2"/>
                </a:lnTo>
                <a:lnTo>
                  <a:pt x="45" y="3"/>
                </a:lnTo>
                <a:lnTo>
                  <a:pt x="47" y="3"/>
                </a:lnTo>
                <a:lnTo>
                  <a:pt x="48" y="4"/>
                </a:lnTo>
                <a:lnTo>
                  <a:pt x="49" y="4"/>
                </a:lnTo>
                <a:lnTo>
                  <a:pt x="49" y="5"/>
                </a:lnTo>
                <a:lnTo>
                  <a:pt x="50" y="5"/>
                </a:lnTo>
                <a:lnTo>
                  <a:pt x="50" y="7"/>
                </a:lnTo>
                <a:lnTo>
                  <a:pt x="51" y="7"/>
                </a:lnTo>
                <a:lnTo>
                  <a:pt x="51" y="8"/>
                </a:lnTo>
                <a:lnTo>
                  <a:pt x="52" y="9"/>
                </a:lnTo>
                <a:lnTo>
                  <a:pt x="52" y="10"/>
                </a:lnTo>
                <a:lnTo>
                  <a:pt x="54" y="10"/>
                </a:lnTo>
                <a:lnTo>
                  <a:pt x="54" y="11"/>
                </a:lnTo>
                <a:lnTo>
                  <a:pt x="55" y="12"/>
                </a:lnTo>
                <a:lnTo>
                  <a:pt x="55" y="14"/>
                </a:lnTo>
                <a:lnTo>
                  <a:pt x="55" y="15"/>
                </a:lnTo>
                <a:lnTo>
                  <a:pt x="56" y="15"/>
                </a:lnTo>
                <a:lnTo>
                  <a:pt x="56" y="16"/>
                </a:lnTo>
                <a:lnTo>
                  <a:pt x="40" y="19"/>
                </a:lnTo>
                <a:lnTo>
                  <a:pt x="40" y="18"/>
                </a:lnTo>
                <a:lnTo>
                  <a:pt x="40" y="17"/>
                </a:lnTo>
                <a:lnTo>
                  <a:pt x="39" y="16"/>
                </a:lnTo>
                <a:lnTo>
                  <a:pt x="39" y="15"/>
                </a:lnTo>
                <a:lnTo>
                  <a:pt x="37" y="15"/>
                </a:lnTo>
                <a:lnTo>
                  <a:pt x="37" y="14"/>
                </a:lnTo>
                <a:lnTo>
                  <a:pt x="36" y="14"/>
                </a:lnTo>
                <a:lnTo>
                  <a:pt x="35" y="12"/>
                </a:lnTo>
                <a:lnTo>
                  <a:pt x="34" y="12"/>
                </a:lnTo>
                <a:lnTo>
                  <a:pt x="33" y="12"/>
                </a:lnTo>
                <a:lnTo>
                  <a:pt x="33" y="11"/>
                </a:lnTo>
                <a:lnTo>
                  <a:pt x="32" y="11"/>
                </a:lnTo>
                <a:lnTo>
                  <a:pt x="31" y="11"/>
                </a:lnTo>
                <a:lnTo>
                  <a:pt x="29" y="11"/>
                </a:lnTo>
                <a:lnTo>
                  <a:pt x="28" y="11"/>
                </a:lnTo>
                <a:lnTo>
                  <a:pt x="27" y="11"/>
                </a:lnTo>
                <a:lnTo>
                  <a:pt x="26" y="11"/>
                </a:lnTo>
                <a:lnTo>
                  <a:pt x="25" y="11"/>
                </a:lnTo>
                <a:lnTo>
                  <a:pt x="24" y="11"/>
                </a:lnTo>
                <a:lnTo>
                  <a:pt x="23" y="12"/>
                </a:lnTo>
                <a:lnTo>
                  <a:pt x="21" y="12"/>
                </a:lnTo>
                <a:lnTo>
                  <a:pt x="20" y="12"/>
                </a:lnTo>
                <a:lnTo>
                  <a:pt x="19" y="14"/>
                </a:lnTo>
                <a:lnTo>
                  <a:pt x="18" y="14"/>
                </a:lnTo>
                <a:lnTo>
                  <a:pt x="18" y="15"/>
                </a:lnTo>
                <a:lnTo>
                  <a:pt x="18" y="16"/>
                </a:lnTo>
                <a:lnTo>
                  <a:pt x="17" y="16"/>
                </a:lnTo>
                <a:lnTo>
                  <a:pt x="17" y="17"/>
                </a:lnTo>
                <a:lnTo>
                  <a:pt x="18" y="17"/>
                </a:lnTo>
                <a:lnTo>
                  <a:pt x="18" y="18"/>
                </a:lnTo>
                <a:lnTo>
                  <a:pt x="18" y="19"/>
                </a:lnTo>
                <a:lnTo>
                  <a:pt x="19" y="19"/>
                </a:lnTo>
                <a:lnTo>
                  <a:pt x="20" y="20"/>
                </a:lnTo>
                <a:lnTo>
                  <a:pt x="21" y="20"/>
                </a:lnTo>
                <a:lnTo>
                  <a:pt x="23" y="20"/>
                </a:lnTo>
                <a:lnTo>
                  <a:pt x="23" y="22"/>
                </a:lnTo>
                <a:lnTo>
                  <a:pt x="24" y="22"/>
                </a:lnTo>
                <a:lnTo>
                  <a:pt x="25" y="22"/>
                </a:lnTo>
                <a:lnTo>
                  <a:pt x="26" y="22"/>
                </a:lnTo>
                <a:lnTo>
                  <a:pt x="26" y="23"/>
                </a:lnTo>
                <a:lnTo>
                  <a:pt x="27" y="23"/>
                </a:lnTo>
                <a:lnTo>
                  <a:pt x="28" y="23"/>
                </a:lnTo>
                <a:lnTo>
                  <a:pt x="29" y="23"/>
                </a:lnTo>
                <a:lnTo>
                  <a:pt x="31" y="23"/>
                </a:lnTo>
                <a:lnTo>
                  <a:pt x="32" y="24"/>
                </a:lnTo>
                <a:lnTo>
                  <a:pt x="33" y="24"/>
                </a:lnTo>
                <a:lnTo>
                  <a:pt x="34" y="24"/>
                </a:lnTo>
                <a:lnTo>
                  <a:pt x="35" y="24"/>
                </a:lnTo>
                <a:lnTo>
                  <a:pt x="36" y="25"/>
                </a:lnTo>
                <a:lnTo>
                  <a:pt x="37" y="25"/>
                </a:lnTo>
                <a:lnTo>
                  <a:pt x="39" y="25"/>
                </a:lnTo>
                <a:lnTo>
                  <a:pt x="40" y="25"/>
                </a:lnTo>
                <a:lnTo>
                  <a:pt x="41" y="26"/>
                </a:lnTo>
                <a:lnTo>
                  <a:pt x="42" y="26"/>
                </a:lnTo>
                <a:lnTo>
                  <a:pt x="43" y="26"/>
                </a:lnTo>
                <a:lnTo>
                  <a:pt x="43" y="27"/>
                </a:lnTo>
                <a:lnTo>
                  <a:pt x="44" y="27"/>
                </a:lnTo>
                <a:lnTo>
                  <a:pt x="45" y="27"/>
                </a:lnTo>
                <a:lnTo>
                  <a:pt x="47" y="28"/>
                </a:lnTo>
                <a:lnTo>
                  <a:pt x="48" y="28"/>
                </a:lnTo>
                <a:lnTo>
                  <a:pt x="49" y="28"/>
                </a:lnTo>
                <a:lnTo>
                  <a:pt x="49" y="30"/>
                </a:lnTo>
                <a:lnTo>
                  <a:pt x="50" y="30"/>
                </a:lnTo>
                <a:lnTo>
                  <a:pt x="51" y="30"/>
                </a:lnTo>
                <a:lnTo>
                  <a:pt x="51" y="31"/>
                </a:lnTo>
                <a:lnTo>
                  <a:pt x="52" y="31"/>
                </a:lnTo>
                <a:lnTo>
                  <a:pt x="52" y="32"/>
                </a:lnTo>
                <a:lnTo>
                  <a:pt x="54" y="32"/>
                </a:lnTo>
                <a:lnTo>
                  <a:pt x="54" y="33"/>
                </a:lnTo>
                <a:lnTo>
                  <a:pt x="55" y="33"/>
                </a:lnTo>
                <a:lnTo>
                  <a:pt x="55" y="34"/>
                </a:lnTo>
                <a:lnTo>
                  <a:pt x="56" y="34"/>
                </a:lnTo>
                <a:lnTo>
                  <a:pt x="56" y="35"/>
                </a:lnTo>
                <a:lnTo>
                  <a:pt x="56" y="36"/>
                </a:lnTo>
                <a:lnTo>
                  <a:pt x="57" y="36"/>
                </a:lnTo>
                <a:lnTo>
                  <a:pt x="57" y="38"/>
                </a:lnTo>
                <a:lnTo>
                  <a:pt x="57" y="39"/>
                </a:lnTo>
                <a:lnTo>
                  <a:pt x="57" y="40"/>
                </a:lnTo>
                <a:lnTo>
                  <a:pt x="58" y="41"/>
                </a:lnTo>
                <a:lnTo>
                  <a:pt x="58" y="42"/>
                </a:lnTo>
                <a:lnTo>
                  <a:pt x="58" y="43"/>
                </a:lnTo>
                <a:lnTo>
                  <a:pt x="58" y="44"/>
                </a:lnTo>
                <a:lnTo>
                  <a:pt x="58" y="46"/>
                </a:lnTo>
                <a:lnTo>
                  <a:pt x="57" y="47"/>
                </a:lnTo>
                <a:lnTo>
                  <a:pt x="57" y="48"/>
                </a:lnTo>
                <a:lnTo>
                  <a:pt x="57" y="49"/>
                </a:lnTo>
                <a:lnTo>
                  <a:pt x="57" y="50"/>
                </a:lnTo>
                <a:lnTo>
                  <a:pt x="56" y="50"/>
                </a:lnTo>
                <a:lnTo>
                  <a:pt x="56" y="51"/>
                </a:lnTo>
                <a:lnTo>
                  <a:pt x="56" y="52"/>
                </a:lnTo>
                <a:lnTo>
                  <a:pt x="55" y="52"/>
                </a:lnTo>
                <a:lnTo>
                  <a:pt x="55" y="54"/>
                </a:lnTo>
                <a:lnTo>
                  <a:pt x="54" y="55"/>
                </a:lnTo>
                <a:lnTo>
                  <a:pt x="54" y="56"/>
                </a:lnTo>
                <a:lnTo>
                  <a:pt x="52" y="56"/>
                </a:lnTo>
                <a:lnTo>
                  <a:pt x="52" y="57"/>
                </a:lnTo>
                <a:lnTo>
                  <a:pt x="51" y="57"/>
                </a:lnTo>
                <a:lnTo>
                  <a:pt x="51" y="58"/>
                </a:lnTo>
                <a:lnTo>
                  <a:pt x="50" y="58"/>
                </a:lnTo>
                <a:lnTo>
                  <a:pt x="50" y="59"/>
                </a:lnTo>
                <a:lnTo>
                  <a:pt x="49" y="59"/>
                </a:lnTo>
                <a:lnTo>
                  <a:pt x="48" y="60"/>
                </a:lnTo>
                <a:lnTo>
                  <a:pt x="47" y="60"/>
                </a:lnTo>
                <a:lnTo>
                  <a:pt x="45" y="62"/>
                </a:lnTo>
                <a:lnTo>
                  <a:pt x="44" y="62"/>
                </a:lnTo>
                <a:lnTo>
                  <a:pt x="43" y="62"/>
                </a:lnTo>
                <a:lnTo>
                  <a:pt x="43" y="63"/>
                </a:lnTo>
                <a:lnTo>
                  <a:pt x="42" y="63"/>
                </a:lnTo>
                <a:lnTo>
                  <a:pt x="41" y="63"/>
                </a:lnTo>
                <a:lnTo>
                  <a:pt x="40" y="63"/>
                </a:lnTo>
                <a:lnTo>
                  <a:pt x="39" y="64"/>
                </a:lnTo>
                <a:lnTo>
                  <a:pt x="37" y="64"/>
                </a:lnTo>
                <a:lnTo>
                  <a:pt x="36" y="64"/>
                </a:lnTo>
                <a:lnTo>
                  <a:pt x="35" y="64"/>
                </a:lnTo>
                <a:lnTo>
                  <a:pt x="34" y="64"/>
                </a:lnTo>
                <a:lnTo>
                  <a:pt x="33" y="64"/>
                </a:lnTo>
                <a:lnTo>
                  <a:pt x="32" y="64"/>
                </a:lnTo>
                <a:lnTo>
                  <a:pt x="31" y="64"/>
                </a:lnTo>
                <a:lnTo>
                  <a:pt x="29" y="64"/>
                </a:lnTo>
                <a:lnTo>
                  <a:pt x="28" y="64"/>
                </a:lnTo>
                <a:lnTo>
                  <a:pt x="27" y="64"/>
                </a:lnTo>
                <a:lnTo>
                  <a:pt x="26" y="64"/>
                </a:lnTo>
                <a:lnTo>
                  <a:pt x="25" y="64"/>
                </a:lnTo>
                <a:lnTo>
                  <a:pt x="24" y="64"/>
                </a:lnTo>
                <a:lnTo>
                  <a:pt x="23" y="64"/>
                </a:lnTo>
                <a:lnTo>
                  <a:pt x="21" y="64"/>
                </a:lnTo>
                <a:lnTo>
                  <a:pt x="20" y="64"/>
                </a:lnTo>
                <a:lnTo>
                  <a:pt x="19" y="63"/>
                </a:lnTo>
                <a:lnTo>
                  <a:pt x="18" y="63"/>
                </a:lnTo>
                <a:lnTo>
                  <a:pt x="17" y="63"/>
                </a:lnTo>
                <a:lnTo>
                  <a:pt x="16" y="63"/>
                </a:lnTo>
                <a:lnTo>
                  <a:pt x="16" y="62"/>
                </a:lnTo>
                <a:lnTo>
                  <a:pt x="15" y="62"/>
                </a:lnTo>
                <a:lnTo>
                  <a:pt x="13" y="62"/>
                </a:lnTo>
                <a:lnTo>
                  <a:pt x="12" y="60"/>
                </a:lnTo>
                <a:lnTo>
                  <a:pt x="11" y="60"/>
                </a:lnTo>
                <a:lnTo>
                  <a:pt x="10" y="59"/>
                </a:lnTo>
                <a:lnTo>
                  <a:pt x="9" y="59"/>
                </a:lnTo>
                <a:lnTo>
                  <a:pt x="9" y="58"/>
                </a:lnTo>
                <a:lnTo>
                  <a:pt x="8" y="58"/>
                </a:lnTo>
                <a:lnTo>
                  <a:pt x="8" y="57"/>
                </a:lnTo>
                <a:lnTo>
                  <a:pt x="7" y="57"/>
                </a:lnTo>
                <a:lnTo>
                  <a:pt x="7" y="56"/>
                </a:lnTo>
                <a:lnTo>
                  <a:pt x="5" y="56"/>
                </a:lnTo>
                <a:lnTo>
                  <a:pt x="5" y="55"/>
                </a:lnTo>
                <a:lnTo>
                  <a:pt x="4" y="55"/>
                </a:lnTo>
                <a:lnTo>
                  <a:pt x="4" y="54"/>
                </a:lnTo>
                <a:lnTo>
                  <a:pt x="3" y="54"/>
                </a:lnTo>
                <a:lnTo>
                  <a:pt x="3" y="52"/>
                </a:lnTo>
                <a:lnTo>
                  <a:pt x="3" y="51"/>
                </a:lnTo>
                <a:lnTo>
                  <a:pt x="2" y="51"/>
                </a:lnTo>
                <a:lnTo>
                  <a:pt x="2" y="50"/>
                </a:lnTo>
                <a:lnTo>
                  <a:pt x="1" y="49"/>
                </a:lnTo>
                <a:lnTo>
                  <a:pt x="1" y="48"/>
                </a:lnTo>
                <a:lnTo>
                  <a:pt x="1" y="47"/>
                </a:lnTo>
                <a:lnTo>
                  <a:pt x="0" y="47"/>
                </a:lnTo>
                <a:lnTo>
                  <a:pt x="0" y="4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1" name="Freeform 208"/>
          <p:cNvSpPr>
            <a:spLocks/>
          </p:cNvSpPr>
          <p:nvPr/>
        </p:nvSpPr>
        <p:spPr bwMode="auto">
          <a:xfrm>
            <a:off x="741363" y="5468938"/>
            <a:ext cx="92075" cy="103187"/>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0 h 65"/>
              <a:gd name="T46" fmla="*/ 2147483647 w 58"/>
              <a:gd name="T47" fmla="*/ 0 h 65"/>
              <a:gd name="T48" fmla="*/ 2147483647 w 58"/>
              <a:gd name="T49" fmla="*/ 0 h 65"/>
              <a:gd name="T50" fmla="*/ 2147483647 w 58"/>
              <a:gd name="T51" fmla="*/ 2147483647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2147483647 w 58"/>
              <a:gd name="T93" fmla="*/ 2147483647 h 65"/>
              <a:gd name="T94" fmla="*/ 2147483647 w 58"/>
              <a:gd name="T95" fmla="*/ 2147483647 h 65"/>
              <a:gd name="T96" fmla="*/ 2147483647 w 58"/>
              <a:gd name="T97" fmla="*/ 2147483647 h 65"/>
              <a:gd name="T98" fmla="*/ 2147483647 w 58"/>
              <a:gd name="T99" fmla="*/ 2147483647 h 65"/>
              <a:gd name="T100" fmla="*/ 2147483647 w 58"/>
              <a:gd name="T101" fmla="*/ 2147483647 h 65"/>
              <a:gd name="T102" fmla="*/ 2147483647 w 58"/>
              <a:gd name="T103" fmla="*/ 2147483647 h 65"/>
              <a:gd name="T104" fmla="*/ 2147483647 w 58"/>
              <a:gd name="T105" fmla="*/ 2147483647 h 65"/>
              <a:gd name="T106" fmla="*/ 2147483647 w 58"/>
              <a:gd name="T107" fmla="*/ 2147483647 h 65"/>
              <a:gd name="T108" fmla="*/ 2147483647 w 58"/>
              <a:gd name="T109" fmla="*/ 2147483647 h 65"/>
              <a:gd name="T110" fmla="*/ 2147483647 w 58"/>
              <a:gd name="T111" fmla="*/ 2147483647 h 65"/>
              <a:gd name="T112" fmla="*/ 2147483647 w 58"/>
              <a:gd name="T113" fmla="*/ 2147483647 h 65"/>
              <a:gd name="T114" fmla="*/ 2147483647 w 58"/>
              <a:gd name="T115" fmla="*/ 2147483647 h 65"/>
              <a:gd name="T116" fmla="*/ 2147483647 w 58"/>
              <a:gd name="T117" fmla="*/ 2147483647 h 65"/>
              <a:gd name="T118" fmla="*/ 2147483647 w 58"/>
              <a:gd name="T119" fmla="*/ 2147483647 h 65"/>
              <a:gd name="T120" fmla="*/ 2147483647 w 58"/>
              <a:gd name="T121" fmla="*/ 2147483647 h 65"/>
              <a:gd name="T122" fmla="*/ 2147483647 w 58"/>
              <a:gd name="T123" fmla="*/ 2147483647 h 65"/>
              <a:gd name="T124" fmla="*/ 2147483647 w 58"/>
              <a:gd name="T125" fmla="*/ 2147483647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65"/>
              <a:gd name="T191" fmla="*/ 58 w 58"/>
              <a:gd name="T192" fmla="*/ 65 h 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65">
                <a:moveTo>
                  <a:pt x="0" y="46"/>
                </a:moveTo>
                <a:lnTo>
                  <a:pt x="16" y="43"/>
                </a:lnTo>
                <a:lnTo>
                  <a:pt x="16" y="44"/>
                </a:lnTo>
                <a:lnTo>
                  <a:pt x="17" y="44"/>
                </a:lnTo>
                <a:lnTo>
                  <a:pt x="17" y="45"/>
                </a:lnTo>
                <a:lnTo>
                  <a:pt x="17" y="46"/>
                </a:lnTo>
                <a:lnTo>
                  <a:pt x="18" y="47"/>
                </a:lnTo>
                <a:lnTo>
                  <a:pt x="18" y="49"/>
                </a:lnTo>
                <a:lnTo>
                  <a:pt x="19" y="49"/>
                </a:lnTo>
                <a:lnTo>
                  <a:pt x="19" y="50"/>
                </a:lnTo>
                <a:lnTo>
                  <a:pt x="20" y="50"/>
                </a:lnTo>
                <a:lnTo>
                  <a:pt x="20" y="51"/>
                </a:lnTo>
                <a:lnTo>
                  <a:pt x="21" y="51"/>
                </a:lnTo>
                <a:lnTo>
                  <a:pt x="21" y="52"/>
                </a:lnTo>
                <a:lnTo>
                  <a:pt x="23" y="52"/>
                </a:lnTo>
                <a:lnTo>
                  <a:pt x="24" y="52"/>
                </a:lnTo>
                <a:lnTo>
                  <a:pt x="25" y="52"/>
                </a:lnTo>
                <a:lnTo>
                  <a:pt x="25" y="53"/>
                </a:lnTo>
                <a:lnTo>
                  <a:pt x="26" y="53"/>
                </a:lnTo>
                <a:lnTo>
                  <a:pt x="27" y="53"/>
                </a:lnTo>
                <a:lnTo>
                  <a:pt x="28" y="53"/>
                </a:lnTo>
                <a:lnTo>
                  <a:pt x="29" y="53"/>
                </a:lnTo>
                <a:lnTo>
                  <a:pt x="31" y="53"/>
                </a:lnTo>
                <a:lnTo>
                  <a:pt x="32" y="53"/>
                </a:lnTo>
                <a:lnTo>
                  <a:pt x="33" y="53"/>
                </a:lnTo>
                <a:lnTo>
                  <a:pt x="34" y="53"/>
                </a:lnTo>
                <a:lnTo>
                  <a:pt x="34" y="52"/>
                </a:lnTo>
                <a:lnTo>
                  <a:pt x="35" y="52"/>
                </a:lnTo>
                <a:lnTo>
                  <a:pt x="36" y="52"/>
                </a:lnTo>
                <a:lnTo>
                  <a:pt x="37" y="52"/>
                </a:lnTo>
                <a:lnTo>
                  <a:pt x="37" y="51"/>
                </a:lnTo>
                <a:lnTo>
                  <a:pt x="39" y="51"/>
                </a:lnTo>
                <a:lnTo>
                  <a:pt x="40" y="51"/>
                </a:lnTo>
                <a:lnTo>
                  <a:pt x="40" y="50"/>
                </a:lnTo>
                <a:lnTo>
                  <a:pt x="41" y="50"/>
                </a:lnTo>
                <a:lnTo>
                  <a:pt x="41" y="49"/>
                </a:lnTo>
                <a:lnTo>
                  <a:pt x="41" y="47"/>
                </a:lnTo>
                <a:lnTo>
                  <a:pt x="41" y="46"/>
                </a:lnTo>
                <a:lnTo>
                  <a:pt x="41" y="45"/>
                </a:lnTo>
                <a:lnTo>
                  <a:pt x="41" y="44"/>
                </a:lnTo>
                <a:lnTo>
                  <a:pt x="40" y="44"/>
                </a:lnTo>
                <a:lnTo>
                  <a:pt x="40" y="43"/>
                </a:lnTo>
                <a:lnTo>
                  <a:pt x="39" y="43"/>
                </a:lnTo>
                <a:lnTo>
                  <a:pt x="39" y="42"/>
                </a:lnTo>
                <a:lnTo>
                  <a:pt x="37" y="42"/>
                </a:lnTo>
                <a:lnTo>
                  <a:pt x="36" y="42"/>
                </a:lnTo>
                <a:lnTo>
                  <a:pt x="35" y="42"/>
                </a:lnTo>
                <a:lnTo>
                  <a:pt x="35" y="40"/>
                </a:lnTo>
                <a:lnTo>
                  <a:pt x="34" y="40"/>
                </a:lnTo>
                <a:lnTo>
                  <a:pt x="33" y="40"/>
                </a:lnTo>
                <a:lnTo>
                  <a:pt x="32" y="40"/>
                </a:lnTo>
                <a:lnTo>
                  <a:pt x="31" y="40"/>
                </a:lnTo>
                <a:lnTo>
                  <a:pt x="29" y="40"/>
                </a:lnTo>
                <a:lnTo>
                  <a:pt x="28" y="39"/>
                </a:lnTo>
                <a:lnTo>
                  <a:pt x="27" y="39"/>
                </a:lnTo>
                <a:lnTo>
                  <a:pt x="26" y="39"/>
                </a:lnTo>
                <a:lnTo>
                  <a:pt x="25" y="38"/>
                </a:lnTo>
                <a:lnTo>
                  <a:pt x="24" y="38"/>
                </a:lnTo>
                <a:lnTo>
                  <a:pt x="23" y="38"/>
                </a:lnTo>
                <a:lnTo>
                  <a:pt x="21" y="38"/>
                </a:lnTo>
                <a:lnTo>
                  <a:pt x="20" y="37"/>
                </a:lnTo>
                <a:lnTo>
                  <a:pt x="19" y="37"/>
                </a:lnTo>
                <a:lnTo>
                  <a:pt x="18" y="37"/>
                </a:lnTo>
                <a:lnTo>
                  <a:pt x="17" y="36"/>
                </a:lnTo>
                <a:lnTo>
                  <a:pt x="16" y="36"/>
                </a:lnTo>
                <a:lnTo>
                  <a:pt x="15" y="36"/>
                </a:lnTo>
                <a:lnTo>
                  <a:pt x="13" y="35"/>
                </a:lnTo>
                <a:lnTo>
                  <a:pt x="12" y="35"/>
                </a:lnTo>
                <a:lnTo>
                  <a:pt x="11" y="34"/>
                </a:lnTo>
                <a:lnTo>
                  <a:pt x="10" y="34"/>
                </a:lnTo>
                <a:lnTo>
                  <a:pt x="9" y="32"/>
                </a:lnTo>
                <a:lnTo>
                  <a:pt x="8" y="32"/>
                </a:lnTo>
                <a:lnTo>
                  <a:pt x="8" y="31"/>
                </a:lnTo>
                <a:lnTo>
                  <a:pt x="7" y="31"/>
                </a:lnTo>
                <a:lnTo>
                  <a:pt x="7" y="30"/>
                </a:lnTo>
                <a:lnTo>
                  <a:pt x="5" y="30"/>
                </a:lnTo>
                <a:lnTo>
                  <a:pt x="5" y="29"/>
                </a:lnTo>
                <a:lnTo>
                  <a:pt x="4" y="28"/>
                </a:lnTo>
                <a:lnTo>
                  <a:pt x="4" y="27"/>
                </a:lnTo>
                <a:lnTo>
                  <a:pt x="3" y="27"/>
                </a:lnTo>
                <a:lnTo>
                  <a:pt x="3" y="26"/>
                </a:lnTo>
                <a:lnTo>
                  <a:pt x="3" y="24"/>
                </a:lnTo>
                <a:lnTo>
                  <a:pt x="3" y="23"/>
                </a:lnTo>
                <a:lnTo>
                  <a:pt x="2" y="23"/>
                </a:lnTo>
                <a:lnTo>
                  <a:pt x="2" y="22"/>
                </a:lnTo>
                <a:lnTo>
                  <a:pt x="2" y="21"/>
                </a:lnTo>
                <a:lnTo>
                  <a:pt x="2" y="20"/>
                </a:lnTo>
                <a:lnTo>
                  <a:pt x="2" y="19"/>
                </a:lnTo>
                <a:lnTo>
                  <a:pt x="2" y="18"/>
                </a:lnTo>
                <a:lnTo>
                  <a:pt x="2" y="16"/>
                </a:lnTo>
                <a:lnTo>
                  <a:pt x="2" y="15"/>
                </a:lnTo>
                <a:lnTo>
                  <a:pt x="3" y="14"/>
                </a:lnTo>
                <a:lnTo>
                  <a:pt x="3" y="13"/>
                </a:lnTo>
                <a:lnTo>
                  <a:pt x="3" y="12"/>
                </a:lnTo>
                <a:lnTo>
                  <a:pt x="4" y="11"/>
                </a:lnTo>
                <a:lnTo>
                  <a:pt x="4" y="10"/>
                </a:lnTo>
                <a:lnTo>
                  <a:pt x="5" y="10"/>
                </a:lnTo>
                <a:lnTo>
                  <a:pt x="5" y="8"/>
                </a:lnTo>
                <a:lnTo>
                  <a:pt x="7" y="7"/>
                </a:lnTo>
                <a:lnTo>
                  <a:pt x="8" y="6"/>
                </a:lnTo>
                <a:lnTo>
                  <a:pt x="9" y="6"/>
                </a:lnTo>
                <a:lnTo>
                  <a:pt x="9" y="5"/>
                </a:lnTo>
                <a:lnTo>
                  <a:pt x="10" y="5"/>
                </a:lnTo>
                <a:lnTo>
                  <a:pt x="10" y="4"/>
                </a:lnTo>
                <a:lnTo>
                  <a:pt x="11" y="4"/>
                </a:lnTo>
                <a:lnTo>
                  <a:pt x="12" y="3"/>
                </a:lnTo>
                <a:lnTo>
                  <a:pt x="13" y="3"/>
                </a:lnTo>
                <a:lnTo>
                  <a:pt x="15" y="3"/>
                </a:lnTo>
                <a:lnTo>
                  <a:pt x="15" y="2"/>
                </a:lnTo>
                <a:lnTo>
                  <a:pt x="16" y="2"/>
                </a:lnTo>
                <a:lnTo>
                  <a:pt x="17" y="2"/>
                </a:lnTo>
                <a:lnTo>
                  <a:pt x="18" y="2"/>
                </a:lnTo>
                <a:lnTo>
                  <a:pt x="19" y="0"/>
                </a:lnTo>
                <a:lnTo>
                  <a:pt x="20" y="0"/>
                </a:lnTo>
                <a:lnTo>
                  <a:pt x="21" y="0"/>
                </a:lnTo>
                <a:lnTo>
                  <a:pt x="23"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7" y="0"/>
                </a:lnTo>
                <a:lnTo>
                  <a:pt x="39" y="2"/>
                </a:lnTo>
                <a:lnTo>
                  <a:pt x="40" y="2"/>
                </a:lnTo>
                <a:lnTo>
                  <a:pt x="41" y="2"/>
                </a:lnTo>
                <a:lnTo>
                  <a:pt x="42" y="2"/>
                </a:lnTo>
                <a:lnTo>
                  <a:pt x="43" y="3"/>
                </a:lnTo>
                <a:lnTo>
                  <a:pt x="44" y="3"/>
                </a:lnTo>
                <a:lnTo>
                  <a:pt x="45" y="3"/>
                </a:lnTo>
                <a:lnTo>
                  <a:pt x="45" y="4"/>
                </a:lnTo>
                <a:lnTo>
                  <a:pt x="47" y="4"/>
                </a:lnTo>
                <a:lnTo>
                  <a:pt x="48" y="5"/>
                </a:lnTo>
                <a:lnTo>
                  <a:pt x="49" y="5"/>
                </a:lnTo>
                <a:lnTo>
                  <a:pt x="49" y="6"/>
                </a:lnTo>
                <a:lnTo>
                  <a:pt x="50" y="6"/>
                </a:lnTo>
                <a:lnTo>
                  <a:pt x="50" y="7"/>
                </a:lnTo>
                <a:lnTo>
                  <a:pt x="51" y="7"/>
                </a:lnTo>
                <a:lnTo>
                  <a:pt x="51" y="8"/>
                </a:lnTo>
                <a:lnTo>
                  <a:pt x="52" y="8"/>
                </a:lnTo>
                <a:lnTo>
                  <a:pt x="52" y="10"/>
                </a:lnTo>
                <a:lnTo>
                  <a:pt x="52" y="11"/>
                </a:lnTo>
                <a:lnTo>
                  <a:pt x="54" y="11"/>
                </a:lnTo>
                <a:lnTo>
                  <a:pt x="54" y="12"/>
                </a:lnTo>
                <a:lnTo>
                  <a:pt x="54" y="13"/>
                </a:lnTo>
                <a:lnTo>
                  <a:pt x="55" y="13"/>
                </a:lnTo>
                <a:lnTo>
                  <a:pt x="55" y="14"/>
                </a:lnTo>
                <a:lnTo>
                  <a:pt x="55" y="15"/>
                </a:lnTo>
                <a:lnTo>
                  <a:pt x="56" y="16"/>
                </a:lnTo>
                <a:lnTo>
                  <a:pt x="40" y="20"/>
                </a:lnTo>
                <a:lnTo>
                  <a:pt x="40" y="19"/>
                </a:lnTo>
                <a:lnTo>
                  <a:pt x="40" y="18"/>
                </a:lnTo>
                <a:lnTo>
                  <a:pt x="39" y="18"/>
                </a:lnTo>
                <a:lnTo>
                  <a:pt x="39" y="16"/>
                </a:lnTo>
                <a:lnTo>
                  <a:pt x="39" y="15"/>
                </a:lnTo>
                <a:lnTo>
                  <a:pt x="37" y="15"/>
                </a:lnTo>
                <a:lnTo>
                  <a:pt x="37" y="14"/>
                </a:lnTo>
                <a:lnTo>
                  <a:pt x="36" y="14"/>
                </a:lnTo>
                <a:lnTo>
                  <a:pt x="36" y="13"/>
                </a:lnTo>
                <a:lnTo>
                  <a:pt x="35" y="13"/>
                </a:lnTo>
                <a:lnTo>
                  <a:pt x="34" y="13"/>
                </a:lnTo>
                <a:lnTo>
                  <a:pt x="33" y="13"/>
                </a:lnTo>
                <a:lnTo>
                  <a:pt x="33" y="12"/>
                </a:lnTo>
                <a:lnTo>
                  <a:pt x="32" y="12"/>
                </a:lnTo>
                <a:lnTo>
                  <a:pt x="31" y="12"/>
                </a:lnTo>
                <a:lnTo>
                  <a:pt x="29" y="12"/>
                </a:lnTo>
                <a:lnTo>
                  <a:pt x="28" y="12"/>
                </a:lnTo>
                <a:lnTo>
                  <a:pt x="27" y="12"/>
                </a:lnTo>
                <a:lnTo>
                  <a:pt x="26" y="12"/>
                </a:lnTo>
                <a:lnTo>
                  <a:pt x="25" y="12"/>
                </a:lnTo>
                <a:lnTo>
                  <a:pt x="24" y="12"/>
                </a:lnTo>
                <a:lnTo>
                  <a:pt x="23" y="12"/>
                </a:lnTo>
                <a:lnTo>
                  <a:pt x="23" y="13"/>
                </a:lnTo>
                <a:lnTo>
                  <a:pt x="21" y="13"/>
                </a:lnTo>
                <a:lnTo>
                  <a:pt x="20" y="13"/>
                </a:lnTo>
                <a:lnTo>
                  <a:pt x="19" y="13"/>
                </a:lnTo>
                <a:lnTo>
                  <a:pt x="19" y="14"/>
                </a:lnTo>
                <a:lnTo>
                  <a:pt x="18" y="14"/>
                </a:lnTo>
                <a:lnTo>
                  <a:pt x="18" y="15"/>
                </a:lnTo>
                <a:lnTo>
                  <a:pt x="17" y="15"/>
                </a:lnTo>
                <a:lnTo>
                  <a:pt x="17" y="16"/>
                </a:lnTo>
                <a:lnTo>
                  <a:pt x="17" y="18"/>
                </a:lnTo>
                <a:lnTo>
                  <a:pt x="18" y="19"/>
                </a:lnTo>
                <a:lnTo>
                  <a:pt x="18" y="20"/>
                </a:lnTo>
                <a:lnTo>
                  <a:pt x="19" y="20"/>
                </a:lnTo>
                <a:lnTo>
                  <a:pt x="20" y="21"/>
                </a:lnTo>
                <a:lnTo>
                  <a:pt x="21" y="21"/>
                </a:lnTo>
                <a:lnTo>
                  <a:pt x="23" y="21"/>
                </a:lnTo>
                <a:lnTo>
                  <a:pt x="23" y="22"/>
                </a:lnTo>
                <a:lnTo>
                  <a:pt x="24" y="22"/>
                </a:lnTo>
                <a:lnTo>
                  <a:pt x="25" y="22"/>
                </a:lnTo>
                <a:lnTo>
                  <a:pt x="26" y="22"/>
                </a:lnTo>
                <a:lnTo>
                  <a:pt x="27" y="23"/>
                </a:lnTo>
                <a:lnTo>
                  <a:pt x="28" y="23"/>
                </a:lnTo>
                <a:lnTo>
                  <a:pt x="29" y="23"/>
                </a:lnTo>
                <a:lnTo>
                  <a:pt x="31" y="23"/>
                </a:lnTo>
                <a:lnTo>
                  <a:pt x="32" y="24"/>
                </a:lnTo>
                <a:lnTo>
                  <a:pt x="33" y="24"/>
                </a:lnTo>
                <a:lnTo>
                  <a:pt x="34" y="24"/>
                </a:lnTo>
                <a:lnTo>
                  <a:pt x="35" y="24"/>
                </a:lnTo>
                <a:lnTo>
                  <a:pt x="36" y="26"/>
                </a:lnTo>
                <a:lnTo>
                  <a:pt x="37" y="26"/>
                </a:lnTo>
                <a:lnTo>
                  <a:pt x="39" y="26"/>
                </a:lnTo>
                <a:lnTo>
                  <a:pt x="40" y="26"/>
                </a:lnTo>
                <a:lnTo>
                  <a:pt x="41" y="27"/>
                </a:lnTo>
                <a:lnTo>
                  <a:pt x="42" y="27"/>
                </a:lnTo>
                <a:lnTo>
                  <a:pt x="43" y="27"/>
                </a:lnTo>
                <a:lnTo>
                  <a:pt x="44" y="28"/>
                </a:lnTo>
                <a:lnTo>
                  <a:pt x="45" y="28"/>
                </a:lnTo>
                <a:lnTo>
                  <a:pt x="47" y="28"/>
                </a:lnTo>
                <a:lnTo>
                  <a:pt x="47" y="29"/>
                </a:lnTo>
                <a:lnTo>
                  <a:pt x="48" y="29"/>
                </a:lnTo>
                <a:lnTo>
                  <a:pt x="49" y="29"/>
                </a:lnTo>
                <a:lnTo>
                  <a:pt x="49" y="30"/>
                </a:lnTo>
                <a:lnTo>
                  <a:pt x="50" y="30"/>
                </a:lnTo>
                <a:lnTo>
                  <a:pt x="51" y="31"/>
                </a:lnTo>
                <a:lnTo>
                  <a:pt x="52" y="31"/>
                </a:lnTo>
                <a:lnTo>
                  <a:pt x="52" y="32"/>
                </a:lnTo>
                <a:lnTo>
                  <a:pt x="54" y="32"/>
                </a:lnTo>
                <a:lnTo>
                  <a:pt x="54" y="34"/>
                </a:lnTo>
                <a:lnTo>
                  <a:pt x="55" y="34"/>
                </a:lnTo>
                <a:lnTo>
                  <a:pt x="55" y="35"/>
                </a:lnTo>
                <a:lnTo>
                  <a:pt x="56" y="35"/>
                </a:lnTo>
                <a:lnTo>
                  <a:pt x="56" y="36"/>
                </a:lnTo>
                <a:lnTo>
                  <a:pt x="56" y="37"/>
                </a:lnTo>
                <a:lnTo>
                  <a:pt x="57" y="37"/>
                </a:lnTo>
                <a:lnTo>
                  <a:pt x="57" y="38"/>
                </a:lnTo>
                <a:lnTo>
                  <a:pt x="57" y="39"/>
                </a:lnTo>
                <a:lnTo>
                  <a:pt x="57" y="40"/>
                </a:lnTo>
                <a:lnTo>
                  <a:pt x="57" y="42"/>
                </a:lnTo>
                <a:lnTo>
                  <a:pt x="57" y="43"/>
                </a:lnTo>
                <a:lnTo>
                  <a:pt x="58" y="43"/>
                </a:lnTo>
                <a:lnTo>
                  <a:pt x="58" y="44"/>
                </a:lnTo>
                <a:lnTo>
                  <a:pt x="58" y="45"/>
                </a:lnTo>
                <a:lnTo>
                  <a:pt x="57" y="45"/>
                </a:lnTo>
                <a:lnTo>
                  <a:pt x="57" y="46"/>
                </a:lnTo>
                <a:lnTo>
                  <a:pt x="57" y="47"/>
                </a:lnTo>
                <a:lnTo>
                  <a:pt x="57" y="49"/>
                </a:lnTo>
                <a:lnTo>
                  <a:pt x="57" y="50"/>
                </a:lnTo>
                <a:lnTo>
                  <a:pt x="57" y="51"/>
                </a:lnTo>
                <a:lnTo>
                  <a:pt x="56" y="51"/>
                </a:lnTo>
                <a:lnTo>
                  <a:pt x="56" y="52"/>
                </a:lnTo>
                <a:lnTo>
                  <a:pt x="56" y="53"/>
                </a:lnTo>
                <a:lnTo>
                  <a:pt x="55" y="53"/>
                </a:lnTo>
                <a:lnTo>
                  <a:pt x="55" y="54"/>
                </a:lnTo>
                <a:lnTo>
                  <a:pt x="54" y="55"/>
                </a:lnTo>
                <a:lnTo>
                  <a:pt x="52" y="57"/>
                </a:lnTo>
                <a:lnTo>
                  <a:pt x="52" y="58"/>
                </a:lnTo>
                <a:lnTo>
                  <a:pt x="51" y="58"/>
                </a:lnTo>
                <a:lnTo>
                  <a:pt x="51" y="59"/>
                </a:lnTo>
                <a:lnTo>
                  <a:pt x="50" y="59"/>
                </a:lnTo>
                <a:lnTo>
                  <a:pt x="50" y="60"/>
                </a:lnTo>
                <a:lnTo>
                  <a:pt x="49" y="60"/>
                </a:lnTo>
                <a:lnTo>
                  <a:pt x="48" y="60"/>
                </a:lnTo>
                <a:lnTo>
                  <a:pt x="48" y="61"/>
                </a:lnTo>
                <a:lnTo>
                  <a:pt x="47" y="61"/>
                </a:lnTo>
                <a:lnTo>
                  <a:pt x="45" y="61"/>
                </a:lnTo>
                <a:lnTo>
                  <a:pt x="45" y="62"/>
                </a:lnTo>
                <a:lnTo>
                  <a:pt x="44" y="62"/>
                </a:lnTo>
                <a:lnTo>
                  <a:pt x="43" y="62"/>
                </a:lnTo>
                <a:lnTo>
                  <a:pt x="43" y="63"/>
                </a:lnTo>
                <a:lnTo>
                  <a:pt x="42" y="63"/>
                </a:lnTo>
                <a:lnTo>
                  <a:pt x="41" y="63"/>
                </a:lnTo>
                <a:lnTo>
                  <a:pt x="40" y="63"/>
                </a:lnTo>
                <a:lnTo>
                  <a:pt x="39" y="63"/>
                </a:lnTo>
                <a:lnTo>
                  <a:pt x="39" y="65"/>
                </a:lnTo>
                <a:lnTo>
                  <a:pt x="37" y="65"/>
                </a:lnTo>
                <a:lnTo>
                  <a:pt x="36" y="65"/>
                </a:lnTo>
                <a:lnTo>
                  <a:pt x="35" y="65"/>
                </a:lnTo>
                <a:lnTo>
                  <a:pt x="34" y="65"/>
                </a:lnTo>
                <a:lnTo>
                  <a:pt x="33" y="65"/>
                </a:lnTo>
                <a:lnTo>
                  <a:pt x="32" y="65"/>
                </a:lnTo>
                <a:lnTo>
                  <a:pt x="31" y="65"/>
                </a:lnTo>
                <a:lnTo>
                  <a:pt x="29" y="65"/>
                </a:lnTo>
                <a:lnTo>
                  <a:pt x="28" y="65"/>
                </a:lnTo>
                <a:lnTo>
                  <a:pt x="27" y="65"/>
                </a:lnTo>
                <a:lnTo>
                  <a:pt x="26" y="65"/>
                </a:lnTo>
                <a:lnTo>
                  <a:pt x="25" y="65"/>
                </a:lnTo>
                <a:lnTo>
                  <a:pt x="24" y="65"/>
                </a:lnTo>
                <a:lnTo>
                  <a:pt x="23" y="65"/>
                </a:lnTo>
                <a:lnTo>
                  <a:pt x="21" y="65"/>
                </a:lnTo>
                <a:lnTo>
                  <a:pt x="20" y="65"/>
                </a:lnTo>
                <a:lnTo>
                  <a:pt x="20" y="63"/>
                </a:lnTo>
                <a:lnTo>
                  <a:pt x="19" y="63"/>
                </a:lnTo>
                <a:lnTo>
                  <a:pt x="18" y="63"/>
                </a:lnTo>
                <a:lnTo>
                  <a:pt x="17" y="63"/>
                </a:lnTo>
                <a:lnTo>
                  <a:pt x="16" y="63"/>
                </a:lnTo>
                <a:lnTo>
                  <a:pt x="16" y="62"/>
                </a:lnTo>
                <a:lnTo>
                  <a:pt x="15" y="62"/>
                </a:lnTo>
                <a:lnTo>
                  <a:pt x="13" y="62"/>
                </a:lnTo>
                <a:lnTo>
                  <a:pt x="13" y="61"/>
                </a:lnTo>
                <a:lnTo>
                  <a:pt x="12" y="61"/>
                </a:lnTo>
                <a:lnTo>
                  <a:pt x="11" y="61"/>
                </a:lnTo>
                <a:lnTo>
                  <a:pt x="10" y="60"/>
                </a:lnTo>
                <a:lnTo>
                  <a:pt x="9" y="60"/>
                </a:lnTo>
                <a:lnTo>
                  <a:pt x="9" y="59"/>
                </a:lnTo>
                <a:lnTo>
                  <a:pt x="8" y="59"/>
                </a:lnTo>
                <a:lnTo>
                  <a:pt x="8" y="58"/>
                </a:lnTo>
                <a:lnTo>
                  <a:pt x="7" y="58"/>
                </a:lnTo>
                <a:lnTo>
                  <a:pt x="7" y="57"/>
                </a:lnTo>
                <a:lnTo>
                  <a:pt x="5" y="57"/>
                </a:lnTo>
                <a:lnTo>
                  <a:pt x="5" y="55"/>
                </a:lnTo>
                <a:lnTo>
                  <a:pt x="4" y="55"/>
                </a:lnTo>
                <a:lnTo>
                  <a:pt x="4" y="54"/>
                </a:lnTo>
                <a:lnTo>
                  <a:pt x="3" y="54"/>
                </a:lnTo>
                <a:lnTo>
                  <a:pt x="3" y="53"/>
                </a:lnTo>
                <a:lnTo>
                  <a:pt x="2" y="52"/>
                </a:lnTo>
                <a:lnTo>
                  <a:pt x="2" y="51"/>
                </a:lnTo>
                <a:lnTo>
                  <a:pt x="1" y="50"/>
                </a:lnTo>
                <a:lnTo>
                  <a:pt x="1" y="49"/>
                </a:lnTo>
                <a:lnTo>
                  <a:pt x="1" y="47"/>
                </a:lnTo>
                <a:lnTo>
                  <a:pt x="0" y="47"/>
                </a:lnTo>
                <a:lnTo>
                  <a:pt x="0" y="4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2" name="Freeform 209"/>
          <p:cNvSpPr>
            <a:spLocks noEditPoints="1"/>
          </p:cNvSpPr>
          <p:nvPr/>
        </p:nvSpPr>
        <p:spPr bwMode="auto">
          <a:xfrm>
            <a:off x="849313" y="5468938"/>
            <a:ext cx="96837" cy="138112"/>
          </a:xfrm>
          <a:custGeom>
            <a:avLst/>
            <a:gdLst>
              <a:gd name="T0" fmla="*/ 2147483647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0 w 61"/>
              <a:gd name="T31" fmla="*/ 2147483647 h 87"/>
              <a:gd name="T32" fmla="*/ 0 w 61"/>
              <a:gd name="T33" fmla="*/ 2147483647 h 87"/>
              <a:gd name="T34" fmla="*/ 2147483647 w 61"/>
              <a:gd name="T35" fmla="*/ 2147483647 h 87"/>
              <a:gd name="T36" fmla="*/ 2147483647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2147483647 w 61"/>
              <a:gd name="T49" fmla="*/ 0 h 87"/>
              <a:gd name="T50" fmla="*/ 2147483647 w 61"/>
              <a:gd name="T51" fmla="*/ 0 h 87"/>
              <a:gd name="T52" fmla="*/ 2147483647 w 61"/>
              <a:gd name="T53" fmla="*/ 0 h 87"/>
              <a:gd name="T54" fmla="*/ 2147483647 w 61"/>
              <a:gd name="T55" fmla="*/ 0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2147483647 w 61"/>
              <a:gd name="T73" fmla="*/ 2147483647 h 87"/>
              <a:gd name="T74" fmla="*/ 2147483647 w 61"/>
              <a:gd name="T75" fmla="*/ 2147483647 h 87"/>
              <a:gd name="T76" fmla="*/ 2147483647 w 61"/>
              <a:gd name="T77" fmla="*/ 2147483647 h 87"/>
              <a:gd name="T78" fmla="*/ 2147483647 w 61"/>
              <a:gd name="T79" fmla="*/ 2147483647 h 87"/>
              <a:gd name="T80" fmla="*/ 2147483647 w 61"/>
              <a:gd name="T81" fmla="*/ 2147483647 h 87"/>
              <a:gd name="T82" fmla="*/ 2147483647 w 61"/>
              <a:gd name="T83" fmla="*/ 2147483647 h 87"/>
              <a:gd name="T84" fmla="*/ 2147483647 w 61"/>
              <a:gd name="T85" fmla="*/ 2147483647 h 87"/>
              <a:gd name="T86" fmla="*/ 2147483647 w 61"/>
              <a:gd name="T87" fmla="*/ 2147483647 h 87"/>
              <a:gd name="T88" fmla="*/ 2147483647 w 61"/>
              <a:gd name="T89" fmla="*/ 2147483647 h 87"/>
              <a:gd name="T90" fmla="*/ 2147483647 w 61"/>
              <a:gd name="T91" fmla="*/ 2147483647 h 87"/>
              <a:gd name="T92" fmla="*/ 2147483647 w 61"/>
              <a:gd name="T93" fmla="*/ 2147483647 h 87"/>
              <a:gd name="T94" fmla="*/ 2147483647 w 61"/>
              <a:gd name="T95" fmla="*/ 2147483647 h 87"/>
              <a:gd name="T96" fmla="*/ 2147483647 w 61"/>
              <a:gd name="T97" fmla="*/ 2147483647 h 87"/>
              <a:gd name="T98" fmla="*/ 2147483647 w 61"/>
              <a:gd name="T99" fmla="*/ 2147483647 h 87"/>
              <a:gd name="T100" fmla="*/ 2147483647 w 61"/>
              <a:gd name="T101" fmla="*/ 2147483647 h 87"/>
              <a:gd name="T102" fmla="*/ 2147483647 w 61"/>
              <a:gd name="T103" fmla="*/ 2147483647 h 87"/>
              <a:gd name="T104" fmla="*/ 2147483647 w 61"/>
              <a:gd name="T105" fmla="*/ 2147483647 h 87"/>
              <a:gd name="T106" fmla="*/ 2147483647 w 61"/>
              <a:gd name="T107" fmla="*/ 2147483647 h 87"/>
              <a:gd name="T108" fmla="*/ 2147483647 w 61"/>
              <a:gd name="T109" fmla="*/ 2147483647 h 87"/>
              <a:gd name="T110" fmla="*/ 2147483647 w 61"/>
              <a:gd name="T111" fmla="*/ 2147483647 h 87"/>
              <a:gd name="T112" fmla="*/ 2147483647 w 61"/>
              <a:gd name="T113" fmla="*/ 2147483647 h 87"/>
              <a:gd name="T114" fmla="*/ 2147483647 w 61"/>
              <a:gd name="T115" fmla="*/ 2147483647 h 87"/>
              <a:gd name="T116" fmla="*/ 2147483647 w 61"/>
              <a:gd name="T117" fmla="*/ 2147483647 h 87"/>
              <a:gd name="T118" fmla="*/ 2147483647 w 61"/>
              <a:gd name="T119" fmla="*/ 2147483647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87"/>
              <a:gd name="T182" fmla="*/ 61 w 61"/>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87">
                <a:moveTo>
                  <a:pt x="44" y="87"/>
                </a:moveTo>
                <a:lnTo>
                  <a:pt x="44" y="55"/>
                </a:lnTo>
                <a:lnTo>
                  <a:pt x="44" y="57"/>
                </a:lnTo>
                <a:lnTo>
                  <a:pt x="43" y="57"/>
                </a:lnTo>
                <a:lnTo>
                  <a:pt x="43" y="58"/>
                </a:lnTo>
                <a:lnTo>
                  <a:pt x="42" y="58"/>
                </a:lnTo>
                <a:lnTo>
                  <a:pt x="42" y="59"/>
                </a:lnTo>
                <a:lnTo>
                  <a:pt x="41" y="59"/>
                </a:lnTo>
                <a:lnTo>
                  <a:pt x="41" y="60"/>
                </a:lnTo>
                <a:lnTo>
                  <a:pt x="39" y="60"/>
                </a:lnTo>
                <a:lnTo>
                  <a:pt x="39" y="61"/>
                </a:lnTo>
                <a:lnTo>
                  <a:pt x="38" y="61"/>
                </a:lnTo>
                <a:lnTo>
                  <a:pt x="37" y="62"/>
                </a:lnTo>
                <a:lnTo>
                  <a:pt x="36" y="62"/>
                </a:lnTo>
                <a:lnTo>
                  <a:pt x="35" y="63"/>
                </a:lnTo>
                <a:lnTo>
                  <a:pt x="34" y="63"/>
                </a:lnTo>
                <a:lnTo>
                  <a:pt x="32" y="63"/>
                </a:lnTo>
                <a:lnTo>
                  <a:pt x="32" y="65"/>
                </a:lnTo>
                <a:lnTo>
                  <a:pt x="31" y="65"/>
                </a:lnTo>
                <a:lnTo>
                  <a:pt x="30" y="65"/>
                </a:lnTo>
                <a:lnTo>
                  <a:pt x="29" y="65"/>
                </a:lnTo>
                <a:lnTo>
                  <a:pt x="28" y="65"/>
                </a:lnTo>
                <a:lnTo>
                  <a:pt x="27" y="65"/>
                </a:lnTo>
                <a:lnTo>
                  <a:pt x="26" y="65"/>
                </a:lnTo>
                <a:lnTo>
                  <a:pt x="24" y="65"/>
                </a:lnTo>
                <a:lnTo>
                  <a:pt x="23" y="65"/>
                </a:lnTo>
                <a:lnTo>
                  <a:pt x="22" y="65"/>
                </a:lnTo>
                <a:lnTo>
                  <a:pt x="21" y="65"/>
                </a:lnTo>
                <a:lnTo>
                  <a:pt x="20" y="65"/>
                </a:lnTo>
                <a:lnTo>
                  <a:pt x="19" y="63"/>
                </a:lnTo>
                <a:lnTo>
                  <a:pt x="18" y="63"/>
                </a:lnTo>
                <a:lnTo>
                  <a:pt x="16" y="63"/>
                </a:lnTo>
                <a:lnTo>
                  <a:pt x="16" y="62"/>
                </a:lnTo>
                <a:lnTo>
                  <a:pt x="15" y="62"/>
                </a:lnTo>
                <a:lnTo>
                  <a:pt x="14" y="62"/>
                </a:lnTo>
                <a:lnTo>
                  <a:pt x="14" y="61"/>
                </a:lnTo>
                <a:lnTo>
                  <a:pt x="13" y="61"/>
                </a:lnTo>
                <a:lnTo>
                  <a:pt x="12" y="60"/>
                </a:lnTo>
                <a:lnTo>
                  <a:pt x="11" y="59"/>
                </a:lnTo>
                <a:lnTo>
                  <a:pt x="10" y="59"/>
                </a:lnTo>
                <a:lnTo>
                  <a:pt x="10" y="58"/>
                </a:lnTo>
                <a:lnTo>
                  <a:pt x="8" y="57"/>
                </a:lnTo>
                <a:lnTo>
                  <a:pt x="7" y="55"/>
                </a:lnTo>
                <a:lnTo>
                  <a:pt x="7" y="54"/>
                </a:lnTo>
                <a:lnTo>
                  <a:pt x="6" y="54"/>
                </a:lnTo>
                <a:lnTo>
                  <a:pt x="6" y="53"/>
                </a:lnTo>
                <a:lnTo>
                  <a:pt x="5" y="52"/>
                </a:lnTo>
                <a:lnTo>
                  <a:pt x="5" y="51"/>
                </a:lnTo>
                <a:lnTo>
                  <a:pt x="4" y="50"/>
                </a:lnTo>
                <a:lnTo>
                  <a:pt x="4" y="49"/>
                </a:lnTo>
                <a:lnTo>
                  <a:pt x="3" y="47"/>
                </a:lnTo>
                <a:lnTo>
                  <a:pt x="3" y="46"/>
                </a:lnTo>
                <a:lnTo>
                  <a:pt x="3" y="45"/>
                </a:lnTo>
                <a:lnTo>
                  <a:pt x="3" y="44"/>
                </a:lnTo>
                <a:lnTo>
                  <a:pt x="2" y="44"/>
                </a:lnTo>
                <a:lnTo>
                  <a:pt x="2" y="43"/>
                </a:lnTo>
                <a:lnTo>
                  <a:pt x="2" y="42"/>
                </a:lnTo>
                <a:lnTo>
                  <a:pt x="2" y="40"/>
                </a:lnTo>
                <a:lnTo>
                  <a:pt x="2" y="39"/>
                </a:lnTo>
                <a:lnTo>
                  <a:pt x="2" y="38"/>
                </a:lnTo>
                <a:lnTo>
                  <a:pt x="0" y="37"/>
                </a:lnTo>
                <a:lnTo>
                  <a:pt x="0" y="36"/>
                </a:lnTo>
                <a:lnTo>
                  <a:pt x="0" y="35"/>
                </a:lnTo>
                <a:lnTo>
                  <a:pt x="0" y="34"/>
                </a:lnTo>
                <a:lnTo>
                  <a:pt x="0" y="32"/>
                </a:lnTo>
                <a:lnTo>
                  <a:pt x="0" y="31"/>
                </a:lnTo>
                <a:lnTo>
                  <a:pt x="0" y="30"/>
                </a:lnTo>
                <a:lnTo>
                  <a:pt x="0" y="29"/>
                </a:lnTo>
                <a:lnTo>
                  <a:pt x="0" y="28"/>
                </a:lnTo>
                <a:lnTo>
                  <a:pt x="0" y="27"/>
                </a:lnTo>
                <a:lnTo>
                  <a:pt x="2" y="26"/>
                </a:lnTo>
                <a:lnTo>
                  <a:pt x="2" y="24"/>
                </a:lnTo>
                <a:lnTo>
                  <a:pt x="2" y="23"/>
                </a:lnTo>
                <a:lnTo>
                  <a:pt x="2" y="22"/>
                </a:lnTo>
                <a:lnTo>
                  <a:pt x="2" y="21"/>
                </a:lnTo>
                <a:lnTo>
                  <a:pt x="2" y="20"/>
                </a:lnTo>
                <a:lnTo>
                  <a:pt x="3" y="19"/>
                </a:lnTo>
                <a:lnTo>
                  <a:pt x="3" y="18"/>
                </a:lnTo>
                <a:lnTo>
                  <a:pt x="4" y="16"/>
                </a:lnTo>
                <a:lnTo>
                  <a:pt x="4" y="15"/>
                </a:lnTo>
                <a:lnTo>
                  <a:pt x="4" y="14"/>
                </a:lnTo>
                <a:lnTo>
                  <a:pt x="5" y="14"/>
                </a:lnTo>
                <a:lnTo>
                  <a:pt x="5" y="13"/>
                </a:lnTo>
                <a:lnTo>
                  <a:pt x="5" y="12"/>
                </a:lnTo>
                <a:lnTo>
                  <a:pt x="6" y="12"/>
                </a:lnTo>
                <a:lnTo>
                  <a:pt x="6" y="11"/>
                </a:lnTo>
                <a:lnTo>
                  <a:pt x="7" y="10"/>
                </a:lnTo>
                <a:lnTo>
                  <a:pt x="7" y="8"/>
                </a:lnTo>
                <a:lnTo>
                  <a:pt x="8" y="8"/>
                </a:lnTo>
                <a:lnTo>
                  <a:pt x="10" y="7"/>
                </a:lnTo>
                <a:lnTo>
                  <a:pt x="11" y="6"/>
                </a:lnTo>
                <a:lnTo>
                  <a:pt x="12" y="5"/>
                </a:lnTo>
                <a:lnTo>
                  <a:pt x="13" y="4"/>
                </a:lnTo>
                <a:lnTo>
                  <a:pt x="14" y="4"/>
                </a:lnTo>
                <a:lnTo>
                  <a:pt x="15" y="3"/>
                </a:lnTo>
                <a:lnTo>
                  <a:pt x="16" y="3"/>
                </a:lnTo>
                <a:lnTo>
                  <a:pt x="18" y="2"/>
                </a:lnTo>
                <a:lnTo>
                  <a:pt x="19" y="2"/>
                </a:lnTo>
                <a:lnTo>
                  <a:pt x="20" y="2"/>
                </a:lnTo>
                <a:lnTo>
                  <a:pt x="20" y="0"/>
                </a:lnTo>
                <a:lnTo>
                  <a:pt x="21" y="0"/>
                </a:lnTo>
                <a:lnTo>
                  <a:pt x="22" y="0"/>
                </a:lnTo>
                <a:lnTo>
                  <a:pt x="23" y="0"/>
                </a:lnTo>
                <a:lnTo>
                  <a:pt x="24" y="0"/>
                </a:lnTo>
                <a:lnTo>
                  <a:pt x="26" y="0"/>
                </a:lnTo>
                <a:lnTo>
                  <a:pt x="27" y="0"/>
                </a:lnTo>
                <a:lnTo>
                  <a:pt x="28" y="0"/>
                </a:lnTo>
                <a:lnTo>
                  <a:pt x="29" y="0"/>
                </a:lnTo>
                <a:lnTo>
                  <a:pt x="30" y="0"/>
                </a:lnTo>
                <a:lnTo>
                  <a:pt x="31" y="0"/>
                </a:lnTo>
                <a:lnTo>
                  <a:pt x="32" y="0"/>
                </a:lnTo>
                <a:lnTo>
                  <a:pt x="34" y="0"/>
                </a:lnTo>
                <a:lnTo>
                  <a:pt x="34" y="2"/>
                </a:lnTo>
                <a:lnTo>
                  <a:pt x="35" y="2"/>
                </a:lnTo>
                <a:lnTo>
                  <a:pt x="36" y="2"/>
                </a:lnTo>
                <a:lnTo>
                  <a:pt x="37" y="3"/>
                </a:lnTo>
                <a:lnTo>
                  <a:pt x="38" y="3"/>
                </a:lnTo>
                <a:lnTo>
                  <a:pt x="38" y="4"/>
                </a:lnTo>
                <a:lnTo>
                  <a:pt x="39" y="4"/>
                </a:lnTo>
                <a:lnTo>
                  <a:pt x="41" y="4"/>
                </a:lnTo>
                <a:lnTo>
                  <a:pt x="41" y="5"/>
                </a:lnTo>
                <a:lnTo>
                  <a:pt x="42" y="5"/>
                </a:lnTo>
                <a:lnTo>
                  <a:pt x="42" y="6"/>
                </a:lnTo>
                <a:lnTo>
                  <a:pt x="43" y="6"/>
                </a:lnTo>
                <a:lnTo>
                  <a:pt x="43" y="7"/>
                </a:lnTo>
                <a:lnTo>
                  <a:pt x="44" y="7"/>
                </a:lnTo>
                <a:lnTo>
                  <a:pt x="44" y="8"/>
                </a:lnTo>
                <a:lnTo>
                  <a:pt x="45" y="10"/>
                </a:lnTo>
                <a:lnTo>
                  <a:pt x="45" y="11"/>
                </a:lnTo>
                <a:lnTo>
                  <a:pt x="46" y="11"/>
                </a:lnTo>
                <a:lnTo>
                  <a:pt x="46" y="2"/>
                </a:lnTo>
                <a:lnTo>
                  <a:pt x="61" y="2"/>
                </a:lnTo>
                <a:lnTo>
                  <a:pt x="61" y="87"/>
                </a:lnTo>
                <a:lnTo>
                  <a:pt x="44" y="87"/>
                </a:lnTo>
                <a:close/>
                <a:moveTo>
                  <a:pt x="45" y="31"/>
                </a:moveTo>
                <a:lnTo>
                  <a:pt x="45" y="30"/>
                </a:lnTo>
                <a:lnTo>
                  <a:pt x="45" y="29"/>
                </a:lnTo>
                <a:lnTo>
                  <a:pt x="45" y="28"/>
                </a:lnTo>
                <a:lnTo>
                  <a:pt x="45" y="27"/>
                </a:lnTo>
                <a:lnTo>
                  <a:pt x="44" y="26"/>
                </a:lnTo>
                <a:lnTo>
                  <a:pt x="44" y="24"/>
                </a:lnTo>
                <a:lnTo>
                  <a:pt x="44" y="23"/>
                </a:lnTo>
                <a:lnTo>
                  <a:pt x="44" y="22"/>
                </a:lnTo>
                <a:lnTo>
                  <a:pt x="43" y="21"/>
                </a:lnTo>
                <a:lnTo>
                  <a:pt x="43" y="20"/>
                </a:lnTo>
                <a:lnTo>
                  <a:pt x="42" y="19"/>
                </a:lnTo>
                <a:lnTo>
                  <a:pt x="42" y="18"/>
                </a:lnTo>
                <a:lnTo>
                  <a:pt x="41" y="18"/>
                </a:lnTo>
                <a:lnTo>
                  <a:pt x="41" y="16"/>
                </a:lnTo>
                <a:lnTo>
                  <a:pt x="39" y="16"/>
                </a:lnTo>
                <a:lnTo>
                  <a:pt x="39" y="15"/>
                </a:lnTo>
                <a:lnTo>
                  <a:pt x="38" y="15"/>
                </a:lnTo>
                <a:lnTo>
                  <a:pt x="37" y="14"/>
                </a:lnTo>
                <a:lnTo>
                  <a:pt x="36" y="14"/>
                </a:lnTo>
                <a:lnTo>
                  <a:pt x="36" y="13"/>
                </a:lnTo>
                <a:lnTo>
                  <a:pt x="35" y="13"/>
                </a:lnTo>
                <a:lnTo>
                  <a:pt x="34" y="13"/>
                </a:lnTo>
                <a:lnTo>
                  <a:pt x="32" y="13"/>
                </a:lnTo>
                <a:lnTo>
                  <a:pt x="31" y="13"/>
                </a:lnTo>
                <a:lnTo>
                  <a:pt x="30" y="13"/>
                </a:lnTo>
                <a:lnTo>
                  <a:pt x="29" y="13"/>
                </a:lnTo>
                <a:lnTo>
                  <a:pt x="28" y="13"/>
                </a:lnTo>
                <a:lnTo>
                  <a:pt x="27" y="14"/>
                </a:lnTo>
                <a:lnTo>
                  <a:pt x="26" y="14"/>
                </a:lnTo>
                <a:lnTo>
                  <a:pt x="24" y="14"/>
                </a:lnTo>
                <a:lnTo>
                  <a:pt x="24" y="15"/>
                </a:lnTo>
                <a:lnTo>
                  <a:pt x="23" y="15"/>
                </a:lnTo>
                <a:lnTo>
                  <a:pt x="23" y="16"/>
                </a:lnTo>
                <a:lnTo>
                  <a:pt x="22" y="16"/>
                </a:lnTo>
                <a:lnTo>
                  <a:pt x="22" y="18"/>
                </a:lnTo>
                <a:lnTo>
                  <a:pt x="21" y="18"/>
                </a:lnTo>
                <a:lnTo>
                  <a:pt x="21" y="19"/>
                </a:lnTo>
                <a:lnTo>
                  <a:pt x="20" y="19"/>
                </a:lnTo>
                <a:lnTo>
                  <a:pt x="20" y="20"/>
                </a:lnTo>
                <a:lnTo>
                  <a:pt x="20" y="21"/>
                </a:lnTo>
                <a:lnTo>
                  <a:pt x="19" y="21"/>
                </a:lnTo>
                <a:lnTo>
                  <a:pt x="19" y="22"/>
                </a:lnTo>
                <a:lnTo>
                  <a:pt x="19" y="23"/>
                </a:lnTo>
                <a:lnTo>
                  <a:pt x="19" y="24"/>
                </a:lnTo>
                <a:lnTo>
                  <a:pt x="18" y="24"/>
                </a:lnTo>
                <a:lnTo>
                  <a:pt x="18" y="26"/>
                </a:lnTo>
                <a:lnTo>
                  <a:pt x="18" y="27"/>
                </a:lnTo>
                <a:lnTo>
                  <a:pt x="18" y="28"/>
                </a:lnTo>
                <a:lnTo>
                  <a:pt x="18" y="29"/>
                </a:lnTo>
                <a:lnTo>
                  <a:pt x="18" y="30"/>
                </a:lnTo>
                <a:lnTo>
                  <a:pt x="18" y="31"/>
                </a:lnTo>
                <a:lnTo>
                  <a:pt x="18" y="32"/>
                </a:lnTo>
                <a:lnTo>
                  <a:pt x="18" y="34"/>
                </a:lnTo>
                <a:lnTo>
                  <a:pt x="18" y="35"/>
                </a:lnTo>
                <a:lnTo>
                  <a:pt x="18" y="36"/>
                </a:lnTo>
                <a:lnTo>
                  <a:pt x="18" y="37"/>
                </a:lnTo>
                <a:lnTo>
                  <a:pt x="18" y="38"/>
                </a:lnTo>
                <a:lnTo>
                  <a:pt x="18" y="39"/>
                </a:lnTo>
                <a:lnTo>
                  <a:pt x="18" y="40"/>
                </a:lnTo>
                <a:lnTo>
                  <a:pt x="19" y="40"/>
                </a:lnTo>
                <a:lnTo>
                  <a:pt x="19" y="42"/>
                </a:lnTo>
                <a:lnTo>
                  <a:pt x="19" y="43"/>
                </a:lnTo>
                <a:lnTo>
                  <a:pt x="19" y="44"/>
                </a:lnTo>
                <a:lnTo>
                  <a:pt x="20" y="44"/>
                </a:lnTo>
                <a:lnTo>
                  <a:pt x="20" y="45"/>
                </a:lnTo>
                <a:lnTo>
                  <a:pt x="20" y="46"/>
                </a:lnTo>
                <a:lnTo>
                  <a:pt x="21" y="46"/>
                </a:lnTo>
                <a:lnTo>
                  <a:pt x="21" y="47"/>
                </a:lnTo>
                <a:lnTo>
                  <a:pt x="22" y="47"/>
                </a:lnTo>
                <a:lnTo>
                  <a:pt x="22" y="49"/>
                </a:lnTo>
                <a:lnTo>
                  <a:pt x="23" y="50"/>
                </a:lnTo>
                <a:lnTo>
                  <a:pt x="24" y="50"/>
                </a:lnTo>
                <a:lnTo>
                  <a:pt x="24" y="51"/>
                </a:lnTo>
                <a:lnTo>
                  <a:pt x="26" y="51"/>
                </a:lnTo>
                <a:lnTo>
                  <a:pt x="27" y="51"/>
                </a:lnTo>
                <a:lnTo>
                  <a:pt x="28" y="52"/>
                </a:lnTo>
                <a:lnTo>
                  <a:pt x="29" y="52"/>
                </a:lnTo>
                <a:lnTo>
                  <a:pt x="30" y="52"/>
                </a:lnTo>
                <a:lnTo>
                  <a:pt x="31" y="52"/>
                </a:lnTo>
                <a:lnTo>
                  <a:pt x="32" y="52"/>
                </a:lnTo>
                <a:lnTo>
                  <a:pt x="34" y="52"/>
                </a:lnTo>
                <a:lnTo>
                  <a:pt x="34" y="51"/>
                </a:lnTo>
                <a:lnTo>
                  <a:pt x="35" y="51"/>
                </a:lnTo>
                <a:lnTo>
                  <a:pt x="36" y="51"/>
                </a:lnTo>
                <a:lnTo>
                  <a:pt x="37" y="51"/>
                </a:lnTo>
                <a:lnTo>
                  <a:pt x="37" y="50"/>
                </a:lnTo>
                <a:lnTo>
                  <a:pt x="38" y="50"/>
                </a:lnTo>
                <a:lnTo>
                  <a:pt x="38" y="49"/>
                </a:lnTo>
                <a:lnTo>
                  <a:pt x="39" y="49"/>
                </a:lnTo>
                <a:lnTo>
                  <a:pt x="39" y="47"/>
                </a:lnTo>
                <a:lnTo>
                  <a:pt x="41" y="47"/>
                </a:lnTo>
                <a:lnTo>
                  <a:pt x="41" y="46"/>
                </a:lnTo>
                <a:lnTo>
                  <a:pt x="42" y="46"/>
                </a:lnTo>
                <a:lnTo>
                  <a:pt x="42" y="45"/>
                </a:lnTo>
                <a:lnTo>
                  <a:pt x="43" y="44"/>
                </a:lnTo>
                <a:lnTo>
                  <a:pt x="43" y="43"/>
                </a:lnTo>
                <a:lnTo>
                  <a:pt x="44" y="42"/>
                </a:lnTo>
                <a:lnTo>
                  <a:pt x="44" y="40"/>
                </a:lnTo>
                <a:lnTo>
                  <a:pt x="44" y="39"/>
                </a:lnTo>
                <a:lnTo>
                  <a:pt x="44" y="38"/>
                </a:lnTo>
                <a:lnTo>
                  <a:pt x="44" y="37"/>
                </a:lnTo>
                <a:lnTo>
                  <a:pt x="45" y="37"/>
                </a:lnTo>
                <a:lnTo>
                  <a:pt x="45" y="36"/>
                </a:lnTo>
                <a:lnTo>
                  <a:pt x="45" y="35"/>
                </a:lnTo>
                <a:lnTo>
                  <a:pt x="45" y="34"/>
                </a:lnTo>
                <a:lnTo>
                  <a:pt x="45" y="32"/>
                </a:lnTo>
                <a:lnTo>
                  <a:pt x="45" y="3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3" name="Freeform 210"/>
          <p:cNvSpPr>
            <a:spLocks/>
          </p:cNvSpPr>
          <p:nvPr/>
        </p:nvSpPr>
        <p:spPr bwMode="auto">
          <a:xfrm>
            <a:off x="969963" y="5472113"/>
            <a:ext cx="90487" cy="10001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0 w 57"/>
              <a:gd name="T39" fmla="*/ 2147483647 h 63"/>
              <a:gd name="T40" fmla="*/ 0 w 57"/>
              <a:gd name="T41" fmla="*/ 0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2147483647 w 57"/>
              <a:gd name="T75" fmla="*/ 2147483647 h 63"/>
              <a:gd name="T76" fmla="*/ 2147483647 w 57"/>
              <a:gd name="T77" fmla="*/ 2147483647 h 63"/>
              <a:gd name="T78" fmla="*/ 2147483647 w 57"/>
              <a:gd name="T79" fmla="*/ 2147483647 h 63"/>
              <a:gd name="T80" fmla="*/ 2147483647 w 57"/>
              <a:gd name="T81" fmla="*/ 2147483647 h 63"/>
              <a:gd name="T82" fmla="*/ 2147483647 w 57"/>
              <a:gd name="T83" fmla="*/ 0 h 63"/>
              <a:gd name="T84" fmla="*/ 2147483647 w 57"/>
              <a:gd name="T85" fmla="*/ 2147483647 h 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63"/>
              <a:gd name="T131" fmla="*/ 57 w 57"/>
              <a:gd name="T132" fmla="*/ 63 h 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63">
                <a:moveTo>
                  <a:pt x="41" y="61"/>
                </a:moveTo>
                <a:lnTo>
                  <a:pt x="41" y="52"/>
                </a:lnTo>
                <a:lnTo>
                  <a:pt x="41" y="53"/>
                </a:lnTo>
                <a:lnTo>
                  <a:pt x="40" y="53"/>
                </a:lnTo>
                <a:lnTo>
                  <a:pt x="40" y="55"/>
                </a:lnTo>
                <a:lnTo>
                  <a:pt x="39" y="55"/>
                </a:lnTo>
                <a:lnTo>
                  <a:pt x="39" y="56"/>
                </a:lnTo>
                <a:lnTo>
                  <a:pt x="38" y="56"/>
                </a:lnTo>
                <a:lnTo>
                  <a:pt x="38" y="57"/>
                </a:lnTo>
                <a:lnTo>
                  <a:pt x="37" y="57"/>
                </a:lnTo>
                <a:lnTo>
                  <a:pt x="37" y="58"/>
                </a:lnTo>
                <a:lnTo>
                  <a:pt x="36" y="58"/>
                </a:lnTo>
                <a:lnTo>
                  <a:pt x="36" y="59"/>
                </a:lnTo>
                <a:lnTo>
                  <a:pt x="34" y="59"/>
                </a:lnTo>
                <a:lnTo>
                  <a:pt x="33" y="59"/>
                </a:lnTo>
                <a:lnTo>
                  <a:pt x="33" y="60"/>
                </a:lnTo>
                <a:lnTo>
                  <a:pt x="32" y="60"/>
                </a:lnTo>
                <a:lnTo>
                  <a:pt x="31" y="60"/>
                </a:lnTo>
                <a:lnTo>
                  <a:pt x="31" y="61"/>
                </a:lnTo>
                <a:lnTo>
                  <a:pt x="30" y="61"/>
                </a:lnTo>
                <a:lnTo>
                  <a:pt x="29" y="61"/>
                </a:lnTo>
                <a:lnTo>
                  <a:pt x="28" y="61"/>
                </a:lnTo>
                <a:lnTo>
                  <a:pt x="28" y="63"/>
                </a:lnTo>
                <a:lnTo>
                  <a:pt x="26" y="63"/>
                </a:lnTo>
                <a:lnTo>
                  <a:pt x="25" y="63"/>
                </a:lnTo>
                <a:lnTo>
                  <a:pt x="24" y="63"/>
                </a:lnTo>
                <a:lnTo>
                  <a:pt x="23" y="63"/>
                </a:lnTo>
                <a:lnTo>
                  <a:pt x="22" y="63"/>
                </a:lnTo>
                <a:lnTo>
                  <a:pt x="21" y="63"/>
                </a:lnTo>
                <a:lnTo>
                  <a:pt x="20" y="63"/>
                </a:lnTo>
                <a:lnTo>
                  <a:pt x="18" y="63"/>
                </a:lnTo>
                <a:lnTo>
                  <a:pt x="17" y="63"/>
                </a:lnTo>
                <a:lnTo>
                  <a:pt x="16" y="63"/>
                </a:lnTo>
                <a:lnTo>
                  <a:pt x="15" y="63"/>
                </a:lnTo>
                <a:lnTo>
                  <a:pt x="15" y="61"/>
                </a:lnTo>
                <a:lnTo>
                  <a:pt x="14" y="61"/>
                </a:lnTo>
                <a:lnTo>
                  <a:pt x="13" y="61"/>
                </a:lnTo>
                <a:lnTo>
                  <a:pt x="11" y="61"/>
                </a:lnTo>
                <a:lnTo>
                  <a:pt x="11" y="60"/>
                </a:lnTo>
                <a:lnTo>
                  <a:pt x="10" y="60"/>
                </a:lnTo>
                <a:lnTo>
                  <a:pt x="9" y="60"/>
                </a:lnTo>
                <a:lnTo>
                  <a:pt x="9" y="59"/>
                </a:lnTo>
                <a:lnTo>
                  <a:pt x="8" y="59"/>
                </a:lnTo>
                <a:lnTo>
                  <a:pt x="7" y="58"/>
                </a:lnTo>
                <a:lnTo>
                  <a:pt x="6" y="57"/>
                </a:lnTo>
                <a:lnTo>
                  <a:pt x="5" y="56"/>
                </a:lnTo>
                <a:lnTo>
                  <a:pt x="5" y="55"/>
                </a:lnTo>
                <a:lnTo>
                  <a:pt x="3" y="55"/>
                </a:lnTo>
                <a:lnTo>
                  <a:pt x="3" y="53"/>
                </a:lnTo>
                <a:lnTo>
                  <a:pt x="2" y="52"/>
                </a:lnTo>
                <a:lnTo>
                  <a:pt x="2" y="51"/>
                </a:lnTo>
                <a:lnTo>
                  <a:pt x="2" y="50"/>
                </a:lnTo>
                <a:lnTo>
                  <a:pt x="1" y="49"/>
                </a:lnTo>
                <a:lnTo>
                  <a:pt x="1" y="48"/>
                </a:lnTo>
                <a:lnTo>
                  <a:pt x="1" y="47"/>
                </a:lnTo>
                <a:lnTo>
                  <a:pt x="1" y="45"/>
                </a:lnTo>
                <a:lnTo>
                  <a:pt x="1" y="44"/>
                </a:lnTo>
                <a:lnTo>
                  <a:pt x="1" y="43"/>
                </a:lnTo>
                <a:lnTo>
                  <a:pt x="1" y="42"/>
                </a:lnTo>
                <a:lnTo>
                  <a:pt x="0" y="41"/>
                </a:lnTo>
                <a:lnTo>
                  <a:pt x="0" y="40"/>
                </a:lnTo>
                <a:lnTo>
                  <a:pt x="0" y="38"/>
                </a:lnTo>
                <a:lnTo>
                  <a:pt x="0" y="0"/>
                </a:lnTo>
                <a:lnTo>
                  <a:pt x="17" y="0"/>
                </a:lnTo>
                <a:lnTo>
                  <a:pt x="17" y="28"/>
                </a:lnTo>
                <a:lnTo>
                  <a:pt x="17" y="29"/>
                </a:lnTo>
                <a:lnTo>
                  <a:pt x="17" y="30"/>
                </a:lnTo>
                <a:lnTo>
                  <a:pt x="17" y="32"/>
                </a:lnTo>
                <a:lnTo>
                  <a:pt x="17" y="33"/>
                </a:lnTo>
                <a:lnTo>
                  <a:pt x="17" y="34"/>
                </a:lnTo>
                <a:lnTo>
                  <a:pt x="17" y="35"/>
                </a:lnTo>
                <a:lnTo>
                  <a:pt x="17" y="36"/>
                </a:lnTo>
                <a:lnTo>
                  <a:pt x="17" y="37"/>
                </a:lnTo>
                <a:lnTo>
                  <a:pt x="17" y="38"/>
                </a:lnTo>
                <a:lnTo>
                  <a:pt x="17" y="40"/>
                </a:lnTo>
                <a:lnTo>
                  <a:pt x="17" y="41"/>
                </a:lnTo>
                <a:lnTo>
                  <a:pt x="17" y="42"/>
                </a:lnTo>
                <a:lnTo>
                  <a:pt x="17" y="43"/>
                </a:lnTo>
                <a:lnTo>
                  <a:pt x="17" y="44"/>
                </a:lnTo>
                <a:lnTo>
                  <a:pt x="18" y="44"/>
                </a:lnTo>
                <a:lnTo>
                  <a:pt x="18" y="45"/>
                </a:lnTo>
                <a:lnTo>
                  <a:pt x="18" y="47"/>
                </a:lnTo>
                <a:lnTo>
                  <a:pt x="20" y="47"/>
                </a:lnTo>
                <a:lnTo>
                  <a:pt x="20" y="48"/>
                </a:lnTo>
                <a:lnTo>
                  <a:pt x="21" y="48"/>
                </a:lnTo>
                <a:lnTo>
                  <a:pt x="21" y="49"/>
                </a:lnTo>
                <a:lnTo>
                  <a:pt x="22" y="49"/>
                </a:lnTo>
                <a:lnTo>
                  <a:pt x="23" y="49"/>
                </a:lnTo>
                <a:lnTo>
                  <a:pt x="23" y="50"/>
                </a:lnTo>
                <a:lnTo>
                  <a:pt x="24" y="50"/>
                </a:lnTo>
                <a:lnTo>
                  <a:pt x="25" y="50"/>
                </a:lnTo>
                <a:lnTo>
                  <a:pt x="26" y="50"/>
                </a:lnTo>
                <a:lnTo>
                  <a:pt x="28" y="50"/>
                </a:lnTo>
                <a:lnTo>
                  <a:pt x="29" y="50"/>
                </a:lnTo>
                <a:lnTo>
                  <a:pt x="30" y="50"/>
                </a:lnTo>
                <a:lnTo>
                  <a:pt x="31" y="50"/>
                </a:lnTo>
                <a:lnTo>
                  <a:pt x="32" y="50"/>
                </a:lnTo>
                <a:lnTo>
                  <a:pt x="32" y="49"/>
                </a:lnTo>
                <a:lnTo>
                  <a:pt x="33" y="49"/>
                </a:lnTo>
                <a:lnTo>
                  <a:pt x="34" y="49"/>
                </a:lnTo>
                <a:lnTo>
                  <a:pt x="34" y="48"/>
                </a:lnTo>
                <a:lnTo>
                  <a:pt x="36" y="48"/>
                </a:lnTo>
                <a:lnTo>
                  <a:pt x="36" y="47"/>
                </a:lnTo>
                <a:lnTo>
                  <a:pt x="37" y="47"/>
                </a:lnTo>
                <a:lnTo>
                  <a:pt x="37" y="45"/>
                </a:lnTo>
                <a:lnTo>
                  <a:pt x="38" y="45"/>
                </a:lnTo>
                <a:lnTo>
                  <a:pt x="38" y="44"/>
                </a:lnTo>
                <a:lnTo>
                  <a:pt x="39" y="44"/>
                </a:lnTo>
                <a:lnTo>
                  <a:pt x="39" y="43"/>
                </a:lnTo>
                <a:lnTo>
                  <a:pt x="39" y="42"/>
                </a:lnTo>
                <a:lnTo>
                  <a:pt x="39" y="41"/>
                </a:lnTo>
                <a:lnTo>
                  <a:pt x="40" y="41"/>
                </a:lnTo>
                <a:lnTo>
                  <a:pt x="40" y="40"/>
                </a:lnTo>
                <a:lnTo>
                  <a:pt x="40" y="38"/>
                </a:lnTo>
                <a:lnTo>
                  <a:pt x="40" y="37"/>
                </a:lnTo>
                <a:lnTo>
                  <a:pt x="40" y="36"/>
                </a:lnTo>
                <a:lnTo>
                  <a:pt x="40" y="35"/>
                </a:lnTo>
                <a:lnTo>
                  <a:pt x="40" y="34"/>
                </a:lnTo>
                <a:lnTo>
                  <a:pt x="40" y="33"/>
                </a:lnTo>
                <a:lnTo>
                  <a:pt x="40" y="32"/>
                </a:lnTo>
                <a:lnTo>
                  <a:pt x="40" y="30"/>
                </a:lnTo>
                <a:lnTo>
                  <a:pt x="40" y="29"/>
                </a:lnTo>
                <a:lnTo>
                  <a:pt x="40" y="28"/>
                </a:lnTo>
                <a:lnTo>
                  <a:pt x="40" y="27"/>
                </a:lnTo>
                <a:lnTo>
                  <a:pt x="40" y="26"/>
                </a:lnTo>
                <a:lnTo>
                  <a:pt x="40" y="0"/>
                </a:lnTo>
                <a:lnTo>
                  <a:pt x="57" y="0"/>
                </a:lnTo>
                <a:lnTo>
                  <a:pt x="57" y="61"/>
                </a:lnTo>
                <a:lnTo>
                  <a:pt x="41" y="6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4" name="Freeform 211"/>
          <p:cNvSpPr>
            <a:spLocks noEditPoints="1"/>
          </p:cNvSpPr>
          <p:nvPr/>
        </p:nvSpPr>
        <p:spPr bwMode="auto">
          <a:xfrm>
            <a:off x="1081088" y="5468938"/>
            <a:ext cx="90487" cy="103187"/>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0 h 65"/>
              <a:gd name="T12" fmla="*/ 2147483647 w 57"/>
              <a:gd name="T13" fmla="*/ 0 h 65"/>
              <a:gd name="T14" fmla="*/ 2147483647 w 57"/>
              <a:gd name="T15" fmla="*/ 0 h 65"/>
              <a:gd name="T16" fmla="*/ 2147483647 w 57"/>
              <a:gd name="T17" fmla="*/ 0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2147483647 w 57"/>
              <a:gd name="T29" fmla="*/ 2147483647 h 65"/>
              <a:gd name="T30" fmla="*/ 2147483647 w 57"/>
              <a:gd name="T31" fmla="*/ 2147483647 h 65"/>
              <a:gd name="T32" fmla="*/ 2147483647 w 57"/>
              <a:gd name="T33" fmla="*/ 2147483647 h 65"/>
              <a:gd name="T34" fmla="*/ 2147483647 w 57"/>
              <a:gd name="T35" fmla="*/ 2147483647 h 65"/>
              <a:gd name="T36" fmla="*/ 2147483647 w 57"/>
              <a:gd name="T37" fmla="*/ 2147483647 h 65"/>
              <a:gd name="T38" fmla="*/ 2147483647 w 57"/>
              <a:gd name="T39" fmla="*/ 2147483647 h 65"/>
              <a:gd name="T40" fmla="*/ 2147483647 w 57"/>
              <a:gd name="T41" fmla="*/ 2147483647 h 65"/>
              <a:gd name="T42" fmla="*/ 2147483647 w 57"/>
              <a:gd name="T43" fmla="*/ 2147483647 h 65"/>
              <a:gd name="T44" fmla="*/ 2147483647 w 57"/>
              <a:gd name="T45" fmla="*/ 2147483647 h 65"/>
              <a:gd name="T46" fmla="*/ 2147483647 w 57"/>
              <a:gd name="T47" fmla="*/ 2147483647 h 65"/>
              <a:gd name="T48" fmla="*/ 2147483647 w 57"/>
              <a:gd name="T49" fmla="*/ 2147483647 h 65"/>
              <a:gd name="T50" fmla="*/ 2147483647 w 57"/>
              <a:gd name="T51" fmla="*/ 2147483647 h 65"/>
              <a:gd name="T52" fmla="*/ 2147483647 w 57"/>
              <a:gd name="T53" fmla="*/ 2147483647 h 65"/>
              <a:gd name="T54" fmla="*/ 2147483647 w 57"/>
              <a:gd name="T55" fmla="*/ 2147483647 h 65"/>
              <a:gd name="T56" fmla="*/ 2147483647 w 57"/>
              <a:gd name="T57" fmla="*/ 2147483647 h 65"/>
              <a:gd name="T58" fmla="*/ 2147483647 w 57"/>
              <a:gd name="T59" fmla="*/ 2147483647 h 65"/>
              <a:gd name="T60" fmla="*/ 2147483647 w 57"/>
              <a:gd name="T61" fmla="*/ 2147483647 h 65"/>
              <a:gd name="T62" fmla="*/ 0 w 57"/>
              <a:gd name="T63" fmla="*/ 2147483647 h 65"/>
              <a:gd name="T64" fmla="*/ 0 w 57"/>
              <a:gd name="T65" fmla="*/ 2147483647 h 65"/>
              <a:gd name="T66" fmla="*/ 2147483647 w 57"/>
              <a:gd name="T67" fmla="*/ 2147483647 h 65"/>
              <a:gd name="T68" fmla="*/ 2147483647 w 57"/>
              <a:gd name="T69" fmla="*/ 2147483647 h 65"/>
              <a:gd name="T70" fmla="*/ 2147483647 w 57"/>
              <a:gd name="T71" fmla="*/ 2147483647 h 65"/>
              <a:gd name="T72" fmla="*/ 2147483647 w 57"/>
              <a:gd name="T73" fmla="*/ 2147483647 h 65"/>
              <a:gd name="T74" fmla="*/ 2147483647 w 57"/>
              <a:gd name="T75" fmla="*/ 2147483647 h 65"/>
              <a:gd name="T76" fmla="*/ 2147483647 w 57"/>
              <a:gd name="T77" fmla="*/ 2147483647 h 65"/>
              <a:gd name="T78" fmla="*/ 2147483647 w 57"/>
              <a:gd name="T79" fmla="*/ 2147483647 h 65"/>
              <a:gd name="T80" fmla="*/ 2147483647 w 57"/>
              <a:gd name="T81" fmla="*/ 2147483647 h 65"/>
              <a:gd name="T82" fmla="*/ 2147483647 w 57"/>
              <a:gd name="T83" fmla="*/ 2147483647 h 65"/>
              <a:gd name="T84" fmla="*/ 2147483647 w 57"/>
              <a:gd name="T85" fmla="*/ 2147483647 h 65"/>
              <a:gd name="T86" fmla="*/ 2147483647 w 57"/>
              <a:gd name="T87" fmla="*/ 2147483647 h 65"/>
              <a:gd name="T88" fmla="*/ 2147483647 w 57"/>
              <a:gd name="T89" fmla="*/ 2147483647 h 65"/>
              <a:gd name="T90" fmla="*/ 2147483647 w 57"/>
              <a:gd name="T91" fmla="*/ 2147483647 h 65"/>
              <a:gd name="T92" fmla="*/ 2147483647 w 57"/>
              <a:gd name="T93" fmla="*/ 2147483647 h 65"/>
              <a:gd name="T94" fmla="*/ 2147483647 w 57"/>
              <a:gd name="T95" fmla="*/ 2147483647 h 65"/>
              <a:gd name="T96" fmla="*/ 2147483647 w 57"/>
              <a:gd name="T97" fmla="*/ 2147483647 h 65"/>
              <a:gd name="T98" fmla="*/ 2147483647 w 57"/>
              <a:gd name="T99" fmla="*/ 2147483647 h 65"/>
              <a:gd name="T100" fmla="*/ 2147483647 w 57"/>
              <a:gd name="T101" fmla="*/ 2147483647 h 65"/>
              <a:gd name="T102" fmla="*/ 2147483647 w 57"/>
              <a:gd name="T103" fmla="*/ 2147483647 h 65"/>
              <a:gd name="T104" fmla="*/ 2147483647 w 57"/>
              <a:gd name="T105" fmla="*/ 2147483647 h 65"/>
              <a:gd name="T106" fmla="*/ 2147483647 w 57"/>
              <a:gd name="T107" fmla="*/ 2147483647 h 65"/>
              <a:gd name="T108" fmla="*/ 2147483647 w 57"/>
              <a:gd name="T109" fmla="*/ 2147483647 h 65"/>
              <a:gd name="T110" fmla="*/ 2147483647 w 57"/>
              <a:gd name="T111" fmla="*/ 2147483647 h 65"/>
              <a:gd name="T112" fmla="*/ 2147483647 w 57"/>
              <a:gd name="T113" fmla="*/ 2147483647 h 65"/>
              <a:gd name="T114" fmla="*/ 2147483647 w 57"/>
              <a:gd name="T115" fmla="*/ 2147483647 h 65"/>
              <a:gd name="T116" fmla="*/ 2147483647 w 57"/>
              <a:gd name="T117" fmla="*/ 2147483647 h 65"/>
              <a:gd name="T118" fmla="*/ 2147483647 w 57"/>
              <a:gd name="T119" fmla="*/ 2147483647 h 65"/>
              <a:gd name="T120" fmla="*/ 2147483647 w 57"/>
              <a:gd name="T121" fmla="*/ 2147483647 h 65"/>
              <a:gd name="T122" fmla="*/ 2147483647 w 57"/>
              <a:gd name="T123" fmla="*/ 2147483647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
              <a:gd name="T187" fmla="*/ 0 h 65"/>
              <a:gd name="T188" fmla="*/ 57 w 57"/>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 h="65">
                <a:moveTo>
                  <a:pt x="16" y="20"/>
                </a:moveTo>
                <a:lnTo>
                  <a:pt x="1" y="18"/>
                </a:lnTo>
                <a:lnTo>
                  <a:pt x="1" y="16"/>
                </a:lnTo>
                <a:lnTo>
                  <a:pt x="2" y="16"/>
                </a:lnTo>
                <a:lnTo>
                  <a:pt x="2" y="15"/>
                </a:lnTo>
                <a:lnTo>
                  <a:pt x="2" y="14"/>
                </a:lnTo>
                <a:lnTo>
                  <a:pt x="2" y="13"/>
                </a:lnTo>
                <a:lnTo>
                  <a:pt x="3" y="13"/>
                </a:lnTo>
                <a:lnTo>
                  <a:pt x="3" y="12"/>
                </a:lnTo>
                <a:lnTo>
                  <a:pt x="3" y="11"/>
                </a:lnTo>
                <a:lnTo>
                  <a:pt x="5" y="11"/>
                </a:lnTo>
                <a:lnTo>
                  <a:pt x="5" y="10"/>
                </a:lnTo>
                <a:lnTo>
                  <a:pt x="6" y="10"/>
                </a:lnTo>
                <a:lnTo>
                  <a:pt x="6" y="8"/>
                </a:lnTo>
                <a:lnTo>
                  <a:pt x="7" y="7"/>
                </a:lnTo>
                <a:lnTo>
                  <a:pt x="7" y="6"/>
                </a:lnTo>
                <a:lnTo>
                  <a:pt x="8" y="6"/>
                </a:lnTo>
                <a:lnTo>
                  <a:pt x="8" y="5"/>
                </a:lnTo>
                <a:lnTo>
                  <a:pt x="9" y="5"/>
                </a:lnTo>
                <a:lnTo>
                  <a:pt x="10" y="4"/>
                </a:lnTo>
                <a:lnTo>
                  <a:pt x="11" y="4"/>
                </a:lnTo>
                <a:lnTo>
                  <a:pt x="11" y="3"/>
                </a:lnTo>
                <a:lnTo>
                  <a:pt x="13" y="3"/>
                </a:lnTo>
                <a:lnTo>
                  <a:pt x="14" y="3"/>
                </a:lnTo>
                <a:lnTo>
                  <a:pt x="15" y="3"/>
                </a:lnTo>
                <a:lnTo>
                  <a:pt x="15" y="2"/>
                </a:lnTo>
                <a:lnTo>
                  <a:pt x="16" y="2"/>
                </a:lnTo>
                <a:lnTo>
                  <a:pt x="17" y="2"/>
                </a:lnTo>
                <a:lnTo>
                  <a:pt x="18" y="2"/>
                </a:lnTo>
                <a:lnTo>
                  <a:pt x="18" y="0"/>
                </a:lnTo>
                <a:lnTo>
                  <a:pt x="19" y="0"/>
                </a:lnTo>
                <a:lnTo>
                  <a:pt x="21" y="0"/>
                </a:lnTo>
                <a:lnTo>
                  <a:pt x="22" y="0"/>
                </a:lnTo>
                <a:lnTo>
                  <a:pt x="23" y="0"/>
                </a:lnTo>
                <a:lnTo>
                  <a:pt x="24" y="0"/>
                </a:lnTo>
                <a:lnTo>
                  <a:pt x="25" y="0"/>
                </a:lnTo>
                <a:lnTo>
                  <a:pt x="26" y="0"/>
                </a:lnTo>
                <a:lnTo>
                  <a:pt x="27" y="0"/>
                </a:lnTo>
                <a:lnTo>
                  <a:pt x="29" y="0"/>
                </a:lnTo>
                <a:lnTo>
                  <a:pt x="30" y="0"/>
                </a:lnTo>
                <a:lnTo>
                  <a:pt x="31" y="0"/>
                </a:lnTo>
                <a:lnTo>
                  <a:pt x="32" y="0"/>
                </a:lnTo>
                <a:lnTo>
                  <a:pt x="33" y="0"/>
                </a:lnTo>
                <a:lnTo>
                  <a:pt x="34" y="0"/>
                </a:lnTo>
                <a:lnTo>
                  <a:pt x="35" y="0"/>
                </a:lnTo>
                <a:lnTo>
                  <a:pt x="37" y="0"/>
                </a:lnTo>
                <a:lnTo>
                  <a:pt x="38" y="0"/>
                </a:lnTo>
                <a:lnTo>
                  <a:pt x="39" y="0"/>
                </a:lnTo>
                <a:lnTo>
                  <a:pt x="39" y="2"/>
                </a:lnTo>
                <a:lnTo>
                  <a:pt x="40" y="2"/>
                </a:lnTo>
                <a:lnTo>
                  <a:pt x="41" y="2"/>
                </a:lnTo>
                <a:lnTo>
                  <a:pt x="42" y="2"/>
                </a:lnTo>
                <a:lnTo>
                  <a:pt x="43" y="2"/>
                </a:lnTo>
                <a:lnTo>
                  <a:pt x="43" y="3"/>
                </a:lnTo>
                <a:lnTo>
                  <a:pt x="45" y="3"/>
                </a:lnTo>
                <a:lnTo>
                  <a:pt x="46" y="3"/>
                </a:lnTo>
                <a:lnTo>
                  <a:pt x="46" y="4"/>
                </a:lnTo>
                <a:lnTo>
                  <a:pt x="47" y="4"/>
                </a:lnTo>
                <a:lnTo>
                  <a:pt x="47" y="5"/>
                </a:lnTo>
                <a:lnTo>
                  <a:pt x="48" y="5"/>
                </a:lnTo>
                <a:lnTo>
                  <a:pt x="49" y="5"/>
                </a:lnTo>
                <a:lnTo>
                  <a:pt x="49" y="6"/>
                </a:lnTo>
                <a:lnTo>
                  <a:pt x="50" y="6"/>
                </a:lnTo>
                <a:lnTo>
                  <a:pt x="50" y="7"/>
                </a:lnTo>
                <a:lnTo>
                  <a:pt x="52" y="7"/>
                </a:lnTo>
                <a:lnTo>
                  <a:pt x="52" y="8"/>
                </a:lnTo>
                <a:lnTo>
                  <a:pt x="52" y="10"/>
                </a:lnTo>
                <a:lnTo>
                  <a:pt x="53" y="10"/>
                </a:lnTo>
                <a:lnTo>
                  <a:pt x="53" y="11"/>
                </a:lnTo>
                <a:lnTo>
                  <a:pt x="53" y="12"/>
                </a:lnTo>
                <a:lnTo>
                  <a:pt x="53" y="13"/>
                </a:lnTo>
                <a:lnTo>
                  <a:pt x="54" y="13"/>
                </a:lnTo>
                <a:lnTo>
                  <a:pt x="54" y="14"/>
                </a:lnTo>
                <a:lnTo>
                  <a:pt x="54" y="15"/>
                </a:lnTo>
                <a:lnTo>
                  <a:pt x="54" y="16"/>
                </a:lnTo>
                <a:lnTo>
                  <a:pt x="54" y="18"/>
                </a:lnTo>
                <a:lnTo>
                  <a:pt x="54" y="19"/>
                </a:lnTo>
                <a:lnTo>
                  <a:pt x="54" y="20"/>
                </a:lnTo>
                <a:lnTo>
                  <a:pt x="54" y="21"/>
                </a:lnTo>
                <a:lnTo>
                  <a:pt x="54" y="22"/>
                </a:lnTo>
                <a:lnTo>
                  <a:pt x="54" y="23"/>
                </a:lnTo>
                <a:lnTo>
                  <a:pt x="54" y="24"/>
                </a:lnTo>
                <a:lnTo>
                  <a:pt x="54" y="43"/>
                </a:lnTo>
                <a:lnTo>
                  <a:pt x="54" y="44"/>
                </a:lnTo>
                <a:lnTo>
                  <a:pt x="54" y="45"/>
                </a:lnTo>
                <a:lnTo>
                  <a:pt x="54" y="46"/>
                </a:lnTo>
                <a:lnTo>
                  <a:pt x="54" y="47"/>
                </a:lnTo>
                <a:lnTo>
                  <a:pt x="54" y="49"/>
                </a:lnTo>
                <a:lnTo>
                  <a:pt x="54" y="50"/>
                </a:lnTo>
                <a:lnTo>
                  <a:pt x="54" y="51"/>
                </a:lnTo>
                <a:lnTo>
                  <a:pt x="54" y="52"/>
                </a:lnTo>
                <a:lnTo>
                  <a:pt x="54" y="53"/>
                </a:lnTo>
                <a:lnTo>
                  <a:pt x="55" y="53"/>
                </a:lnTo>
                <a:lnTo>
                  <a:pt x="55" y="54"/>
                </a:lnTo>
                <a:lnTo>
                  <a:pt x="55" y="55"/>
                </a:lnTo>
                <a:lnTo>
                  <a:pt x="55" y="57"/>
                </a:lnTo>
                <a:lnTo>
                  <a:pt x="55" y="58"/>
                </a:lnTo>
                <a:lnTo>
                  <a:pt x="56" y="58"/>
                </a:lnTo>
                <a:lnTo>
                  <a:pt x="56" y="59"/>
                </a:lnTo>
                <a:lnTo>
                  <a:pt x="56" y="60"/>
                </a:lnTo>
                <a:lnTo>
                  <a:pt x="56" y="61"/>
                </a:lnTo>
                <a:lnTo>
                  <a:pt x="57" y="61"/>
                </a:lnTo>
                <a:lnTo>
                  <a:pt x="57" y="62"/>
                </a:lnTo>
                <a:lnTo>
                  <a:pt x="57" y="63"/>
                </a:lnTo>
                <a:lnTo>
                  <a:pt x="41" y="63"/>
                </a:lnTo>
                <a:lnTo>
                  <a:pt x="41" y="62"/>
                </a:lnTo>
                <a:lnTo>
                  <a:pt x="41" y="61"/>
                </a:lnTo>
                <a:lnTo>
                  <a:pt x="40" y="61"/>
                </a:lnTo>
                <a:lnTo>
                  <a:pt x="40" y="60"/>
                </a:lnTo>
                <a:lnTo>
                  <a:pt x="40" y="59"/>
                </a:lnTo>
                <a:lnTo>
                  <a:pt x="40" y="58"/>
                </a:lnTo>
                <a:lnTo>
                  <a:pt x="39" y="57"/>
                </a:lnTo>
                <a:lnTo>
                  <a:pt x="39" y="58"/>
                </a:lnTo>
                <a:lnTo>
                  <a:pt x="38" y="58"/>
                </a:lnTo>
                <a:lnTo>
                  <a:pt x="38" y="59"/>
                </a:lnTo>
                <a:lnTo>
                  <a:pt x="37" y="59"/>
                </a:lnTo>
                <a:lnTo>
                  <a:pt x="37" y="60"/>
                </a:lnTo>
                <a:lnTo>
                  <a:pt x="35" y="60"/>
                </a:lnTo>
                <a:lnTo>
                  <a:pt x="34" y="60"/>
                </a:lnTo>
                <a:lnTo>
                  <a:pt x="34" y="61"/>
                </a:lnTo>
                <a:lnTo>
                  <a:pt x="33" y="61"/>
                </a:lnTo>
                <a:lnTo>
                  <a:pt x="32" y="62"/>
                </a:lnTo>
                <a:lnTo>
                  <a:pt x="31" y="62"/>
                </a:lnTo>
                <a:lnTo>
                  <a:pt x="30" y="63"/>
                </a:lnTo>
                <a:lnTo>
                  <a:pt x="29" y="63"/>
                </a:lnTo>
                <a:lnTo>
                  <a:pt x="27" y="63"/>
                </a:lnTo>
                <a:lnTo>
                  <a:pt x="26" y="65"/>
                </a:lnTo>
                <a:lnTo>
                  <a:pt x="25" y="65"/>
                </a:lnTo>
                <a:lnTo>
                  <a:pt x="24" y="65"/>
                </a:lnTo>
                <a:lnTo>
                  <a:pt x="23" y="65"/>
                </a:lnTo>
                <a:lnTo>
                  <a:pt x="22" y="65"/>
                </a:lnTo>
                <a:lnTo>
                  <a:pt x="21" y="65"/>
                </a:lnTo>
                <a:lnTo>
                  <a:pt x="19" y="65"/>
                </a:lnTo>
                <a:lnTo>
                  <a:pt x="18" y="65"/>
                </a:lnTo>
                <a:lnTo>
                  <a:pt x="17" y="65"/>
                </a:lnTo>
                <a:lnTo>
                  <a:pt x="16" y="65"/>
                </a:lnTo>
                <a:lnTo>
                  <a:pt x="15" y="65"/>
                </a:lnTo>
                <a:lnTo>
                  <a:pt x="14" y="65"/>
                </a:lnTo>
                <a:lnTo>
                  <a:pt x="13" y="63"/>
                </a:lnTo>
                <a:lnTo>
                  <a:pt x="11" y="63"/>
                </a:lnTo>
                <a:lnTo>
                  <a:pt x="10" y="63"/>
                </a:lnTo>
                <a:lnTo>
                  <a:pt x="10" y="62"/>
                </a:lnTo>
                <a:lnTo>
                  <a:pt x="9" y="62"/>
                </a:lnTo>
                <a:lnTo>
                  <a:pt x="8" y="62"/>
                </a:lnTo>
                <a:lnTo>
                  <a:pt x="8" y="61"/>
                </a:lnTo>
                <a:lnTo>
                  <a:pt x="7" y="61"/>
                </a:lnTo>
                <a:lnTo>
                  <a:pt x="6" y="61"/>
                </a:lnTo>
                <a:lnTo>
                  <a:pt x="6" y="60"/>
                </a:lnTo>
                <a:lnTo>
                  <a:pt x="5" y="60"/>
                </a:lnTo>
                <a:lnTo>
                  <a:pt x="5" y="59"/>
                </a:lnTo>
                <a:lnTo>
                  <a:pt x="3" y="59"/>
                </a:lnTo>
                <a:lnTo>
                  <a:pt x="3" y="58"/>
                </a:lnTo>
                <a:lnTo>
                  <a:pt x="2" y="57"/>
                </a:lnTo>
                <a:lnTo>
                  <a:pt x="2" y="55"/>
                </a:lnTo>
                <a:lnTo>
                  <a:pt x="1" y="55"/>
                </a:lnTo>
                <a:lnTo>
                  <a:pt x="1" y="54"/>
                </a:lnTo>
                <a:lnTo>
                  <a:pt x="1" y="53"/>
                </a:lnTo>
                <a:lnTo>
                  <a:pt x="0" y="52"/>
                </a:lnTo>
                <a:lnTo>
                  <a:pt x="0" y="51"/>
                </a:lnTo>
                <a:lnTo>
                  <a:pt x="0" y="50"/>
                </a:lnTo>
                <a:lnTo>
                  <a:pt x="0" y="49"/>
                </a:lnTo>
                <a:lnTo>
                  <a:pt x="0" y="47"/>
                </a:lnTo>
                <a:lnTo>
                  <a:pt x="0" y="46"/>
                </a:lnTo>
                <a:lnTo>
                  <a:pt x="0" y="45"/>
                </a:lnTo>
                <a:lnTo>
                  <a:pt x="0" y="44"/>
                </a:lnTo>
                <a:lnTo>
                  <a:pt x="0" y="43"/>
                </a:lnTo>
                <a:lnTo>
                  <a:pt x="0" y="42"/>
                </a:lnTo>
                <a:lnTo>
                  <a:pt x="0" y="40"/>
                </a:lnTo>
                <a:lnTo>
                  <a:pt x="1" y="40"/>
                </a:lnTo>
                <a:lnTo>
                  <a:pt x="1" y="39"/>
                </a:lnTo>
                <a:lnTo>
                  <a:pt x="1" y="38"/>
                </a:lnTo>
                <a:lnTo>
                  <a:pt x="2" y="38"/>
                </a:lnTo>
                <a:lnTo>
                  <a:pt x="2" y="37"/>
                </a:lnTo>
                <a:lnTo>
                  <a:pt x="2" y="36"/>
                </a:lnTo>
                <a:lnTo>
                  <a:pt x="3" y="36"/>
                </a:lnTo>
                <a:lnTo>
                  <a:pt x="3" y="35"/>
                </a:lnTo>
                <a:lnTo>
                  <a:pt x="5" y="35"/>
                </a:lnTo>
                <a:lnTo>
                  <a:pt x="5" y="34"/>
                </a:lnTo>
                <a:lnTo>
                  <a:pt x="6" y="34"/>
                </a:lnTo>
                <a:lnTo>
                  <a:pt x="6" y="32"/>
                </a:lnTo>
                <a:lnTo>
                  <a:pt x="7" y="32"/>
                </a:lnTo>
                <a:lnTo>
                  <a:pt x="7" y="31"/>
                </a:lnTo>
                <a:lnTo>
                  <a:pt x="8" y="31"/>
                </a:lnTo>
                <a:lnTo>
                  <a:pt x="9" y="31"/>
                </a:lnTo>
                <a:lnTo>
                  <a:pt x="9" y="30"/>
                </a:lnTo>
                <a:lnTo>
                  <a:pt x="10" y="30"/>
                </a:lnTo>
                <a:lnTo>
                  <a:pt x="11" y="30"/>
                </a:lnTo>
                <a:lnTo>
                  <a:pt x="13" y="29"/>
                </a:lnTo>
                <a:lnTo>
                  <a:pt x="14" y="29"/>
                </a:lnTo>
                <a:lnTo>
                  <a:pt x="15" y="29"/>
                </a:lnTo>
                <a:lnTo>
                  <a:pt x="16" y="29"/>
                </a:lnTo>
                <a:lnTo>
                  <a:pt x="16" y="28"/>
                </a:lnTo>
                <a:lnTo>
                  <a:pt x="17" y="28"/>
                </a:lnTo>
                <a:lnTo>
                  <a:pt x="18" y="28"/>
                </a:lnTo>
                <a:lnTo>
                  <a:pt x="19" y="28"/>
                </a:lnTo>
                <a:lnTo>
                  <a:pt x="21" y="28"/>
                </a:lnTo>
                <a:lnTo>
                  <a:pt x="21" y="27"/>
                </a:lnTo>
                <a:lnTo>
                  <a:pt x="22" y="27"/>
                </a:lnTo>
                <a:lnTo>
                  <a:pt x="23" y="27"/>
                </a:lnTo>
                <a:lnTo>
                  <a:pt x="24" y="27"/>
                </a:lnTo>
                <a:lnTo>
                  <a:pt x="25" y="27"/>
                </a:lnTo>
                <a:lnTo>
                  <a:pt x="26" y="27"/>
                </a:lnTo>
                <a:lnTo>
                  <a:pt x="26" y="26"/>
                </a:lnTo>
                <a:lnTo>
                  <a:pt x="27" y="26"/>
                </a:lnTo>
                <a:lnTo>
                  <a:pt x="29" y="26"/>
                </a:lnTo>
                <a:lnTo>
                  <a:pt x="30" y="26"/>
                </a:lnTo>
                <a:lnTo>
                  <a:pt x="31" y="26"/>
                </a:lnTo>
                <a:lnTo>
                  <a:pt x="32" y="24"/>
                </a:lnTo>
                <a:lnTo>
                  <a:pt x="33" y="24"/>
                </a:lnTo>
                <a:lnTo>
                  <a:pt x="34" y="24"/>
                </a:lnTo>
                <a:lnTo>
                  <a:pt x="35" y="24"/>
                </a:lnTo>
                <a:lnTo>
                  <a:pt x="35" y="23"/>
                </a:lnTo>
                <a:lnTo>
                  <a:pt x="37" y="23"/>
                </a:lnTo>
                <a:lnTo>
                  <a:pt x="38" y="23"/>
                </a:lnTo>
                <a:lnTo>
                  <a:pt x="38" y="21"/>
                </a:lnTo>
                <a:lnTo>
                  <a:pt x="38" y="20"/>
                </a:lnTo>
                <a:lnTo>
                  <a:pt x="38" y="19"/>
                </a:lnTo>
                <a:lnTo>
                  <a:pt x="38" y="18"/>
                </a:lnTo>
                <a:lnTo>
                  <a:pt x="38" y="16"/>
                </a:lnTo>
                <a:lnTo>
                  <a:pt x="37" y="16"/>
                </a:lnTo>
                <a:lnTo>
                  <a:pt x="37" y="15"/>
                </a:lnTo>
                <a:lnTo>
                  <a:pt x="35" y="15"/>
                </a:lnTo>
                <a:lnTo>
                  <a:pt x="35" y="14"/>
                </a:lnTo>
                <a:lnTo>
                  <a:pt x="34" y="14"/>
                </a:lnTo>
                <a:lnTo>
                  <a:pt x="33" y="13"/>
                </a:lnTo>
                <a:lnTo>
                  <a:pt x="32" y="13"/>
                </a:lnTo>
                <a:lnTo>
                  <a:pt x="31" y="13"/>
                </a:lnTo>
                <a:lnTo>
                  <a:pt x="30" y="13"/>
                </a:lnTo>
                <a:lnTo>
                  <a:pt x="29" y="13"/>
                </a:lnTo>
                <a:lnTo>
                  <a:pt x="27" y="13"/>
                </a:lnTo>
                <a:lnTo>
                  <a:pt x="26" y="13"/>
                </a:lnTo>
                <a:lnTo>
                  <a:pt x="25" y="13"/>
                </a:lnTo>
                <a:lnTo>
                  <a:pt x="24" y="13"/>
                </a:lnTo>
                <a:lnTo>
                  <a:pt x="23" y="13"/>
                </a:lnTo>
                <a:lnTo>
                  <a:pt x="22" y="13"/>
                </a:lnTo>
                <a:lnTo>
                  <a:pt x="22" y="14"/>
                </a:lnTo>
                <a:lnTo>
                  <a:pt x="21" y="14"/>
                </a:lnTo>
                <a:lnTo>
                  <a:pt x="19" y="14"/>
                </a:lnTo>
                <a:lnTo>
                  <a:pt x="19" y="15"/>
                </a:lnTo>
                <a:lnTo>
                  <a:pt x="18" y="15"/>
                </a:lnTo>
                <a:lnTo>
                  <a:pt x="18" y="16"/>
                </a:lnTo>
                <a:lnTo>
                  <a:pt x="17" y="18"/>
                </a:lnTo>
                <a:lnTo>
                  <a:pt x="17" y="19"/>
                </a:lnTo>
                <a:lnTo>
                  <a:pt x="16" y="20"/>
                </a:lnTo>
                <a:close/>
                <a:moveTo>
                  <a:pt x="38" y="34"/>
                </a:moveTo>
                <a:lnTo>
                  <a:pt x="37" y="34"/>
                </a:lnTo>
                <a:lnTo>
                  <a:pt x="37" y="35"/>
                </a:lnTo>
                <a:lnTo>
                  <a:pt x="35" y="35"/>
                </a:lnTo>
                <a:lnTo>
                  <a:pt x="34" y="35"/>
                </a:lnTo>
                <a:lnTo>
                  <a:pt x="33" y="35"/>
                </a:lnTo>
                <a:lnTo>
                  <a:pt x="32" y="35"/>
                </a:lnTo>
                <a:lnTo>
                  <a:pt x="32" y="36"/>
                </a:lnTo>
                <a:lnTo>
                  <a:pt x="31" y="36"/>
                </a:lnTo>
                <a:lnTo>
                  <a:pt x="30" y="36"/>
                </a:lnTo>
                <a:lnTo>
                  <a:pt x="29" y="36"/>
                </a:lnTo>
                <a:lnTo>
                  <a:pt x="27" y="36"/>
                </a:lnTo>
                <a:lnTo>
                  <a:pt x="26" y="36"/>
                </a:lnTo>
                <a:lnTo>
                  <a:pt x="26" y="37"/>
                </a:lnTo>
                <a:lnTo>
                  <a:pt x="25" y="37"/>
                </a:lnTo>
                <a:lnTo>
                  <a:pt x="24" y="37"/>
                </a:lnTo>
                <a:lnTo>
                  <a:pt x="23" y="37"/>
                </a:lnTo>
                <a:lnTo>
                  <a:pt x="22" y="38"/>
                </a:lnTo>
                <a:lnTo>
                  <a:pt x="21" y="38"/>
                </a:lnTo>
                <a:lnTo>
                  <a:pt x="19" y="38"/>
                </a:lnTo>
                <a:lnTo>
                  <a:pt x="19" y="39"/>
                </a:lnTo>
                <a:lnTo>
                  <a:pt x="18" y="39"/>
                </a:lnTo>
                <a:lnTo>
                  <a:pt x="18" y="40"/>
                </a:lnTo>
                <a:lnTo>
                  <a:pt x="17" y="40"/>
                </a:lnTo>
                <a:lnTo>
                  <a:pt x="17" y="42"/>
                </a:lnTo>
                <a:lnTo>
                  <a:pt x="16" y="42"/>
                </a:lnTo>
                <a:lnTo>
                  <a:pt x="16" y="43"/>
                </a:lnTo>
                <a:lnTo>
                  <a:pt x="16" y="44"/>
                </a:lnTo>
                <a:lnTo>
                  <a:pt x="16" y="45"/>
                </a:lnTo>
                <a:lnTo>
                  <a:pt x="16" y="46"/>
                </a:lnTo>
                <a:lnTo>
                  <a:pt x="16" y="47"/>
                </a:lnTo>
                <a:lnTo>
                  <a:pt x="17" y="49"/>
                </a:lnTo>
                <a:lnTo>
                  <a:pt x="17" y="50"/>
                </a:lnTo>
                <a:lnTo>
                  <a:pt x="18" y="50"/>
                </a:lnTo>
                <a:lnTo>
                  <a:pt x="18" y="51"/>
                </a:lnTo>
                <a:lnTo>
                  <a:pt x="19" y="51"/>
                </a:lnTo>
                <a:lnTo>
                  <a:pt x="19" y="52"/>
                </a:lnTo>
                <a:lnTo>
                  <a:pt x="21" y="52"/>
                </a:lnTo>
                <a:lnTo>
                  <a:pt x="22" y="53"/>
                </a:lnTo>
                <a:lnTo>
                  <a:pt x="23" y="53"/>
                </a:lnTo>
                <a:lnTo>
                  <a:pt x="24" y="53"/>
                </a:lnTo>
                <a:lnTo>
                  <a:pt x="25" y="53"/>
                </a:lnTo>
                <a:lnTo>
                  <a:pt x="26" y="53"/>
                </a:lnTo>
                <a:lnTo>
                  <a:pt x="27" y="53"/>
                </a:lnTo>
                <a:lnTo>
                  <a:pt x="29" y="53"/>
                </a:lnTo>
                <a:lnTo>
                  <a:pt x="30" y="53"/>
                </a:lnTo>
                <a:lnTo>
                  <a:pt x="30" y="52"/>
                </a:lnTo>
                <a:lnTo>
                  <a:pt x="31" y="52"/>
                </a:lnTo>
                <a:lnTo>
                  <a:pt x="32" y="52"/>
                </a:lnTo>
                <a:lnTo>
                  <a:pt x="32" y="51"/>
                </a:lnTo>
                <a:lnTo>
                  <a:pt x="33" y="51"/>
                </a:lnTo>
                <a:lnTo>
                  <a:pt x="33" y="50"/>
                </a:lnTo>
                <a:lnTo>
                  <a:pt x="34" y="50"/>
                </a:lnTo>
                <a:lnTo>
                  <a:pt x="35" y="49"/>
                </a:lnTo>
                <a:lnTo>
                  <a:pt x="35" y="47"/>
                </a:lnTo>
                <a:lnTo>
                  <a:pt x="37" y="47"/>
                </a:lnTo>
                <a:lnTo>
                  <a:pt x="37" y="46"/>
                </a:lnTo>
                <a:lnTo>
                  <a:pt x="38" y="45"/>
                </a:lnTo>
                <a:lnTo>
                  <a:pt x="38" y="44"/>
                </a:lnTo>
                <a:lnTo>
                  <a:pt x="38" y="43"/>
                </a:lnTo>
                <a:lnTo>
                  <a:pt x="38" y="42"/>
                </a:lnTo>
                <a:lnTo>
                  <a:pt x="38" y="40"/>
                </a:lnTo>
                <a:lnTo>
                  <a:pt x="38" y="39"/>
                </a:lnTo>
                <a:lnTo>
                  <a:pt x="38" y="38"/>
                </a:lnTo>
                <a:lnTo>
                  <a:pt x="38" y="37"/>
                </a:lnTo>
                <a:lnTo>
                  <a:pt x="38" y="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5" name="Freeform 212"/>
          <p:cNvSpPr>
            <a:spLocks/>
          </p:cNvSpPr>
          <p:nvPr/>
        </p:nvSpPr>
        <p:spPr bwMode="auto">
          <a:xfrm>
            <a:off x="1192213" y="5468938"/>
            <a:ext cx="63500" cy="100012"/>
          </a:xfrm>
          <a:custGeom>
            <a:avLst/>
            <a:gdLst>
              <a:gd name="T0" fmla="*/ 0 w 40"/>
              <a:gd name="T1" fmla="*/ 2147483647 h 63"/>
              <a:gd name="T2" fmla="*/ 2147483647 w 40"/>
              <a:gd name="T3" fmla="*/ 2147483647 h 63"/>
              <a:gd name="T4" fmla="*/ 2147483647 w 40"/>
              <a:gd name="T5" fmla="*/ 2147483647 h 63"/>
              <a:gd name="T6" fmla="*/ 2147483647 w 40"/>
              <a:gd name="T7" fmla="*/ 2147483647 h 63"/>
              <a:gd name="T8" fmla="*/ 2147483647 w 40"/>
              <a:gd name="T9" fmla="*/ 2147483647 h 63"/>
              <a:gd name="T10" fmla="*/ 2147483647 w 40"/>
              <a:gd name="T11" fmla="*/ 2147483647 h 63"/>
              <a:gd name="T12" fmla="*/ 2147483647 w 40"/>
              <a:gd name="T13" fmla="*/ 2147483647 h 63"/>
              <a:gd name="T14" fmla="*/ 2147483647 w 40"/>
              <a:gd name="T15" fmla="*/ 2147483647 h 63"/>
              <a:gd name="T16" fmla="*/ 2147483647 w 40"/>
              <a:gd name="T17" fmla="*/ 2147483647 h 63"/>
              <a:gd name="T18" fmla="*/ 2147483647 w 40"/>
              <a:gd name="T19" fmla="*/ 2147483647 h 63"/>
              <a:gd name="T20" fmla="*/ 2147483647 w 40"/>
              <a:gd name="T21" fmla="*/ 0 h 63"/>
              <a:gd name="T22" fmla="*/ 2147483647 w 40"/>
              <a:gd name="T23" fmla="*/ 0 h 63"/>
              <a:gd name="T24" fmla="*/ 2147483647 w 40"/>
              <a:gd name="T25" fmla="*/ 0 h 63"/>
              <a:gd name="T26" fmla="*/ 2147483647 w 40"/>
              <a:gd name="T27" fmla="*/ 0 h 63"/>
              <a:gd name="T28" fmla="*/ 2147483647 w 40"/>
              <a:gd name="T29" fmla="*/ 0 h 63"/>
              <a:gd name="T30" fmla="*/ 2147483647 w 40"/>
              <a:gd name="T31" fmla="*/ 2147483647 h 63"/>
              <a:gd name="T32" fmla="*/ 2147483647 w 40"/>
              <a:gd name="T33" fmla="*/ 2147483647 h 63"/>
              <a:gd name="T34" fmla="*/ 2147483647 w 40"/>
              <a:gd name="T35" fmla="*/ 2147483647 h 63"/>
              <a:gd name="T36" fmla="*/ 2147483647 w 40"/>
              <a:gd name="T37" fmla="*/ 2147483647 h 63"/>
              <a:gd name="T38" fmla="*/ 2147483647 w 40"/>
              <a:gd name="T39" fmla="*/ 2147483647 h 63"/>
              <a:gd name="T40" fmla="*/ 2147483647 w 40"/>
              <a:gd name="T41" fmla="*/ 2147483647 h 63"/>
              <a:gd name="T42" fmla="*/ 2147483647 w 40"/>
              <a:gd name="T43" fmla="*/ 2147483647 h 63"/>
              <a:gd name="T44" fmla="*/ 2147483647 w 40"/>
              <a:gd name="T45" fmla="*/ 2147483647 h 63"/>
              <a:gd name="T46" fmla="*/ 2147483647 w 40"/>
              <a:gd name="T47" fmla="*/ 2147483647 h 63"/>
              <a:gd name="T48" fmla="*/ 2147483647 w 40"/>
              <a:gd name="T49" fmla="*/ 2147483647 h 63"/>
              <a:gd name="T50" fmla="*/ 2147483647 w 40"/>
              <a:gd name="T51" fmla="*/ 2147483647 h 63"/>
              <a:gd name="T52" fmla="*/ 2147483647 w 40"/>
              <a:gd name="T53" fmla="*/ 2147483647 h 63"/>
              <a:gd name="T54" fmla="*/ 2147483647 w 40"/>
              <a:gd name="T55" fmla="*/ 2147483647 h 63"/>
              <a:gd name="T56" fmla="*/ 2147483647 w 40"/>
              <a:gd name="T57" fmla="*/ 2147483647 h 63"/>
              <a:gd name="T58" fmla="*/ 2147483647 w 40"/>
              <a:gd name="T59" fmla="*/ 2147483647 h 63"/>
              <a:gd name="T60" fmla="*/ 2147483647 w 40"/>
              <a:gd name="T61" fmla="*/ 2147483647 h 63"/>
              <a:gd name="T62" fmla="*/ 2147483647 w 40"/>
              <a:gd name="T63" fmla="*/ 2147483647 h 63"/>
              <a:gd name="T64" fmla="*/ 2147483647 w 40"/>
              <a:gd name="T65" fmla="*/ 2147483647 h 63"/>
              <a:gd name="T66" fmla="*/ 2147483647 w 40"/>
              <a:gd name="T67" fmla="*/ 2147483647 h 63"/>
              <a:gd name="T68" fmla="*/ 2147483647 w 40"/>
              <a:gd name="T69" fmla="*/ 2147483647 h 63"/>
              <a:gd name="T70" fmla="*/ 2147483647 w 40"/>
              <a:gd name="T71" fmla="*/ 2147483647 h 63"/>
              <a:gd name="T72" fmla="*/ 2147483647 w 40"/>
              <a:gd name="T73" fmla="*/ 2147483647 h 63"/>
              <a:gd name="T74" fmla="*/ 2147483647 w 40"/>
              <a:gd name="T75" fmla="*/ 2147483647 h 63"/>
              <a:gd name="T76" fmla="*/ 2147483647 w 40"/>
              <a:gd name="T77" fmla="*/ 2147483647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63"/>
              <a:gd name="T119" fmla="*/ 40 w 40"/>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63">
                <a:moveTo>
                  <a:pt x="16" y="63"/>
                </a:moveTo>
                <a:lnTo>
                  <a:pt x="0" y="63"/>
                </a:lnTo>
                <a:lnTo>
                  <a:pt x="0" y="2"/>
                </a:lnTo>
                <a:lnTo>
                  <a:pt x="15" y="2"/>
                </a:lnTo>
                <a:lnTo>
                  <a:pt x="15" y="11"/>
                </a:lnTo>
                <a:lnTo>
                  <a:pt x="15" y="10"/>
                </a:lnTo>
                <a:lnTo>
                  <a:pt x="16" y="10"/>
                </a:lnTo>
                <a:lnTo>
                  <a:pt x="16" y="8"/>
                </a:lnTo>
                <a:lnTo>
                  <a:pt x="17" y="7"/>
                </a:lnTo>
                <a:lnTo>
                  <a:pt x="17" y="6"/>
                </a:lnTo>
                <a:lnTo>
                  <a:pt x="18" y="6"/>
                </a:lnTo>
                <a:lnTo>
                  <a:pt x="18" y="5"/>
                </a:lnTo>
                <a:lnTo>
                  <a:pt x="19" y="5"/>
                </a:lnTo>
                <a:lnTo>
                  <a:pt x="19" y="4"/>
                </a:lnTo>
                <a:lnTo>
                  <a:pt x="20" y="4"/>
                </a:lnTo>
                <a:lnTo>
                  <a:pt x="20" y="3"/>
                </a:lnTo>
                <a:lnTo>
                  <a:pt x="22" y="3"/>
                </a:lnTo>
                <a:lnTo>
                  <a:pt x="22" y="2"/>
                </a:lnTo>
                <a:lnTo>
                  <a:pt x="23" y="2"/>
                </a:lnTo>
                <a:lnTo>
                  <a:pt x="24" y="2"/>
                </a:lnTo>
                <a:lnTo>
                  <a:pt x="24" y="0"/>
                </a:lnTo>
                <a:lnTo>
                  <a:pt x="25" y="0"/>
                </a:lnTo>
                <a:lnTo>
                  <a:pt x="26" y="0"/>
                </a:lnTo>
                <a:lnTo>
                  <a:pt x="27" y="0"/>
                </a:lnTo>
                <a:lnTo>
                  <a:pt x="28" y="0"/>
                </a:lnTo>
                <a:lnTo>
                  <a:pt x="30" y="0"/>
                </a:lnTo>
                <a:lnTo>
                  <a:pt x="31" y="0"/>
                </a:lnTo>
                <a:lnTo>
                  <a:pt x="32" y="0"/>
                </a:lnTo>
                <a:lnTo>
                  <a:pt x="33" y="0"/>
                </a:lnTo>
                <a:lnTo>
                  <a:pt x="34" y="0"/>
                </a:lnTo>
                <a:lnTo>
                  <a:pt x="35" y="2"/>
                </a:lnTo>
                <a:lnTo>
                  <a:pt x="37" y="2"/>
                </a:lnTo>
                <a:lnTo>
                  <a:pt x="38" y="2"/>
                </a:lnTo>
                <a:lnTo>
                  <a:pt x="38" y="3"/>
                </a:lnTo>
                <a:lnTo>
                  <a:pt x="39" y="3"/>
                </a:lnTo>
                <a:lnTo>
                  <a:pt x="40" y="3"/>
                </a:lnTo>
                <a:lnTo>
                  <a:pt x="34" y="18"/>
                </a:lnTo>
                <a:lnTo>
                  <a:pt x="34" y="16"/>
                </a:lnTo>
                <a:lnTo>
                  <a:pt x="33" y="16"/>
                </a:lnTo>
                <a:lnTo>
                  <a:pt x="32" y="16"/>
                </a:lnTo>
                <a:lnTo>
                  <a:pt x="32" y="15"/>
                </a:lnTo>
                <a:lnTo>
                  <a:pt x="31" y="15"/>
                </a:lnTo>
                <a:lnTo>
                  <a:pt x="30" y="15"/>
                </a:lnTo>
                <a:lnTo>
                  <a:pt x="28" y="15"/>
                </a:lnTo>
                <a:lnTo>
                  <a:pt x="27" y="15"/>
                </a:lnTo>
                <a:lnTo>
                  <a:pt x="26" y="15"/>
                </a:lnTo>
                <a:lnTo>
                  <a:pt x="25" y="15"/>
                </a:lnTo>
                <a:lnTo>
                  <a:pt x="24" y="15"/>
                </a:lnTo>
                <a:lnTo>
                  <a:pt x="23" y="15"/>
                </a:lnTo>
                <a:lnTo>
                  <a:pt x="23" y="16"/>
                </a:lnTo>
                <a:lnTo>
                  <a:pt x="22" y="16"/>
                </a:lnTo>
                <a:lnTo>
                  <a:pt x="20" y="16"/>
                </a:lnTo>
                <a:lnTo>
                  <a:pt x="20" y="18"/>
                </a:lnTo>
                <a:lnTo>
                  <a:pt x="19" y="18"/>
                </a:lnTo>
                <a:lnTo>
                  <a:pt x="19" y="19"/>
                </a:lnTo>
                <a:lnTo>
                  <a:pt x="19" y="20"/>
                </a:lnTo>
                <a:lnTo>
                  <a:pt x="18" y="20"/>
                </a:lnTo>
                <a:lnTo>
                  <a:pt x="18" y="21"/>
                </a:lnTo>
                <a:lnTo>
                  <a:pt x="18" y="22"/>
                </a:lnTo>
                <a:lnTo>
                  <a:pt x="17" y="23"/>
                </a:lnTo>
                <a:lnTo>
                  <a:pt x="17" y="24"/>
                </a:lnTo>
                <a:lnTo>
                  <a:pt x="17" y="26"/>
                </a:lnTo>
                <a:lnTo>
                  <a:pt x="17" y="27"/>
                </a:lnTo>
                <a:lnTo>
                  <a:pt x="17" y="28"/>
                </a:lnTo>
                <a:lnTo>
                  <a:pt x="17" y="29"/>
                </a:lnTo>
                <a:lnTo>
                  <a:pt x="16" y="30"/>
                </a:lnTo>
                <a:lnTo>
                  <a:pt x="16" y="31"/>
                </a:lnTo>
                <a:lnTo>
                  <a:pt x="16" y="32"/>
                </a:lnTo>
                <a:lnTo>
                  <a:pt x="16" y="34"/>
                </a:lnTo>
                <a:lnTo>
                  <a:pt x="16" y="35"/>
                </a:lnTo>
                <a:lnTo>
                  <a:pt x="16" y="36"/>
                </a:lnTo>
                <a:lnTo>
                  <a:pt x="16" y="37"/>
                </a:lnTo>
                <a:lnTo>
                  <a:pt x="16" y="38"/>
                </a:lnTo>
                <a:lnTo>
                  <a:pt x="16" y="39"/>
                </a:lnTo>
                <a:lnTo>
                  <a:pt x="16" y="40"/>
                </a:lnTo>
                <a:lnTo>
                  <a:pt x="16" y="42"/>
                </a:lnTo>
                <a:lnTo>
                  <a:pt x="16" y="43"/>
                </a:lnTo>
                <a:lnTo>
                  <a:pt x="16" y="44"/>
                </a:lnTo>
                <a:lnTo>
                  <a:pt x="16" y="6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6" name="Freeform 213"/>
          <p:cNvSpPr>
            <a:spLocks noEditPoints="1"/>
          </p:cNvSpPr>
          <p:nvPr/>
        </p:nvSpPr>
        <p:spPr bwMode="auto">
          <a:xfrm>
            <a:off x="1258888" y="5468938"/>
            <a:ext cx="92075" cy="103187"/>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0 w 58"/>
              <a:gd name="T31" fmla="*/ 2147483647 h 65"/>
              <a:gd name="T32" fmla="*/ 0 w 58"/>
              <a:gd name="T33" fmla="*/ 2147483647 h 65"/>
              <a:gd name="T34" fmla="*/ 0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2147483647 h 65"/>
              <a:gd name="T48" fmla="*/ 2147483647 w 58"/>
              <a:gd name="T49" fmla="*/ 2147483647 h 65"/>
              <a:gd name="T50" fmla="*/ 2147483647 w 58"/>
              <a:gd name="T51" fmla="*/ 0 h 65"/>
              <a:gd name="T52" fmla="*/ 2147483647 w 58"/>
              <a:gd name="T53" fmla="*/ 0 h 65"/>
              <a:gd name="T54" fmla="*/ 2147483647 w 58"/>
              <a:gd name="T55" fmla="*/ 0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2147483647 w 58"/>
              <a:gd name="T93" fmla="*/ 2147483647 h 65"/>
              <a:gd name="T94" fmla="*/ 2147483647 w 58"/>
              <a:gd name="T95" fmla="*/ 2147483647 h 65"/>
              <a:gd name="T96" fmla="*/ 2147483647 w 58"/>
              <a:gd name="T97" fmla="*/ 2147483647 h 65"/>
              <a:gd name="T98" fmla="*/ 2147483647 w 58"/>
              <a:gd name="T99" fmla="*/ 2147483647 h 65"/>
              <a:gd name="T100" fmla="*/ 2147483647 w 58"/>
              <a:gd name="T101" fmla="*/ 2147483647 h 65"/>
              <a:gd name="T102" fmla="*/ 2147483647 w 58"/>
              <a:gd name="T103" fmla="*/ 2147483647 h 65"/>
              <a:gd name="T104" fmla="*/ 2147483647 w 58"/>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65"/>
              <a:gd name="T161" fmla="*/ 58 w 58"/>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65">
                <a:moveTo>
                  <a:pt x="40" y="44"/>
                </a:moveTo>
                <a:lnTo>
                  <a:pt x="58" y="46"/>
                </a:lnTo>
                <a:lnTo>
                  <a:pt x="56" y="47"/>
                </a:lnTo>
                <a:lnTo>
                  <a:pt x="56" y="49"/>
                </a:lnTo>
                <a:lnTo>
                  <a:pt x="56" y="50"/>
                </a:lnTo>
                <a:lnTo>
                  <a:pt x="55" y="50"/>
                </a:lnTo>
                <a:lnTo>
                  <a:pt x="55" y="51"/>
                </a:lnTo>
                <a:lnTo>
                  <a:pt x="54" y="52"/>
                </a:lnTo>
                <a:lnTo>
                  <a:pt x="54" y="53"/>
                </a:lnTo>
                <a:lnTo>
                  <a:pt x="53" y="54"/>
                </a:lnTo>
                <a:lnTo>
                  <a:pt x="52" y="55"/>
                </a:lnTo>
                <a:lnTo>
                  <a:pt x="52" y="57"/>
                </a:lnTo>
                <a:lnTo>
                  <a:pt x="51" y="57"/>
                </a:lnTo>
                <a:lnTo>
                  <a:pt x="51" y="58"/>
                </a:lnTo>
                <a:lnTo>
                  <a:pt x="50" y="58"/>
                </a:lnTo>
                <a:lnTo>
                  <a:pt x="50" y="59"/>
                </a:lnTo>
                <a:lnTo>
                  <a:pt x="48" y="59"/>
                </a:lnTo>
                <a:lnTo>
                  <a:pt x="48" y="60"/>
                </a:lnTo>
                <a:lnTo>
                  <a:pt x="47" y="60"/>
                </a:lnTo>
                <a:lnTo>
                  <a:pt x="46" y="60"/>
                </a:lnTo>
                <a:lnTo>
                  <a:pt x="46" y="61"/>
                </a:lnTo>
                <a:lnTo>
                  <a:pt x="45" y="61"/>
                </a:lnTo>
                <a:lnTo>
                  <a:pt x="45" y="62"/>
                </a:lnTo>
                <a:lnTo>
                  <a:pt x="44" y="62"/>
                </a:lnTo>
                <a:lnTo>
                  <a:pt x="43" y="62"/>
                </a:lnTo>
                <a:lnTo>
                  <a:pt x="41" y="62"/>
                </a:lnTo>
                <a:lnTo>
                  <a:pt x="41" y="63"/>
                </a:lnTo>
                <a:lnTo>
                  <a:pt x="40" y="63"/>
                </a:lnTo>
                <a:lnTo>
                  <a:pt x="39" y="63"/>
                </a:lnTo>
                <a:lnTo>
                  <a:pt x="38" y="63"/>
                </a:lnTo>
                <a:lnTo>
                  <a:pt x="38" y="65"/>
                </a:lnTo>
                <a:lnTo>
                  <a:pt x="37" y="65"/>
                </a:lnTo>
                <a:lnTo>
                  <a:pt x="36" y="65"/>
                </a:lnTo>
                <a:lnTo>
                  <a:pt x="35" y="65"/>
                </a:lnTo>
                <a:lnTo>
                  <a:pt x="33" y="65"/>
                </a:lnTo>
                <a:lnTo>
                  <a:pt x="32" y="65"/>
                </a:lnTo>
                <a:lnTo>
                  <a:pt x="31" y="65"/>
                </a:lnTo>
                <a:lnTo>
                  <a:pt x="30" y="65"/>
                </a:lnTo>
                <a:lnTo>
                  <a:pt x="29" y="65"/>
                </a:lnTo>
                <a:lnTo>
                  <a:pt x="28" y="65"/>
                </a:lnTo>
                <a:lnTo>
                  <a:pt x="27" y="65"/>
                </a:lnTo>
                <a:lnTo>
                  <a:pt x="25" y="65"/>
                </a:lnTo>
                <a:lnTo>
                  <a:pt x="24" y="65"/>
                </a:lnTo>
                <a:lnTo>
                  <a:pt x="23" y="65"/>
                </a:lnTo>
                <a:lnTo>
                  <a:pt x="22" y="65"/>
                </a:lnTo>
                <a:lnTo>
                  <a:pt x="22" y="63"/>
                </a:lnTo>
                <a:lnTo>
                  <a:pt x="21" y="63"/>
                </a:lnTo>
                <a:lnTo>
                  <a:pt x="20" y="63"/>
                </a:lnTo>
                <a:lnTo>
                  <a:pt x="19" y="63"/>
                </a:lnTo>
                <a:lnTo>
                  <a:pt x="17" y="62"/>
                </a:lnTo>
                <a:lnTo>
                  <a:pt x="16" y="62"/>
                </a:lnTo>
                <a:lnTo>
                  <a:pt x="15" y="62"/>
                </a:lnTo>
                <a:lnTo>
                  <a:pt x="14" y="61"/>
                </a:lnTo>
                <a:lnTo>
                  <a:pt x="13" y="61"/>
                </a:lnTo>
                <a:lnTo>
                  <a:pt x="13" y="60"/>
                </a:lnTo>
                <a:lnTo>
                  <a:pt x="12" y="60"/>
                </a:lnTo>
                <a:lnTo>
                  <a:pt x="12" y="59"/>
                </a:lnTo>
                <a:lnTo>
                  <a:pt x="11" y="59"/>
                </a:lnTo>
                <a:lnTo>
                  <a:pt x="9" y="59"/>
                </a:lnTo>
                <a:lnTo>
                  <a:pt x="9" y="58"/>
                </a:lnTo>
                <a:lnTo>
                  <a:pt x="8" y="58"/>
                </a:lnTo>
                <a:lnTo>
                  <a:pt x="8" y="57"/>
                </a:lnTo>
                <a:lnTo>
                  <a:pt x="7" y="57"/>
                </a:lnTo>
                <a:lnTo>
                  <a:pt x="7" y="55"/>
                </a:lnTo>
                <a:lnTo>
                  <a:pt x="6" y="54"/>
                </a:lnTo>
                <a:lnTo>
                  <a:pt x="5" y="53"/>
                </a:lnTo>
                <a:lnTo>
                  <a:pt x="5" y="52"/>
                </a:lnTo>
                <a:lnTo>
                  <a:pt x="4" y="51"/>
                </a:lnTo>
                <a:lnTo>
                  <a:pt x="4" y="50"/>
                </a:lnTo>
                <a:lnTo>
                  <a:pt x="3" y="49"/>
                </a:lnTo>
                <a:lnTo>
                  <a:pt x="3" y="47"/>
                </a:lnTo>
                <a:lnTo>
                  <a:pt x="3" y="46"/>
                </a:lnTo>
                <a:lnTo>
                  <a:pt x="1" y="46"/>
                </a:lnTo>
                <a:lnTo>
                  <a:pt x="1" y="45"/>
                </a:lnTo>
                <a:lnTo>
                  <a:pt x="1" y="44"/>
                </a:lnTo>
                <a:lnTo>
                  <a:pt x="1" y="43"/>
                </a:lnTo>
                <a:lnTo>
                  <a:pt x="1" y="42"/>
                </a:lnTo>
                <a:lnTo>
                  <a:pt x="0"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6"/>
                </a:lnTo>
                <a:lnTo>
                  <a:pt x="0" y="24"/>
                </a:lnTo>
                <a:lnTo>
                  <a:pt x="1" y="23"/>
                </a:lnTo>
                <a:lnTo>
                  <a:pt x="1" y="22"/>
                </a:lnTo>
                <a:lnTo>
                  <a:pt x="1" y="21"/>
                </a:lnTo>
                <a:lnTo>
                  <a:pt x="1" y="20"/>
                </a:lnTo>
                <a:lnTo>
                  <a:pt x="3" y="19"/>
                </a:lnTo>
                <a:lnTo>
                  <a:pt x="3" y="18"/>
                </a:lnTo>
                <a:lnTo>
                  <a:pt x="3" y="16"/>
                </a:lnTo>
                <a:lnTo>
                  <a:pt x="4" y="16"/>
                </a:lnTo>
                <a:lnTo>
                  <a:pt x="4" y="15"/>
                </a:lnTo>
                <a:lnTo>
                  <a:pt x="4" y="14"/>
                </a:lnTo>
                <a:lnTo>
                  <a:pt x="5" y="14"/>
                </a:lnTo>
                <a:lnTo>
                  <a:pt x="5" y="13"/>
                </a:lnTo>
                <a:lnTo>
                  <a:pt x="5" y="12"/>
                </a:lnTo>
                <a:lnTo>
                  <a:pt x="6" y="12"/>
                </a:lnTo>
                <a:lnTo>
                  <a:pt x="6" y="11"/>
                </a:lnTo>
                <a:lnTo>
                  <a:pt x="7" y="11"/>
                </a:lnTo>
                <a:lnTo>
                  <a:pt x="7" y="10"/>
                </a:lnTo>
                <a:lnTo>
                  <a:pt x="8" y="8"/>
                </a:lnTo>
                <a:lnTo>
                  <a:pt x="9" y="7"/>
                </a:lnTo>
                <a:lnTo>
                  <a:pt x="11" y="7"/>
                </a:lnTo>
                <a:lnTo>
                  <a:pt x="11" y="6"/>
                </a:lnTo>
                <a:lnTo>
                  <a:pt x="12" y="6"/>
                </a:lnTo>
                <a:lnTo>
                  <a:pt x="12" y="5"/>
                </a:lnTo>
                <a:lnTo>
                  <a:pt x="13" y="5"/>
                </a:lnTo>
                <a:lnTo>
                  <a:pt x="14" y="4"/>
                </a:lnTo>
                <a:lnTo>
                  <a:pt x="15" y="4"/>
                </a:lnTo>
                <a:lnTo>
                  <a:pt x="15" y="3"/>
                </a:lnTo>
                <a:lnTo>
                  <a:pt x="16" y="3"/>
                </a:lnTo>
                <a:lnTo>
                  <a:pt x="17" y="3"/>
                </a:lnTo>
                <a:lnTo>
                  <a:pt x="17" y="2"/>
                </a:lnTo>
                <a:lnTo>
                  <a:pt x="19" y="2"/>
                </a:lnTo>
                <a:lnTo>
                  <a:pt x="20" y="2"/>
                </a:lnTo>
                <a:lnTo>
                  <a:pt x="21" y="2"/>
                </a:lnTo>
                <a:lnTo>
                  <a:pt x="21" y="0"/>
                </a:lnTo>
                <a:lnTo>
                  <a:pt x="22" y="0"/>
                </a:lnTo>
                <a:lnTo>
                  <a:pt x="23" y="0"/>
                </a:lnTo>
                <a:lnTo>
                  <a:pt x="24" y="0"/>
                </a:lnTo>
                <a:lnTo>
                  <a:pt x="25" y="0"/>
                </a:lnTo>
                <a:lnTo>
                  <a:pt x="27" y="0"/>
                </a:lnTo>
                <a:lnTo>
                  <a:pt x="28" y="0"/>
                </a:lnTo>
                <a:lnTo>
                  <a:pt x="29" y="0"/>
                </a:lnTo>
                <a:lnTo>
                  <a:pt x="30" y="0"/>
                </a:lnTo>
                <a:lnTo>
                  <a:pt x="31" y="0"/>
                </a:lnTo>
                <a:lnTo>
                  <a:pt x="32" y="0"/>
                </a:lnTo>
                <a:lnTo>
                  <a:pt x="33" y="0"/>
                </a:lnTo>
                <a:lnTo>
                  <a:pt x="35" y="0"/>
                </a:lnTo>
                <a:lnTo>
                  <a:pt x="36" y="0"/>
                </a:lnTo>
                <a:lnTo>
                  <a:pt x="37" y="0"/>
                </a:lnTo>
                <a:lnTo>
                  <a:pt x="37" y="2"/>
                </a:lnTo>
                <a:lnTo>
                  <a:pt x="38" y="2"/>
                </a:lnTo>
                <a:lnTo>
                  <a:pt x="39" y="2"/>
                </a:lnTo>
                <a:lnTo>
                  <a:pt x="40" y="2"/>
                </a:lnTo>
                <a:lnTo>
                  <a:pt x="40" y="3"/>
                </a:lnTo>
                <a:lnTo>
                  <a:pt x="41" y="3"/>
                </a:lnTo>
                <a:lnTo>
                  <a:pt x="43" y="3"/>
                </a:lnTo>
                <a:lnTo>
                  <a:pt x="43" y="4"/>
                </a:lnTo>
                <a:lnTo>
                  <a:pt x="44" y="4"/>
                </a:lnTo>
                <a:lnTo>
                  <a:pt x="45" y="4"/>
                </a:lnTo>
                <a:lnTo>
                  <a:pt x="45" y="5"/>
                </a:lnTo>
                <a:lnTo>
                  <a:pt x="46" y="5"/>
                </a:lnTo>
                <a:lnTo>
                  <a:pt x="46" y="6"/>
                </a:lnTo>
                <a:lnTo>
                  <a:pt x="47" y="6"/>
                </a:lnTo>
                <a:lnTo>
                  <a:pt x="48" y="7"/>
                </a:lnTo>
                <a:lnTo>
                  <a:pt x="50" y="8"/>
                </a:lnTo>
                <a:lnTo>
                  <a:pt x="51" y="10"/>
                </a:lnTo>
                <a:lnTo>
                  <a:pt x="51" y="11"/>
                </a:lnTo>
                <a:lnTo>
                  <a:pt x="52" y="11"/>
                </a:lnTo>
                <a:lnTo>
                  <a:pt x="52" y="12"/>
                </a:lnTo>
                <a:lnTo>
                  <a:pt x="53" y="12"/>
                </a:lnTo>
                <a:lnTo>
                  <a:pt x="53" y="13"/>
                </a:lnTo>
                <a:lnTo>
                  <a:pt x="53" y="14"/>
                </a:lnTo>
                <a:lnTo>
                  <a:pt x="54" y="14"/>
                </a:lnTo>
                <a:lnTo>
                  <a:pt x="54" y="15"/>
                </a:lnTo>
                <a:lnTo>
                  <a:pt x="55" y="16"/>
                </a:lnTo>
                <a:lnTo>
                  <a:pt x="55" y="18"/>
                </a:lnTo>
                <a:lnTo>
                  <a:pt x="55" y="19"/>
                </a:lnTo>
                <a:lnTo>
                  <a:pt x="56" y="20"/>
                </a:lnTo>
                <a:lnTo>
                  <a:pt x="56" y="21"/>
                </a:lnTo>
                <a:lnTo>
                  <a:pt x="56" y="22"/>
                </a:lnTo>
                <a:lnTo>
                  <a:pt x="56" y="23"/>
                </a:lnTo>
                <a:lnTo>
                  <a:pt x="56" y="24"/>
                </a:lnTo>
                <a:lnTo>
                  <a:pt x="58" y="26"/>
                </a:lnTo>
                <a:lnTo>
                  <a:pt x="58" y="27"/>
                </a:lnTo>
                <a:lnTo>
                  <a:pt x="58" y="28"/>
                </a:lnTo>
                <a:lnTo>
                  <a:pt x="58" y="29"/>
                </a:lnTo>
                <a:lnTo>
                  <a:pt x="58" y="30"/>
                </a:lnTo>
                <a:lnTo>
                  <a:pt x="58" y="31"/>
                </a:lnTo>
                <a:lnTo>
                  <a:pt x="58" y="32"/>
                </a:lnTo>
                <a:lnTo>
                  <a:pt x="58" y="34"/>
                </a:lnTo>
                <a:lnTo>
                  <a:pt x="58" y="35"/>
                </a:lnTo>
                <a:lnTo>
                  <a:pt x="58" y="36"/>
                </a:lnTo>
                <a:lnTo>
                  <a:pt x="58" y="37"/>
                </a:lnTo>
                <a:lnTo>
                  <a:pt x="16" y="37"/>
                </a:lnTo>
                <a:lnTo>
                  <a:pt x="16" y="38"/>
                </a:lnTo>
                <a:lnTo>
                  <a:pt x="17" y="38"/>
                </a:lnTo>
                <a:lnTo>
                  <a:pt x="17" y="39"/>
                </a:lnTo>
                <a:lnTo>
                  <a:pt x="17" y="40"/>
                </a:lnTo>
                <a:lnTo>
                  <a:pt x="17" y="42"/>
                </a:lnTo>
                <a:lnTo>
                  <a:pt x="17" y="43"/>
                </a:lnTo>
                <a:lnTo>
                  <a:pt x="17" y="44"/>
                </a:lnTo>
                <a:lnTo>
                  <a:pt x="19" y="44"/>
                </a:lnTo>
                <a:lnTo>
                  <a:pt x="19" y="45"/>
                </a:lnTo>
                <a:lnTo>
                  <a:pt x="19" y="46"/>
                </a:lnTo>
                <a:lnTo>
                  <a:pt x="20" y="46"/>
                </a:lnTo>
                <a:lnTo>
                  <a:pt x="20" y="47"/>
                </a:lnTo>
                <a:lnTo>
                  <a:pt x="21" y="49"/>
                </a:lnTo>
                <a:lnTo>
                  <a:pt x="22" y="50"/>
                </a:lnTo>
                <a:lnTo>
                  <a:pt x="23" y="51"/>
                </a:lnTo>
                <a:lnTo>
                  <a:pt x="24" y="51"/>
                </a:lnTo>
                <a:lnTo>
                  <a:pt x="24" y="52"/>
                </a:lnTo>
                <a:lnTo>
                  <a:pt x="25" y="52"/>
                </a:lnTo>
                <a:lnTo>
                  <a:pt x="27" y="52"/>
                </a:lnTo>
                <a:lnTo>
                  <a:pt x="28" y="52"/>
                </a:lnTo>
                <a:lnTo>
                  <a:pt x="29" y="52"/>
                </a:lnTo>
                <a:lnTo>
                  <a:pt x="30" y="53"/>
                </a:lnTo>
                <a:lnTo>
                  <a:pt x="31" y="53"/>
                </a:lnTo>
                <a:lnTo>
                  <a:pt x="31" y="52"/>
                </a:lnTo>
                <a:lnTo>
                  <a:pt x="32" y="52"/>
                </a:lnTo>
                <a:lnTo>
                  <a:pt x="33" y="52"/>
                </a:lnTo>
                <a:lnTo>
                  <a:pt x="35" y="52"/>
                </a:lnTo>
                <a:lnTo>
                  <a:pt x="36" y="52"/>
                </a:lnTo>
                <a:lnTo>
                  <a:pt x="36" y="51"/>
                </a:lnTo>
                <a:lnTo>
                  <a:pt x="37" y="51"/>
                </a:lnTo>
                <a:lnTo>
                  <a:pt x="37" y="50"/>
                </a:lnTo>
                <a:lnTo>
                  <a:pt x="38" y="50"/>
                </a:lnTo>
                <a:lnTo>
                  <a:pt x="38" y="49"/>
                </a:lnTo>
                <a:lnTo>
                  <a:pt x="39" y="49"/>
                </a:lnTo>
                <a:lnTo>
                  <a:pt x="39" y="47"/>
                </a:lnTo>
                <a:lnTo>
                  <a:pt x="39" y="46"/>
                </a:lnTo>
                <a:lnTo>
                  <a:pt x="40" y="46"/>
                </a:lnTo>
                <a:lnTo>
                  <a:pt x="40" y="45"/>
                </a:lnTo>
                <a:lnTo>
                  <a:pt x="40" y="44"/>
                </a:lnTo>
                <a:close/>
                <a:moveTo>
                  <a:pt x="41" y="27"/>
                </a:moveTo>
                <a:lnTo>
                  <a:pt x="41" y="26"/>
                </a:lnTo>
                <a:lnTo>
                  <a:pt x="41" y="24"/>
                </a:lnTo>
                <a:lnTo>
                  <a:pt x="41" y="23"/>
                </a:lnTo>
                <a:lnTo>
                  <a:pt x="41" y="22"/>
                </a:lnTo>
                <a:lnTo>
                  <a:pt x="40" y="22"/>
                </a:lnTo>
                <a:lnTo>
                  <a:pt x="40" y="21"/>
                </a:lnTo>
                <a:lnTo>
                  <a:pt x="40" y="20"/>
                </a:lnTo>
                <a:lnTo>
                  <a:pt x="40" y="19"/>
                </a:lnTo>
                <a:lnTo>
                  <a:pt x="39" y="19"/>
                </a:lnTo>
                <a:lnTo>
                  <a:pt x="39" y="18"/>
                </a:lnTo>
                <a:lnTo>
                  <a:pt x="38" y="18"/>
                </a:lnTo>
                <a:lnTo>
                  <a:pt x="38" y="16"/>
                </a:lnTo>
                <a:lnTo>
                  <a:pt x="37" y="16"/>
                </a:lnTo>
                <a:lnTo>
                  <a:pt x="37" y="15"/>
                </a:lnTo>
                <a:lnTo>
                  <a:pt x="36" y="15"/>
                </a:lnTo>
                <a:lnTo>
                  <a:pt x="36" y="14"/>
                </a:lnTo>
                <a:lnTo>
                  <a:pt x="35" y="14"/>
                </a:lnTo>
                <a:lnTo>
                  <a:pt x="33" y="13"/>
                </a:lnTo>
                <a:lnTo>
                  <a:pt x="32" y="13"/>
                </a:lnTo>
                <a:lnTo>
                  <a:pt x="31" y="13"/>
                </a:lnTo>
                <a:lnTo>
                  <a:pt x="30" y="13"/>
                </a:lnTo>
                <a:lnTo>
                  <a:pt x="29" y="13"/>
                </a:lnTo>
                <a:lnTo>
                  <a:pt x="28" y="13"/>
                </a:lnTo>
                <a:lnTo>
                  <a:pt x="27" y="13"/>
                </a:lnTo>
                <a:lnTo>
                  <a:pt x="25" y="13"/>
                </a:lnTo>
                <a:lnTo>
                  <a:pt x="24" y="13"/>
                </a:lnTo>
                <a:lnTo>
                  <a:pt x="24" y="14"/>
                </a:lnTo>
                <a:lnTo>
                  <a:pt x="23" y="14"/>
                </a:lnTo>
                <a:lnTo>
                  <a:pt x="22" y="15"/>
                </a:lnTo>
                <a:lnTo>
                  <a:pt x="21" y="15"/>
                </a:lnTo>
                <a:lnTo>
                  <a:pt x="21" y="16"/>
                </a:lnTo>
                <a:lnTo>
                  <a:pt x="20" y="18"/>
                </a:lnTo>
                <a:lnTo>
                  <a:pt x="20" y="19"/>
                </a:lnTo>
                <a:lnTo>
                  <a:pt x="19" y="19"/>
                </a:lnTo>
                <a:lnTo>
                  <a:pt x="19" y="20"/>
                </a:lnTo>
                <a:lnTo>
                  <a:pt x="19" y="21"/>
                </a:lnTo>
                <a:lnTo>
                  <a:pt x="17" y="21"/>
                </a:lnTo>
                <a:lnTo>
                  <a:pt x="17" y="22"/>
                </a:lnTo>
                <a:lnTo>
                  <a:pt x="17" y="23"/>
                </a:lnTo>
                <a:lnTo>
                  <a:pt x="17" y="24"/>
                </a:lnTo>
                <a:lnTo>
                  <a:pt x="17" y="26"/>
                </a:lnTo>
                <a:lnTo>
                  <a:pt x="17" y="27"/>
                </a:lnTo>
                <a:lnTo>
                  <a:pt x="41" y="2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7" name="Freeform 214"/>
          <p:cNvSpPr>
            <a:spLocks/>
          </p:cNvSpPr>
          <p:nvPr/>
        </p:nvSpPr>
        <p:spPr bwMode="auto">
          <a:xfrm>
            <a:off x="1416050" y="5468938"/>
            <a:ext cx="90488" cy="103187"/>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2147483647 w 57"/>
              <a:gd name="T29" fmla="*/ 2147483647 h 65"/>
              <a:gd name="T30" fmla="*/ 2147483647 w 57"/>
              <a:gd name="T31" fmla="*/ 2147483647 h 65"/>
              <a:gd name="T32" fmla="*/ 2147483647 w 57"/>
              <a:gd name="T33" fmla="*/ 2147483647 h 65"/>
              <a:gd name="T34" fmla="*/ 2147483647 w 57"/>
              <a:gd name="T35" fmla="*/ 2147483647 h 65"/>
              <a:gd name="T36" fmla="*/ 2147483647 w 57"/>
              <a:gd name="T37" fmla="*/ 2147483647 h 65"/>
              <a:gd name="T38" fmla="*/ 2147483647 w 57"/>
              <a:gd name="T39" fmla="*/ 2147483647 h 65"/>
              <a:gd name="T40" fmla="*/ 2147483647 w 57"/>
              <a:gd name="T41" fmla="*/ 2147483647 h 65"/>
              <a:gd name="T42" fmla="*/ 2147483647 w 57"/>
              <a:gd name="T43" fmla="*/ 2147483647 h 65"/>
              <a:gd name="T44" fmla="*/ 2147483647 w 57"/>
              <a:gd name="T45" fmla="*/ 0 h 65"/>
              <a:gd name="T46" fmla="*/ 2147483647 w 57"/>
              <a:gd name="T47" fmla="*/ 0 h 65"/>
              <a:gd name="T48" fmla="*/ 2147483647 w 57"/>
              <a:gd name="T49" fmla="*/ 0 h 65"/>
              <a:gd name="T50" fmla="*/ 2147483647 w 57"/>
              <a:gd name="T51" fmla="*/ 2147483647 h 65"/>
              <a:gd name="T52" fmla="*/ 2147483647 w 57"/>
              <a:gd name="T53" fmla="*/ 2147483647 h 65"/>
              <a:gd name="T54" fmla="*/ 2147483647 w 57"/>
              <a:gd name="T55" fmla="*/ 2147483647 h 65"/>
              <a:gd name="T56" fmla="*/ 2147483647 w 57"/>
              <a:gd name="T57" fmla="*/ 2147483647 h 65"/>
              <a:gd name="T58" fmla="*/ 2147483647 w 57"/>
              <a:gd name="T59" fmla="*/ 2147483647 h 65"/>
              <a:gd name="T60" fmla="*/ 2147483647 w 57"/>
              <a:gd name="T61" fmla="*/ 2147483647 h 65"/>
              <a:gd name="T62" fmla="*/ 2147483647 w 57"/>
              <a:gd name="T63" fmla="*/ 2147483647 h 65"/>
              <a:gd name="T64" fmla="*/ 2147483647 w 57"/>
              <a:gd name="T65" fmla="*/ 2147483647 h 65"/>
              <a:gd name="T66" fmla="*/ 2147483647 w 57"/>
              <a:gd name="T67" fmla="*/ 2147483647 h 65"/>
              <a:gd name="T68" fmla="*/ 2147483647 w 57"/>
              <a:gd name="T69" fmla="*/ 2147483647 h 65"/>
              <a:gd name="T70" fmla="*/ 2147483647 w 57"/>
              <a:gd name="T71" fmla="*/ 2147483647 h 65"/>
              <a:gd name="T72" fmla="*/ 2147483647 w 57"/>
              <a:gd name="T73" fmla="*/ 2147483647 h 65"/>
              <a:gd name="T74" fmla="*/ 2147483647 w 57"/>
              <a:gd name="T75" fmla="*/ 2147483647 h 65"/>
              <a:gd name="T76" fmla="*/ 2147483647 w 57"/>
              <a:gd name="T77" fmla="*/ 2147483647 h 65"/>
              <a:gd name="T78" fmla="*/ 2147483647 w 57"/>
              <a:gd name="T79" fmla="*/ 2147483647 h 65"/>
              <a:gd name="T80" fmla="*/ 2147483647 w 57"/>
              <a:gd name="T81" fmla="*/ 2147483647 h 65"/>
              <a:gd name="T82" fmla="*/ 2147483647 w 57"/>
              <a:gd name="T83" fmla="*/ 2147483647 h 65"/>
              <a:gd name="T84" fmla="*/ 2147483647 w 57"/>
              <a:gd name="T85" fmla="*/ 2147483647 h 65"/>
              <a:gd name="T86" fmla="*/ 2147483647 w 57"/>
              <a:gd name="T87" fmla="*/ 2147483647 h 65"/>
              <a:gd name="T88" fmla="*/ 2147483647 w 57"/>
              <a:gd name="T89" fmla="*/ 2147483647 h 65"/>
              <a:gd name="T90" fmla="*/ 2147483647 w 57"/>
              <a:gd name="T91" fmla="*/ 2147483647 h 65"/>
              <a:gd name="T92" fmla="*/ 2147483647 w 57"/>
              <a:gd name="T93" fmla="*/ 2147483647 h 65"/>
              <a:gd name="T94" fmla="*/ 2147483647 w 57"/>
              <a:gd name="T95" fmla="*/ 2147483647 h 65"/>
              <a:gd name="T96" fmla="*/ 2147483647 w 57"/>
              <a:gd name="T97" fmla="*/ 2147483647 h 65"/>
              <a:gd name="T98" fmla="*/ 2147483647 w 57"/>
              <a:gd name="T99" fmla="*/ 2147483647 h 65"/>
              <a:gd name="T100" fmla="*/ 2147483647 w 57"/>
              <a:gd name="T101" fmla="*/ 2147483647 h 65"/>
              <a:gd name="T102" fmla="*/ 2147483647 w 57"/>
              <a:gd name="T103" fmla="*/ 2147483647 h 65"/>
              <a:gd name="T104" fmla="*/ 2147483647 w 57"/>
              <a:gd name="T105" fmla="*/ 2147483647 h 65"/>
              <a:gd name="T106" fmla="*/ 2147483647 w 57"/>
              <a:gd name="T107" fmla="*/ 2147483647 h 65"/>
              <a:gd name="T108" fmla="*/ 2147483647 w 57"/>
              <a:gd name="T109" fmla="*/ 2147483647 h 65"/>
              <a:gd name="T110" fmla="*/ 2147483647 w 57"/>
              <a:gd name="T111" fmla="*/ 2147483647 h 65"/>
              <a:gd name="T112" fmla="*/ 2147483647 w 57"/>
              <a:gd name="T113" fmla="*/ 2147483647 h 65"/>
              <a:gd name="T114" fmla="*/ 2147483647 w 57"/>
              <a:gd name="T115" fmla="*/ 2147483647 h 65"/>
              <a:gd name="T116" fmla="*/ 2147483647 w 57"/>
              <a:gd name="T117" fmla="*/ 2147483647 h 65"/>
              <a:gd name="T118" fmla="*/ 2147483647 w 57"/>
              <a:gd name="T119" fmla="*/ 2147483647 h 65"/>
              <a:gd name="T120" fmla="*/ 2147483647 w 57"/>
              <a:gd name="T121" fmla="*/ 2147483647 h 65"/>
              <a:gd name="T122" fmla="*/ 0 w 57"/>
              <a:gd name="T123" fmla="*/ 2147483647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
              <a:gd name="T187" fmla="*/ 0 h 65"/>
              <a:gd name="T188" fmla="*/ 57 w 57"/>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 h="65">
                <a:moveTo>
                  <a:pt x="0" y="46"/>
                </a:moveTo>
                <a:lnTo>
                  <a:pt x="16" y="43"/>
                </a:lnTo>
                <a:lnTo>
                  <a:pt x="16" y="44"/>
                </a:lnTo>
                <a:lnTo>
                  <a:pt x="17" y="45"/>
                </a:lnTo>
                <a:lnTo>
                  <a:pt x="17" y="46"/>
                </a:lnTo>
                <a:lnTo>
                  <a:pt x="17" y="47"/>
                </a:lnTo>
                <a:lnTo>
                  <a:pt x="18" y="47"/>
                </a:lnTo>
                <a:lnTo>
                  <a:pt x="18" y="49"/>
                </a:lnTo>
                <a:lnTo>
                  <a:pt x="19" y="49"/>
                </a:lnTo>
                <a:lnTo>
                  <a:pt x="19" y="50"/>
                </a:lnTo>
                <a:lnTo>
                  <a:pt x="20" y="50"/>
                </a:lnTo>
                <a:lnTo>
                  <a:pt x="20" y="51"/>
                </a:lnTo>
                <a:lnTo>
                  <a:pt x="22" y="51"/>
                </a:lnTo>
                <a:lnTo>
                  <a:pt x="22" y="52"/>
                </a:lnTo>
                <a:lnTo>
                  <a:pt x="23" y="52"/>
                </a:lnTo>
                <a:lnTo>
                  <a:pt x="24" y="52"/>
                </a:lnTo>
                <a:lnTo>
                  <a:pt x="25" y="52"/>
                </a:lnTo>
                <a:lnTo>
                  <a:pt x="25" y="53"/>
                </a:lnTo>
                <a:lnTo>
                  <a:pt x="26" y="53"/>
                </a:lnTo>
                <a:lnTo>
                  <a:pt x="27" y="53"/>
                </a:lnTo>
                <a:lnTo>
                  <a:pt x="28" y="53"/>
                </a:lnTo>
                <a:lnTo>
                  <a:pt x="30" y="53"/>
                </a:lnTo>
                <a:lnTo>
                  <a:pt x="31" y="53"/>
                </a:lnTo>
                <a:lnTo>
                  <a:pt x="32" y="53"/>
                </a:lnTo>
                <a:lnTo>
                  <a:pt x="33" y="53"/>
                </a:lnTo>
                <a:lnTo>
                  <a:pt x="34" y="53"/>
                </a:lnTo>
                <a:lnTo>
                  <a:pt x="34" y="52"/>
                </a:lnTo>
                <a:lnTo>
                  <a:pt x="35" y="52"/>
                </a:lnTo>
                <a:lnTo>
                  <a:pt x="36" y="52"/>
                </a:lnTo>
                <a:lnTo>
                  <a:pt x="38" y="52"/>
                </a:lnTo>
                <a:lnTo>
                  <a:pt x="38" y="51"/>
                </a:lnTo>
                <a:lnTo>
                  <a:pt x="39" y="51"/>
                </a:lnTo>
                <a:lnTo>
                  <a:pt x="40" y="50"/>
                </a:lnTo>
                <a:lnTo>
                  <a:pt x="40" y="49"/>
                </a:lnTo>
                <a:lnTo>
                  <a:pt x="41" y="49"/>
                </a:lnTo>
                <a:lnTo>
                  <a:pt x="41" y="47"/>
                </a:lnTo>
                <a:lnTo>
                  <a:pt x="41" y="46"/>
                </a:lnTo>
                <a:lnTo>
                  <a:pt x="41" y="45"/>
                </a:lnTo>
                <a:lnTo>
                  <a:pt x="41" y="44"/>
                </a:lnTo>
                <a:lnTo>
                  <a:pt x="40" y="44"/>
                </a:lnTo>
                <a:lnTo>
                  <a:pt x="40" y="43"/>
                </a:lnTo>
                <a:lnTo>
                  <a:pt x="39" y="43"/>
                </a:lnTo>
                <a:lnTo>
                  <a:pt x="39" y="42"/>
                </a:lnTo>
                <a:lnTo>
                  <a:pt x="38" y="42"/>
                </a:lnTo>
                <a:lnTo>
                  <a:pt x="36" y="42"/>
                </a:lnTo>
                <a:lnTo>
                  <a:pt x="35" y="42"/>
                </a:lnTo>
                <a:lnTo>
                  <a:pt x="34" y="40"/>
                </a:lnTo>
                <a:lnTo>
                  <a:pt x="33" y="40"/>
                </a:lnTo>
                <a:lnTo>
                  <a:pt x="32" y="40"/>
                </a:lnTo>
                <a:lnTo>
                  <a:pt x="31" y="40"/>
                </a:lnTo>
                <a:lnTo>
                  <a:pt x="30" y="40"/>
                </a:lnTo>
                <a:lnTo>
                  <a:pt x="28" y="39"/>
                </a:lnTo>
                <a:lnTo>
                  <a:pt x="27" y="39"/>
                </a:lnTo>
                <a:lnTo>
                  <a:pt x="26" y="39"/>
                </a:lnTo>
                <a:lnTo>
                  <a:pt x="25" y="39"/>
                </a:lnTo>
                <a:lnTo>
                  <a:pt x="24" y="38"/>
                </a:lnTo>
                <a:lnTo>
                  <a:pt x="23" y="38"/>
                </a:lnTo>
                <a:lnTo>
                  <a:pt x="22" y="38"/>
                </a:lnTo>
                <a:lnTo>
                  <a:pt x="20" y="37"/>
                </a:lnTo>
                <a:lnTo>
                  <a:pt x="19" y="37"/>
                </a:lnTo>
                <a:lnTo>
                  <a:pt x="18" y="37"/>
                </a:lnTo>
                <a:lnTo>
                  <a:pt x="17" y="37"/>
                </a:lnTo>
                <a:lnTo>
                  <a:pt x="17" y="36"/>
                </a:lnTo>
                <a:lnTo>
                  <a:pt x="16" y="36"/>
                </a:lnTo>
                <a:lnTo>
                  <a:pt x="15" y="36"/>
                </a:lnTo>
                <a:lnTo>
                  <a:pt x="14" y="36"/>
                </a:lnTo>
                <a:lnTo>
                  <a:pt x="14" y="35"/>
                </a:lnTo>
                <a:lnTo>
                  <a:pt x="12" y="35"/>
                </a:lnTo>
                <a:lnTo>
                  <a:pt x="11" y="35"/>
                </a:lnTo>
                <a:lnTo>
                  <a:pt x="11" y="34"/>
                </a:lnTo>
                <a:lnTo>
                  <a:pt x="10" y="34"/>
                </a:lnTo>
                <a:lnTo>
                  <a:pt x="9" y="32"/>
                </a:lnTo>
                <a:lnTo>
                  <a:pt x="8" y="32"/>
                </a:lnTo>
                <a:lnTo>
                  <a:pt x="8" y="31"/>
                </a:lnTo>
                <a:lnTo>
                  <a:pt x="7" y="31"/>
                </a:lnTo>
                <a:lnTo>
                  <a:pt x="7" y="30"/>
                </a:lnTo>
                <a:lnTo>
                  <a:pt x="6" y="30"/>
                </a:lnTo>
                <a:lnTo>
                  <a:pt x="6" y="29"/>
                </a:lnTo>
                <a:lnTo>
                  <a:pt x="4" y="29"/>
                </a:lnTo>
                <a:lnTo>
                  <a:pt x="4" y="28"/>
                </a:lnTo>
                <a:lnTo>
                  <a:pt x="3" y="27"/>
                </a:lnTo>
                <a:lnTo>
                  <a:pt x="3" y="26"/>
                </a:lnTo>
                <a:lnTo>
                  <a:pt x="3" y="24"/>
                </a:lnTo>
                <a:lnTo>
                  <a:pt x="2" y="24"/>
                </a:lnTo>
                <a:lnTo>
                  <a:pt x="2" y="23"/>
                </a:lnTo>
                <a:lnTo>
                  <a:pt x="2" y="22"/>
                </a:lnTo>
                <a:lnTo>
                  <a:pt x="2" y="21"/>
                </a:lnTo>
                <a:lnTo>
                  <a:pt x="2" y="20"/>
                </a:lnTo>
                <a:lnTo>
                  <a:pt x="2" y="19"/>
                </a:lnTo>
                <a:lnTo>
                  <a:pt x="2" y="18"/>
                </a:lnTo>
                <a:lnTo>
                  <a:pt x="2" y="16"/>
                </a:lnTo>
                <a:lnTo>
                  <a:pt x="2" y="15"/>
                </a:lnTo>
                <a:lnTo>
                  <a:pt x="2" y="14"/>
                </a:lnTo>
                <a:lnTo>
                  <a:pt x="3" y="14"/>
                </a:lnTo>
                <a:lnTo>
                  <a:pt x="3" y="13"/>
                </a:lnTo>
                <a:lnTo>
                  <a:pt x="3" y="12"/>
                </a:lnTo>
                <a:lnTo>
                  <a:pt x="3" y="11"/>
                </a:lnTo>
                <a:lnTo>
                  <a:pt x="4" y="11"/>
                </a:lnTo>
                <a:lnTo>
                  <a:pt x="4" y="10"/>
                </a:lnTo>
                <a:lnTo>
                  <a:pt x="6" y="8"/>
                </a:lnTo>
                <a:lnTo>
                  <a:pt x="7" y="7"/>
                </a:lnTo>
                <a:lnTo>
                  <a:pt x="7" y="6"/>
                </a:lnTo>
                <a:lnTo>
                  <a:pt x="8" y="6"/>
                </a:lnTo>
                <a:lnTo>
                  <a:pt x="9" y="5"/>
                </a:lnTo>
                <a:lnTo>
                  <a:pt x="10" y="4"/>
                </a:lnTo>
                <a:lnTo>
                  <a:pt x="11" y="4"/>
                </a:lnTo>
                <a:lnTo>
                  <a:pt x="12" y="3"/>
                </a:lnTo>
                <a:lnTo>
                  <a:pt x="14" y="3"/>
                </a:lnTo>
                <a:lnTo>
                  <a:pt x="15" y="2"/>
                </a:lnTo>
                <a:lnTo>
                  <a:pt x="16" y="2"/>
                </a:lnTo>
                <a:lnTo>
                  <a:pt x="17" y="2"/>
                </a:lnTo>
                <a:lnTo>
                  <a:pt x="18" y="2"/>
                </a:lnTo>
                <a:lnTo>
                  <a:pt x="19" y="0"/>
                </a:lnTo>
                <a:lnTo>
                  <a:pt x="20" y="0"/>
                </a:lnTo>
                <a:lnTo>
                  <a:pt x="22" y="0"/>
                </a:lnTo>
                <a:lnTo>
                  <a:pt x="23" y="0"/>
                </a:lnTo>
                <a:lnTo>
                  <a:pt x="24" y="0"/>
                </a:lnTo>
                <a:lnTo>
                  <a:pt x="25" y="0"/>
                </a:lnTo>
                <a:lnTo>
                  <a:pt x="26" y="0"/>
                </a:lnTo>
                <a:lnTo>
                  <a:pt x="27" y="0"/>
                </a:lnTo>
                <a:lnTo>
                  <a:pt x="28" y="0"/>
                </a:lnTo>
                <a:lnTo>
                  <a:pt x="30" y="0"/>
                </a:lnTo>
                <a:lnTo>
                  <a:pt x="31" y="0"/>
                </a:lnTo>
                <a:lnTo>
                  <a:pt x="32" y="0"/>
                </a:lnTo>
                <a:lnTo>
                  <a:pt x="33" y="0"/>
                </a:lnTo>
                <a:lnTo>
                  <a:pt x="34" y="0"/>
                </a:lnTo>
                <a:lnTo>
                  <a:pt x="35" y="0"/>
                </a:lnTo>
                <a:lnTo>
                  <a:pt x="36" y="0"/>
                </a:lnTo>
                <a:lnTo>
                  <a:pt x="38" y="0"/>
                </a:lnTo>
                <a:lnTo>
                  <a:pt x="39" y="2"/>
                </a:lnTo>
                <a:lnTo>
                  <a:pt x="40" y="2"/>
                </a:lnTo>
                <a:lnTo>
                  <a:pt x="41" y="2"/>
                </a:lnTo>
                <a:lnTo>
                  <a:pt x="42" y="2"/>
                </a:lnTo>
                <a:lnTo>
                  <a:pt x="43" y="3"/>
                </a:lnTo>
                <a:lnTo>
                  <a:pt x="44" y="3"/>
                </a:lnTo>
                <a:lnTo>
                  <a:pt x="46" y="3"/>
                </a:lnTo>
                <a:lnTo>
                  <a:pt x="46" y="4"/>
                </a:lnTo>
                <a:lnTo>
                  <a:pt x="47" y="4"/>
                </a:lnTo>
                <a:lnTo>
                  <a:pt x="47" y="5"/>
                </a:lnTo>
                <a:lnTo>
                  <a:pt x="48" y="5"/>
                </a:lnTo>
                <a:lnTo>
                  <a:pt x="49" y="6"/>
                </a:lnTo>
                <a:lnTo>
                  <a:pt x="50" y="6"/>
                </a:lnTo>
                <a:lnTo>
                  <a:pt x="50" y="7"/>
                </a:lnTo>
                <a:lnTo>
                  <a:pt x="51" y="8"/>
                </a:lnTo>
                <a:lnTo>
                  <a:pt x="53" y="10"/>
                </a:lnTo>
                <a:lnTo>
                  <a:pt x="53" y="11"/>
                </a:lnTo>
                <a:lnTo>
                  <a:pt x="54" y="11"/>
                </a:lnTo>
                <a:lnTo>
                  <a:pt x="54" y="12"/>
                </a:lnTo>
                <a:lnTo>
                  <a:pt x="54" y="13"/>
                </a:lnTo>
                <a:lnTo>
                  <a:pt x="55" y="13"/>
                </a:lnTo>
                <a:lnTo>
                  <a:pt x="55" y="14"/>
                </a:lnTo>
                <a:lnTo>
                  <a:pt x="55" y="15"/>
                </a:lnTo>
                <a:lnTo>
                  <a:pt x="55" y="16"/>
                </a:lnTo>
                <a:lnTo>
                  <a:pt x="56" y="16"/>
                </a:lnTo>
                <a:lnTo>
                  <a:pt x="40" y="20"/>
                </a:lnTo>
                <a:lnTo>
                  <a:pt x="40" y="19"/>
                </a:lnTo>
                <a:lnTo>
                  <a:pt x="40" y="18"/>
                </a:lnTo>
                <a:lnTo>
                  <a:pt x="39" y="18"/>
                </a:lnTo>
                <a:lnTo>
                  <a:pt x="39" y="16"/>
                </a:lnTo>
                <a:lnTo>
                  <a:pt x="39" y="15"/>
                </a:lnTo>
                <a:lnTo>
                  <a:pt x="38" y="15"/>
                </a:lnTo>
                <a:lnTo>
                  <a:pt x="38" y="14"/>
                </a:lnTo>
                <a:lnTo>
                  <a:pt x="36" y="14"/>
                </a:lnTo>
                <a:lnTo>
                  <a:pt x="35" y="13"/>
                </a:lnTo>
                <a:lnTo>
                  <a:pt x="34" y="13"/>
                </a:lnTo>
                <a:lnTo>
                  <a:pt x="33" y="13"/>
                </a:lnTo>
                <a:lnTo>
                  <a:pt x="33" y="12"/>
                </a:lnTo>
                <a:lnTo>
                  <a:pt x="32" y="12"/>
                </a:lnTo>
                <a:lnTo>
                  <a:pt x="31" y="12"/>
                </a:lnTo>
                <a:lnTo>
                  <a:pt x="30" y="12"/>
                </a:lnTo>
                <a:lnTo>
                  <a:pt x="28" y="12"/>
                </a:lnTo>
                <a:lnTo>
                  <a:pt x="27" y="12"/>
                </a:lnTo>
                <a:lnTo>
                  <a:pt x="26" y="12"/>
                </a:lnTo>
                <a:lnTo>
                  <a:pt x="25" y="12"/>
                </a:lnTo>
                <a:lnTo>
                  <a:pt x="24" y="12"/>
                </a:lnTo>
                <a:lnTo>
                  <a:pt x="23" y="12"/>
                </a:lnTo>
                <a:lnTo>
                  <a:pt x="23" y="13"/>
                </a:lnTo>
                <a:lnTo>
                  <a:pt x="22" y="13"/>
                </a:lnTo>
                <a:lnTo>
                  <a:pt x="20" y="13"/>
                </a:lnTo>
                <a:lnTo>
                  <a:pt x="19" y="13"/>
                </a:lnTo>
                <a:lnTo>
                  <a:pt x="19" y="14"/>
                </a:lnTo>
                <a:lnTo>
                  <a:pt x="18" y="14"/>
                </a:lnTo>
                <a:lnTo>
                  <a:pt x="18" y="15"/>
                </a:lnTo>
                <a:lnTo>
                  <a:pt x="17" y="15"/>
                </a:lnTo>
                <a:lnTo>
                  <a:pt x="17" y="16"/>
                </a:lnTo>
                <a:lnTo>
                  <a:pt x="17" y="18"/>
                </a:lnTo>
                <a:lnTo>
                  <a:pt x="17" y="19"/>
                </a:lnTo>
                <a:lnTo>
                  <a:pt x="18" y="19"/>
                </a:lnTo>
                <a:lnTo>
                  <a:pt x="18" y="20"/>
                </a:lnTo>
                <a:lnTo>
                  <a:pt x="19" y="20"/>
                </a:lnTo>
                <a:lnTo>
                  <a:pt x="19" y="21"/>
                </a:lnTo>
                <a:lnTo>
                  <a:pt x="20" y="21"/>
                </a:lnTo>
                <a:lnTo>
                  <a:pt x="22" y="21"/>
                </a:lnTo>
                <a:lnTo>
                  <a:pt x="23" y="21"/>
                </a:lnTo>
                <a:lnTo>
                  <a:pt x="23" y="22"/>
                </a:lnTo>
                <a:lnTo>
                  <a:pt x="24" y="22"/>
                </a:lnTo>
                <a:lnTo>
                  <a:pt x="25" y="22"/>
                </a:lnTo>
                <a:lnTo>
                  <a:pt x="26" y="22"/>
                </a:lnTo>
                <a:lnTo>
                  <a:pt x="27" y="23"/>
                </a:lnTo>
                <a:lnTo>
                  <a:pt x="28" y="23"/>
                </a:lnTo>
                <a:lnTo>
                  <a:pt x="30" y="23"/>
                </a:lnTo>
                <a:lnTo>
                  <a:pt x="31" y="23"/>
                </a:lnTo>
                <a:lnTo>
                  <a:pt x="32" y="24"/>
                </a:lnTo>
                <a:lnTo>
                  <a:pt x="33" y="24"/>
                </a:lnTo>
                <a:lnTo>
                  <a:pt x="34" y="24"/>
                </a:lnTo>
                <a:lnTo>
                  <a:pt x="35" y="24"/>
                </a:lnTo>
                <a:lnTo>
                  <a:pt x="36" y="26"/>
                </a:lnTo>
                <a:lnTo>
                  <a:pt x="38" y="26"/>
                </a:lnTo>
                <a:lnTo>
                  <a:pt x="39" y="26"/>
                </a:lnTo>
                <a:lnTo>
                  <a:pt x="40" y="26"/>
                </a:lnTo>
                <a:lnTo>
                  <a:pt x="41" y="27"/>
                </a:lnTo>
                <a:lnTo>
                  <a:pt x="42" y="27"/>
                </a:lnTo>
                <a:lnTo>
                  <a:pt x="43" y="27"/>
                </a:lnTo>
                <a:lnTo>
                  <a:pt x="44" y="28"/>
                </a:lnTo>
                <a:lnTo>
                  <a:pt x="46" y="28"/>
                </a:lnTo>
                <a:lnTo>
                  <a:pt x="47" y="28"/>
                </a:lnTo>
                <a:lnTo>
                  <a:pt x="47" y="29"/>
                </a:lnTo>
                <a:lnTo>
                  <a:pt x="48" y="29"/>
                </a:lnTo>
                <a:lnTo>
                  <a:pt x="49" y="29"/>
                </a:lnTo>
                <a:lnTo>
                  <a:pt x="49" y="30"/>
                </a:lnTo>
                <a:lnTo>
                  <a:pt x="50" y="30"/>
                </a:lnTo>
                <a:lnTo>
                  <a:pt x="51" y="31"/>
                </a:lnTo>
                <a:lnTo>
                  <a:pt x="53" y="31"/>
                </a:lnTo>
                <a:lnTo>
                  <a:pt x="53" y="32"/>
                </a:lnTo>
                <a:lnTo>
                  <a:pt x="54" y="32"/>
                </a:lnTo>
                <a:lnTo>
                  <a:pt x="54" y="34"/>
                </a:lnTo>
                <a:lnTo>
                  <a:pt x="55" y="34"/>
                </a:lnTo>
                <a:lnTo>
                  <a:pt x="55" y="35"/>
                </a:lnTo>
                <a:lnTo>
                  <a:pt x="56" y="36"/>
                </a:lnTo>
                <a:lnTo>
                  <a:pt x="56" y="37"/>
                </a:lnTo>
                <a:lnTo>
                  <a:pt x="56" y="38"/>
                </a:lnTo>
                <a:lnTo>
                  <a:pt x="57" y="38"/>
                </a:lnTo>
                <a:lnTo>
                  <a:pt x="57" y="39"/>
                </a:lnTo>
                <a:lnTo>
                  <a:pt x="57" y="40"/>
                </a:lnTo>
                <a:lnTo>
                  <a:pt x="57" y="42"/>
                </a:lnTo>
                <a:lnTo>
                  <a:pt x="57" y="43"/>
                </a:lnTo>
                <a:lnTo>
                  <a:pt x="57" y="44"/>
                </a:lnTo>
                <a:lnTo>
                  <a:pt x="57" y="45"/>
                </a:lnTo>
                <a:lnTo>
                  <a:pt x="57" y="46"/>
                </a:lnTo>
                <a:lnTo>
                  <a:pt x="57" y="47"/>
                </a:lnTo>
                <a:lnTo>
                  <a:pt x="57" y="49"/>
                </a:lnTo>
                <a:lnTo>
                  <a:pt x="57" y="50"/>
                </a:lnTo>
                <a:lnTo>
                  <a:pt x="56" y="50"/>
                </a:lnTo>
                <a:lnTo>
                  <a:pt x="56" y="51"/>
                </a:lnTo>
                <a:lnTo>
                  <a:pt x="56" y="52"/>
                </a:lnTo>
                <a:lnTo>
                  <a:pt x="55" y="53"/>
                </a:lnTo>
                <a:lnTo>
                  <a:pt x="55" y="54"/>
                </a:lnTo>
                <a:lnTo>
                  <a:pt x="54" y="54"/>
                </a:lnTo>
                <a:lnTo>
                  <a:pt x="54" y="55"/>
                </a:lnTo>
                <a:lnTo>
                  <a:pt x="53" y="57"/>
                </a:lnTo>
                <a:lnTo>
                  <a:pt x="53" y="58"/>
                </a:lnTo>
                <a:lnTo>
                  <a:pt x="51" y="58"/>
                </a:lnTo>
                <a:lnTo>
                  <a:pt x="51" y="59"/>
                </a:lnTo>
                <a:lnTo>
                  <a:pt x="50" y="59"/>
                </a:lnTo>
                <a:lnTo>
                  <a:pt x="49" y="60"/>
                </a:lnTo>
                <a:lnTo>
                  <a:pt x="48" y="60"/>
                </a:lnTo>
                <a:lnTo>
                  <a:pt x="48" y="61"/>
                </a:lnTo>
                <a:lnTo>
                  <a:pt x="47" y="61"/>
                </a:lnTo>
                <a:lnTo>
                  <a:pt x="46" y="61"/>
                </a:lnTo>
                <a:lnTo>
                  <a:pt x="46" y="62"/>
                </a:lnTo>
                <a:lnTo>
                  <a:pt x="44" y="62"/>
                </a:lnTo>
                <a:lnTo>
                  <a:pt x="43" y="62"/>
                </a:lnTo>
                <a:lnTo>
                  <a:pt x="43" y="63"/>
                </a:lnTo>
                <a:lnTo>
                  <a:pt x="42" y="63"/>
                </a:lnTo>
                <a:lnTo>
                  <a:pt x="41" y="63"/>
                </a:lnTo>
                <a:lnTo>
                  <a:pt x="40" y="63"/>
                </a:lnTo>
                <a:lnTo>
                  <a:pt x="39" y="63"/>
                </a:lnTo>
                <a:lnTo>
                  <a:pt x="38" y="65"/>
                </a:lnTo>
                <a:lnTo>
                  <a:pt x="36" y="65"/>
                </a:lnTo>
                <a:lnTo>
                  <a:pt x="35" y="65"/>
                </a:lnTo>
                <a:lnTo>
                  <a:pt x="34" y="65"/>
                </a:lnTo>
                <a:lnTo>
                  <a:pt x="33" y="65"/>
                </a:lnTo>
                <a:lnTo>
                  <a:pt x="32" y="65"/>
                </a:lnTo>
                <a:lnTo>
                  <a:pt x="31" y="65"/>
                </a:lnTo>
                <a:lnTo>
                  <a:pt x="30" y="65"/>
                </a:lnTo>
                <a:lnTo>
                  <a:pt x="28" y="65"/>
                </a:lnTo>
                <a:lnTo>
                  <a:pt x="27" y="65"/>
                </a:lnTo>
                <a:lnTo>
                  <a:pt x="26" y="65"/>
                </a:lnTo>
                <a:lnTo>
                  <a:pt x="25" y="65"/>
                </a:lnTo>
                <a:lnTo>
                  <a:pt x="24" y="65"/>
                </a:lnTo>
                <a:lnTo>
                  <a:pt x="23" y="65"/>
                </a:lnTo>
                <a:lnTo>
                  <a:pt x="22" y="65"/>
                </a:lnTo>
                <a:lnTo>
                  <a:pt x="20" y="65"/>
                </a:lnTo>
                <a:lnTo>
                  <a:pt x="20" y="63"/>
                </a:lnTo>
                <a:lnTo>
                  <a:pt x="19" y="63"/>
                </a:lnTo>
                <a:lnTo>
                  <a:pt x="18" y="63"/>
                </a:lnTo>
                <a:lnTo>
                  <a:pt x="17" y="63"/>
                </a:lnTo>
                <a:lnTo>
                  <a:pt x="16" y="63"/>
                </a:lnTo>
                <a:lnTo>
                  <a:pt x="16" y="62"/>
                </a:lnTo>
                <a:lnTo>
                  <a:pt x="15" y="62"/>
                </a:lnTo>
                <a:lnTo>
                  <a:pt x="14" y="62"/>
                </a:lnTo>
                <a:lnTo>
                  <a:pt x="12" y="61"/>
                </a:lnTo>
                <a:lnTo>
                  <a:pt x="11" y="61"/>
                </a:lnTo>
                <a:lnTo>
                  <a:pt x="10" y="60"/>
                </a:lnTo>
                <a:lnTo>
                  <a:pt x="9" y="60"/>
                </a:lnTo>
                <a:lnTo>
                  <a:pt x="9" y="59"/>
                </a:lnTo>
                <a:lnTo>
                  <a:pt x="8" y="59"/>
                </a:lnTo>
                <a:lnTo>
                  <a:pt x="7" y="58"/>
                </a:lnTo>
                <a:lnTo>
                  <a:pt x="6" y="57"/>
                </a:lnTo>
                <a:lnTo>
                  <a:pt x="4" y="55"/>
                </a:lnTo>
                <a:lnTo>
                  <a:pt x="4" y="54"/>
                </a:lnTo>
                <a:lnTo>
                  <a:pt x="3" y="54"/>
                </a:lnTo>
                <a:lnTo>
                  <a:pt x="3" y="53"/>
                </a:lnTo>
                <a:lnTo>
                  <a:pt x="2" y="53"/>
                </a:lnTo>
                <a:lnTo>
                  <a:pt x="2" y="52"/>
                </a:lnTo>
                <a:lnTo>
                  <a:pt x="2" y="51"/>
                </a:lnTo>
                <a:lnTo>
                  <a:pt x="1" y="51"/>
                </a:lnTo>
                <a:lnTo>
                  <a:pt x="1" y="50"/>
                </a:lnTo>
                <a:lnTo>
                  <a:pt x="1" y="49"/>
                </a:lnTo>
                <a:lnTo>
                  <a:pt x="0" y="47"/>
                </a:lnTo>
                <a:lnTo>
                  <a:pt x="0" y="4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8" name="Freeform 215"/>
          <p:cNvSpPr>
            <a:spLocks/>
          </p:cNvSpPr>
          <p:nvPr/>
        </p:nvSpPr>
        <p:spPr bwMode="auto">
          <a:xfrm>
            <a:off x="1530350" y="5432425"/>
            <a:ext cx="88900" cy="136525"/>
          </a:xfrm>
          <a:custGeom>
            <a:avLst/>
            <a:gdLst>
              <a:gd name="T0" fmla="*/ 2147483647 w 56"/>
              <a:gd name="T1" fmla="*/ 2147483647 h 86"/>
              <a:gd name="T2" fmla="*/ 2147483647 w 56"/>
              <a:gd name="T3" fmla="*/ 2147483647 h 86"/>
              <a:gd name="T4" fmla="*/ 2147483647 w 56"/>
              <a:gd name="T5" fmla="*/ 2147483647 h 86"/>
              <a:gd name="T6" fmla="*/ 2147483647 w 56"/>
              <a:gd name="T7" fmla="*/ 2147483647 h 86"/>
              <a:gd name="T8" fmla="*/ 2147483647 w 56"/>
              <a:gd name="T9" fmla="*/ 2147483647 h 86"/>
              <a:gd name="T10" fmla="*/ 2147483647 w 56"/>
              <a:gd name="T11" fmla="*/ 2147483647 h 86"/>
              <a:gd name="T12" fmla="*/ 2147483647 w 56"/>
              <a:gd name="T13" fmla="*/ 2147483647 h 86"/>
              <a:gd name="T14" fmla="*/ 2147483647 w 56"/>
              <a:gd name="T15" fmla="*/ 2147483647 h 86"/>
              <a:gd name="T16" fmla="*/ 2147483647 w 56"/>
              <a:gd name="T17" fmla="*/ 2147483647 h 86"/>
              <a:gd name="T18" fmla="*/ 2147483647 w 56"/>
              <a:gd name="T19" fmla="*/ 2147483647 h 86"/>
              <a:gd name="T20" fmla="*/ 2147483647 w 56"/>
              <a:gd name="T21" fmla="*/ 2147483647 h 86"/>
              <a:gd name="T22" fmla="*/ 2147483647 w 56"/>
              <a:gd name="T23" fmla="*/ 2147483647 h 86"/>
              <a:gd name="T24" fmla="*/ 2147483647 w 56"/>
              <a:gd name="T25" fmla="*/ 2147483647 h 86"/>
              <a:gd name="T26" fmla="*/ 2147483647 w 56"/>
              <a:gd name="T27" fmla="*/ 2147483647 h 86"/>
              <a:gd name="T28" fmla="*/ 2147483647 w 56"/>
              <a:gd name="T29" fmla="*/ 2147483647 h 86"/>
              <a:gd name="T30" fmla="*/ 2147483647 w 56"/>
              <a:gd name="T31" fmla="*/ 2147483647 h 86"/>
              <a:gd name="T32" fmla="*/ 2147483647 w 56"/>
              <a:gd name="T33" fmla="*/ 2147483647 h 86"/>
              <a:gd name="T34" fmla="*/ 2147483647 w 56"/>
              <a:gd name="T35" fmla="*/ 2147483647 h 86"/>
              <a:gd name="T36" fmla="*/ 2147483647 w 56"/>
              <a:gd name="T37" fmla="*/ 2147483647 h 86"/>
              <a:gd name="T38" fmla="*/ 2147483647 w 56"/>
              <a:gd name="T39" fmla="*/ 2147483647 h 86"/>
              <a:gd name="T40" fmla="*/ 2147483647 w 56"/>
              <a:gd name="T41" fmla="*/ 2147483647 h 86"/>
              <a:gd name="T42" fmla="*/ 2147483647 w 56"/>
              <a:gd name="T43" fmla="*/ 2147483647 h 86"/>
              <a:gd name="T44" fmla="*/ 2147483647 w 56"/>
              <a:gd name="T45" fmla="*/ 2147483647 h 86"/>
              <a:gd name="T46" fmla="*/ 2147483647 w 56"/>
              <a:gd name="T47" fmla="*/ 2147483647 h 86"/>
              <a:gd name="T48" fmla="*/ 2147483647 w 56"/>
              <a:gd name="T49" fmla="*/ 2147483647 h 86"/>
              <a:gd name="T50" fmla="*/ 2147483647 w 56"/>
              <a:gd name="T51" fmla="*/ 2147483647 h 86"/>
              <a:gd name="T52" fmla="*/ 2147483647 w 56"/>
              <a:gd name="T53" fmla="*/ 2147483647 h 86"/>
              <a:gd name="T54" fmla="*/ 2147483647 w 56"/>
              <a:gd name="T55" fmla="*/ 2147483647 h 86"/>
              <a:gd name="T56" fmla="*/ 2147483647 w 56"/>
              <a:gd name="T57" fmla="*/ 2147483647 h 86"/>
              <a:gd name="T58" fmla="*/ 2147483647 w 56"/>
              <a:gd name="T59" fmla="*/ 2147483647 h 86"/>
              <a:gd name="T60" fmla="*/ 2147483647 w 56"/>
              <a:gd name="T61" fmla="*/ 2147483647 h 86"/>
              <a:gd name="T62" fmla="*/ 2147483647 w 56"/>
              <a:gd name="T63" fmla="*/ 2147483647 h 86"/>
              <a:gd name="T64" fmla="*/ 2147483647 w 56"/>
              <a:gd name="T65" fmla="*/ 2147483647 h 86"/>
              <a:gd name="T66" fmla="*/ 2147483647 w 56"/>
              <a:gd name="T67" fmla="*/ 2147483647 h 86"/>
              <a:gd name="T68" fmla="*/ 2147483647 w 56"/>
              <a:gd name="T69" fmla="*/ 2147483647 h 86"/>
              <a:gd name="T70" fmla="*/ 2147483647 w 56"/>
              <a:gd name="T71" fmla="*/ 2147483647 h 86"/>
              <a:gd name="T72" fmla="*/ 2147483647 w 56"/>
              <a:gd name="T73" fmla="*/ 2147483647 h 86"/>
              <a:gd name="T74" fmla="*/ 2147483647 w 56"/>
              <a:gd name="T75" fmla="*/ 2147483647 h 86"/>
              <a:gd name="T76" fmla="*/ 2147483647 w 56"/>
              <a:gd name="T77" fmla="*/ 2147483647 h 86"/>
              <a:gd name="T78" fmla="*/ 2147483647 w 56"/>
              <a:gd name="T79" fmla="*/ 2147483647 h 86"/>
              <a:gd name="T80" fmla="*/ 2147483647 w 56"/>
              <a:gd name="T81" fmla="*/ 2147483647 h 86"/>
              <a:gd name="T82" fmla="*/ 2147483647 w 56"/>
              <a:gd name="T83" fmla="*/ 2147483647 h 86"/>
              <a:gd name="T84" fmla="*/ 2147483647 w 56"/>
              <a:gd name="T85" fmla="*/ 2147483647 h 86"/>
              <a:gd name="T86" fmla="*/ 2147483647 w 56"/>
              <a:gd name="T87" fmla="*/ 2147483647 h 86"/>
              <a:gd name="T88" fmla="*/ 2147483647 w 56"/>
              <a:gd name="T89" fmla="*/ 2147483647 h 86"/>
              <a:gd name="T90" fmla="*/ 2147483647 w 56"/>
              <a:gd name="T91" fmla="*/ 2147483647 h 86"/>
              <a:gd name="T92" fmla="*/ 2147483647 w 56"/>
              <a:gd name="T93" fmla="*/ 2147483647 h 86"/>
              <a:gd name="T94" fmla="*/ 2147483647 w 56"/>
              <a:gd name="T95" fmla="*/ 2147483647 h 86"/>
              <a:gd name="T96" fmla="*/ 2147483647 w 56"/>
              <a:gd name="T97" fmla="*/ 2147483647 h 86"/>
              <a:gd name="T98" fmla="*/ 2147483647 w 56"/>
              <a:gd name="T99" fmla="*/ 2147483647 h 86"/>
              <a:gd name="T100" fmla="*/ 2147483647 w 56"/>
              <a:gd name="T101" fmla="*/ 2147483647 h 86"/>
              <a:gd name="T102" fmla="*/ 2147483647 w 56"/>
              <a:gd name="T103" fmla="*/ 2147483647 h 86"/>
              <a:gd name="T104" fmla="*/ 2147483647 w 56"/>
              <a:gd name="T105" fmla="*/ 2147483647 h 86"/>
              <a:gd name="T106" fmla="*/ 2147483647 w 56"/>
              <a:gd name="T107" fmla="*/ 2147483647 h 86"/>
              <a:gd name="T108" fmla="*/ 2147483647 w 56"/>
              <a:gd name="T109" fmla="*/ 2147483647 h 86"/>
              <a:gd name="T110" fmla="*/ 2147483647 w 56"/>
              <a:gd name="T111" fmla="*/ 2147483647 h 86"/>
              <a:gd name="T112" fmla="*/ 2147483647 w 56"/>
              <a:gd name="T113" fmla="*/ 2147483647 h 86"/>
              <a:gd name="T114" fmla="*/ 0 w 56"/>
              <a:gd name="T115" fmla="*/ 2147483647 h 86"/>
              <a:gd name="T116" fmla="*/ 2147483647 w 56"/>
              <a:gd name="T117" fmla="*/ 0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
              <a:gd name="T178" fmla="*/ 0 h 86"/>
              <a:gd name="T179" fmla="*/ 56 w 56"/>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 h="86">
                <a:moveTo>
                  <a:pt x="16" y="0"/>
                </a:moveTo>
                <a:lnTo>
                  <a:pt x="16" y="33"/>
                </a:lnTo>
                <a:lnTo>
                  <a:pt x="17" y="31"/>
                </a:lnTo>
                <a:lnTo>
                  <a:pt x="17" y="30"/>
                </a:lnTo>
                <a:lnTo>
                  <a:pt x="18" y="30"/>
                </a:lnTo>
                <a:lnTo>
                  <a:pt x="18" y="29"/>
                </a:lnTo>
                <a:lnTo>
                  <a:pt x="19" y="29"/>
                </a:lnTo>
                <a:lnTo>
                  <a:pt x="21" y="28"/>
                </a:lnTo>
                <a:lnTo>
                  <a:pt x="22" y="28"/>
                </a:lnTo>
                <a:lnTo>
                  <a:pt x="22" y="27"/>
                </a:lnTo>
                <a:lnTo>
                  <a:pt x="23" y="27"/>
                </a:lnTo>
                <a:lnTo>
                  <a:pt x="24" y="26"/>
                </a:lnTo>
                <a:lnTo>
                  <a:pt x="25" y="26"/>
                </a:lnTo>
                <a:lnTo>
                  <a:pt x="26" y="25"/>
                </a:lnTo>
                <a:lnTo>
                  <a:pt x="27" y="25"/>
                </a:lnTo>
                <a:lnTo>
                  <a:pt x="29" y="25"/>
                </a:lnTo>
                <a:lnTo>
                  <a:pt x="29" y="23"/>
                </a:lnTo>
                <a:lnTo>
                  <a:pt x="30" y="23"/>
                </a:lnTo>
                <a:lnTo>
                  <a:pt x="31" y="23"/>
                </a:lnTo>
                <a:lnTo>
                  <a:pt x="32" y="23"/>
                </a:lnTo>
                <a:lnTo>
                  <a:pt x="33" y="23"/>
                </a:lnTo>
                <a:lnTo>
                  <a:pt x="34" y="23"/>
                </a:lnTo>
                <a:lnTo>
                  <a:pt x="36" y="23"/>
                </a:lnTo>
                <a:lnTo>
                  <a:pt x="37" y="23"/>
                </a:lnTo>
                <a:lnTo>
                  <a:pt x="38" y="23"/>
                </a:lnTo>
                <a:lnTo>
                  <a:pt x="39" y="23"/>
                </a:lnTo>
                <a:lnTo>
                  <a:pt x="40" y="23"/>
                </a:lnTo>
                <a:lnTo>
                  <a:pt x="41" y="23"/>
                </a:lnTo>
                <a:lnTo>
                  <a:pt x="42" y="25"/>
                </a:lnTo>
                <a:lnTo>
                  <a:pt x="44" y="25"/>
                </a:lnTo>
                <a:lnTo>
                  <a:pt x="45" y="25"/>
                </a:lnTo>
                <a:lnTo>
                  <a:pt x="46" y="26"/>
                </a:lnTo>
                <a:lnTo>
                  <a:pt x="47" y="26"/>
                </a:lnTo>
                <a:lnTo>
                  <a:pt x="47" y="27"/>
                </a:lnTo>
                <a:lnTo>
                  <a:pt x="48" y="27"/>
                </a:lnTo>
                <a:lnTo>
                  <a:pt x="49" y="27"/>
                </a:lnTo>
                <a:lnTo>
                  <a:pt x="49" y="28"/>
                </a:lnTo>
                <a:lnTo>
                  <a:pt x="50" y="28"/>
                </a:lnTo>
                <a:lnTo>
                  <a:pt x="50" y="29"/>
                </a:lnTo>
                <a:lnTo>
                  <a:pt x="52" y="29"/>
                </a:lnTo>
                <a:lnTo>
                  <a:pt x="52" y="30"/>
                </a:lnTo>
                <a:lnTo>
                  <a:pt x="53" y="30"/>
                </a:lnTo>
                <a:lnTo>
                  <a:pt x="53" y="31"/>
                </a:lnTo>
                <a:lnTo>
                  <a:pt x="53" y="33"/>
                </a:lnTo>
                <a:lnTo>
                  <a:pt x="54" y="33"/>
                </a:lnTo>
                <a:lnTo>
                  <a:pt x="54" y="34"/>
                </a:lnTo>
                <a:lnTo>
                  <a:pt x="54" y="35"/>
                </a:lnTo>
                <a:lnTo>
                  <a:pt x="55" y="35"/>
                </a:lnTo>
                <a:lnTo>
                  <a:pt x="55" y="36"/>
                </a:lnTo>
                <a:lnTo>
                  <a:pt x="55" y="37"/>
                </a:lnTo>
                <a:lnTo>
                  <a:pt x="55" y="38"/>
                </a:lnTo>
                <a:lnTo>
                  <a:pt x="56" y="39"/>
                </a:lnTo>
                <a:lnTo>
                  <a:pt x="56" y="41"/>
                </a:lnTo>
                <a:lnTo>
                  <a:pt x="56" y="42"/>
                </a:lnTo>
                <a:lnTo>
                  <a:pt x="56" y="43"/>
                </a:lnTo>
                <a:lnTo>
                  <a:pt x="56" y="44"/>
                </a:lnTo>
                <a:lnTo>
                  <a:pt x="56" y="45"/>
                </a:lnTo>
                <a:lnTo>
                  <a:pt x="56" y="46"/>
                </a:lnTo>
                <a:lnTo>
                  <a:pt x="56" y="47"/>
                </a:lnTo>
                <a:lnTo>
                  <a:pt x="56" y="49"/>
                </a:lnTo>
                <a:lnTo>
                  <a:pt x="56" y="50"/>
                </a:lnTo>
                <a:lnTo>
                  <a:pt x="56" y="86"/>
                </a:lnTo>
                <a:lnTo>
                  <a:pt x="40" y="86"/>
                </a:lnTo>
                <a:lnTo>
                  <a:pt x="40" y="53"/>
                </a:lnTo>
                <a:lnTo>
                  <a:pt x="40" y="52"/>
                </a:lnTo>
                <a:lnTo>
                  <a:pt x="40" y="51"/>
                </a:lnTo>
                <a:lnTo>
                  <a:pt x="40" y="50"/>
                </a:lnTo>
                <a:lnTo>
                  <a:pt x="40" y="49"/>
                </a:lnTo>
                <a:lnTo>
                  <a:pt x="40" y="47"/>
                </a:lnTo>
                <a:lnTo>
                  <a:pt x="40" y="46"/>
                </a:lnTo>
                <a:lnTo>
                  <a:pt x="40" y="45"/>
                </a:lnTo>
                <a:lnTo>
                  <a:pt x="39" y="45"/>
                </a:lnTo>
                <a:lnTo>
                  <a:pt x="39" y="44"/>
                </a:lnTo>
                <a:lnTo>
                  <a:pt x="39" y="43"/>
                </a:lnTo>
                <a:lnTo>
                  <a:pt x="39" y="42"/>
                </a:lnTo>
                <a:lnTo>
                  <a:pt x="39" y="41"/>
                </a:lnTo>
                <a:lnTo>
                  <a:pt x="38" y="41"/>
                </a:lnTo>
                <a:lnTo>
                  <a:pt x="38" y="39"/>
                </a:lnTo>
                <a:lnTo>
                  <a:pt x="38" y="38"/>
                </a:lnTo>
                <a:lnTo>
                  <a:pt x="37" y="38"/>
                </a:lnTo>
                <a:lnTo>
                  <a:pt x="37" y="37"/>
                </a:lnTo>
                <a:lnTo>
                  <a:pt x="36" y="37"/>
                </a:lnTo>
                <a:lnTo>
                  <a:pt x="34" y="37"/>
                </a:lnTo>
                <a:lnTo>
                  <a:pt x="34" y="36"/>
                </a:lnTo>
                <a:lnTo>
                  <a:pt x="33" y="36"/>
                </a:lnTo>
                <a:lnTo>
                  <a:pt x="32" y="36"/>
                </a:lnTo>
                <a:lnTo>
                  <a:pt x="31" y="36"/>
                </a:lnTo>
                <a:lnTo>
                  <a:pt x="30" y="36"/>
                </a:lnTo>
                <a:lnTo>
                  <a:pt x="29" y="36"/>
                </a:lnTo>
                <a:lnTo>
                  <a:pt x="27" y="36"/>
                </a:lnTo>
                <a:lnTo>
                  <a:pt x="26" y="36"/>
                </a:lnTo>
                <a:lnTo>
                  <a:pt x="25" y="36"/>
                </a:lnTo>
                <a:lnTo>
                  <a:pt x="24" y="36"/>
                </a:lnTo>
                <a:lnTo>
                  <a:pt x="24" y="37"/>
                </a:lnTo>
                <a:lnTo>
                  <a:pt x="23" y="37"/>
                </a:lnTo>
                <a:lnTo>
                  <a:pt x="22" y="38"/>
                </a:lnTo>
                <a:lnTo>
                  <a:pt x="21" y="38"/>
                </a:lnTo>
                <a:lnTo>
                  <a:pt x="21" y="39"/>
                </a:lnTo>
                <a:lnTo>
                  <a:pt x="19" y="39"/>
                </a:lnTo>
                <a:lnTo>
                  <a:pt x="19" y="41"/>
                </a:lnTo>
                <a:lnTo>
                  <a:pt x="18" y="42"/>
                </a:lnTo>
                <a:lnTo>
                  <a:pt x="18" y="43"/>
                </a:lnTo>
                <a:lnTo>
                  <a:pt x="17" y="44"/>
                </a:lnTo>
                <a:lnTo>
                  <a:pt x="17" y="45"/>
                </a:lnTo>
                <a:lnTo>
                  <a:pt x="17" y="46"/>
                </a:lnTo>
                <a:lnTo>
                  <a:pt x="17" y="47"/>
                </a:lnTo>
                <a:lnTo>
                  <a:pt x="17" y="49"/>
                </a:lnTo>
                <a:lnTo>
                  <a:pt x="16" y="49"/>
                </a:lnTo>
                <a:lnTo>
                  <a:pt x="16" y="50"/>
                </a:lnTo>
                <a:lnTo>
                  <a:pt x="16" y="51"/>
                </a:lnTo>
                <a:lnTo>
                  <a:pt x="16" y="52"/>
                </a:lnTo>
                <a:lnTo>
                  <a:pt x="16" y="53"/>
                </a:lnTo>
                <a:lnTo>
                  <a:pt x="16" y="54"/>
                </a:lnTo>
                <a:lnTo>
                  <a:pt x="16" y="55"/>
                </a:lnTo>
                <a:lnTo>
                  <a:pt x="16" y="86"/>
                </a:lnTo>
                <a:lnTo>
                  <a:pt x="0" y="86"/>
                </a:lnTo>
                <a:lnTo>
                  <a:pt x="0" y="0"/>
                </a:lnTo>
                <a:lnTo>
                  <a:pt x="16"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59" name="Freeform 216"/>
          <p:cNvSpPr>
            <a:spLocks noEditPoints="1"/>
          </p:cNvSpPr>
          <p:nvPr/>
        </p:nvSpPr>
        <p:spPr bwMode="auto">
          <a:xfrm>
            <a:off x="1639888" y="5468938"/>
            <a:ext cx="101600" cy="103187"/>
          </a:xfrm>
          <a:custGeom>
            <a:avLst/>
            <a:gdLst>
              <a:gd name="T0" fmla="*/ 2147483647 w 64"/>
              <a:gd name="T1" fmla="*/ 2147483647 h 65"/>
              <a:gd name="T2" fmla="*/ 2147483647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2147483647 h 65"/>
              <a:gd name="T14" fmla="*/ 2147483647 w 64"/>
              <a:gd name="T15" fmla="*/ 2147483647 h 65"/>
              <a:gd name="T16" fmla="*/ 2147483647 w 64"/>
              <a:gd name="T17" fmla="*/ 0 h 65"/>
              <a:gd name="T18" fmla="*/ 2147483647 w 64"/>
              <a:gd name="T19" fmla="*/ 0 h 65"/>
              <a:gd name="T20" fmla="*/ 2147483647 w 64"/>
              <a:gd name="T21" fmla="*/ 0 h 65"/>
              <a:gd name="T22" fmla="*/ 2147483647 w 64"/>
              <a:gd name="T23" fmla="*/ 2147483647 h 65"/>
              <a:gd name="T24" fmla="*/ 2147483647 w 64"/>
              <a:gd name="T25" fmla="*/ 2147483647 h 65"/>
              <a:gd name="T26" fmla="*/ 2147483647 w 64"/>
              <a:gd name="T27" fmla="*/ 2147483647 h 65"/>
              <a:gd name="T28" fmla="*/ 2147483647 w 64"/>
              <a:gd name="T29" fmla="*/ 2147483647 h 65"/>
              <a:gd name="T30" fmla="*/ 2147483647 w 64"/>
              <a:gd name="T31" fmla="*/ 2147483647 h 65"/>
              <a:gd name="T32" fmla="*/ 2147483647 w 64"/>
              <a:gd name="T33" fmla="*/ 2147483647 h 65"/>
              <a:gd name="T34" fmla="*/ 2147483647 w 64"/>
              <a:gd name="T35" fmla="*/ 2147483647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2147483647 w 64"/>
              <a:gd name="T51" fmla="*/ 2147483647 h 65"/>
              <a:gd name="T52" fmla="*/ 2147483647 w 64"/>
              <a:gd name="T53" fmla="*/ 2147483647 h 65"/>
              <a:gd name="T54" fmla="*/ 2147483647 w 64"/>
              <a:gd name="T55" fmla="*/ 2147483647 h 65"/>
              <a:gd name="T56" fmla="*/ 2147483647 w 64"/>
              <a:gd name="T57" fmla="*/ 2147483647 h 65"/>
              <a:gd name="T58" fmla="*/ 2147483647 w 64"/>
              <a:gd name="T59" fmla="*/ 2147483647 h 65"/>
              <a:gd name="T60" fmla="*/ 2147483647 w 64"/>
              <a:gd name="T61" fmla="*/ 2147483647 h 65"/>
              <a:gd name="T62" fmla="*/ 2147483647 w 64"/>
              <a:gd name="T63" fmla="*/ 2147483647 h 65"/>
              <a:gd name="T64" fmla="*/ 2147483647 w 64"/>
              <a:gd name="T65" fmla="*/ 2147483647 h 65"/>
              <a:gd name="T66" fmla="*/ 2147483647 w 64"/>
              <a:gd name="T67" fmla="*/ 2147483647 h 65"/>
              <a:gd name="T68" fmla="*/ 2147483647 w 64"/>
              <a:gd name="T69" fmla="*/ 2147483647 h 65"/>
              <a:gd name="T70" fmla="*/ 2147483647 w 64"/>
              <a:gd name="T71" fmla="*/ 2147483647 h 65"/>
              <a:gd name="T72" fmla="*/ 2147483647 w 64"/>
              <a:gd name="T73" fmla="*/ 2147483647 h 65"/>
              <a:gd name="T74" fmla="*/ 2147483647 w 64"/>
              <a:gd name="T75" fmla="*/ 2147483647 h 65"/>
              <a:gd name="T76" fmla="*/ 0 w 64"/>
              <a:gd name="T77" fmla="*/ 2147483647 h 65"/>
              <a:gd name="T78" fmla="*/ 0 w 64"/>
              <a:gd name="T79" fmla="*/ 2147483647 h 65"/>
              <a:gd name="T80" fmla="*/ 2147483647 w 64"/>
              <a:gd name="T81" fmla="*/ 2147483647 h 65"/>
              <a:gd name="T82" fmla="*/ 2147483647 w 64"/>
              <a:gd name="T83" fmla="*/ 2147483647 h 65"/>
              <a:gd name="T84" fmla="*/ 2147483647 w 64"/>
              <a:gd name="T85" fmla="*/ 2147483647 h 65"/>
              <a:gd name="T86" fmla="*/ 2147483647 w 64"/>
              <a:gd name="T87" fmla="*/ 2147483647 h 65"/>
              <a:gd name="T88" fmla="*/ 2147483647 w 64"/>
              <a:gd name="T89" fmla="*/ 2147483647 h 65"/>
              <a:gd name="T90" fmla="*/ 2147483647 w 64"/>
              <a:gd name="T91" fmla="*/ 2147483647 h 65"/>
              <a:gd name="T92" fmla="*/ 2147483647 w 64"/>
              <a:gd name="T93" fmla="*/ 2147483647 h 65"/>
              <a:gd name="T94" fmla="*/ 2147483647 w 64"/>
              <a:gd name="T95" fmla="*/ 2147483647 h 65"/>
              <a:gd name="T96" fmla="*/ 2147483647 w 64"/>
              <a:gd name="T97" fmla="*/ 2147483647 h 65"/>
              <a:gd name="T98" fmla="*/ 2147483647 w 64"/>
              <a:gd name="T99" fmla="*/ 2147483647 h 65"/>
              <a:gd name="T100" fmla="*/ 2147483647 w 64"/>
              <a:gd name="T101" fmla="*/ 2147483647 h 65"/>
              <a:gd name="T102" fmla="*/ 2147483647 w 64"/>
              <a:gd name="T103" fmla="*/ 2147483647 h 65"/>
              <a:gd name="T104" fmla="*/ 2147483647 w 64"/>
              <a:gd name="T105" fmla="*/ 2147483647 h 65"/>
              <a:gd name="T106" fmla="*/ 2147483647 w 64"/>
              <a:gd name="T107" fmla="*/ 2147483647 h 65"/>
              <a:gd name="T108" fmla="*/ 2147483647 w 64"/>
              <a:gd name="T109" fmla="*/ 2147483647 h 65"/>
              <a:gd name="T110" fmla="*/ 2147483647 w 64"/>
              <a:gd name="T111" fmla="*/ 2147483647 h 65"/>
              <a:gd name="T112" fmla="*/ 2147483647 w 64"/>
              <a:gd name="T113" fmla="*/ 2147483647 h 65"/>
              <a:gd name="T114" fmla="*/ 2147483647 w 64"/>
              <a:gd name="T115" fmla="*/ 2147483647 h 65"/>
              <a:gd name="T116" fmla="*/ 2147483647 w 64"/>
              <a:gd name="T117" fmla="*/ 2147483647 h 65"/>
              <a:gd name="T118" fmla="*/ 2147483647 w 64"/>
              <a:gd name="T119" fmla="*/ 2147483647 h 65"/>
              <a:gd name="T120" fmla="*/ 2147483647 w 64"/>
              <a:gd name="T121" fmla="*/ 2147483647 h 65"/>
              <a:gd name="T122" fmla="*/ 2147483647 w 64"/>
              <a:gd name="T123" fmla="*/ 2147483647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
              <a:gd name="T187" fmla="*/ 0 h 65"/>
              <a:gd name="T188" fmla="*/ 64 w 64"/>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 h="65">
                <a:moveTo>
                  <a:pt x="0" y="31"/>
                </a:moveTo>
                <a:lnTo>
                  <a:pt x="0" y="30"/>
                </a:lnTo>
                <a:lnTo>
                  <a:pt x="0" y="29"/>
                </a:lnTo>
                <a:lnTo>
                  <a:pt x="0" y="28"/>
                </a:lnTo>
                <a:lnTo>
                  <a:pt x="1" y="27"/>
                </a:lnTo>
                <a:lnTo>
                  <a:pt x="1" y="26"/>
                </a:lnTo>
                <a:lnTo>
                  <a:pt x="1" y="24"/>
                </a:lnTo>
                <a:lnTo>
                  <a:pt x="1" y="23"/>
                </a:lnTo>
                <a:lnTo>
                  <a:pt x="1" y="22"/>
                </a:lnTo>
                <a:lnTo>
                  <a:pt x="2" y="22"/>
                </a:lnTo>
                <a:lnTo>
                  <a:pt x="2" y="21"/>
                </a:lnTo>
                <a:lnTo>
                  <a:pt x="2" y="20"/>
                </a:lnTo>
                <a:lnTo>
                  <a:pt x="2" y="19"/>
                </a:lnTo>
                <a:lnTo>
                  <a:pt x="3" y="19"/>
                </a:lnTo>
                <a:lnTo>
                  <a:pt x="3" y="18"/>
                </a:lnTo>
                <a:lnTo>
                  <a:pt x="3" y="16"/>
                </a:lnTo>
                <a:lnTo>
                  <a:pt x="4" y="16"/>
                </a:lnTo>
                <a:lnTo>
                  <a:pt x="4" y="15"/>
                </a:lnTo>
                <a:lnTo>
                  <a:pt x="4" y="14"/>
                </a:lnTo>
                <a:lnTo>
                  <a:pt x="5" y="14"/>
                </a:lnTo>
                <a:lnTo>
                  <a:pt x="5" y="13"/>
                </a:lnTo>
                <a:lnTo>
                  <a:pt x="7" y="12"/>
                </a:lnTo>
                <a:lnTo>
                  <a:pt x="8" y="11"/>
                </a:lnTo>
                <a:lnTo>
                  <a:pt x="8" y="10"/>
                </a:lnTo>
                <a:lnTo>
                  <a:pt x="9" y="10"/>
                </a:lnTo>
                <a:lnTo>
                  <a:pt x="9" y="8"/>
                </a:lnTo>
                <a:lnTo>
                  <a:pt x="10" y="8"/>
                </a:lnTo>
                <a:lnTo>
                  <a:pt x="10" y="7"/>
                </a:lnTo>
                <a:lnTo>
                  <a:pt x="11" y="7"/>
                </a:lnTo>
                <a:lnTo>
                  <a:pt x="11" y="6"/>
                </a:lnTo>
                <a:lnTo>
                  <a:pt x="12" y="6"/>
                </a:lnTo>
                <a:lnTo>
                  <a:pt x="14" y="5"/>
                </a:lnTo>
                <a:lnTo>
                  <a:pt x="15" y="5"/>
                </a:lnTo>
                <a:lnTo>
                  <a:pt x="15" y="4"/>
                </a:lnTo>
                <a:lnTo>
                  <a:pt x="16" y="4"/>
                </a:lnTo>
                <a:lnTo>
                  <a:pt x="17" y="4"/>
                </a:lnTo>
                <a:lnTo>
                  <a:pt x="17" y="3"/>
                </a:lnTo>
                <a:lnTo>
                  <a:pt x="18" y="3"/>
                </a:lnTo>
                <a:lnTo>
                  <a:pt x="19" y="3"/>
                </a:lnTo>
                <a:lnTo>
                  <a:pt x="20" y="2"/>
                </a:lnTo>
                <a:lnTo>
                  <a:pt x="22" y="2"/>
                </a:lnTo>
                <a:lnTo>
                  <a:pt x="23" y="2"/>
                </a:lnTo>
                <a:lnTo>
                  <a:pt x="24" y="2"/>
                </a:lnTo>
                <a:lnTo>
                  <a:pt x="24" y="0"/>
                </a:lnTo>
                <a:lnTo>
                  <a:pt x="25" y="0"/>
                </a:lnTo>
                <a:lnTo>
                  <a:pt x="26" y="0"/>
                </a:lnTo>
                <a:lnTo>
                  <a:pt x="27" y="0"/>
                </a:lnTo>
                <a:lnTo>
                  <a:pt x="28" y="0"/>
                </a:lnTo>
                <a:lnTo>
                  <a:pt x="30" y="0"/>
                </a:lnTo>
                <a:lnTo>
                  <a:pt x="31" y="0"/>
                </a:lnTo>
                <a:lnTo>
                  <a:pt x="32" y="0"/>
                </a:lnTo>
                <a:lnTo>
                  <a:pt x="33" y="0"/>
                </a:lnTo>
                <a:lnTo>
                  <a:pt x="34" y="0"/>
                </a:lnTo>
                <a:lnTo>
                  <a:pt x="35" y="0"/>
                </a:lnTo>
                <a:lnTo>
                  <a:pt x="36" y="0"/>
                </a:lnTo>
                <a:lnTo>
                  <a:pt x="38" y="0"/>
                </a:lnTo>
                <a:lnTo>
                  <a:pt x="39" y="0"/>
                </a:lnTo>
                <a:lnTo>
                  <a:pt x="40" y="0"/>
                </a:lnTo>
                <a:lnTo>
                  <a:pt x="41" y="2"/>
                </a:lnTo>
                <a:lnTo>
                  <a:pt x="42" y="2"/>
                </a:lnTo>
                <a:lnTo>
                  <a:pt x="43" y="2"/>
                </a:lnTo>
                <a:lnTo>
                  <a:pt x="44" y="2"/>
                </a:lnTo>
                <a:lnTo>
                  <a:pt x="44" y="3"/>
                </a:lnTo>
                <a:lnTo>
                  <a:pt x="46" y="3"/>
                </a:lnTo>
                <a:lnTo>
                  <a:pt x="47" y="4"/>
                </a:lnTo>
                <a:lnTo>
                  <a:pt x="48" y="4"/>
                </a:lnTo>
                <a:lnTo>
                  <a:pt x="49" y="4"/>
                </a:lnTo>
                <a:lnTo>
                  <a:pt x="49" y="5"/>
                </a:lnTo>
                <a:lnTo>
                  <a:pt x="50" y="5"/>
                </a:lnTo>
                <a:lnTo>
                  <a:pt x="51" y="6"/>
                </a:lnTo>
                <a:lnTo>
                  <a:pt x="52" y="6"/>
                </a:lnTo>
                <a:lnTo>
                  <a:pt x="52" y="7"/>
                </a:lnTo>
                <a:lnTo>
                  <a:pt x="54" y="7"/>
                </a:lnTo>
                <a:lnTo>
                  <a:pt x="54" y="8"/>
                </a:lnTo>
                <a:lnTo>
                  <a:pt x="55" y="8"/>
                </a:lnTo>
                <a:lnTo>
                  <a:pt x="55" y="10"/>
                </a:lnTo>
                <a:lnTo>
                  <a:pt x="56" y="10"/>
                </a:lnTo>
                <a:lnTo>
                  <a:pt x="56" y="11"/>
                </a:lnTo>
                <a:lnTo>
                  <a:pt x="57" y="11"/>
                </a:lnTo>
                <a:lnTo>
                  <a:pt x="57" y="12"/>
                </a:lnTo>
                <a:lnTo>
                  <a:pt x="58" y="13"/>
                </a:lnTo>
                <a:lnTo>
                  <a:pt x="59" y="14"/>
                </a:lnTo>
                <a:lnTo>
                  <a:pt x="59" y="15"/>
                </a:lnTo>
                <a:lnTo>
                  <a:pt x="60" y="16"/>
                </a:lnTo>
                <a:lnTo>
                  <a:pt x="60" y="18"/>
                </a:lnTo>
                <a:lnTo>
                  <a:pt x="62" y="18"/>
                </a:lnTo>
                <a:lnTo>
                  <a:pt x="62" y="19"/>
                </a:lnTo>
                <a:lnTo>
                  <a:pt x="62" y="20"/>
                </a:lnTo>
                <a:lnTo>
                  <a:pt x="63" y="21"/>
                </a:lnTo>
                <a:lnTo>
                  <a:pt x="63" y="22"/>
                </a:lnTo>
                <a:lnTo>
                  <a:pt x="63" y="23"/>
                </a:lnTo>
                <a:lnTo>
                  <a:pt x="63" y="24"/>
                </a:lnTo>
                <a:lnTo>
                  <a:pt x="64" y="26"/>
                </a:lnTo>
                <a:lnTo>
                  <a:pt x="64" y="27"/>
                </a:lnTo>
                <a:lnTo>
                  <a:pt x="64" y="28"/>
                </a:lnTo>
                <a:lnTo>
                  <a:pt x="64" y="29"/>
                </a:lnTo>
                <a:lnTo>
                  <a:pt x="64" y="30"/>
                </a:lnTo>
                <a:lnTo>
                  <a:pt x="64" y="31"/>
                </a:lnTo>
                <a:lnTo>
                  <a:pt x="64" y="32"/>
                </a:lnTo>
                <a:lnTo>
                  <a:pt x="64" y="34"/>
                </a:lnTo>
                <a:lnTo>
                  <a:pt x="64" y="35"/>
                </a:lnTo>
                <a:lnTo>
                  <a:pt x="64" y="36"/>
                </a:lnTo>
                <a:lnTo>
                  <a:pt x="64" y="37"/>
                </a:lnTo>
                <a:lnTo>
                  <a:pt x="64" y="38"/>
                </a:lnTo>
                <a:lnTo>
                  <a:pt x="64" y="39"/>
                </a:lnTo>
                <a:lnTo>
                  <a:pt x="63" y="39"/>
                </a:lnTo>
                <a:lnTo>
                  <a:pt x="63" y="40"/>
                </a:lnTo>
                <a:lnTo>
                  <a:pt x="63" y="42"/>
                </a:lnTo>
                <a:lnTo>
                  <a:pt x="63" y="43"/>
                </a:lnTo>
                <a:lnTo>
                  <a:pt x="63" y="44"/>
                </a:lnTo>
                <a:lnTo>
                  <a:pt x="62" y="44"/>
                </a:lnTo>
                <a:lnTo>
                  <a:pt x="62" y="45"/>
                </a:lnTo>
                <a:lnTo>
                  <a:pt x="62" y="46"/>
                </a:lnTo>
                <a:lnTo>
                  <a:pt x="60" y="47"/>
                </a:lnTo>
                <a:lnTo>
                  <a:pt x="60" y="49"/>
                </a:lnTo>
                <a:lnTo>
                  <a:pt x="59" y="50"/>
                </a:lnTo>
                <a:lnTo>
                  <a:pt x="59" y="51"/>
                </a:lnTo>
                <a:lnTo>
                  <a:pt x="58" y="51"/>
                </a:lnTo>
                <a:lnTo>
                  <a:pt x="58" y="52"/>
                </a:lnTo>
                <a:lnTo>
                  <a:pt x="57" y="53"/>
                </a:lnTo>
                <a:lnTo>
                  <a:pt x="57" y="54"/>
                </a:lnTo>
                <a:lnTo>
                  <a:pt x="56" y="54"/>
                </a:lnTo>
                <a:lnTo>
                  <a:pt x="56" y="55"/>
                </a:lnTo>
                <a:lnTo>
                  <a:pt x="55" y="55"/>
                </a:lnTo>
                <a:lnTo>
                  <a:pt x="55" y="57"/>
                </a:lnTo>
                <a:lnTo>
                  <a:pt x="54" y="57"/>
                </a:lnTo>
                <a:lnTo>
                  <a:pt x="54" y="58"/>
                </a:lnTo>
                <a:lnTo>
                  <a:pt x="52" y="58"/>
                </a:lnTo>
                <a:lnTo>
                  <a:pt x="51" y="59"/>
                </a:lnTo>
                <a:lnTo>
                  <a:pt x="50" y="59"/>
                </a:lnTo>
                <a:lnTo>
                  <a:pt x="50" y="60"/>
                </a:lnTo>
                <a:lnTo>
                  <a:pt x="49" y="60"/>
                </a:lnTo>
                <a:lnTo>
                  <a:pt x="48" y="61"/>
                </a:lnTo>
                <a:lnTo>
                  <a:pt x="47" y="61"/>
                </a:lnTo>
                <a:lnTo>
                  <a:pt x="46" y="62"/>
                </a:lnTo>
                <a:lnTo>
                  <a:pt x="44" y="62"/>
                </a:lnTo>
                <a:lnTo>
                  <a:pt x="43" y="63"/>
                </a:lnTo>
                <a:lnTo>
                  <a:pt x="42" y="63"/>
                </a:lnTo>
                <a:lnTo>
                  <a:pt x="41" y="63"/>
                </a:lnTo>
                <a:lnTo>
                  <a:pt x="40" y="63"/>
                </a:lnTo>
                <a:lnTo>
                  <a:pt x="40" y="65"/>
                </a:lnTo>
                <a:lnTo>
                  <a:pt x="39" y="65"/>
                </a:lnTo>
                <a:lnTo>
                  <a:pt x="38" y="65"/>
                </a:lnTo>
                <a:lnTo>
                  <a:pt x="36" y="65"/>
                </a:lnTo>
                <a:lnTo>
                  <a:pt x="35" y="65"/>
                </a:lnTo>
                <a:lnTo>
                  <a:pt x="34" y="65"/>
                </a:lnTo>
                <a:lnTo>
                  <a:pt x="33" y="65"/>
                </a:lnTo>
                <a:lnTo>
                  <a:pt x="32" y="65"/>
                </a:lnTo>
                <a:lnTo>
                  <a:pt x="31" y="65"/>
                </a:lnTo>
                <a:lnTo>
                  <a:pt x="30" y="65"/>
                </a:lnTo>
                <a:lnTo>
                  <a:pt x="28" y="65"/>
                </a:lnTo>
                <a:lnTo>
                  <a:pt x="27" y="65"/>
                </a:lnTo>
                <a:lnTo>
                  <a:pt x="26" y="65"/>
                </a:lnTo>
                <a:lnTo>
                  <a:pt x="25" y="65"/>
                </a:lnTo>
                <a:lnTo>
                  <a:pt x="24" y="63"/>
                </a:lnTo>
                <a:lnTo>
                  <a:pt x="23" y="63"/>
                </a:lnTo>
                <a:lnTo>
                  <a:pt x="22" y="63"/>
                </a:lnTo>
                <a:lnTo>
                  <a:pt x="20" y="63"/>
                </a:lnTo>
                <a:lnTo>
                  <a:pt x="20" y="62"/>
                </a:lnTo>
                <a:lnTo>
                  <a:pt x="19" y="62"/>
                </a:lnTo>
                <a:lnTo>
                  <a:pt x="18" y="62"/>
                </a:lnTo>
                <a:lnTo>
                  <a:pt x="17" y="61"/>
                </a:lnTo>
                <a:lnTo>
                  <a:pt x="16" y="61"/>
                </a:lnTo>
                <a:lnTo>
                  <a:pt x="15" y="60"/>
                </a:lnTo>
                <a:lnTo>
                  <a:pt x="14" y="60"/>
                </a:lnTo>
                <a:lnTo>
                  <a:pt x="14" y="59"/>
                </a:lnTo>
                <a:lnTo>
                  <a:pt x="12" y="59"/>
                </a:lnTo>
                <a:lnTo>
                  <a:pt x="11" y="59"/>
                </a:lnTo>
                <a:lnTo>
                  <a:pt x="11" y="58"/>
                </a:lnTo>
                <a:lnTo>
                  <a:pt x="10" y="58"/>
                </a:lnTo>
                <a:lnTo>
                  <a:pt x="10" y="57"/>
                </a:lnTo>
                <a:lnTo>
                  <a:pt x="9" y="57"/>
                </a:lnTo>
                <a:lnTo>
                  <a:pt x="9" y="55"/>
                </a:lnTo>
                <a:lnTo>
                  <a:pt x="8" y="55"/>
                </a:lnTo>
                <a:lnTo>
                  <a:pt x="8" y="54"/>
                </a:lnTo>
                <a:lnTo>
                  <a:pt x="7" y="54"/>
                </a:lnTo>
                <a:lnTo>
                  <a:pt x="7" y="53"/>
                </a:lnTo>
                <a:lnTo>
                  <a:pt x="5" y="53"/>
                </a:lnTo>
                <a:lnTo>
                  <a:pt x="5" y="52"/>
                </a:lnTo>
                <a:lnTo>
                  <a:pt x="4" y="51"/>
                </a:lnTo>
                <a:lnTo>
                  <a:pt x="4" y="50"/>
                </a:lnTo>
                <a:lnTo>
                  <a:pt x="3" y="49"/>
                </a:lnTo>
                <a:lnTo>
                  <a:pt x="3" y="47"/>
                </a:lnTo>
                <a:lnTo>
                  <a:pt x="3" y="46"/>
                </a:lnTo>
                <a:lnTo>
                  <a:pt x="2" y="46"/>
                </a:lnTo>
                <a:lnTo>
                  <a:pt x="2" y="45"/>
                </a:lnTo>
                <a:lnTo>
                  <a:pt x="2" y="44"/>
                </a:lnTo>
                <a:lnTo>
                  <a:pt x="2" y="43"/>
                </a:lnTo>
                <a:lnTo>
                  <a:pt x="1" y="43"/>
                </a:lnTo>
                <a:lnTo>
                  <a:pt x="1" y="42"/>
                </a:lnTo>
                <a:lnTo>
                  <a:pt x="1" y="40"/>
                </a:lnTo>
                <a:lnTo>
                  <a:pt x="1" y="39"/>
                </a:lnTo>
                <a:lnTo>
                  <a:pt x="1" y="38"/>
                </a:lnTo>
                <a:lnTo>
                  <a:pt x="1" y="37"/>
                </a:lnTo>
                <a:lnTo>
                  <a:pt x="0" y="37"/>
                </a:lnTo>
                <a:lnTo>
                  <a:pt x="0" y="36"/>
                </a:lnTo>
                <a:lnTo>
                  <a:pt x="0" y="35"/>
                </a:lnTo>
                <a:lnTo>
                  <a:pt x="0" y="34"/>
                </a:lnTo>
                <a:lnTo>
                  <a:pt x="0" y="32"/>
                </a:lnTo>
                <a:lnTo>
                  <a:pt x="0" y="31"/>
                </a:lnTo>
                <a:close/>
                <a:moveTo>
                  <a:pt x="17" y="32"/>
                </a:moveTo>
                <a:lnTo>
                  <a:pt x="17" y="34"/>
                </a:lnTo>
                <a:lnTo>
                  <a:pt x="17" y="35"/>
                </a:lnTo>
                <a:lnTo>
                  <a:pt x="17" y="36"/>
                </a:lnTo>
                <a:lnTo>
                  <a:pt x="17" y="37"/>
                </a:lnTo>
                <a:lnTo>
                  <a:pt x="17" y="38"/>
                </a:lnTo>
                <a:lnTo>
                  <a:pt x="18" y="39"/>
                </a:lnTo>
                <a:lnTo>
                  <a:pt x="18" y="40"/>
                </a:lnTo>
                <a:lnTo>
                  <a:pt x="18" y="42"/>
                </a:lnTo>
                <a:lnTo>
                  <a:pt x="18" y="43"/>
                </a:lnTo>
                <a:lnTo>
                  <a:pt x="19" y="43"/>
                </a:lnTo>
                <a:lnTo>
                  <a:pt x="19" y="44"/>
                </a:lnTo>
                <a:lnTo>
                  <a:pt x="19" y="45"/>
                </a:lnTo>
                <a:lnTo>
                  <a:pt x="20" y="45"/>
                </a:lnTo>
                <a:lnTo>
                  <a:pt x="20" y="46"/>
                </a:lnTo>
                <a:lnTo>
                  <a:pt x="22" y="46"/>
                </a:lnTo>
                <a:lnTo>
                  <a:pt x="22" y="47"/>
                </a:lnTo>
                <a:lnTo>
                  <a:pt x="23" y="47"/>
                </a:lnTo>
                <a:lnTo>
                  <a:pt x="23" y="49"/>
                </a:lnTo>
                <a:lnTo>
                  <a:pt x="24" y="49"/>
                </a:lnTo>
                <a:lnTo>
                  <a:pt x="24" y="50"/>
                </a:lnTo>
                <a:lnTo>
                  <a:pt x="25" y="50"/>
                </a:lnTo>
                <a:lnTo>
                  <a:pt x="26" y="50"/>
                </a:lnTo>
                <a:lnTo>
                  <a:pt x="26" y="51"/>
                </a:lnTo>
                <a:lnTo>
                  <a:pt x="27" y="51"/>
                </a:lnTo>
                <a:lnTo>
                  <a:pt x="28" y="51"/>
                </a:lnTo>
                <a:lnTo>
                  <a:pt x="30" y="51"/>
                </a:lnTo>
                <a:lnTo>
                  <a:pt x="31" y="51"/>
                </a:lnTo>
                <a:lnTo>
                  <a:pt x="31" y="52"/>
                </a:lnTo>
                <a:lnTo>
                  <a:pt x="32" y="52"/>
                </a:lnTo>
                <a:lnTo>
                  <a:pt x="33" y="52"/>
                </a:lnTo>
                <a:lnTo>
                  <a:pt x="34" y="51"/>
                </a:lnTo>
                <a:lnTo>
                  <a:pt x="35" y="51"/>
                </a:lnTo>
                <a:lnTo>
                  <a:pt x="36" y="51"/>
                </a:lnTo>
                <a:lnTo>
                  <a:pt x="38" y="51"/>
                </a:lnTo>
                <a:lnTo>
                  <a:pt x="38" y="50"/>
                </a:lnTo>
                <a:lnTo>
                  <a:pt x="39" y="50"/>
                </a:lnTo>
                <a:lnTo>
                  <a:pt x="40" y="50"/>
                </a:lnTo>
                <a:lnTo>
                  <a:pt x="40" y="49"/>
                </a:lnTo>
                <a:lnTo>
                  <a:pt x="41" y="49"/>
                </a:lnTo>
                <a:lnTo>
                  <a:pt x="42" y="47"/>
                </a:lnTo>
                <a:lnTo>
                  <a:pt x="43" y="46"/>
                </a:lnTo>
                <a:lnTo>
                  <a:pt x="43" y="45"/>
                </a:lnTo>
                <a:lnTo>
                  <a:pt x="44" y="45"/>
                </a:lnTo>
                <a:lnTo>
                  <a:pt x="44" y="44"/>
                </a:lnTo>
                <a:lnTo>
                  <a:pt x="46" y="43"/>
                </a:lnTo>
                <a:lnTo>
                  <a:pt x="46" y="42"/>
                </a:lnTo>
                <a:lnTo>
                  <a:pt x="46" y="40"/>
                </a:lnTo>
                <a:lnTo>
                  <a:pt x="47" y="39"/>
                </a:lnTo>
                <a:lnTo>
                  <a:pt x="47" y="38"/>
                </a:lnTo>
                <a:lnTo>
                  <a:pt x="47" y="37"/>
                </a:lnTo>
                <a:lnTo>
                  <a:pt x="47" y="36"/>
                </a:lnTo>
                <a:lnTo>
                  <a:pt x="47" y="35"/>
                </a:lnTo>
                <a:lnTo>
                  <a:pt x="47" y="34"/>
                </a:lnTo>
                <a:lnTo>
                  <a:pt x="47" y="32"/>
                </a:lnTo>
                <a:lnTo>
                  <a:pt x="47" y="31"/>
                </a:lnTo>
                <a:lnTo>
                  <a:pt x="47" y="30"/>
                </a:lnTo>
                <a:lnTo>
                  <a:pt x="47" y="29"/>
                </a:lnTo>
                <a:lnTo>
                  <a:pt x="47" y="28"/>
                </a:lnTo>
                <a:lnTo>
                  <a:pt x="47" y="27"/>
                </a:lnTo>
                <a:lnTo>
                  <a:pt x="47" y="26"/>
                </a:lnTo>
                <a:lnTo>
                  <a:pt x="47" y="24"/>
                </a:lnTo>
                <a:lnTo>
                  <a:pt x="46" y="24"/>
                </a:lnTo>
                <a:lnTo>
                  <a:pt x="46" y="23"/>
                </a:lnTo>
                <a:lnTo>
                  <a:pt x="46" y="22"/>
                </a:lnTo>
                <a:lnTo>
                  <a:pt x="44" y="21"/>
                </a:lnTo>
                <a:lnTo>
                  <a:pt x="44" y="20"/>
                </a:lnTo>
                <a:lnTo>
                  <a:pt x="43" y="20"/>
                </a:lnTo>
                <a:lnTo>
                  <a:pt x="43" y="19"/>
                </a:lnTo>
                <a:lnTo>
                  <a:pt x="42" y="18"/>
                </a:lnTo>
                <a:lnTo>
                  <a:pt x="41" y="16"/>
                </a:lnTo>
                <a:lnTo>
                  <a:pt x="40" y="16"/>
                </a:lnTo>
                <a:lnTo>
                  <a:pt x="40" y="15"/>
                </a:lnTo>
                <a:lnTo>
                  <a:pt x="39" y="15"/>
                </a:lnTo>
                <a:lnTo>
                  <a:pt x="38" y="14"/>
                </a:lnTo>
                <a:lnTo>
                  <a:pt x="36" y="14"/>
                </a:lnTo>
                <a:lnTo>
                  <a:pt x="35" y="14"/>
                </a:lnTo>
                <a:lnTo>
                  <a:pt x="34" y="14"/>
                </a:lnTo>
                <a:lnTo>
                  <a:pt x="34" y="13"/>
                </a:lnTo>
                <a:lnTo>
                  <a:pt x="33" y="13"/>
                </a:lnTo>
                <a:lnTo>
                  <a:pt x="32" y="13"/>
                </a:lnTo>
                <a:lnTo>
                  <a:pt x="31" y="13"/>
                </a:lnTo>
                <a:lnTo>
                  <a:pt x="30" y="13"/>
                </a:lnTo>
                <a:lnTo>
                  <a:pt x="30" y="14"/>
                </a:lnTo>
                <a:lnTo>
                  <a:pt x="28" y="14"/>
                </a:lnTo>
                <a:lnTo>
                  <a:pt x="27" y="14"/>
                </a:lnTo>
                <a:lnTo>
                  <a:pt x="26" y="14"/>
                </a:lnTo>
                <a:lnTo>
                  <a:pt x="26" y="15"/>
                </a:lnTo>
                <a:lnTo>
                  <a:pt x="25" y="15"/>
                </a:lnTo>
                <a:lnTo>
                  <a:pt x="24" y="15"/>
                </a:lnTo>
                <a:lnTo>
                  <a:pt x="24" y="16"/>
                </a:lnTo>
                <a:lnTo>
                  <a:pt x="23" y="16"/>
                </a:lnTo>
                <a:lnTo>
                  <a:pt x="23" y="18"/>
                </a:lnTo>
                <a:lnTo>
                  <a:pt x="22" y="18"/>
                </a:lnTo>
                <a:lnTo>
                  <a:pt x="22" y="19"/>
                </a:lnTo>
                <a:lnTo>
                  <a:pt x="20" y="19"/>
                </a:lnTo>
                <a:lnTo>
                  <a:pt x="20" y="20"/>
                </a:lnTo>
                <a:lnTo>
                  <a:pt x="19" y="20"/>
                </a:lnTo>
                <a:lnTo>
                  <a:pt x="19" y="21"/>
                </a:lnTo>
                <a:lnTo>
                  <a:pt x="19" y="22"/>
                </a:lnTo>
                <a:lnTo>
                  <a:pt x="18" y="22"/>
                </a:lnTo>
                <a:lnTo>
                  <a:pt x="18" y="23"/>
                </a:lnTo>
                <a:lnTo>
                  <a:pt x="18" y="24"/>
                </a:lnTo>
                <a:lnTo>
                  <a:pt x="18" y="26"/>
                </a:lnTo>
                <a:lnTo>
                  <a:pt x="17" y="26"/>
                </a:lnTo>
                <a:lnTo>
                  <a:pt x="17" y="27"/>
                </a:lnTo>
                <a:lnTo>
                  <a:pt x="17" y="28"/>
                </a:lnTo>
                <a:lnTo>
                  <a:pt x="17" y="29"/>
                </a:lnTo>
                <a:lnTo>
                  <a:pt x="17" y="30"/>
                </a:lnTo>
                <a:lnTo>
                  <a:pt x="17" y="31"/>
                </a:lnTo>
                <a:lnTo>
                  <a:pt x="17" y="3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0" name="Freeform 217"/>
          <p:cNvSpPr>
            <a:spLocks/>
          </p:cNvSpPr>
          <p:nvPr/>
        </p:nvSpPr>
        <p:spPr bwMode="auto">
          <a:xfrm>
            <a:off x="1762125" y="5472113"/>
            <a:ext cx="88900" cy="100012"/>
          </a:xfrm>
          <a:custGeom>
            <a:avLst/>
            <a:gdLst>
              <a:gd name="T0" fmla="*/ 2147483647 w 56"/>
              <a:gd name="T1" fmla="*/ 2147483647 h 63"/>
              <a:gd name="T2" fmla="*/ 2147483647 w 56"/>
              <a:gd name="T3" fmla="*/ 2147483647 h 63"/>
              <a:gd name="T4" fmla="*/ 2147483647 w 56"/>
              <a:gd name="T5" fmla="*/ 2147483647 h 63"/>
              <a:gd name="T6" fmla="*/ 2147483647 w 56"/>
              <a:gd name="T7" fmla="*/ 2147483647 h 63"/>
              <a:gd name="T8" fmla="*/ 2147483647 w 56"/>
              <a:gd name="T9" fmla="*/ 2147483647 h 63"/>
              <a:gd name="T10" fmla="*/ 2147483647 w 56"/>
              <a:gd name="T11" fmla="*/ 2147483647 h 63"/>
              <a:gd name="T12" fmla="*/ 2147483647 w 56"/>
              <a:gd name="T13" fmla="*/ 2147483647 h 63"/>
              <a:gd name="T14" fmla="*/ 2147483647 w 56"/>
              <a:gd name="T15" fmla="*/ 2147483647 h 63"/>
              <a:gd name="T16" fmla="*/ 2147483647 w 56"/>
              <a:gd name="T17" fmla="*/ 2147483647 h 63"/>
              <a:gd name="T18" fmla="*/ 2147483647 w 56"/>
              <a:gd name="T19" fmla="*/ 2147483647 h 63"/>
              <a:gd name="T20" fmla="*/ 2147483647 w 56"/>
              <a:gd name="T21" fmla="*/ 2147483647 h 63"/>
              <a:gd name="T22" fmla="*/ 2147483647 w 56"/>
              <a:gd name="T23" fmla="*/ 2147483647 h 63"/>
              <a:gd name="T24" fmla="*/ 2147483647 w 56"/>
              <a:gd name="T25" fmla="*/ 2147483647 h 63"/>
              <a:gd name="T26" fmla="*/ 2147483647 w 56"/>
              <a:gd name="T27" fmla="*/ 2147483647 h 63"/>
              <a:gd name="T28" fmla="*/ 2147483647 w 56"/>
              <a:gd name="T29" fmla="*/ 2147483647 h 63"/>
              <a:gd name="T30" fmla="*/ 2147483647 w 56"/>
              <a:gd name="T31" fmla="*/ 2147483647 h 63"/>
              <a:gd name="T32" fmla="*/ 2147483647 w 56"/>
              <a:gd name="T33" fmla="*/ 2147483647 h 63"/>
              <a:gd name="T34" fmla="*/ 2147483647 w 56"/>
              <a:gd name="T35" fmla="*/ 2147483647 h 63"/>
              <a:gd name="T36" fmla="*/ 2147483647 w 56"/>
              <a:gd name="T37" fmla="*/ 2147483647 h 63"/>
              <a:gd name="T38" fmla="*/ 2147483647 w 56"/>
              <a:gd name="T39" fmla="*/ 2147483647 h 63"/>
              <a:gd name="T40" fmla="*/ 2147483647 w 56"/>
              <a:gd name="T41" fmla="*/ 2147483647 h 63"/>
              <a:gd name="T42" fmla="*/ 2147483647 w 56"/>
              <a:gd name="T43" fmla="*/ 2147483647 h 63"/>
              <a:gd name="T44" fmla="*/ 2147483647 w 56"/>
              <a:gd name="T45" fmla="*/ 2147483647 h 63"/>
              <a:gd name="T46" fmla="*/ 2147483647 w 56"/>
              <a:gd name="T47" fmla="*/ 2147483647 h 63"/>
              <a:gd name="T48" fmla="*/ 2147483647 w 56"/>
              <a:gd name="T49" fmla="*/ 2147483647 h 63"/>
              <a:gd name="T50" fmla="*/ 2147483647 w 56"/>
              <a:gd name="T51" fmla="*/ 2147483647 h 63"/>
              <a:gd name="T52" fmla="*/ 0 w 56"/>
              <a:gd name="T53" fmla="*/ 2147483647 h 63"/>
              <a:gd name="T54" fmla="*/ 0 w 56"/>
              <a:gd name="T55" fmla="*/ 2147483647 h 63"/>
              <a:gd name="T56" fmla="*/ 0 w 56"/>
              <a:gd name="T57" fmla="*/ 2147483647 h 63"/>
              <a:gd name="T58" fmla="*/ 0 w 56"/>
              <a:gd name="T59" fmla="*/ 2147483647 h 63"/>
              <a:gd name="T60" fmla="*/ 2147483647 w 56"/>
              <a:gd name="T61" fmla="*/ 0 h 63"/>
              <a:gd name="T62" fmla="*/ 2147483647 w 56"/>
              <a:gd name="T63" fmla="*/ 2147483647 h 63"/>
              <a:gd name="T64" fmla="*/ 2147483647 w 56"/>
              <a:gd name="T65" fmla="*/ 2147483647 h 63"/>
              <a:gd name="T66" fmla="*/ 2147483647 w 56"/>
              <a:gd name="T67" fmla="*/ 2147483647 h 63"/>
              <a:gd name="T68" fmla="*/ 2147483647 w 56"/>
              <a:gd name="T69" fmla="*/ 2147483647 h 63"/>
              <a:gd name="T70" fmla="*/ 2147483647 w 56"/>
              <a:gd name="T71" fmla="*/ 2147483647 h 63"/>
              <a:gd name="T72" fmla="*/ 2147483647 w 56"/>
              <a:gd name="T73" fmla="*/ 2147483647 h 63"/>
              <a:gd name="T74" fmla="*/ 2147483647 w 56"/>
              <a:gd name="T75" fmla="*/ 2147483647 h 63"/>
              <a:gd name="T76" fmla="*/ 2147483647 w 56"/>
              <a:gd name="T77" fmla="*/ 2147483647 h 63"/>
              <a:gd name="T78" fmla="*/ 2147483647 w 56"/>
              <a:gd name="T79" fmla="*/ 2147483647 h 63"/>
              <a:gd name="T80" fmla="*/ 2147483647 w 56"/>
              <a:gd name="T81" fmla="*/ 2147483647 h 63"/>
              <a:gd name="T82" fmla="*/ 2147483647 w 56"/>
              <a:gd name="T83" fmla="*/ 2147483647 h 63"/>
              <a:gd name="T84" fmla="*/ 2147483647 w 56"/>
              <a:gd name="T85" fmla="*/ 2147483647 h 63"/>
              <a:gd name="T86" fmla="*/ 2147483647 w 56"/>
              <a:gd name="T87" fmla="*/ 2147483647 h 63"/>
              <a:gd name="T88" fmla="*/ 2147483647 w 56"/>
              <a:gd name="T89" fmla="*/ 2147483647 h 63"/>
              <a:gd name="T90" fmla="*/ 2147483647 w 56"/>
              <a:gd name="T91" fmla="*/ 2147483647 h 63"/>
              <a:gd name="T92" fmla="*/ 2147483647 w 56"/>
              <a:gd name="T93" fmla="*/ 2147483647 h 63"/>
              <a:gd name="T94" fmla="*/ 2147483647 w 56"/>
              <a:gd name="T95" fmla="*/ 2147483647 h 63"/>
              <a:gd name="T96" fmla="*/ 2147483647 w 56"/>
              <a:gd name="T97" fmla="*/ 2147483647 h 63"/>
              <a:gd name="T98" fmla="*/ 2147483647 w 56"/>
              <a:gd name="T99" fmla="*/ 2147483647 h 63"/>
              <a:gd name="T100" fmla="*/ 2147483647 w 56"/>
              <a:gd name="T101" fmla="*/ 2147483647 h 63"/>
              <a:gd name="T102" fmla="*/ 2147483647 w 56"/>
              <a:gd name="T103" fmla="*/ 2147483647 h 63"/>
              <a:gd name="T104" fmla="*/ 2147483647 w 56"/>
              <a:gd name="T105" fmla="*/ 2147483647 h 63"/>
              <a:gd name="T106" fmla="*/ 2147483647 w 56"/>
              <a:gd name="T107" fmla="*/ 2147483647 h 63"/>
              <a:gd name="T108" fmla="*/ 2147483647 w 56"/>
              <a:gd name="T109" fmla="*/ 2147483647 h 63"/>
              <a:gd name="T110" fmla="*/ 2147483647 w 56"/>
              <a:gd name="T111" fmla="*/ 2147483647 h 63"/>
              <a:gd name="T112" fmla="*/ 2147483647 w 56"/>
              <a:gd name="T113" fmla="*/ 2147483647 h 63"/>
              <a:gd name="T114" fmla="*/ 2147483647 w 56"/>
              <a:gd name="T115" fmla="*/ 2147483647 h 63"/>
              <a:gd name="T116" fmla="*/ 2147483647 w 56"/>
              <a:gd name="T117" fmla="*/ 2147483647 h 63"/>
              <a:gd name="T118" fmla="*/ 2147483647 w 56"/>
              <a:gd name="T119" fmla="*/ 2147483647 h 63"/>
              <a:gd name="T120" fmla="*/ 2147483647 w 56"/>
              <a:gd name="T121" fmla="*/ 0 h 63"/>
              <a:gd name="T122" fmla="*/ 2147483647 w 56"/>
              <a:gd name="T123" fmla="*/ 2147483647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
              <a:gd name="T187" fmla="*/ 0 h 63"/>
              <a:gd name="T188" fmla="*/ 56 w 56"/>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 h="63">
                <a:moveTo>
                  <a:pt x="41" y="61"/>
                </a:moveTo>
                <a:lnTo>
                  <a:pt x="41" y="52"/>
                </a:lnTo>
                <a:lnTo>
                  <a:pt x="40" y="52"/>
                </a:lnTo>
                <a:lnTo>
                  <a:pt x="40" y="53"/>
                </a:lnTo>
                <a:lnTo>
                  <a:pt x="38" y="55"/>
                </a:lnTo>
                <a:lnTo>
                  <a:pt x="38" y="56"/>
                </a:lnTo>
                <a:lnTo>
                  <a:pt x="37" y="56"/>
                </a:lnTo>
                <a:lnTo>
                  <a:pt x="37" y="57"/>
                </a:lnTo>
                <a:lnTo>
                  <a:pt x="36" y="57"/>
                </a:lnTo>
                <a:lnTo>
                  <a:pt x="35" y="58"/>
                </a:lnTo>
                <a:lnTo>
                  <a:pt x="34" y="58"/>
                </a:lnTo>
                <a:lnTo>
                  <a:pt x="34" y="59"/>
                </a:lnTo>
                <a:lnTo>
                  <a:pt x="33" y="59"/>
                </a:lnTo>
                <a:lnTo>
                  <a:pt x="32" y="60"/>
                </a:lnTo>
                <a:lnTo>
                  <a:pt x="30" y="60"/>
                </a:lnTo>
                <a:lnTo>
                  <a:pt x="29" y="61"/>
                </a:lnTo>
                <a:lnTo>
                  <a:pt x="28" y="61"/>
                </a:lnTo>
                <a:lnTo>
                  <a:pt x="27" y="61"/>
                </a:lnTo>
                <a:lnTo>
                  <a:pt x="26" y="63"/>
                </a:lnTo>
                <a:lnTo>
                  <a:pt x="25" y="63"/>
                </a:lnTo>
                <a:lnTo>
                  <a:pt x="24" y="63"/>
                </a:lnTo>
                <a:lnTo>
                  <a:pt x="22" y="63"/>
                </a:lnTo>
                <a:lnTo>
                  <a:pt x="21" y="63"/>
                </a:lnTo>
                <a:lnTo>
                  <a:pt x="20" y="63"/>
                </a:lnTo>
                <a:lnTo>
                  <a:pt x="19" y="63"/>
                </a:lnTo>
                <a:lnTo>
                  <a:pt x="18" y="63"/>
                </a:lnTo>
                <a:lnTo>
                  <a:pt x="17" y="63"/>
                </a:lnTo>
                <a:lnTo>
                  <a:pt x="16" y="63"/>
                </a:lnTo>
                <a:lnTo>
                  <a:pt x="14" y="63"/>
                </a:lnTo>
                <a:lnTo>
                  <a:pt x="13" y="63"/>
                </a:lnTo>
                <a:lnTo>
                  <a:pt x="13" y="61"/>
                </a:lnTo>
                <a:lnTo>
                  <a:pt x="12" y="61"/>
                </a:lnTo>
                <a:lnTo>
                  <a:pt x="11" y="61"/>
                </a:lnTo>
                <a:lnTo>
                  <a:pt x="10" y="60"/>
                </a:lnTo>
                <a:lnTo>
                  <a:pt x="9" y="60"/>
                </a:lnTo>
                <a:lnTo>
                  <a:pt x="8" y="59"/>
                </a:lnTo>
                <a:lnTo>
                  <a:pt x="6" y="59"/>
                </a:lnTo>
                <a:lnTo>
                  <a:pt x="6" y="58"/>
                </a:lnTo>
                <a:lnTo>
                  <a:pt x="5" y="58"/>
                </a:lnTo>
                <a:lnTo>
                  <a:pt x="5" y="57"/>
                </a:lnTo>
                <a:lnTo>
                  <a:pt x="4" y="57"/>
                </a:lnTo>
                <a:lnTo>
                  <a:pt x="4" y="56"/>
                </a:lnTo>
                <a:lnTo>
                  <a:pt x="3" y="56"/>
                </a:lnTo>
                <a:lnTo>
                  <a:pt x="3" y="55"/>
                </a:lnTo>
                <a:lnTo>
                  <a:pt x="3" y="53"/>
                </a:lnTo>
                <a:lnTo>
                  <a:pt x="2" y="53"/>
                </a:lnTo>
                <a:lnTo>
                  <a:pt x="2" y="52"/>
                </a:lnTo>
                <a:lnTo>
                  <a:pt x="2" y="51"/>
                </a:lnTo>
                <a:lnTo>
                  <a:pt x="1" y="51"/>
                </a:lnTo>
                <a:lnTo>
                  <a:pt x="1" y="50"/>
                </a:lnTo>
                <a:lnTo>
                  <a:pt x="1" y="49"/>
                </a:lnTo>
                <a:lnTo>
                  <a:pt x="1" y="48"/>
                </a:lnTo>
                <a:lnTo>
                  <a:pt x="0" y="47"/>
                </a:lnTo>
                <a:lnTo>
                  <a:pt x="0" y="45"/>
                </a:lnTo>
                <a:lnTo>
                  <a:pt x="0" y="44"/>
                </a:lnTo>
                <a:lnTo>
                  <a:pt x="0" y="43"/>
                </a:lnTo>
                <a:lnTo>
                  <a:pt x="0" y="42"/>
                </a:lnTo>
                <a:lnTo>
                  <a:pt x="0" y="41"/>
                </a:lnTo>
                <a:lnTo>
                  <a:pt x="0" y="40"/>
                </a:lnTo>
                <a:lnTo>
                  <a:pt x="0" y="38"/>
                </a:lnTo>
                <a:lnTo>
                  <a:pt x="0" y="0"/>
                </a:lnTo>
                <a:lnTo>
                  <a:pt x="16" y="0"/>
                </a:lnTo>
                <a:lnTo>
                  <a:pt x="16" y="28"/>
                </a:lnTo>
                <a:lnTo>
                  <a:pt x="16" y="29"/>
                </a:lnTo>
                <a:lnTo>
                  <a:pt x="16" y="30"/>
                </a:lnTo>
                <a:lnTo>
                  <a:pt x="16" y="32"/>
                </a:lnTo>
                <a:lnTo>
                  <a:pt x="16" y="33"/>
                </a:lnTo>
                <a:lnTo>
                  <a:pt x="16" y="34"/>
                </a:lnTo>
                <a:lnTo>
                  <a:pt x="16" y="35"/>
                </a:lnTo>
                <a:lnTo>
                  <a:pt x="16" y="36"/>
                </a:lnTo>
                <a:lnTo>
                  <a:pt x="16" y="37"/>
                </a:lnTo>
                <a:lnTo>
                  <a:pt x="16" y="38"/>
                </a:lnTo>
                <a:lnTo>
                  <a:pt x="16" y="40"/>
                </a:lnTo>
                <a:lnTo>
                  <a:pt x="17" y="40"/>
                </a:lnTo>
                <a:lnTo>
                  <a:pt x="17" y="41"/>
                </a:lnTo>
                <a:lnTo>
                  <a:pt x="17" y="42"/>
                </a:lnTo>
                <a:lnTo>
                  <a:pt x="17" y="43"/>
                </a:lnTo>
                <a:lnTo>
                  <a:pt x="17" y="44"/>
                </a:lnTo>
                <a:lnTo>
                  <a:pt x="17" y="45"/>
                </a:lnTo>
                <a:lnTo>
                  <a:pt x="18" y="45"/>
                </a:lnTo>
                <a:lnTo>
                  <a:pt x="18" y="47"/>
                </a:lnTo>
                <a:lnTo>
                  <a:pt x="19" y="48"/>
                </a:lnTo>
                <a:lnTo>
                  <a:pt x="20" y="49"/>
                </a:lnTo>
                <a:lnTo>
                  <a:pt x="21" y="49"/>
                </a:lnTo>
                <a:lnTo>
                  <a:pt x="21" y="50"/>
                </a:lnTo>
                <a:lnTo>
                  <a:pt x="22" y="50"/>
                </a:lnTo>
                <a:lnTo>
                  <a:pt x="24" y="50"/>
                </a:lnTo>
                <a:lnTo>
                  <a:pt x="25" y="50"/>
                </a:lnTo>
                <a:lnTo>
                  <a:pt x="26" y="50"/>
                </a:lnTo>
                <a:lnTo>
                  <a:pt x="27" y="50"/>
                </a:lnTo>
                <a:lnTo>
                  <a:pt x="28" y="50"/>
                </a:lnTo>
                <a:lnTo>
                  <a:pt x="29" y="50"/>
                </a:lnTo>
                <a:lnTo>
                  <a:pt x="30" y="50"/>
                </a:lnTo>
                <a:lnTo>
                  <a:pt x="32" y="49"/>
                </a:lnTo>
                <a:lnTo>
                  <a:pt x="33" y="49"/>
                </a:lnTo>
                <a:lnTo>
                  <a:pt x="34" y="48"/>
                </a:lnTo>
                <a:lnTo>
                  <a:pt x="35" y="48"/>
                </a:lnTo>
                <a:lnTo>
                  <a:pt x="35" y="47"/>
                </a:lnTo>
                <a:lnTo>
                  <a:pt x="36" y="47"/>
                </a:lnTo>
                <a:lnTo>
                  <a:pt x="36" y="45"/>
                </a:lnTo>
                <a:lnTo>
                  <a:pt x="37" y="45"/>
                </a:lnTo>
                <a:lnTo>
                  <a:pt x="37" y="44"/>
                </a:lnTo>
                <a:lnTo>
                  <a:pt x="37" y="43"/>
                </a:lnTo>
                <a:lnTo>
                  <a:pt x="38" y="43"/>
                </a:lnTo>
                <a:lnTo>
                  <a:pt x="38" y="42"/>
                </a:lnTo>
                <a:lnTo>
                  <a:pt x="38" y="41"/>
                </a:lnTo>
                <a:lnTo>
                  <a:pt x="38" y="40"/>
                </a:lnTo>
                <a:lnTo>
                  <a:pt x="38" y="38"/>
                </a:lnTo>
                <a:lnTo>
                  <a:pt x="38" y="37"/>
                </a:lnTo>
                <a:lnTo>
                  <a:pt x="40" y="37"/>
                </a:lnTo>
                <a:lnTo>
                  <a:pt x="40" y="36"/>
                </a:lnTo>
                <a:lnTo>
                  <a:pt x="40" y="35"/>
                </a:lnTo>
                <a:lnTo>
                  <a:pt x="40" y="34"/>
                </a:lnTo>
                <a:lnTo>
                  <a:pt x="40" y="33"/>
                </a:lnTo>
                <a:lnTo>
                  <a:pt x="40" y="32"/>
                </a:lnTo>
                <a:lnTo>
                  <a:pt x="40" y="30"/>
                </a:lnTo>
                <a:lnTo>
                  <a:pt x="40" y="29"/>
                </a:lnTo>
                <a:lnTo>
                  <a:pt x="40" y="28"/>
                </a:lnTo>
                <a:lnTo>
                  <a:pt x="40" y="27"/>
                </a:lnTo>
                <a:lnTo>
                  <a:pt x="40" y="26"/>
                </a:lnTo>
                <a:lnTo>
                  <a:pt x="40" y="0"/>
                </a:lnTo>
                <a:lnTo>
                  <a:pt x="56" y="0"/>
                </a:lnTo>
                <a:lnTo>
                  <a:pt x="56" y="61"/>
                </a:lnTo>
                <a:lnTo>
                  <a:pt x="41" y="6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1" name="Rectangle 218"/>
          <p:cNvSpPr>
            <a:spLocks noChangeArrowheads="1"/>
          </p:cNvSpPr>
          <p:nvPr/>
        </p:nvSpPr>
        <p:spPr bwMode="auto">
          <a:xfrm>
            <a:off x="1878013" y="5432425"/>
            <a:ext cx="25400" cy="13652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562" name="Freeform 219"/>
          <p:cNvSpPr>
            <a:spLocks noEditPoints="1"/>
          </p:cNvSpPr>
          <p:nvPr/>
        </p:nvSpPr>
        <p:spPr bwMode="auto">
          <a:xfrm>
            <a:off x="1925638" y="5432425"/>
            <a:ext cx="93662" cy="139700"/>
          </a:xfrm>
          <a:custGeom>
            <a:avLst/>
            <a:gdLst>
              <a:gd name="T0" fmla="*/ 2147483647 w 59"/>
              <a:gd name="T1" fmla="*/ 2147483647 h 88"/>
              <a:gd name="T2" fmla="*/ 2147483647 w 59"/>
              <a:gd name="T3" fmla="*/ 2147483647 h 88"/>
              <a:gd name="T4" fmla="*/ 2147483647 w 59"/>
              <a:gd name="T5" fmla="*/ 2147483647 h 88"/>
              <a:gd name="T6" fmla="*/ 2147483647 w 59"/>
              <a:gd name="T7" fmla="*/ 2147483647 h 88"/>
              <a:gd name="T8" fmla="*/ 2147483647 w 59"/>
              <a:gd name="T9" fmla="*/ 2147483647 h 88"/>
              <a:gd name="T10" fmla="*/ 2147483647 w 59"/>
              <a:gd name="T11" fmla="*/ 2147483647 h 88"/>
              <a:gd name="T12" fmla="*/ 2147483647 w 59"/>
              <a:gd name="T13" fmla="*/ 2147483647 h 88"/>
              <a:gd name="T14" fmla="*/ 2147483647 w 59"/>
              <a:gd name="T15" fmla="*/ 2147483647 h 88"/>
              <a:gd name="T16" fmla="*/ 2147483647 w 59"/>
              <a:gd name="T17" fmla="*/ 2147483647 h 88"/>
              <a:gd name="T18" fmla="*/ 2147483647 w 59"/>
              <a:gd name="T19" fmla="*/ 2147483647 h 88"/>
              <a:gd name="T20" fmla="*/ 2147483647 w 59"/>
              <a:gd name="T21" fmla="*/ 2147483647 h 88"/>
              <a:gd name="T22" fmla="*/ 2147483647 w 59"/>
              <a:gd name="T23" fmla="*/ 2147483647 h 88"/>
              <a:gd name="T24" fmla="*/ 2147483647 w 59"/>
              <a:gd name="T25" fmla="*/ 2147483647 h 88"/>
              <a:gd name="T26" fmla="*/ 2147483647 w 59"/>
              <a:gd name="T27" fmla="*/ 2147483647 h 88"/>
              <a:gd name="T28" fmla="*/ 2147483647 w 59"/>
              <a:gd name="T29" fmla="*/ 2147483647 h 88"/>
              <a:gd name="T30" fmla="*/ 2147483647 w 59"/>
              <a:gd name="T31" fmla="*/ 2147483647 h 88"/>
              <a:gd name="T32" fmla="*/ 0 w 59"/>
              <a:gd name="T33" fmla="*/ 2147483647 h 88"/>
              <a:gd name="T34" fmla="*/ 0 w 59"/>
              <a:gd name="T35" fmla="*/ 2147483647 h 88"/>
              <a:gd name="T36" fmla="*/ 0 w 59"/>
              <a:gd name="T37" fmla="*/ 2147483647 h 88"/>
              <a:gd name="T38" fmla="*/ 0 w 59"/>
              <a:gd name="T39" fmla="*/ 2147483647 h 88"/>
              <a:gd name="T40" fmla="*/ 2147483647 w 59"/>
              <a:gd name="T41" fmla="*/ 2147483647 h 88"/>
              <a:gd name="T42" fmla="*/ 2147483647 w 59"/>
              <a:gd name="T43" fmla="*/ 2147483647 h 88"/>
              <a:gd name="T44" fmla="*/ 2147483647 w 59"/>
              <a:gd name="T45" fmla="*/ 2147483647 h 88"/>
              <a:gd name="T46" fmla="*/ 2147483647 w 59"/>
              <a:gd name="T47" fmla="*/ 2147483647 h 88"/>
              <a:gd name="T48" fmla="*/ 2147483647 w 59"/>
              <a:gd name="T49" fmla="*/ 2147483647 h 88"/>
              <a:gd name="T50" fmla="*/ 2147483647 w 59"/>
              <a:gd name="T51" fmla="*/ 2147483647 h 88"/>
              <a:gd name="T52" fmla="*/ 2147483647 w 59"/>
              <a:gd name="T53" fmla="*/ 2147483647 h 88"/>
              <a:gd name="T54" fmla="*/ 2147483647 w 59"/>
              <a:gd name="T55" fmla="*/ 2147483647 h 88"/>
              <a:gd name="T56" fmla="*/ 2147483647 w 59"/>
              <a:gd name="T57" fmla="*/ 2147483647 h 88"/>
              <a:gd name="T58" fmla="*/ 2147483647 w 59"/>
              <a:gd name="T59" fmla="*/ 2147483647 h 88"/>
              <a:gd name="T60" fmla="*/ 2147483647 w 59"/>
              <a:gd name="T61" fmla="*/ 2147483647 h 88"/>
              <a:gd name="T62" fmla="*/ 2147483647 w 59"/>
              <a:gd name="T63" fmla="*/ 2147483647 h 88"/>
              <a:gd name="T64" fmla="*/ 2147483647 w 59"/>
              <a:gd name="T65" fmla="*/ 0 h 88"/>
              <a:gd name="T66" fmla="*/ 2147483647 w 59"/>
              <a:gd name="T67" fmla="*/ 2147483647 h 88"/>
              <a:gd name="T68" fmla="*/ 2147483647 w 59"/>
              <a:gd name="T69" fmla="*/ 2147483647 h 88"/>
              <a:gd name="T70" fmla="*/ 2147483647 w 59"/>
              <a:gd name="T71" fmla="*/ 2147483647 h 88"/>
              <a:gd name="T72" fmla="*/ 2147483647 w 59"/>
              <a:gd name="T73" fmla="*/ 2147483647 h 88"/>
              <a:gd name="T74" fmla="*/ 2147483647 w 59"/>
              <a:gd name="T75" fmla="*/ 2147483647 h 88"/>
              <a:gd name="T76" fmla="*/ 2147483647 w 59"/>
              <a:gd name="T77" fmla="*/ 2147483647 h 88"/>
              <a:gd name="T78" fmla="*/ 2147483647 w 59"/>
              <a:gd name="T79" fmla="*/ 2147483647 h 88"/>
              <a:gd name="T80" fmla="*/ 2147483647 w 59"/>
              <a:gd name="T81" fmla="*/ 2147483647 h 88"/>
              <a:gd name="T82" fmla="*/ 2147483647 w 59"/>
              <a:gd name="T83" fmla="*/ 2147483647 h 88"/>
              <a:gd name="T84" fmla="*/ 2147483647 w 59"/>
              <a:gd name="T85" fmla="*/ 2147483647 h 88"/>
              <a:gd name="T86" fmla="*/ 2147483647 w 59"/>
              <a:gd name="T87" fmla="*/ 2147483647 h 88"/>
              <a:gd name="T88" fmla="*/ 2147483647 w 59"/>
              <a:gd name="T89" fmla="*/ 2147483647 h 88"/>
              <a:gd name="T90" fmla="*/ 2147483647 w 59"/>
              <a:gd name="T91" fmla="*/ 2147483647 h 88"/>
              <a:gd name="T92" fmla="*/ 2147483647 w 59"/>
              <a:gd name="T93" fmla="*/ 2147483647 h 88"/>
              <a:gd name="T94" fmla="*/ 2147483647 w 59"/>
              <a:gd name="T95" fmla="*/ 2147483647 h 88"/>
              <a:gd name="T96" fmla="*/ 2147483647 w 59"/>
              <a:gd name="T97" fmla="*/ 2147483647 h 88"/>
              <a:gd name="T98" fmla="*/ 2147483647 w 59"/>
              <a:gd name="T99" fmla="*/ 2147483647 h 88"/>
              <a:gd name="T100" fmla="*/ 2147483647 w 59"/>
              <a:gd name="T101" fmla="*/ 2147483647 h 88"/>
              <a:gd name="T102" fmla="*/ 2147483647 w 59"/>
              <a:gd name="T103" fmla="*/ 2147483647 h 88"/>
              <a:gd name="T104" fmla="*/ 2147483647 w 59"/>
              <a:gd name="T105" fmla="*/ 2147483647 h 88"/>
              <a:gd name="T106" fmla="*/ 2147483647 w 59"/>
              <a:gd name="T107" fmla="*/ 2147483647 h 88"/>
              <a:gd name="T108" fmla="*/ 2147483647 w 59"/>
              <a:gd name="T109" fmla="*/ 2147483647 h 88"/>
              <a:gd name="T110" fmla="*/ 2147483647 w 59"/>
              <a:gd name="T111" fmla="*/ 2147483647 h 88"/>
              <a:gd name="T112" fmla="*/ 2147483647 w 59"/>
              <a:gd name="T113" fmla="*/ 2147483647 h 88"/>
              <a:gd name="T114" fmla="*/ 2147483647 w 59"/>
              <a:gd name="T115" fmla="*/ 2147483647 h 88"/>
              <a:gd name="T116" fmla="*/ 2147483647 w 59"/>
              <a:gd name="T117" fmla="*/ 2147483647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88"/>
              <a:gd name="T179" fmla="*/ 59 w 59"/>
              <a:gd name="T180" fmla="*/ 88 h 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88">
                <a:moveTo>
                  <a:pt x="59" y="86"/>
                </a:moveTo>
                <a:lnTo>
                  <a:pt x="44" y="86"/>
                </a:lnTo>
                <a:lnTo>
                  <a:pt x="44" y="77"/>
                </a:lnTo>
                <a:lnTo>
                  <a:pt x="44" y="78"/>
                </a:lnTo>
                <a:lnTo>
                  <a:pt x="43" y="78"/>
                </a:lnTo>
                <a:lnTo>
                  <a:pt x="43" y="80"/>
                </a:lnTo>
                <a:lnTo>
                  <a:pt x="42" y="80"/>
                </a:lnTo>
                <a:lnTo>
                  <a:pt x="42" y="81"/>
                </a:lnTo>
                <a:lnTo>
                  <a:pt x="41" y="81"/>
                </a:lnTo>
                <a:lnTo>
                  <a:pt x="41" y="82"/>
                </a:lnTo>
                <a:lnTo>
                  <a:pt x="40" y="82"/>
                </a:lnTo>
                <a:lnTo>
                  <a:pt x="40" y="83"/>
                </a:lnTo>
                <a:lnTo>
                  <a:pt x="39" y="83"/>
                </a:lnTo>
                <a:lnTo>
                  <a:pt x="39" y="84"/>
                </a:lnTo>
                <a:lnTo>
                  <a:pt x="37" y="84"/>
                </a:lnTo>
                <a:lnTo>
                  <a:pt x="36" y="84"/>
                </a:lnTo>
                <a:lnTo>
                  <a:pt x="36" y="85"/>
                </a:lnTo>
                <a:lnTo>
                  <a:pt x="35" y="85"/>
                </a:lnTo>
                <a:lnTo>
                  <a:pt x="34" y="85"/>
                </a:lnTo>
                <a:lnTo>
                  <a:pt x="34" y="86"/>
                </a:lnTo>
                <a:lnTo>
                  <a:pt x="33" y="86"/>
                </a:lnTo>
                <a:lnTo>
                  <a:pt x="32" y="86"/>
                </a:lnTo>
                <a:lnTo>
                  <a:pt x="31" y="88"/>
                </a:lnTo>
                <a:lnTo>
                  <a:pt x="29" y="88"/>
                </a:lnTo>
                <a:lnTo>
                  <a:pt x="28" y="88"/>
                </a:lnTo>
                <a:lnTo>
                  <a:pt x="27" y="88"/>
                </a:lnTo>
                <a:lnTo>
                  <a:pt x="26" y="88"/>
                </a:lnTo>
                <a:lnTo>
                  <a:pt x="25" y="88"/>
                </a:lnTo>
                <a:lnTo>
                  <a:pt x="24" y="88"/>
                </a:lnTo>
                <a:lnTo>
                  <a:pt x="23" y="88"/>
                </a:lnTo>
                <a:lnTo>
                  <a:pt x="21" y="88"/>
                </a:lnTo>
                <a:lnTo>
                  <a:pt x="20" y="88"/>
                </a:lnTo>
                <a:lnTo>
                  <a:pt x="19" y="88"/>
                </a:lnTo>
                <a:lnTo>
                  <a:pt x="19" y="86"/>
                </a:lnTo>
                <a:lnTo>
                  <a:pt x="18" y="86"/>
                </a:lnTo>
                <a:lnTo>
                  <a:pt x="17" y="86"/>
                </a:lnTo>
                <a:lnTo>
                  <a:pt x="16" y="86"/>
                </a:lnTo>
                <a:lnTo>
                  <a:pt x="16" y="85"/>
                </a:lnTo>
                <a:lnTo>
                  <a:pt x="15" y="85"/>
                </a:lnTo>
                <a:lnTo>
                  <a:pt x="13" y="85"/>
                </a:lnTo>
                <a:lnTo>
                  <a:pt x="13" y="84"/>
                </a:lnTo>
                <a:lnTo>
                  <a:pt x="12" y="84"/>
                </a:lnTo>
                <a:lnTo>
                  <a:pt x="11" y="83"/>
                </a:lnTo>
                <a:lnTo>
                  <a:pt x="10" y="83"/>
                </a:lnTo>
                <a:lnTo>
                  <a:pt x="10" y="82"/>
                </a:lnTo>
                <a:lnTo>
                  <a:pt x="9" y="82"/>
                </a:lnTo>
                <a:lnTo>
                  <a:pt x="9" y="81"/>
                </a:lnTo>
                <a:lnTo>
                  <a:pt x="8" y="81"/>
                </a:lnTo>
                <a:lnTo>
                  <a:pt x="8" y="80"/>
                </a:lnTo>
                <a:lnTo>
                  <a:pt x="7" y="80"/>
                </a:lnTo>
                <a:lnTo>
                  <a:pt x="7" y="78"/>
                </a:lnTo>
                <a:lnTo>
                  <a:pt x="5" y="77"/>
                </a:lnTo>
                <a:lnTo>
                  <a:pt x="4" y="76"/>
                </a:lnTo>
                <a:lnTo>
                  <a:pt x="4" y="75"/>
                </a:lnTo>
                <a:lnTo>
                  <a:pt x="3" y="75"/>
                </a:lnTo>
                <a:lnTo>
                  <a:pt x="3" y="74"/>
                </a:lnTo>
                <a:lnTo>
                  <a:pt x="3" y="73"/>
                </a:lnTo>
                <a:lnTo>
                  <a:pt x="2" y="72"/>
                </a:lnTo>
                <a:lnTo>
                  <a:pt x="2" y="70"/>
                </a:lnTo>
                <a:lnTo>
                  <a:pt x="2" y="69"/>
                </a:lnTo>
                <a:lnTo>
                  <a:pt x="1" y="69"/>
                </a:lnTo>
                <a:lnTo>
                  <a:pt x="1" y="68"/>
                </a:lnTo>
                <a:lnTo>
                  <a:pt x="1" y="67"/>
                </a:lnTo>
                <a:lnTo>
                  <a:pt x="1" y="66"/>
                </a:lnTo>
                <a:lnTo>
                  <a:pt x="0" y="65"/>
                </a:lnTo>
                <a:lnTo>
                  <a:pt x="0" y="63"/>
                </a:lnTo>
                <a:lnTo>
                  <a:pt x="0" y="62"/>
                </a:lnTo>
                <a:lnTo>
                  <a:pt x="0" y="61"/>
                </a:lnTo>
                <a:lnTo>
                  <a:pt x="0" y="60"/>
                </a:lnTo>
                <a:lnTo>
                  <a:pt x="0" y="59"/>
                </a:lnTo>
                <a:lnTo>
                  <a:pt x="0" y="58"/>
                </a:lnTo>
                <a:lnTo>
                  <a:pt x="0" y="57"/>
                </a:lnTo>
                <a:lnTo>
                  <a:pt x="0" y="55"/>
                </a:lnTo>
                <a:lnTo>
                  <a:pt x="0" y="54"/>
                </a:lnTo>
                <a:lnTo>
                  <a:pt x="0" y="53"/>
                </a:lnTo>
                <a:lnTo>
                  <a:pt x="0" y="52"/>
                </a:lnTo>
                <a:lnTo>
                  <a:pt x="0" y="51"/>
                </a:lnTo>
                <a:lnTo>
                  <a:pt x="0" y="50"/>
                </a:lnTo>
                <a:lnTo>
                  <a:pt x="0" y="49"/>
                </a:lnTo>
                <a:lnTo>
                  <a:pt x="0" y="47"/>
                </a:lnTo>
                <a:lnTo>
                  <a:pt x="0" y="46"/>
                </a:lnTo>
                <a:lnTo>
                  <a:pt x="0" y="45"/>
                </a:lnTo>
                <a:lnTo>
                  <a:pt x="1" y="44"/>
                </a:lnTo>
                <a:lnTo>
                  <a:pt x="1" y="43"/>
                </a:lnTo>
                <a:lnTo>
                  <a:pt x="1" y="42"/>
                </a:lnTo>
                <a:lnTo>
                  <a:pt x="2" y="41"/>
                </a:lnTo>
                <a:lnTo>
                  <a:pt x="2" y="39"/>
                </a:lnTo>
                <a:lnTo>
                  <a:pt x="2" y="38"/>
                </a:lnTo>
                <a:lnTo>
                  <a:pt x="3" y="37"/>
                </a:lnTo>
                <a:lnTo>
                  <a:pt x="3" y="36"/>
                </a:lnTo>
                <a:lnTo>
                  <a:pt x="4" y="35"/>
                </a:lnTo>
                <a:lnTo>
                  <a:pt x="4" y="34"/>
                </a:lnTo>
                <a:lnTo>
                  <a:pt x="5" y="34"/>
                </a:lnTo>
                <a:lnTo>
                  <a:pt x="5" y="33"/>
                </a:lnTo>
                <a:lnTo>
                  <a:pt x="7" y="31"/>
                </a:lnTo>
                <a:lnTo>
                  <a:pt x="8" y="30"/>
                </a:lnTo>
                <a:lnTo>
                  <a:pt x="9" y="29"/>
                </a:lnTo>
                <a:lnTo>
                  <a:pt x="10" y="28"/>
                </a:lnTo>
                <a:lnTo>
                  <a:pt x="11" y="28"/>
                </a:lnTo>
                <a:lnTo>
                  <a:pt x="11" y="27"/>
                </a:lnTo>
                <a:lnTo>
                  <a:pt x="12" y="27"/>
                </a:lnTo>
                <a:lnTo>
                  <a:pt x="13" y="26"/>
                </a:lnTo>
                <a:lnTo>
                  <a:pt x="15" y="26"/>
                </a:lnTo>
                <a:lnTo>
                  <a:pt x="16" y="25"/>
                </a:lnTo>
                <a:lnTo>
                  <a:pt x="17" y="25"/>
                </a:lnTo>
                <a:lnTo>
                  <a:pt x="18" y="25"/>
                </a:lnTo>
                <a:lnTo>
                  <a:pt x="19" y="23"/>
                </a:lnTo>
                <a:lnTo>
                  <a:pt x="20" y="23"/>
                </a:lnTo>
                <a:lnTo>
                  <a:pt x="21" y="23"/>
                </a:lnTo>
                <a:lnTo>
                  <a:pt x="23" y="23"/>
                </a:lnTo>
                <a:lnTo>
                  <a:pt x="24" y="23"/>
                </a:lnTo>
                <a:lnTo>
                  <a:pt x="25" y="23"/>
                </a:lnTo>
                <a:lnTo>
                  <a:pt x="26" y="23"/>
                </a:lnTo>
                <a:lnTo>
                  <a:pt x="27" y="23"/>
                </a:lnTo>
                <a:lnTo>
                  <a:pt x="28" y="23"/>
                </a:lnTo>
                <a:lnTo>
                  <a:pt x="29" y="23"/>
                </a:lnTo>
                <a:lnTo>
                  <a:pt x="31" y="23"/>
                </a:lnTo>
                <a:lnTo>
                  <a:pt x="32" y="23"/>
                </a:lnTo>
                <a:lnTo>
                  <a:pt x="32" y="25"/>
                </a:lnTo>
                <a:lnTo>
                  <a:pt x="33" y="25"/>
                </a:lnTo>
                <a:lnTo>
                  <a:pt x="34" y="25"/>
                </a:lnTo>
                <a:lnTo>
                  <a:pt x="35" y="26"/>
                </a:lnTo>
                <a:lnTo>
                  <a:pt x="36" y="26"/>
                </a:lnTo>
                <a:lnTo>
                  <a:pt x="37" y="27"/>
                </a:lnTo>
                <a:lnTo>
                  <a:pt x="39" y="27"/>
                </a:lnTo>
                <a:lnTo>
                  <a:pt x="39" y="28"/>
                </a:lnTo>
                <a:lnTo>
                  <a:pt x="40" y="28"/>
                </a:lnTo>
                <a:lnTo>
                  <a:pt x="41" y="29"/>
                </a:lnTo>
                <a:lnTo>
                  <a:pt x="42" y="30"/>
                </a:lnTo>
                <a:lnTo>
                  <a:pt x="43" y="31"/>
                </a:lnTo>
                <a:lnTo>
                  <a:pt x="43" y="0"/>
                </a:lnTo>
                <a:lnTo>
                  <a:pt x="59" y="0"/>
                </a:lnTo>
                <a:lnTo>
                  <a:pt x="59" y="86"/>
                </a:lnTo>
                <a:close/>
                <a:moveTo>
                  <a:pt x="16" y="54"/>
                </a:moveTo>
                <a:lnTo>
                  <a:pt x="16" y="55"/>
                </a:lnTo>
                <a:lnTo>
                  <a:pt x="16" y="57"/>
                </a:lnTo>
                <a:lnTo>
                  <a:pt x="16" y="58"/>
                </a:lnTo>
                <a:lnTo>
                  <a:pt x="16" y="59"/>
                </a:lnTo>
                <a:lnTo>
                  <a:pt x="17" y="60"/>
                </a:lnTo>
                <a:lnTo>
                  <a:pt x="17" y="61"/>
                </a:lnTo>
                <a:lnTo>
                  <a:pt x="17" y="62"/>
                </a:lnTo>
                <a:lnTo>
                  <a:pt x="17" y="63"/>
                </a:lnTo>
                <a:lnTo>
                  <a:pt x="17" y="65"/>
                </a:lnTo>
                <a:lnTo>
                  <a:pt x="18" y="66"/>
                </a:lnTo>
                <a:lnTo>
                  <a:pt x="18" y="67"/>
                </a:lnTo>
                <a:lnTo>
                  <a:pt x="18" y="68"/>
                </a:lnTo>
                <a:lnTo>
                  <a:pt x="19" y="68"/>
                </a:lnTo>
                <a:lnTo>
                  <a:pt x="19" y="69"/>
                </a:lnTo>
                <a:lnTo>
                  <a:pt x="20" y="70"/>
                </a:lnTo>
                <a:lnTo>
                  <a:pt x="21" y="72"/>
                </a:lnTo>
                <a:lnTo>
                  <a:pt x="21" y="73"/>
                </a:lnTo>
                <a:lnTo>
                  <a:pt x="23" y="73"/>
                </a:lnTo>
                <a:lnTo>
                  <a:pt x="24" y="73"/>
                </a:lnTo>
                <a:lnTo>
                  <a:pt x="24" y="74"/>
                </a:lnTo>
                <a:lnTo>
                  <a:pt x="25" y="74"/>
                </a:lnTo>
                <a:lnTo>
                  <a:pt x="26" y="74"/>
                </a:lnTo>
                <a:lnTo>
                  <a:pt x="26" y="75"/>
                </a:lnTo>
                <a:lnTo>
                  <a:pt x="27" y="75"/>
                </a:lnTo>
                <a:lnTo>
                  <a:pt x="28" y="75"/>
                </a:lnTo>
                <a:lnTo>
                  <a:pt x="29" y="75"/>
                </a:lnTo>
                <a:lnTo>
                  <a:pt x="31" y="75"/>
                </a:lnTo>
                <a:lnTo>
                  <a:pt x="32" y="75"/>
                </a:lnTo>
                <a:lnTo>
                  <a:pt x="33" y="75"/>
                </a:lnTo>
                <a:lnTo>
                  <a:pt x="34" y="74"/>
                </a:lnTo>
                <a:lnTo>
                  <a:pt x="35" y="74"/>
                </a:lnTo>
                <a:lnTo>
                  <a:pt x="36" y="73"/>
                </a:lnTo>
                <a:lnTo>
                  <a:pt x="37" y="73"/>
                </a:lnTo>
                <a:lnTo>
                  <a:pt x="37" y="72"/>
                </a:lnTo>
                <a:lnTo>
                  <a:pt x="39" y="72"/>
                </a:lnTo>
                <a:lnTo>
                  <a:pt x="39" y="70"/>
                </a:lnTo>
                <a:lnTo>
                  <a:pt x="40" y="70"/>
                </a:lnTo>
                <a:lnTo>
                  <a:pt x="40" y="69"/>
                </a:lnTo>
                <a:lnTo>
                  <a:pt x="41" y="69"/>
                </a:lnTo>
                <a:lnTo>
                  <a:pt x="41" y="68"/>
                </a:lnTo>
                <a:lnTo>
                  <a:pt x="41" y="67"/>
                </a:lnTo>
                <a:lnTo>
                  <a:pt x="42" y="67"/>
                </a:lnTo>
                <a:lnTo>
                  <a:pt x="42" y="66"/>
                </a:lnTo>
                <a:lnTo>
                  <a:pt x="42" y="65"/>
                </a:lnTo>
                <a:lnTo>
                  <a:pt x="42" y="63"/>
                </a:lnTo>
                <a:lnTo>
                  <a:pt x="43" y="63"/>
                </a:lnTo>
                <a:lnTo>
                  <a:pt x="43" y="62"/>
                </a:lnTo>
                <a:lnTo>
                  <a:pt x="43" y="61"/>
                </a:lnTo>
                <a:lnTo>
                  <a:pt x="43" y="60"/>
                </a:lnTo>
                <a:lnTo>
                  <a:pt x="43" y="59"/>
                </a:lnTo>
                <a:lnTo>
                  <a:pt x="43" y="58"/>
                </a:lnTo>
                <a:lnTo>
                  <a:pt x="43" y="57"/>
                </a:lnTo>
                <a:lnTo>
                  <a:pt x="43" y="55"/>
                </a:lnTo>
                <a:lnTo>
                  <a:pt x="43" y="54"/>
                </a:lnTo>
                <a:lnTo>
                  <a:pt x="43" y="53"/>
                </a:lnTo>
                <a:lnTo>
                  <a:pt x="43" y="52"/>
                </a:lnTo>
                <a:lnTo>
                  <a:pt x="43" y="51"/>
                </a:lnTo>
                <a:lnTo>
                  <a:pt x="43" y="50"/>
                </a:lnTo>
                <a:lnTo>
                  <a:pt x="43" y="49"/>
                </a:lnTo>
                <a:lnTo>
                  <a:pt x="43" y="47"/>
                </a:lnTo>
                <a:lnTo>
                  <a:pt x="42" y="47"/>
                </a:lnTo>
                <a:lnTo>
                  <a:pt x="42" y="46"/>
                </a:lnTo>
                <a:lnTo>
                  <a:pt x="42" y="45"/>
                </a:lnTo>
                <a:lnTo>
                  <a:pt x="42" y="44"/>
                </a:lnTo>
                <a:lnTo>
                  <a:pt x="41" y="43"/>
                </a:lnTo>
                <a:lnTo>
                  <a:pt x="41" y="42"/>
                </a:lnTo>
                <a:lnTo>
                  <a:pt x="40" y="42"/>
                </a:lnTo>
                <a:lnTo>
                  <a:pt x="40" y="41"/>
                </a:lnTo>
                <a:lnTo>
                  <a:pt x="39" y="39"/>
                </a:lnTo>
                <a:lnTo>
                  <a:pt x="39" y="38"/>
                </a:lnTo>
                <a:lnTo>
                  <a:pt x="37" y="38"/>
                </a:lnTo>
                <a:lnTo>
                  <a:pt x="36" y="37"/>
                </a:lnTo>
                <a:lnTo>
                  <a:pt x="35" y="37"/>
                </a:lnTo>
                <a:lnTo>
                  <a:pt x="34" y="36"/>
                </a:lnTo>
                <a:lnTo>
                  <a:pt x="33" y="36"/>
                </a:lnTo>
                <a:lnTo>
                  <a:pt x="32" y="36"/>
                </a:lnTo>
                <a:lnTo>
                  <a:pt x="31" y="36"/>
                </a:lnTo>
                <a:lnTo>
                  <a:pt x="29" y="36"/>
                </a:lnTo>
                <a:lnTo>
                  <a:pt x="28" y="36"/>
                </a:lnTo>
                <a:lnTo>
                  <a:pt x="27" y="36"/>
                </a:lnTo>
                <a:lnTo>
                  <a:pt x="26" y="36"/>
                </a:lnTo>
                <a:lnTo>
                  <a:pt x="25" y="36"/>
                </a:lnTo>
                <a:lnTo>
                  <a:pt x="25" y="37"/>
                </a:lnTo>
                <a:lnTo>
                  <a:pt x="24" y="37"/>
                </a:lnTo>
                <a:lnTo>
                  <a:pt x="23" y="37"/>
                </a:lnTo>
                <a:lnTo>
                  <a:pt x="23" y="38"/>
                </a:lnTo>
                <a:lnTo>
                  <a:pt x="21" y="38"/>
                </a:lnTo>
                <a:lnTo>
                  <a:pt x="21" y="39"/>
                </a:lnTo>
                <a:lnTo>
                  <a:pt x="20" y="39"/>
                </a:lnTo>
                <a:lnTo>
                  <a:pt x="20" y="41"/>
                </a:lnTo>
                <a:lnTo>
                  <a:pt x="19" y="41"/>
                </a:lnTo>
                <a:lnTo>
                  <a:pt x="19" y="42"/>
                </a:lnTo>
                <a:lnTo>
                  <a:pt x="18" y="43"/>
                </a:lnTo>
                <a:lnTo>
                  <a:pt x="18" y="44"/>
                </a:lnTo>
                <a:lnTo>
                  <a:pt x="18" y="45"/>
                </a:lnTo>
                <a:lnTo>
                  <a:pt x="17" y="45"/>
                </a:lnTo>
                <a:lnTo>
                  <a:pt x="17" y="46"/>
                </a:lnTo>
                <a:lnTo>
                  <a:pt x="17" y="47"/>
                </a:lnTo>
                <a:lnTo>
                  <a:pt x="17" y="49"/>
                </a:lnTo>
                <a:lnTo>
                  <a:pt x="17" y="50"/>
                </a:lnTo>
                <a:lnTo>
                  <a:pt x="16" y="50"/>
                </a:lnTo>
                <a:lnTo>
                  <a:pt x="16" y="51"/>
                </a:lnTo>
                <a:lnTo>
                  <a:pt x="16" y="52"/>
                </a:lnTo>
                <a:lnTo>
                  <a:pt x="16" y="53"/>
                </a:lnTo>
                <a:lnTo>
                  <a:pt x="16" y="5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3" name="Freeform 220"/>
          <p:cNvSpPr>
            <a:spLocks noEditPoints="1"/>
          </p:cNvSpPr>
          <p:nvPr/>
        </p:nvSpPr>
        <p:spPr bwMode="auto">
          <a:xfrm>
            <a:off x="2038350" y="5468938"/>
            <a:ext cx="92075" cy="103187"/>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0 w 58"/>
              <a:gd name="T31" fmla="*/ 2147483647 h 65"/>
              <a:gd name="T32" fmla="*/ 0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2147483647 h 65"/>
              <a:gd name="T46" fmla="*/ 2147483647 w 58"/>
              <a:gd name="T47" fmla="*/ 0 h 65"/>
              <a:gd name="T48" fmla="*/ 2147483647 w 58"/>
              <a:gd name="T49" fmla="*/ 0 h 65"/>
              <a:gd name="T50" fmla="*/ 2147483647 w 58"/>
              <a:gd name="T51" fmla="*/ 0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2147483647 w 58"/>
              <a:gd name="T93" fmla="*/ 2147483647 h 65"/>
              <a:gd name="T94" fmla="*/ 2147483647 w 58"/>
              <a:gd name="T95" fmla="*/ 2147483647 h 65"/>
              <a:gd name="T96" fmla="*/ 2147483647 w 58"/>
              <a:gd name="T97" fmla="*/ 2147483647 h 65"/>
              <a:gd name="T98" fmla="*/ 2147483647 w 58"/>
              <a:gd name="T99" fmla="*/ 2147483647 h 65"/>
              <a:gd name="T100" fmla="*/ 2147483647 w 58"/>
              <a:gd name="T101" fmla="*/ 2147483647 h 65"/>
              <a:gd name="T102" fmla="*/ 2147483647 w 58"/>
              <a:gd name="T103" fmla="*/ 2147483647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65"/>
              <a:gd name="T158" fmla="*/ 58 w 58"/>
              <a:gd name="T159" fmla="*/ 65 h 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65">
                <a:moveTo>
                  <a:pt x="41" y="44"/>
                </a:moveTo>
                <a:lnTo>
                  <a:pt x="57" y="46"/>
                </a:lnTo>
                <a:lnTo>
                  <a:pt x="57" y="47"/>
                </a:lnTo>
                <a:lnTo>
                  <a:pt x="57" y="49"/>
                </a:lnTo>
                <a:lnTo>
                  <a:pt x="56" y="49"/>
                </a:lnTo>
                <a:lnTo>
                  <a:pt x="56" y="50"/>
                </a:lnTo>
                <a:lnTo>
                  <a:pt x="56" y="51"/>
                </a:lnTo>
                <a:lnTo>
                  <a:pt x="55" y="51"/>
                </a:lnTo>
                <a:lnTo>
                  <a:pt x="55" y="52"/>
                </a:lnTo>
                <a:lnTo>
                  <a:pt x="55" y="53"/>
                </a:lnTo>
                <a:lnTo>
                  <a:pt x="54" y="53"/>
                </a:lnTo>
                <a:lnTo>
                  <a:pt x="54" y="54"/>
                </a:lnTo>
                <a:lnTo>
                  <a:pt x="52" y="54"/>
                </a:lnTo>
                <a:lnTo>
                  <a:pt x="52" y="55"/>
                </a:lnTo>
                <a:lnTo>
                  <a:pt x="51" y="57"/>
                </a:lnTo>
                <a:lnTo>
                  <a:pt x="51" y="58"/>
                </a:lnTo>
                <a:lnTo>
                  <a:pt x="50" y="58"/>
                </a:lnTo>
                <a:lnTo>
                  <a:pt x="49" y="59"/>
                </a:lnTo>
                <a:lnTo>
                  <a:pt x="48" y="60"/>
                </a:lnTo>
                <a:lnTo>
                  <a:pt x="47" y="60"/>
                </a:lnTo>
                <a:lnTo>
                  <a:pt x="47" y="61"/>
                </a:lnTo>
                <a:lnTo>
                  <a:pt x="46" y="61"/>
                </a:lnTo>
                <a:lnTo>
                  <a:pt x="44" y="62"/>
                </a:lnTo>
                <a:lnTo>
                  <a:pt x="43" y="62"/>
                </a:lnTo>
                <a:lnTo>
                  <a:pt x="42" y="62"/>
                </a:lnTo>
                <a:lnTo>
                  <a:pt x="42" y="63"/>
                </a:lnTo>
                <a:lnTo>
                  <a:pt x="41" y="63"/>
                </a:lnTo>
                <a:lnTo>
                  <a:pt x="40" y="63"/>
                </a:lnTo>
                <a:lnTo>
                  <a:pt x="39" y="63"/>
                </a:lnTo>
                <a:lnTo>
                  <a:pt x="38" y="65"/>
                </a:lnTo>
                <a:lnTo>
                  <a:pt x="36" y="65"/>
                </a:lnTo>
                <a:lnTo>
                  <a:pt x="35" y="65"/>
                </a:lnTo>
                <a:lnTo>
                  <a:pt x="34" y="65"/>
                </a:lnTo>
                <a:lnTo>
                  <a:pt x="33" y="65"/>
                </a:lnTo>
                <a:lnTo>
                  <a:pt x="32" y="65"/>
                </a:lnTo>
                <a:lnTo>
                  <a:pt x="31" y="65"/>
                </a:lnTo>
                <a:lnTo>
                  <a:pt x="30" y="65"/>
                </a:lnTo>
                <a:lnTo>
                  <a:pt x="28" y="65"/>
                </a:lnTo>
                <a:lnTo>
                  <a:pt x="27" y="65"/>
                </a:lnTo>
                <a:lnTo>
                  <a:pt x="26" y="65"/>
                </a:lnTo>
                <a:lnTo>
                  <a:pt x="25" y="65"/>
                </a:lnTo>
                <a:lnTo>
                  <a:pt x="24" y="65"/>
                </a:lnTo>
                <a:lnTo>
                  <a:pt x="23" y="65"/>
                </a:lnTo>
                <a:lnTo>
                  <a:pt x="21" y="63"/>
                </a:lnTo>
                <a:lnTo>
                  <a:pt x="20" y="63"/>
                </a:lnTo>
                <a:lnTo>
                  <a:pt x="19" y="63"/>
                </a:lnTo>
                <a:lnTo>
                  <a:pt x="18" y="63"/>
                </a:lnTo>
                <a:lnTo>
                  <a:pt x="18" y="62"/>
                </a:lnTo>
                <a:lnTo>
                  <a:pt x="17" y="62"/>
                </a:lnTo>
                <a:lnTo>
                  <a:pt x="16" y="62"/>
                </a:lnTo>
                <a:lnTo>
                  <a:pt x="15" y="61"/>
                </a:lnTo>
                <a:lnTo>
                  <a:pt x="13" y="61"/>
                </a:lnTo>
                <a:lnTo>
                  <a:pt x="12" y="60"/>
                </a:lnTo>
                <a:lnTo>
                  <a:pt x="11" y="59"/>
                </a:lnTo>
                <a:lnTo>
                  <a:pt x="10" y="59"/>
                </a:lnTo>
                <a:lnTo>
                  <a:pt x="10" y="58"/>
                </a:lnTo>
                <a:lnTo>
                  <a:pt x="9" y="58"/>
                </a:lnTo>
                <a:lnTo>
                  <a:pt x="9" y="57"/>
                </a:lnTo>
                <a:lnTo>
                  <a:pt x="8" y="57"/>
                </a:lnTo>
                <a:lnTo>
                  <a:pt x="8" y="55"/>
                </a:lnTo>
                <a:lnTo>
                  <a:pt x="7" y="55"/>
                </a:lnTo>
                <a:lnTo>
                  <a:pt x="7" y="54"/>
                </a:lnTo>
                <a:lnTo>
                  <a:pt x="5" y="54"/>
                </a:lnTo>
                <a:lnTo>
                  <a:pt x="5" y="53"/>
                </a:lnTo>
                <a:lnTo>
                  <a:pt x="4" y="52"/>
                </a:lnTo>
                <a:lnTo>
                  <a:pt x="4" y="51"/>
                </a:lnTo>
                <a:lnTo>
                  <a:pt x="3" y="50"/>
                </a:lnTo>
                <a:lnTo>
                  <a:pt x="3" y="49"/>
                </a:lnTo>
                <a:lnTo>
                  <a:pt x="3" y="47"/>
                </a:lnTo>
                <a:lnTo>
                  <a:pt x="2" y="47"/>
                </a:lnTo>
                <a:lnTo>
                  <a:pt x="2" y="46"/>
                </a:lnTo>
                <a:lnTo>
                  <a:pt x="2" y="45"/>
                </a:lnTo>
                <a:lnTo>
                  <a:pt x="2" y="44"/>
                </a:lnTo>
                <a:lnTo>
                  <a:pt x="1" y="43"/>
                </a:lnTo>
                <a:lnTo>
                  <a:pt x="1" y="42"/>
                </a:lnTo>
                <a:lnTo>
                  <a:pt x="1" y="40"/>
                </a:lnTo>
                <a:lnTo>
                  <a:pt x="1" y="39"/>
                </a:lnTo>
                <a:lnTo>
                  <a:pt x="1" y="38"/>
                </a:lnTo>
                <a:lnTo>
                  <a:pt x="1" y="37"/>
                </a:lnTo>
                <a:lnTo>
                  <a:pt x="0" y="36"/>
                </a:lnTo>
                <a:lnTo>
                  <a:pt x="0" y="35"/>
                </a:lnTo>
                <a:lnTo>
                  <a:pt x="0" y="34"/>
                </a:lnTo>
                <a:lnTo>
                  <a:pt x="0" y="32"/>
                </a:lnTo>
                <a:lnTo>
                  <a:pt x="0" y="31"/>
                </a:lnTo>
                <a:lnTo>
                  <a:pt x="0" y="30"/>
                </a:lnTo>
                <a:lnTo>
                  <a:pt x="1" y="29"/>
                </a:lnTo>
                <a:lnTo>
                  <a:pt x="1" y="28"/>
                </a:lnTo>
                <a:lnTo>
                  <a:pt x="1" y="27"/>
                </a:lnTo>
                <a:lnTo>
                  <a:pt x="1" y="26"/>
                </a:lnTo>
                <a:lnTo>
                  <a:pt x="1" y="24"/>
                </a:lnTo>
                <a:lnTo>
                  <a:pt x="1" y="23"/>
                </a:lnTo>
                <a:lnTo>
                  <a:pt x="1" y="22"/>
                </a:lnTo>
                <a:lnTo>
                  <a:pt x="2" y="21"/>
                </a:lnTo>
                <a:lnTo>
                  <a:pt x="2" y="20"/>
                </a:lnTo>
                <a:lnTo>
                  <a:pt x="2" y="19"/>
                </a:lnTo>
                <a:lnTo>
                  <a:pt x="3" y="18"/>
                </a:lnTo>
                <a:lnTo>
                  <a:pt x="3" y="16"/>
                </a:lnTo>
                <a:lnTo>
                  <a:pt x="3" y="15"/>
                </a:lnTo>
                <a:lnTo>
                  <a:pt x="4" y="15"/>
                </a:lnTo>
                <a:lnTo>
                  <a:pt x="4" y="14"/>
                </a:lnTo>
                <a:lnTo>
                  <a:pt x="5" y="13"/>
                </a:lnTo>
                <a:lnTo>
                  <a:pt x="5" y="12"/>
                </a:lnTo>
                <a:lnTo>
                  <a:pt x="7" y="11"/>
                </a:lnTo>
                <a:lnTo>
                  <a:pt x="8" y="10"/>
                </a:lnTo>
                <a:lnTo>
                  <a:pt x="8" y="8"/>
                </a:lnTo>
                <a:lnTo>
                  <a:pt x="9" y="8"/>
                </a:lnTo>
                <a:lnTo>
                  <a:pt x="9" y="7"/>
                </a:lnTo>
                <a:lnTo>
                  <a:pt x="10" y="7"/>
                </a:lnTo>
                <a:lnTo>
                  <a:pt x="11" y="6"/>
                </a:lnTo>
                <a:lnTo>
                  <a:pt x="12" y="5"/>
                </a:lnTo>
                <a:lnTo>
                  <a:pt x="13" y="5"/>
                </a:lnTo>
                <a:lnTo>
                  <a:pt x="13" y="4"/>
                </a:lnTo>
                <a:lnTo>
                  <a:pt x="15" y="4"/>
                </a:lnTo>
                <a:lnTo>
                  <a:pt x="16" y="3"/>
                </a:lnTo>
                <a:lnTo>
                  <a:pt x="17" y="3"/>
                </a:lnTo>
                <a:lnTo>
                  <a:pt x="18" y="2"/>
                </a:lnTo>
                <a:lnTo>
                  <a:pt x="19" y="2"/>
                </a:lnTo>
                <a:lnTo>
                  <a:pt x="20" y="2"/>
                </a:lnTo>
                <a:lnTo>
                  <a:pt x="21" y="0"/>
                </a:lnTo>
                <a:lnTo>
                  <a:pt x="23" y="0"/>
                </a:lnTo>
                <a:lnTo>
                  <a:pt x="24" y="0"/>
                </a:lnTo>
                <a:lnTo>
                  <a:pt x="25" y="0"/>
                </a:lnTo>
                <a:lnTo>
                  <a:pt x="26" y="0"/>
                </a:lnTo>
                <a:lnTo>
                  <a:pt x="27" y="0"/>
                </a:lnTo>
                <a:lnTo>
                  <a:pt x="28" y="0"/>
                </a:lnTo>
                <a:lnTo>
                  <a:pt x="30" y="0"/>
                </a:lnTo>
                <a:lnTo>
                  <a:pt x="31" y="0"/>
                </a:lnTo>
                <a:lnTo>
                  <a:pt x="32" y="0"/>
                </a:lnTo>
                <a:lnTo>
                  <a:pt x="33" y="0"/>
                </a:lnTo>
                <a:lnTo>
                  <a:pt x="34" y="0"/>
                </a:lnTo>
                <a:lnTo>
                  <a:pt x="35" y="0"/>
                </a:lnTo>
                <a:lnTo>
                  <a:pt x="36" y="0"/>
                </a:lnTo>
                <a:lnTo>
                  <a:pt x="38" y="2"/>
                </a:lnTo>
                <a:lnTo>
                  <a:pt x="39" y="2"/>
                </a:lnTo>
                <a:lnTo>
                  <a:pt x="40" y="2"/>
                </a:lnTo>
                <a:lnTo>
                  <a:pt x="41" y="3"/>
                </a:lnTo>
                <a:lnTo>
                  <a:pt x="42" y="3"/>
                </a:lnTo>
                <a:lnTo>
                  <a:pt x="43" y="4"/>
                </a:lnTo>
                <a:lnTo>
                  <a:pt x="44" y="4"/>
                </a:lnTo>
                <a:lnTo>
                  <a:pt x="46" y="5"/>
                </a:lnTo>
                <a:lnTo>
                  <a:pt x="47" y="6"/>
                </a:lnTo>
                <a:lnTo>
                  <a:pt x="48" y="6"/>
                </a:lnTo>
                <a:lnTo>
                  <a:pt x="48" y="7"/>
                </a:lnTo>
                <a:lnTo>
                  <a:pt x="49" y="7"/>
                </a:lnTo>
                <a:lnTo>
                  <a:pt x="49" y="8"/>
                </a:lnTo>
                <a:lnTo>
                  <a:pt x="50" y="8"/>
                </a:lnTo>
                <a:lnTo>
                  <a:pt x="50" y="10"/>
                </a:lnTo>
                <a:lnTo>
                  <a:pt x="51" y="10"/>
                </a:lnTo>
                <a:lnTo>
                  <a:pt x="51" y="11"/>
                </a:lnTo>
                <a:lnTo>
                  <a:pt x="52" y="12"/>
                </a:lnTo>
                <a:lnTo>
                  <a:pt x="54" y="13"/>
                </a:lnTo>
                <a:lnTo>
                  <a:pt x="54" y="14"/>
                </a:lnTo>
                <a:lnTo>
                  <a:pt x="55" y="15"/>
                </a:lnTo>
                <a:lnTo>
                  <a:pt x="55" y="16"/>
                </a:lnTo>
                <a:lnTo>
                  <a:pt x="55" y="18"/>
                </a:lnTo>
                <a:lnTo>
                  <a:pt x="56" y="19"/>
                </a:lnTo>
                <a:lnTo>
                  <a:pt x="56" y="20"/>
                </a:lnTo>
                <a:lnTo>
                  <a:pt x="56" y="21"/>
                </a:lnTo>
                <a:lnTo>
                  <a:pt x="57" y="22"/>
                </a:lnTo>
                <a:lnTo>
                  <a:pt x="57" y="23"/>
                </a:lnTo>
                <a:lnTo>
                  <a:pt x="57" y="24"/>
                </a:lnTo>
                <a:lnTo>
                  <a:pt x="57" y="26"/>
                </a:lnTo>
                <a:lnTo>
                  <a:pt x="57" y="27"/>
                </a:lnTo>
                <a:lnTo>
                  <a:pt x="57" y="28"/>
                </a:lnTo>
                <a:lnTo>
                  <a:pt x="58" y="28"/>
                </a:lnTo>
                <a:lnTo>
                  <a:pt x="58" y="29"/>
                </a:lnTo>
                <a:lnTo>
                  <a:pt x="58" y="30"/>
                </a:lnTo>
                <a:lnTo>
                  <a:pt x="58" y="31"/>
                </a:lnTo>
                <a:lnTo>
                  <a:pt x="58" y="32"/>
                </a:lnTo>
                <a:lnTo>
                  <a:pt x="58" y="34"/>
                </a:lnTo>
                <a:lnTo>
                  <a:pt x="58" y="35"/>
                </a:lnTo>
                <a:lnTo>
                  <a:pt x="58" y="36"/>
                </a:lnTo>
                <a:lnTo>
                  <a:pt x="58" y="37"/>
                </a:lnTo>
                <a:lnTo>
                  <a:pt x="17" y="37"/>
                </a:lnTo>
                <a:lnTo>
                  <a:pt x="17" y="38"/>
                </a:lnTo>
                <a:lnTo>
                  <a:pt x="17" y="39"/>
                </a:lnTo>
                <a:lnTo>
                  <a:pt x="17" y="40"/>
                </a:lnTo>
                <a:lnTo>
                  <a:pt x="17" y="42"/>
                </a:lnTo>
                <a:lnTo>
                  <a:pt x="18" y="42"/>
                </a:lnTo>
                <a:lnTo>
                  <a:pt x="18" y="43"/>
                </a:lnTo>
                <a:lnTo>
                  <a:pt x="18" y="44"/>
                </a:lnTo>
                <a:lnTo>
                  <a:pt x="18" y="45"/>
                </a:lnTo>
                <a:lnTo>
                  <a:pt x="19" y="45"/>
                </a:lnTo>
                <a:lnTo>
                  <a:pt x="19" y="46"/>
                </a:lnTo>
                <a:lnTo>
                  <a:pt x="19" y="47"/>
                </a:lnTo>
                <a:lnTo>
                  <a:pt x="20" y="47"/>
                </a:lnTo>
                <a:lnTo>
                  <a:pt x="20" y="49"/>
                </a:lnTo>
                <a:lnTo>
                  <a:pt x="21" y="49"/>
                </a:lnTo>
                <a:lnTo>
                  <a:pt x="21" y="50"/>
                </a:lnTo>
                <a:lnTo>
                  <a:pt x="23" y="50"/>
                </a:lnTo>
                <a:lnTo>
                  <a:pt x="23" y="51"/>
                </a:lnTo>
                <a:lnTo>
                  <a:pt x="24" y="51"/>
                </a:lnTo>
                <a:lnTo>
                  <a:pt x="25" y="51"/>
                </a:lnTo>
                <a:lnTo>
                  <a:pt x="25" y="52"/>
                </a:lnTo>
                <a:lnTo>
                  <a:pt x="26" y="52"/>
                </a:lnTo>
                <a:lnTo>
                  <a:pt x="27" y="52"/>
                </a:lnTo>
                <a:lnTo>
                  <a:pt x="28" y="52"/>
                </a:lnTo>
                <a:lnTo>
                  <a:pt x="30" y="52"/>
                </a:lnTo>
                <a:lnTo>
                  <a:pt x="30" y="53"/>
                </a:lnTo>
                <a:lnTo>
                  <a:pt x="31" y="53"/>
                </a:lnTo>
                <a:lnTo>
                  <a:pt x="32" y="53"/>
                </a:lnTo>
                <a:lnTo>
                  <a:pt x="32" y="52"/>
                </a:lnTo>
                <a:lnTo>
                  <a:pt x="33" y="52"/>
                </a:lnTo>
                <a:lnTo>
                  <a:pt x="34" y="52"/>
                </a:lnTo>
                <a:lnTo>
                  <a:pt x="35" y="52"/>
                </a:lnTo>
                <a:lnTo>
                  <a:pt x="35" y="51"/>
                </a:lnTo>
                <a:lnTo>
                  <a:pt x="36" y="51"/>
                </a:lnTo>
                <a:lnTo>
                  <a:pt x="38" y="51"/>
                </a:lnTo>
                <a:lnTo>
                  <a:pt x="38" y="50"/>
                </a:lnTo>
                <a:lnTo>
                  <a:pt x="39" y="49"/>
                </a:lnTo>
                <a:lnTo>
                  <a:pt x="39" y="47"/>
                </a:lnTo>
                <a:lnTo>
                  <a:pt x="40" y="47"/>
                </a:lnTo>
                <a:lnTo>
                  <a:pt x="40" y="46"/>
                </a:lnTo>
                <a:lnTo>
                  <a:pt x="40" y="45"/>
                </a:lnTo>
                <a:lnTo>
                  <a:pt x="41" y="45"/>
                </a:lnTo>
                <a:lnTo>
                  <a:pt x="41" y="44"/>
                </a:lnTo>
                <a:close/>
                <a:moveTo>
                  <a:pt x="42" y="27"/>
                </a:moveTo>
                <a:lnTo>
                  <a:pt x="42" y="26"/>
                </a:lnTo>
                <a:lnTo>
                  <a:pt x="42" y="24"/>
                </a:lnTo>
                <a:lnTo>
                  <a:pt x="41" y="24"/>
                </a:lnTo>
                <a:lnTo>
                  <a:pt x="41" y="23"/>
                </a:lnTo>
                <a:lnTo>
                  <a:pt x="41" y="22"/>
                </a:lnTo>
                <a:lnTo>
                  <a:pt x="41" y="21"/>
                </a:lnTo>
                <a:lnTo>
                  <a:pt x="41" y="20"/>
                </a:lnTo>
                <a:lnTo>
                  <a:pt x="40" y="20"/>
                </a:lnTo>
                <a:lnTo>
                  <a:pt x="40" y="19"/>
                </a:lnTo>
                <a:lnTo>
                  <a:pt x="40" y="18"/>
                </a:lnTo>
                <a:lnTo>
                  <a:pt x="39" y="18"/>
                </a:lnTo>
                <a:lnTo>
                  <a:pt x="39" y="16"/>
                </a:lnTo>
                <a:lnTo>
                  <a:pt x="38" y="16"/>
                </a:lnTo>
                <a:lnTo>
                  <a:pt x="38" y="15"/>
                </a:lnTo>
                <a:lnTo>
                  <a:pt x="36" y="15"/>
                </a:lnTo>
                <a:lnTo>
                  <a:pt x="36" y="14"/>
                </a:lnTo>
                <a:lnTo>
                  <a:pt x="35" y="14"/>
                </a:lnTo>
                <a:lnTo>
                  <a:pt x="34" y="14"/>
                </a:lnTo>
                <a:lnTo>
                  <a:pt x="34" y="13"/>
                </a:lnTo>
                <a:lnTo>
                  <a:pt x="33" y="13"/>
                </a:lnTo>
                <a:lnTo>
                  <a:pt x="32" y="13"/>
                </a:lnTo>
                <a:lnTo>
                  <a:pt x="31" y="13"/>
                </a:lnTo>
                <a:lnTo>
                  <a:pt x="30" y="13"/>
                </a:lnTo>
                <a:lnTo>
                  <a:pt x="28" y="13"/>
                </a:lnTo>
                <a:lnTo>
                  <a:pt x="27" y="13"/>
                </a:lnTo>
                <a:lnTo>
                  <a:pt x="26" y="13"/>
                </a:lnTo>
                <a:lnTo>
                  <a:pt x="25" y="13"/>
                </a:lnTo>
                <a:lnTo>
                  <a:pt x="25" y="14"/>
                </a:lnTo>
                <a:lnTo>
                  <a:pt x="24" y="14"/>
                </a:lnTo>
                <a:lnTo>
                  <a:pt x="23" y="14"/>
                </a:lnTo>
                <a:lnTo>
                  <a:pt x="23" y="15"/>
                </a:lnTo>
                <a:lnTo>
                  <a:pt x="21" y="15"/>
                </a:lnTo>
                <a:lnTo>
                  <a:pt x="21" y="16"/>
                </a:lnTo>
                <a:lnTo>
                  <a:pt x="20" y="16"/>
                </a:lnTo>
                <a:lnTo>
                  <a:pt x="20" y="18"/>
                </a:lnTo>
                <a:lnTo>
                  <a:pt x="19" y="18"/>
                </a:lnTo>
                <a:lnTo>
                  <a:pt x="19" y="19"/>
                </a:lnTo>
                <a:lnTo>
                  <a:pt x="19" y="20"/>
                </a:lnTo>
                <a:lnTo>
                  <a:pt x="18" y="20"/>
                </a:lnTo>
                <a:lnTo>
                  <a:pt x="18" y="21"/>
                </a:lnTo>
                <a:lnTo>
                  <a:pt x="18" y="22"/>
                </a:lnTo>
                <a:lnTo>
                  <a:pt x="18" y="23"/>
                </a:lnTo>
                <a:lnTo>
                  <a:pt x="17" y="24"/>
                </a:lnTo>
                <a:lnTo>
                  <a:pt x="17" y="26"/>
                </a:lnTo>
                <a:lnTo>
                  <a:pt x="17" y="27"/>
                </a:lnTo>
                <a:lnTo>
                  <a:pt x="42" y="2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4" name="Freeform 221"/>
          <p:cNvSpPr>
            <a:spLocks/>
          </p:cNvSpPr>
          <p:nvPr/>
        </p:nvSpPr>
        <p:spPr bwMode="auto">
          <a:xfrm>
            <a:off x="2151063" y="5468938"/>
            <a:ext cx="63500" cy="100012"/>
          </a:xfrm>
          <a:custGeom>
            <a:avLst/>
            <a:gdLst>
              <a:gd name="T0" fmla="*/ 0 w 40"/>
              <a:gd name="T1" fmla="*/ 2147483647 h 63"/>
              <a:gd name="T2" fmla="*/ 2147483647 w 40"/>
              <a:gd name="T3" fmla="*/ 2147483647 h 63"/>
              <a:gd name="T4" fmla="*/ 2147483647 w 40"/>
              <a:gd name="T5" fmla="*/ 2147483647 h 63"/>
              <a:gd name="T6" fmla="*/ 2147483647 w 40"/>
              <a:gd name="T7" fmla="*/ 2147483647 h 63"/>
              <a:gd name="T8" fmla="*/ 2147483647 w 40"/>
              <a:gd name="T9" fmla="*/ 2147483647 h 63"/>
              <a:gd name="T10" fmla="*/ 2147483647 w 40"/>
              <a:gd name="T11" fmla="*/ 2147483647 h 63"/>
              <a:gd name="T12" fmla="*/ 2147483647 w 40"/>
              <a:gd name="T13" fmla="*/ 2147483647 h 63"/>
              <a:gd name="T14" fmla="*/ 2147483647 w 40"/>
              <a:gd name="T15" fmla="*/ 2147483647 h 63"/>
              <a:gd name="T16" fmla="*/ 2147483647 w 40"/>
              <a:gd name="T17" fmla="*/ 2147483647 h 63"/>
              <a:gd name="T18" fmla="*/ 2147483647 w 40"/>
              <a:gd name="T19" fmla="*/ 2147483647 h 63"/>
              <a:gd name="T20" fmla="*/ 2147483647 w 40"/>
              <a:gd name="T21" fmla="*/ 0 h 63"/>
              <a:gd name="T22" fmla="*/ 2147483647 w 40"/>
              <a:gd name="T23" fmla="*/ 0 h 63"/>
              <a:gd name="T24" fmla="*/ 2147483647 w 40"/>
              <a:gd name="T25" fmla="*/ 0 h 63"/>
              <a:gd name="T26" fmla="*/ 2147483647 w 40"/>
              <a:gd name="T27" fmla="*/ 0 h 63"/>
              <a:gd name="T28" fmla="*/ 2147483647 w 40"/>
              <a:gd name="T29" fmla="*/ 0 h 63"/>
              <a:gd name="T30" fmla="*/ 2147483647 w 40"/>
              <a:gd name="T31" fmla="*/ 2147483647 h 63"/>
              <a:gd name="T32" fmla="*/ 2147483647 w 40"/>
              <a:gd name="T33" fmla="*/ 2147483647 h 63"/>
              <a:gd name="T34" fmla="*/ 2147483647 w 40"/>
              <a:gd name="T35" fmla="*/ 2147483647 h 63"/>
              <a:gd name="T36" fmla="*/ 2147483647 w 40"/>
              <a:gd name="T37" fmla="*/ 2147483647 h 63"/>
              <a:gd name="T38" fmla="*/ 2147483647 w 40"/>
              <a:gd name="T39" fmla="*/ 2147483647 h 63"/>
              <a:gd name="T40" fmla="*/ 2147483647 w 40"/>
              <a:gd name="T41" fmla="*/ 2147483647 h 63"/>
              <a:gd name="T42" fmla="*/ 2147483647 w 40"/>
              <a:gd name="T43" fmla="*/ 2147483647 h 63"/>
              <a:gd name="T44" fmla="*/ 2147483647 w 40"/>
              <a:gd name="T45" fmla="*/ 2147483647 h 63"/>
              <a:gd name="T46" fmla="*/ 2147483647 w 40"/>
              <a:gd name="T47" fmla="*/ 2147483647 h 63"/>
              <a:gd name="T48" fmla="*/ 2147483647 w 40"/>
              <a:gd name="T49" fmla="*/ 2147483647 h 63"/>
              <a:gd name="T50" fmla="*/ 2147483647 w 40"/>
              <a:gd name="T51" fmla="*/ 2147483647 h 63"/>
              <a:gd name="T52" fmla="*/ 2147483647 w 40"/>
              <a:gd name="T53" fmla="*/ 2147483647 h 63"/>
              <a:gd name="T54" fmla="*/ 2147483647 w 40"/>
              <a:gd name="T55" fmla="*/ 2147483647 h 63"/>
              <a:gd name="T56" fmla="*/ 2147483647 w 40"/>
              <a:gd name="T57" fmla="*/ 2147483647 h 63"/>
              <a:gd name="T58" fmla="*/ 2147483647 w 40"/>
              <a:gd name="T59" fmla="*/ 2147483647 h 63"/>
              <a:gd name="T60" fmla="*/ 2147483647 w 40"/>
              <a:gd name="T61" fmla="*/ 2147483647 h 63"/>
              <a:gd name="T62" fmla="*/ 2147483647 w 40"/>
              <a:gd name="T63" fmla="*/ 2147483647 h 63"/>
              <a:gd name="T64" fmla="*/ 2147483647 w 40"/>
              <a:gd name="T65" fmla="*/ 2147483647 h 63"/>
              <a:gd name="T66" fmla="*/ 2147483647 w 40"/>
              <a:gd name="T67" fmla="*/ 2147483647 h 63"/>
              <a:gd name="T68" fmla="*/ 2147483647 w 40"/>
              <a:gd name="T69" fmla="*/ 2147483647 h 63"/>
              <a:gd name="T70" fmla="*/ 2147483647 w 40"/>
              <a:gd name="T71" fmla="*/ 2147483647 h 63"/>
              <a:gd name="T72" fmla="*/ 2147483647 w 40"/>
              <a:gd name="T73" fmla="*/ 2147483647 h 63"/>
              <a:gd name="T74" fmla="*/ 2147483647 w 40"/>
              <a:gd name="T75" fmla="*/ 2147483647 h 63"/>
              <a:gd name="T76" fmla="*/ 2147483647 w 40"/>
              <a:gd name="T77" fmla="*/ 2147483647 h 63"/>
              <a:gd name="T78" fmla="*/ 2147483647 w 40"/>
              <a:gd name="T79" fmla="*/ 2147483647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63"/>
              <a:gd name="T122" fmla="*/ 40 w 40"/>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63">
                <a:moveTo>
                  <a:pt x="16" y="63"/>
                </a:moveTo>
                <a:lnTo>
                  <a:pt x="0" y="63"/>
                </a:lnTo>
                <a:lnTo>
                  <a:pt x="0" y="2"/>
                </a:lnTo>
                <a:lnTo>
                  <a:pt x="15" y="2"/>
                </a:lnTo>
                <a:lnTo>
                  <a:pt x="15" y="11"/>
                </a:lnTo>
                <a:lnTo>
                  <a:pt x="15" y="10"/>
                </a:lnTo>
                <a:lnTo>
                  <a:pt x="16" y="10"/>
                </a:lnTo>
                <a:lnTo>
                  <a:pt x="16" y="8"/>
                </a:lnTo>
                <a:lnTo>
                  <a:pt x="17" y="7"/>
                </a:lnTo>
                <a:lnTo>
                  <a:pt x="17" y="6"/>
                </a:lnTo>
                <a:lnTo>
                  <a:pt x="18" y="6"/>
                </a:lnTo>
                <a:lnTo>
                  <a:pt x="18" y="5"/>
                </a:lnTo>
                <a:lnTo>
                  <a:pt x="19" y="5"/>
                </a:lnTo>
                <a:lnTo>
                  <a:pt x="19" y="4"/>
                </a:lnTo>
                <a:lnTo>
                  <a:pt x="20" y="4"/>
                </a:lnTo>
                <a:lnTo>
                  <a:pt x="20" y="3"/>
                </a:lnTo>
                <a:lnTo>
                  <a:pt x="22" y="3"/>
                </a:lnTo>
                <a:lnTo>
                  <a:pt x="22" y="2"/>
                </a:lnTo>
                <a:lnTo>
                  <a:pt x="23" y="2"/>
                </a:lnTo>
                <a:lnTo>
                  <a:pt x="24" y="2"/>
                </a:lnTo>
                <a:lnTo>
                  <a:pt x="24" y="0"/>
                </a:lnTo>
                <a:lnTo>
                  <a:pt x="25" y="0"/>
                </a:lnTo>
                <a:lnTo>
                  <a:pt x="26" y="0"/>
                </a:lnTo>
                <a:lnTo>
                  <a:pt x="27" y="0"/>
                </a:lnTo>
                <a:lnTo>
                  <a:pt x="28" y="0"/>
                </a:lnTo>
                <a:lnTo>
                  <a:pt x="30" y="0"/>
                </a:lnTo>
                <a:lnTo>
                  <a:pt x="31" y="0"/>
                </a:lnTo>
                <a:lnTo>
                  <a:pt x="32" y="0"/>
                </a:lnTo>
                <a:lnTo>
                  <a:pt x="33" y="0"/>
                </a:lnTo>
                <a:lnTo>
                  <a:pt x="34" y="0"/>
                </a:lnTo>
                <a:lnTo>
                  <a:pt x="35" y="0"/>
                </a:lnTo>
                <a:lnTo>
                  <a:pt x="35" y="2"/>
                </a:lnTo>
                <a:lnTo>
                  <a:pt x="36" y="2"/>
                </a:lnTo>
                <a:lnTo>
                  <a:pt x="38" y="2"/>
                </a:lnTo>
                <a:lnTo>
                  <a:pt x="38" y="3"/>
                </a:lnTo>
                <a:lnTo>
                  <a:pt x="39" y="3"/>
                </a:lnTo>
                <a:lnTo>
                  <a:pt x="40" y="3"/>
                </a:lnTo>
                <a:lnTo>
                  <a:pt x="35" y="18"/>
                </a:lnTo>
                <a:lnTo>
                  <a:pt x="34" y="18"/>
                </a:lnTo>
                <a:lnTo>
                  <a:pt x="34" y="16"/>
                </a:lnTo>
                <a:lnTo>
                  <a:pt x="33" y="16"/>
                </a:lnTo>
                <a:lnTo>
                  <a:pt x="32" y="16"/>
                </a:lnTo>
                <a:lnTo>
                  <a:pt x="32" y="15"/>
                </a:lnTo>
                <a:lnTo>
                  <a:pt x="31" y="15"/>
                </a:lnTo>
                <a:lnTo>
                  <a:pt x="30" y="15"/>
                </a:lnTo>
                <a:lnTo>
                  <a:pt x="28" y="15"/>
                </a:lnTo>
                <a:lnTo>
                  <a:pt x="27" y="15"/>
                </a:lnTo>
                <a:lnTo>
                  <a:pt x="26" y="15"/>
                </a:lnTo>
                <a:lnTo>
                  <a:pt x="25" y="15"/>
                </a:lnTo>
                <a:lnTo>
                  <a:pt x="24" y="15"/>
                </a:lnTo>
                <a:lnTo>
                  <a:pt x="23" y="15"/>
                </a:lnTo>
                <a:lnTo>
                  <a:pt x="23" y="16"/>
                </a:lnTo>
                <a:lnTo>
                  <a:pt x="22" y="16"/>
                </a:lnTo>
                <a:lnTo>
                  <a:pt x="20" y="16"/>
                </a:lnTo>
                <a:lnTo>
                  <a:pt x="20" y="18"/>
                </a:lnTo>
                <a:lnTo>
                  <a:pt x="19" y="19"/>
                </a:lnTo>
                <a:lnTo>
                  <a:pt x="19" y="20"/>
                </a:lnTo>
                <a:lnTo>
                  <a:pt x="18" y="20"/>
                </a:lnTo>
                <a:lnTo>
                  <a:pt x="18" y="21"/>
                </a:lnTo>
                <a:lnTo>
                  <a:pt x="18" y="22"/>
                </a:lnTo>
                <a:lnTo>
                  <a:pt x="18" y="23"/>
                </a:lnTo>
                <a:lnTo>
                  <a:pt x="17" y="23"/>
                </a:lnTo>
                <a:lnTo>
                  <a:pt x="17" y="24"/>
                </a:lnTo>
                <a:lnTo>
                  <a:pt x="17" y="26"/>
                </a:lnTo>
                <a:lnTo>
                  <a:pt x="17" y="27"/>
                </a:lnTo>
                <a:lnTo>
                  <a:pt x="17" y="28"/>
                </a:lnTo>
                <a:lnTo>
                  <a:pt x="17" y="29"/>
                </a:lnTo>
                <a:lnTo>
                  <a:pt x="17" y="30"/>
                </a:lnTo>
                <a:lnTo>
                  <a:pt x="17" y="31"/>
                </a:lnTo>
                <a:lnTo>
                  <a:pt x="16" y="32"/>
                </a:lnTo>
                <a:lnTo>
                  <a:pt x="16" y="34"/>
                </a:lnTo>
                <a:lnTo>
                  <a:pt x="16" y="35"/>
                </a:lnTo>
                <a:lnTo>
                  <a:pt x="16" y="36"/>
                </a:lnTo>
                <a:lnTo>
                  <a:pt x="16" y="37"/>
                </a:lnTo>
                <a:lnTo>
                  <a:pt x="16" y="38"/>
                </a:lnTo>
                <a:lnTo>
                  <a:pt x="16" y="39"/>
                </a:lnTo>
                <a:lnTo>
                  <a:pt x="16" y="40"/>
                </a:lnTo>
                <a:lnTo>
                  <a:pt x="16" y="42"/>
                </a:lnTo>
                <a:lnTo>
                  <a:pt x="16" y="43"/>
                </a:lnTo>
                <a:lnTo>
                  <a:pt x="16" y="44"/>
                </a:lnTo>
                <a:lnTo>
                  <a:pt x="16" y="6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5" name="Freeform 222"/>
          <p:cNvSpPr>
            <a:spLocks/>
          </p:cNvSpPr>
          <p:nvPr/>
        </p:nvSpPr>
        <p:spPr bwMode="auto">
          <a:xfrm>
            <a:off x="2216150" y="5468938"/>
            <a:ext cx="92075" cy="103187"/>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0 h 65"/>
              <a:gd name="T46" fmla="*/ 2147483647 w 58"/>
              <a:gd name="T47" fmla="*/ 0 h 65"/>
              <a:gd name="T48" fmla="*/ 2147483647 w 58"/>
              <a:gd name="T49" fmla="*/ 0 h 65"/>
              <a:gd name="T50" fmla="*/ 2147483647 w 58"/>
              <a:gd name="T51" fmla="*/ 0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2147483647 w 58"/>
              <a:gd name="T93" fmla="*/ 2147483647 h 65"/>
              <a:gd name="T94" fmla="*/ 2147483647 w 58"/>
              <a:gd name="T95" fmla="*/ 2147483647 h 65"/>
              <a:gd name="T96" fmla="*/ 2147483647 w 58"/>
              <a:gd name="T97" fmla="*/ 2147483647 h 65"/>
              <a:gd name="T98" fmla="*/ 2147483647 w 58"/>
              <a:gd name="T99" fmla="*/ 2147483647 h 65"/>
              <a:gd name="T100" fmla="*/ 2147483647 w 58"/>
              <a:gd name="T101" fmla="*/ 2147483647 h 65"/>
              <a:gd name="T102" fmla="*/ 2147483647 w 58"/>
              <a:gd name="T103" fmla="*/ 2147483647 h 65"/>
              <a:gd name="T104" fmla="*/ 2147483647 w 58"/>
              <a:gd name="T105" fmla="*/ 2147483647 h 65"/>
              <a:gd name="T106" fmla="*/ 2147483647 w 58"/>
              <a:gd name="T107" fmla="*/ 2147483647 h 65"/>
              <a:gd name="T108" fmla="*/ 2147483647 w 58"/>
              <a:gd name="T109" fmla="*/ 2147483647 h 65"/>
              <a:gd name="T110" fmla="*/ 2147483647 w 58"/>
              <a:gd name="T111" fmla="*/ 2147483647 h 65"/>
              <a:gd name="T112" fmla="*/ 2147483647 w 58"/>
              <a:gd name="T113" fmla="*/ 2147483647 h 65"/>
              <a:gd name="T114" fmla="*/ 2147483647 w 58"/>
              <a:gd name="T115" fmla="*/ 2147483647 h 65"/>
              <a:gd name="T116" fmla="*/ 2147483647 w 58"/>
              <a:gd name="T117" fmla="*/ 2147483647 h 65"/>
              <a:gd name="T118" fmla="*/ 2147483647 w 58"/>
              <a:gd name="T119" fmla="*/ 2147483647 h 65"/>
              <a:gd name="T120" fmla="*/ 2147483647 w 58"/>
              <a:gd name="T121" fmla="*/ 2147483647 h 65"/>
              <a:gd name="T122" fmla="*/ 2147483647 w 58"/>
              <a:gd name="T123" fmla="*/ 2147483647 h 65"/>
              <a:gd name="T124" fmla="*/ 2147483647 w 58"/>
              <a:gd name="T125" fmla="*/ 2147483647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65"/>
              <a:gd name="T191" fmla="*/ 58 w 58"/>
              <a:gd name="T192" fmla="*/ 65 h 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65">
                <a:moveTo>
                  <a:pt x="0" y="46"/>
                </a:moveTo>
                <a:lnTo>
                  <a:pt x="16" y="43"/>
                </a:lnTo>
                <a:lnTo>
                  <a:pt x="16" y="44"/>
                </a:lnTo>
                <a:lnTo>
                  <a:pt x="17" y="44"/>
                </a:lnTo>
                <a:lnTo>
                  <a:pt x="17" y="45"/>
                </a:lnTo>
                <a:lnTo>
                  <a:pt x="17" y="46"/>
                </a:lnTo>
                <a:lnTo>
                  <a:pt x="18" y="47"/>
                </a:lnTo>
                <a:lnTo>
                  <a:pt x="18" y="49"/>
                </a:lnTo>
                <a:lnTo>
                  <a:pt x="20" y="49"/>
                </a:lnTo>
                <a:lnTo>
                  <a:pt x="20" y="50"/>
                </a:lnTo>
                <a:lnTo>
                  <a:pt x="21" y="50"/>
                </a:lnTo>
                <a:lnTo>
                  <a:pt x="21" y="51"/>
                </a:lnTo>
                <a:lnTo>
                  <a:pt x="22" y="51"/>
                </a:lnTo>
                <a:lnTo>
                  <a:pt x="22" y="52"/>
                </a:lnTo>
                <a:lnTo>
                  <a:pt x="23" y="52"/>
                </a:lnTo>
                <a:lnTo>
                  <a:pt x="24" y="52"/>
                </a:lnTo>
                <a:lnTo>
                  <a:pt x="25" y="52"/>
                </a:lnTo>
                <a:lnTo>
                  <a:pt x="25" y="53"/>
                </a:lnTo>
                <a:lnTo>
                  <a:pt x="26" y="53"/>
                </a:lnTo>
                <a:lnTo>
                  <a:pt x="28" y="53"/>
                </a:lnTo>
                <a:lnTo>
                  <a:pt x="29" y="53"/>
                </a:lnTo>
                <a:lnTo>
                  <a:pt x="30" y="53"/>
                </a:lnTo>
                <a:lnTo>
                  <a:pt x="31" y="53"/>
                </a:lnTo>
                <a:lnTo>
                  <a:pt x="32" y="53"/>
                </a:lnTo>
                <a:lnTo>
                  <a:pt x="33" y="53"/>
                </a:lnTo>
                <a:lnTo>
                  <a:pt x="34" y="53"/>
                </a:lnTo>
                <a:lnTo>
                  <a:pt x="34" y="52"/>
                </a:lnTo>
                <a:lnTo>
                  <a:pt x="36" y="52"/>
                </a:lnTo>
                <a:lnTo>
                  <a:pt x="37" y="52"/>
                </a:lnTo>
                <a:lnTo>
                  <a:pt x="38" y="52"/>
                </a:lnTo>
                <a:lnTo>
                  <a:pt x="38" y="51"/>
                </a:lnTo>
                <a:lnTo>
                  <a:pt x="39" y="51"/>
                </a:lnTo>
                <a:lnTo>
                  <a:pt x="40" y="51"/>
                </a:lnTo>
                <a:lnTo>
                  <a:pt x="40" y="50"/>
                </a:lnTo>
                <a:lnTo>
                  <a:pt x="41" y="50"/>
                </a:lnTo>
                <a:lnTo>
                  <a:pt x="41" y="49"/>
                </a:lnTo>
                <a:lnTo>
                  <a:pt x="41" y="47"/>
                </a:lnTo>
                <a:lnTo>
                  <a:pt x="41" y="46"/>
                </a:lnTo>
                <a:lnTo>
                  <a:pt x="41" y="45"/>
                </a:lnTo>
                <a:lnTo>
                  <a:pt x="41" y="44"/>
                </a:lnTo>
                <a:lnTo>
                  <a:pt x="40" y="44"/>
                </a:lnTo>
                <a:lnTo>
                  <a:pt x="40" y="43"/>
                </a:lnTo>
                <a:lnTo>
                  <a:pt x="39" y="43"/>
                </a:lnTo>
                <a:lnTo>
                  <a:pt x="39" y="42"/>
                </a:lnTo>
                <a:lnTo>
                  <a:pt x="38" y="42"/>
                </a:lnTo>
                <a:lnTo>
                  <a:pt x="37" y="42"/>
                </a:lnTo>
                <a:lnTo>
                  <a:pt x="36" y="42"/>
                </a:lnTo>
                <a:lnTo>
                  <a:pt x="36" y="40"/>
                </a:lnTo>
                <a:lnTo>
                  <a:pt x="34" y="40"/>
                </a:lnTo>
                <a:lnTo>
                  <a:pt x="33" y="40"/>
                </a:lnTo>
                <a:lnTo>
                  <a:pt x="32" y="40"/>
                </a:lnTo>
                <a:lnTo>
                  <a:pt x="31" y="40"/>
                </a:lnTo>
                <a:lnTo>
                  <a:pt x="30" y="40"/>
                </a:lnTo>
                <a:lnTo>
                  <a:pt x="29" y="39"/>
                </a:lnTo>
                <a:lnTo>
                  <a:pt x="28" y="39"/>
                </a:lnTo>
                <a:lnTo>
                  <a:pt x="26" y="39"/>
                </a:lnTo>
                <a:lnTo>
                  <a:pt x="25" y="38"/>
                </a:lnTo>
                <a:lnTo>
                  <a:pt x="24" y="38"/>
                </a:lnTo>
                <a:lnTo>
                  <a:pt x="23" y="38"/>
                </a:lnTo>
                <a:lnTo>
                  <a:pt x="22" y="38"/>
                </a:lnTo>
                <a:lnTo>
                  <a:pt x="21" y="37"/>
                </a:lnTo>
                <a:lnTo>
                  <a:pt x="20" y="37"/>
                </a:lnTo>
                <a:lnTo>
                  <a:pt x="18" y="37"/>
                </a:lnTo>
                <a:lnTo>
                  <a:pt x="17" y="36"/>
                </a:lnTo>
                <a:lnTo>
                  <a:pt x="16" y="36"/>
                </a:lnTo>
                <a:lnTo>
                  <a:pt x="15" y="36"/>
                </a:lnTo>
                <a:lnTo>
                  <a:pt x="14" y="35"/>
                </a:lnTo>
                <a:lnTo>
                  <a:pt x="13" y="35"/>
                </a:lnTo>
                <a:lnTo>
                  <a:pt x="11" y="34"/>
                </a:lnTo>
                <a:lnTo>
                  <a:pt x="10" y="34"/>
                </a:lnTo>
                <a:lnTo>
                  <a:pt x="9" y="32"/>
                </a:lnTo>
                <a:lnTo>
                  <a:pt x="8" y="32"/>
                </a:lnTo>
                <a:lnTo>
                  <a:pt x="8" y="31"/>
                </a:lnTo>
                <a:lnTo>
                  <a:pt x="7" y="31"/>
                </a:lnTo>
                <a:lnTo>
                  <a:pt x="7" y="30"/>
                </a:lnTo>
                <a:lnTo>
                  <a:pt x="6" y="30"/>
                </a:lnTo>
                <a:lnTo>
                  <a:pt x="6" y="29"/>
                </a:lnTo>
                <a:lnTo>
                  <a:pt x="5" y="28"/>
                </a:lnTo>
                <a:lnTo>
                  <a:pt x="5" y="27"/>
                </a:lnTo>
                <a:lnTo>
                  <a:pt x="3" y="27"/>
                </a:lnTo>
                <a:lnTo>
                  <a:pt x="3" y="26"/>
                </a:lnTo>
                <a:lnTo>
                  <a:pt x="3" y="24"/>
                </a:lnTo>
                <a:lnTo>
                  <a:pt x="3" y="23"/>
                </a:lnTo>
                <a:lnTo>
                  <a:pt x="2" y="23"/>
                </a:lnTo>
                <a:lnTo>
                  <a:pt x="2" y="22"/>
                </a:lnTo>
                <a:lnTo>
                  <a:pt x="2" y="21"/>
                </a:lnTo>
                <a:lnTo>
                  <a:pt x="2" y="20"/>
                </a:lnTo>
                <a:lnTo>
                  <a:pt x="2" y="19"/>
                </a:lnTo>
                <a:lnTo>
                  <a:pt x="2" y="18"/>
                </a:lnTo>
                <a:lnTo>
                  <a:pt x="2" y="16"/>
                </a:lnTo>
                <a:lnTo>
                  <a:pt x="2" y="15"/>
                </a:lnTo>
                <a:lnTo>
                  <a:pt x="3" y="15"/>
                </a:lnTo>
                <a:lnTo>
                  <a:pt x="3" y="14"/>
                </a:lnTo>
                <a:lnTo>
                  <a:pt x="3" y="13"/>
                </a:lnTo>
                <a:lnTo>
                  <a:pt x="3" y="12"/>
                </a:lnTo>
                <a:lnTo>
                  <a:pt x="5" y="11"/>
                </a:lnTo>
                <a:lnTo>
                  <a:pt x="5" y="10"/>
                </a:lnTo>
                <a:lnTo>
                  <a:pt x="6" y="10"/>
                </a:lnTo>
                <a:lnTo>
                  <a:pt x="6" y="8"/>
                </a:lnTo>
                <a:lnTo>
                  <a:pt x="7" y="7"/>
                </a:lnTo>
                <a:lnTo>
                  <a:pt x="8" y="6"/>
                </a:lnTo>
                <a:lnTo>
                  <a:pt x="9" y="6"/>
                </a:lnTo>
                <a:lnTo>
                  <a:pt x="9" y="5"/>
                </a:lnTo>
                <a:lnTo>
                  <a:pt x="10" y="5"/>
                </a:lnTo>
                <a:lnTo>
                  <a:pt x="10" y="4"/>
                </a:lnTo>
                <a:lnTo>
                  <a:pt x="11" y="4"/>
                </a:lnTo>
                <a:lnTo>
                  <a:pt x="13" y="3"/>
                </a:lnTo>
                <a:lnTo>
                  <a:pt x="14" y="3"/>
                </a:lnTo>
                <a:lnTo>
                  <a:pt x="15" y="3"/>
                </a:lnTo>
                <a:lnTo>
                  <a:pt x="15" y="2"/>
                </a:lnTo>
                <a:lnTo>
                  <a:pt x="16" y="2"/>
                </a:lnTo>
                <a:lnTo>
                  <a:pt x="17" y="2"/>
                </a:lnTo>
                <a:lnTo>
                  <a:pt x="18" y="2"/>
                </a:lnTo>
                <a:lnTo>
                  <a:pt x="20" y="0"/>
                </a:lnTo>
                <a:lnTo>
                  <a:pt x="21" y="0"/>
                </a:lnTo>
                <a:lnTo>
                  <a:pt x="22" y="0"/>
                </a:lnTo>
                <a:lnTo>
                  <a:pt x="23" y="0"/>
                </a:lnTo>
                <a:lnTo>
                  <a:pt x="24" y="0"/>
                </a:lnTo>
                <a:lnTo>
                  <a:pt x="25" y="0"/>
                </a:lnTo>
                <a:lnTo>
                  <a:pt x="26" y="0"/>
                </a:lnTo>
                <a:lnTo>
                  <a:pt x="28" y="0"/>
                </a:lnTo>
                <a:lnTo>
                  <a:pt x="29" y="0"/>
                </a:lnTo>
                <a:lnTo>
                  <a:pt x="30" y="0"/>
                </a:lnTo>
                <a:lnTo>
                  <a:pt x="31" y="0"/>
                </a:lnTo>
                <a:lnTo>
                  <a:pt x="32" y="0"/>
                </a:lnTo>
                <a:lnTo>
                  <a:pt x="33" y="0"/>
                </a:lnTo>
                <a:lnTo>
                  <a:pt x="34" y="0"/>
                </a:lnTo>
                <a:lnTo>
                  <a:pt x="36" y="0"/>
                </a:lnTo>
                <a:lnTo>
                  <a:pt x="37" y="0"/>
                </a:lnTo>
                <a:lnTo>
                  <a:pt x="38" y="0"/>
                </a:lnTo>
                <a:lnTo>
                  <a:pt x="39" y="2"/>
                </a:lnTo>
                <a:lnTo>
                  <a:pt x="40" y="2"/>
                </a:lnTo>
                <a:lnTo>
                  <a:pt x="41" y="2"/>
                </a:lnTo>
                <a:lnTo>
                  <a:pt x="42" y="2"/>
                </a:lnTo>
                <a:lnTo>
                  <a:pt x="44" y="3"/>
                </a:lnTo>
                <a:lnTo>
                  <a:pt x="45" y="3"/>
                </a:lnTo>
                <a:lnTo>
                  <a:pt x="46" y="3"/>
                </a:lnTo>
                <a:lnTo>
                  <a:pt x="46" y="4"/>
                </a:lnTo>
                <a:lnTo>
                  <a:pt x="47" y="4"/>
                </a:lnTo>
                <a:lnTo>
                  <a:pt x="48" y="5"/>
                </a:lnTo>
                <a:lnTo>
                  <a:pt x="49" y="5"/>
                </a:lnTo>
                <a:lnTo>
                  <a:pt x="49" y="6"/>
                </a:lnTo>
                <a:lnTo>
                  <a:pt x="50" y="6"/>
                </a:lnTo>
                <a:lnTo>
                  <a:pt x="50" y="7"/>
                </a:lnTo>
                <a:lnTo>
                  <a:pt x="52" y="7"/>
                </a:lnTo>
                <a:lnTo>
                  <a:pt x="52" y="8"/>
                </a:lnTo>
                <a:lnTo>
                  <a:pt x="53" y="8"/>
                </a:lnTo>
                <a:lnTo>
                  <a:pt x="53" y="10"/>
                </a:lnTo>
                <a:lnTo>
                  <a:pt x="54" y="11"/>
                </a:lnTo>
                <a:lnTo>
                  <a:pt x="54" y="12"/>
                </a:lnTo>
                <a:lnTo>
                  <a:pt x="55" y="13"/>
                </a:lnTo>
                <a:lnTo>
                  <a:pt x="55" y="14"/>
                </a:lnTo>
                <a:lnTo>
                  <a:pt x="55" y="15"/>
                </a:lnTo>
                <a:lnTo>
                  <a:pt x="56" y="16"/>
                </a:lnTo>
                <a:lnTo>
                  <a:pt x="40" y="20"/>
                </a:lnTo>
                <a:lnTo>
                  <a:pt x="40" y="19"/>
                </a:lnTo>
                <a:lnTo>
                  <a:pt x="40" y="18"/>
                </a:lnTo>
                <a:lnTo>
                  <a:pt x="39" y="18"/>
                </a:lnTo>
                <a:lnTo>
                  <a:pt x="39" y="16"/>
                </a:lnTo>
                <a:lnTo>
                  <a:pt x="39" y="15"/>
                </a:lnTo>
                <a:lnTo>
                  <a:pt x="38" y="15"/>
                </a:lnTo>
                <a:lnTo>
                  <a:pt x="38" y="14"/>
                </a:lnTo>
                <a:lnTo>
                  <a:pt x="37" y="14"/>
                </a:lnTo>
                <a:lnTo>
                  <a:pt x="37" y="13"/>
                </a:lnTo>
                <a:lnTo>
                  <a:pt x="36" y="13"/>
                </a:lnTo>
                <a:lnTo>
                  <a:pt x="34" y="13"/>
                </a:lnTo>
                <a:lnTo>
                  <a:pt x="33" y="13"/>
                </a:lnTo>
                <a:lnTo>
                  <a:pt x="33" y="12"/>
                </a:lnTo>
                <a:lnTo>
                  <a:pt x="32" y="12"/>
                </a:lnTo>
                <a:lnTo>
                  <a:pt x="31" y="12"/>
                </a:lnTo>
                <a:lnTo>
                  <a:pt x="30" y="12"/>
                </a:lnTo>
                <a:lnTo>
                  <a:pt x="29" y="12"/>
                </a:lnTo>
                <a:lnTo>
                  <a:pt x="28" y="12"/>
                </a:lnTo>
                <a:lnTo>
                  <a:pt x="26" y="12"/>
                </a:lnTo>
                <a:lnTo>
                  <a:pt x="25" y="12"/>
                </a:lnTo>
                <a:lnTo>
                  <a:pt x="24" y="12"/>
                </a:lnTo>
                <a:lnTo>
                  <a:pt x="23" y="12"/>
                </a:lnTo>
                <a:lnTo>
                  <a:pt x="23" y="13"/>
                </a:lnTo>
                <a:lnTo>
                  <a:pt x="22" y="13"/>
                </a:lnTo>
                <a:lnTo>
                  <a:pt x="21" y="13"/>
                </a:lnTo>
                <a:lnTo>
                  <a:pt x="20" y="13"/>
                </a:lnTo>
                <a:lnTo>
                  <a:pt x="20" y="14"/>
                </a:lnTo>
                <a:lnTo>
                  <a:pt x="18" y="14"/>
                </a:lnTo>
                <a:lnTo>
                  <a:pt x="18" y="15"/>
                </a:lnTo>
                <a:lnTo>
                  <a:pt x="17" y="16"/>
                </a:lnTo>
                <a:lnTo>
                  <a:pt x="17" y="18"/>
                </a:lnTo>
                <a:lnTo>
                  <a:pt x="18" y="18"/>
                </a:lnTo>
                <a:lnTo>
                  <a:pt x="18" y="19"/>
                </a:lnTo>
                <a:lnTo>
                  <a:pt x="18" y="20"/>
                </a:lnTo>
                <a:lnTo>
                  <a:pt x="20" y="20"/>
                </a:lnTo>
                <a:lnTo>
                  <a:pt x="21" y="21"/>
                </a:lnTo>
                <a:lnTo>
                  <a:pt x="22" y="21"/>
                </a:lnTo>
                <a:lnTo>
                  <a:pt x="23" y="21"/>
                </a:lnTo>
                <a:lnTo>
                  <a:pt x="23" y="22"/>
                </a:lnTo>
                <a:lnTo>
                  <a:pt x="24" y="22"/>
                </a:lnTo>
                <a:lnTo>
                  <a:pt x="25" y="22"/>
                </a:lnTo>
                <a:lnTo>
                  <a:pt x="26" y="22"/>
                </a:lnTo>
                <a:lnTo>
                  <a:pt x="28" y="23"/>
                </a:lnTo>
                <a:lnTo>
                  <a:pt x="29" y="23"/>
                </a:lnTo>
                <a:lnTo>
                  <a:pt x="30" y="23"/>
                </a:lnTo>
                <a:lnTo>
                  <a:pt x="31" y="23"/>
                </a:lnTo>
                <a:lnTo>
                  <a:pt x="32" y="24"/>
                </a:lnTo>
                <a:lnTo>
                  <a:pt x="33" y="24"/>
                </a:lnTo>
                <a:lnTo>
                  <a:pt x="34" y="24"/>
                </a:lnTo>
                <a:lnTo>
                  <a:pt x="36" y="24"/>
                </a:lnTo>
                <a:lnTo>
                  <a:pt x="37" y="24"/>
                </a:lnTo>
                <a:lnTo>
                  <a:pt x="37" y="26"/>
                </a:lnTo>
                <a:lnTo>
                  <a:pt x="38" y="26"/>
                </a:lnTo>
                <a:lnTo>
                  <a:pt x="39" y="26"/>
                </a:lnTo>
                <a:lnTo>
                  <a:pt x="40" y="26"/>
                </a:lnTo>
                <a:lnTo>
                  <a:pt x="41" y="27"/>
                </a:lnTo>
                <a:lnTo>
                  <a:pt x="42" y="27"/>
                </a:lnTo>
                <a:lnTo>
                  <a:pt x="44" y="27"/>
                </a:lnTo>
                <a:lnTo>
                  <a:pt x="45" y="28"/>
                </a:lnTo>
                <a:lnTo>
                  <a:pt x="46" y="28"/>
                </a:lnTo>
                <a:lnTo>
                  <a:pt x="47" y="28"/>
                </a:lnTo>
                <a:lnTo>
                  <a:pt x="47" y="29"/>
                </a:lnTo>
                <a:lnTo>
                  <a:pt x="48" y="29"/>
                </a:lnTo>
                <a:lnTo>
                  <a:pt x="49" y="29"/>
                </a:lnTo>
                <a:lnTo>
                  <a:pt x="49" y="30"/>
                </a:lnTo>
                <a:lnTo>
                  <a:pt x="50" y="30"/>
                </a:lnTo>
                <a:lnTo>
                  <a:pt x="52" y="30"/>
                </a:lnTo>
                <a:lnTo>
                  <a:pt x="52" y="31"/>
                </a:lnTo>
                <a:lnTo>
                  <a:pt x="53" y="31"/>
                </a:lnTo>
                <a:lnTo>
                  <a:pt x="53" y="32"/>
                </a:lnTo>
                <a:lnTo>
                  <a:pt x="54" y="32"/>
                </a:lnTo>
                <a:lnTo>
                  <a:pt x="54" y="34"/>
                </a:lnTo>
                <a:lnTo>
                  <a:pt x="55" y="34"/>
                </a:lnTo>
                <a:lnTo>
                  <a:pt x="55" y="35"/>
                </a:lnTo>
                <a:lnTo>
                  <a:pt x="56" y="35"/>
                </a:lnTo>
                <a:lnTo>
                  <a:pt x="56" y="36"/>
                </a:lnTo>
                <a:lnTo>
                  <a:pt x="56" y="37"/>
                </a:lnTo>
                <a:lnTo>
                  <a:pt x="57" y="37"/>
                </a:lnTo>
                <a:lnTo>
                  <a:pt x="57" y="38"/>
                </a:lnTo>
                <a:lnTo>
                  <a:pt x="57" y="39"/>
                </a:lnTo>
                <a:lnTo>
                  <a:pt x="57" y="40"/>
                </a:lnTo>
                <a:lnTo>
                  <a:pt x="57" y="42"/>
                </a:lnTo>
                <a:lnTo>
                  <a:pt x="58" y="43"/>
                </a:lnTo>
                <a:lnTo>
                  <a:pt x="58" y="44"/>
                </a:lnTo>
                <a:lnTo>
                  <a:pt x="58" y="45"/>
                </a:lnTo>
                <a:lnTo>
                  <a:pt x="57" y="46"/>
                </a:lnTo>
                <a:lnTo>
                  <a:pt x="57" y="47"/>
                </a:lnTo>
                <a:lnTo>
                  <a:pt x="57" y="49"/>
                </a:lnTo>
                <a:lnTo>
                  <a:pt x="57" y="50"/>
                </a:lnTo>
                <a:lnTo>
                  <a:pt x="57" y="51"/>
                </a:lnTo>
                <a:lnTo>
                  <a:pt x="56" y="51"/>
                </a:lnTo>
                <a:lnTo>
                  <a:pt x="56" y="52"/>
                </a:lnTo>
                <a:lnTo>
                  <a:pt x="56" y="53"/>
                </a:lnTo>
                <a:lnTo>
                  <a:pt x="55" y="53"/>
                </a:lnTo>
                <a:lnTo>
                  <a:pt x="55" y="54"/>
                </a:lnTo>
                <a:lnTo>
                  <a:pt x="54" y="55"/>
                </a:lnTo>
                <a:lnTo>
                  <a:pt x="53" y="57"/>
                </a:lnTo>
                <a:lnTo>
                  <a:pt x="53" y="58"/>
                </a:lnTo>
                <a:lnTo>
                  <a:pt x="52" y="58"/>
                </a:lnTo>
                <a:lnTo>
                  <a:pt x="52" y="59"/>
                </a:lnTo>
                <a:lnTo>
                  <a:pt x="50" y="59"/>
                </a:lnTo>
                <a:lnTo>
                  <a:pt x="50" y="60"/>
                </a:lnTo>
                <a:lnTo>
                  <a:pt x="49" y="60"/>
                </a:lnTo>
                <a:lnTo>
                  <a:pt x="48" y="60"/>
                </a:lnTo>
                <a:lnTo>
                  <a:pt x="48" y="61"/>
                </a:lnTo>
                <a:lnTo>
                  <a:pt x="47" y="61"/>
                </a:lnTo>
                <a:lnTo>
                  <a:pt x="46" y="61"/>
                </a:lnTo>
                <a:lnTo>
                  <a:pt x="46" y="62"/>
                </a:lnTo>
                <a:lnTo>
                  <a:pt x="45" y="62"/>
                </a:lnTo>
                <a:lnTo>
                  <a:pt x="44" y="62"/>
                </a:lnTo>
                <a:lnTo>
                  <a:pt x="44" y="63"/>
                </a:lnTo>
                <a:lnTo>
                  <a:pt x="42" y="63"/>
                </a:lnTo>
                <a:lnTo>
                  <a:pt x="41" y="63"/>
                </a:lnTo>
                <a:lnTo>
                  <a:pt x="40" y="63"/>
                </a:lnTo>
                <a:lnTo>
                  <a:pt x="39" y="63"/>
                </a:lnTo>
                <a:lnTo>
                  <a:pt x="39" y="65"/>
                </a:lnTo>
                <a:lnTo>
                  <a:pt x="38" y="65"/>
                </a:lnTo>
                <a:lnTo>
                  <a:pt x="37" y="65"/>
                </a:lnTo>
                <a:lnTo>
                  <a:pt x="36" y="65"/>
                </a:lnTo>
                <a:lnTo>
                  <a:pt x="34" y="65"/>
                </a:lnTo>
                <a:lnTo>
                  <a:pt x="33" y="65"/>
                </a:lnTo>
                <a:lnTo>
                  <a:pt x="32" y="65"/>
                </a:lnTo>
                <a:lnTo>
                  <a:pt x="31" y="65"/>
                </a:lnTo>
                <a:lnTo>
                  <a:pt x="30" y="65"/>
                </a:lnTo>
                <a:lnTo>
                  <a:pt x="29" y="65"/>
                </a:lnTo>
                <a:lnTo>
                  <a:pt x="28" y="65"/>
                </a:lnTo>
                <a:lnTo>
                  <a:pt x="26" y="65"/>
                </a:lnTo>
                <a:lnTo>
                  <a:pt x="25" y="65"/>
                </a:lnTo>
                <a:lnTo>
                  <a:pt x="24" y="65"/>
                </a:lnTo>
                <a:lnTo>
                  <a:pt x="23" y="65"/>
                </a:lnTo>
                <a:lnTo>
                  <a:pt x="22" y="65"/>
                </a:lnTo>
                <a:lnTo>
                  <a:pt x="21" y="65"/>
                </a:lnTo>
                <a:lnTo>
                  <a:pt x="21" y="63"/>
                </a:lnTo>
                <a:lnTo>
                  <a:pt x="20" y="63"/>
                </a:lnTo>
                <a:lnTo>
                  <a:pt x="18" y="63"/>
                </a:lnTo>
                <a:lnTo>
                  <a:pt x="17" y="63"/>
                </a:lnTo>
                <a:lnTo>
                  <a:pt x="16" y="63"/>
                </a:lnTo>
                <a:lnTo>
                  <a:pt x="16" y="62"/>
                </a:lnTo>
                <a:lnTo>
                  <a:pt x="15" y="62"/>
                </a:lnTo>
                <a:lnTo>
                  <a:pt x="14" y="62"/>
                </a:lnTo>
                <a:lnTo>
                  <a:pt x="14" y="61"/>
                </a:lnTo>
                <a:lnTo>
                  <a:pt x="13" y="61"/>
                </a:lnTo>
                <a:lnTo>
                  <a:pt x="11" y="61"/>
                </a:lnTo>
                <a:lnTo>
                  <a:pt x="10" y="60"/>
                </a:lnTo>
                <a:lnTo>
                  <a:pt x="9" y="59"/>
                </a:lnTo>
                <a:lnTo>
                  <a:pt x="8" y="59"/>
                </a:lnTo>
                <a:lnTo>
                  <a:pt x="8" y="58"/>
                </a:lnTo>
                <a:lnTo>
                  <a:pt x="7" y="58"/>
                </a:lnTo>
                <a:lnTo>
                  <a:pt x="7" y="57"/>
                </a:lnTo>
                <a:lnTo>
                  <a:pt x="6" y="57"/>
                </a:lnTo>
                <a:lnTo>
                  <a:pt x="6" y="55"/>
                </a:lnTo>
                <a:lnTo>
                  <a:pt x="5" y="55"/>
                </a:lnTo>
                <a:lnTo>
                  <a:pt x="5" y="54"/>
                </a:lnTo>
                <a:lnTo>
                  <a:pt x="3" y="54"/>
                </a:lnTo>
                <a:lnTo>
                  <a:pt x="3" y="53"/>
                </a:lnTo>
                <a:lnTo>
                  <a:pt x="2" y="52"/>
                </a:lnTo>
                <a:lnTo>
                  <a:pt x="2" y="51"/>
                </a:lnTo>
                <a:lnTo>
                  <a:pt x="1" y="50"/>
                </a:lnTo>
                <a:lnTo>
                  <a:pt x="1" y="49"/>
                </a:lnTo>
                <a:lnTo>
                  <a:pt x="1" y="47"/>
                </a:lnTo>
                <a:lnTo>
                  <a:pt x="0" y="47"/>
                </a:lnTo>
                <a:lnTo>
                  <a:pt x="0" y="4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6" name="Freeform 223"/>
          <p:cNvSpPr>
            <a:spLocks/>
          </p:cNvSpPr>
          <p:nvPr/>
        </p:nvSpPr>
        <p:spPr bwMode="auto">
          <a:xfrm>
            <a:off x="695325" y="5681663"/>
            <a:ext cx="147638" cy="98425"/>
          </a:xfrm>
          <a:custGeom>
            <a:avLst/>
            <a:gdLst>
              <a:gd name="T0" fmla="*/ 2147483647 w 93"/>
              <a:gd name="T1" fmla="*/ 2147483647 h 62"/>
              <a:gd name="T2" fmla="*/ 0 w 93"/>
              <a:gd name="T3" fmla="*/ 0 h 62"/>
              <a:gd name="T4" fmla="*/ 2147483647 w 93"/>
              <a:gd name="T5" fmla="*/ 0 h 62"/>
              <a:gd name="T6" fmla="*/ 2147483647 w 93"/>
              <a:gd name="T7" fmla="*/ 2147483647 h 62"/>
              <a:gd name="T8" fmla="*/ 2147483647 w 93"/>
              <a:gd name="T9" fmla="*/ 0 h 62"/>
              <a:gd name="T10" fmla="*/ 2147483647 w 93"/>
              <a:gd name="T11" fmla="*/ 0 h 62"/>
              <a:gd name="T12" fmla="*/ 2147483647 w 93"/>
              <a:gd name="T13" fmla="*/ 2147483647 h 62"/>
              <a:gd name="T14" fmla="*/ 2147483647 w 93"/>
              <a:gd name="T15" fmla="*/ 0 h 62"/>
              <a:gd name="T16" fmla="*/ 2147483647 w 93"/>
              <a:gd name="T17" fmla="*/ 0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62"/>
              <a:gd name="T44" fmla="*/ 93 w 93"/>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62">
                <a:moveTo>
                  <a:pt x="19" y="62"/>
                </a:moveTo>
                <a:lnTo>
                  <a:pt x="0" y="0"/>
                </a:lnTo>
                <a:lnTo>
                  <a:pt x="16" y="0"/>
                </a:lnTo>
                <a:lnTo>
                  <a:pt x="27" y="42"/>
                </a:lnTo>
                <a:lnTo>
                  <a:pt x="38" y="0"/>
                </a:lnTo>
                <a:lnTo>
                  <a:pt x="54" y="0"/>
                </a:lnTo>
                <a:lnTo>
                  <a:pt x="64" y="42"/>
                </a:lnTo>
                <a:lnTo>
                  <a:pt x="76" y="0"/>
                </a:lnTo>
                <a:lnTo>
                  <a:pt x="93" y="0"/>
                </a:lnTo>
                <a:lnTo>
                  <a:pt x="72" y="62"/>
                </a:lnTo>
                <a:lnTo>
                  <a:pt x="56" y="62"/>
                </a:lnTo>
                <a:lnTo>
                  <a:pt x="46" y="23"/>
                </a:lnTo>
                <a:lnTo>
                  <a:pt x="36" y="62"/>
                </a:lnTo>
                <a:lnTo>
                  <a:pt x="19" y="6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7" name="Freeform 224"/>
          <p:cNvSpPr>
            <a:spLocks noEditPoints="1"/>
          </p:cNvSpPr>
          <p:nvPr/>
        </p:nvSpPr>
        <p:spPr bwMode="auto">
          <a:xfrm>
            <a:off x="855663" y="5646738"/>
            <a:ext cx="25400" cy="133350"/>
          </a:xfrm>
          <a:custGeom>
            <a:avLst/>
            <a:gdLst>
              <a:gd name="T0" fmla="*/ 0 w 16"/>
              <a:gd name="T1" fmla="*/ 2147483647 h 84"/>
              <a:gd name="T2" fmla="*/ 0 w 16"/>
              <a:gd name="T3" fmla="*/ 0 h 84"/>
              <a:gd name="T4" fmla="*/ 2147483647 w 16"/>
              <a:gd name="T5" fmla="*/ 0 h 84"/>
              <a:gd name="T6" fmla="*/ 2147483647 w 16"/>
              <a:gd name="T7" fmla="*/ 2147483647 h 84"/>
              <a:gd name="T8" fmla="*/ 0 w 16"/>
              <a:gd name="T9" fmla="*/ 2147483647 h 84"/>
              <a:gd name="T10" fmla="*/ 0 w 16"/>
              <a:gd name="T11" fmla="*/ 2147483647 h 84"/>
              <a:gd name="T12" fmla="*/ 0 w 16"/>
              <a:gd name="T13" fmla="*/ 2147483647 h 84"/>
              <a:gd name="T14" fmla="*/ 2147483647 w 16"/>
              <a:gd name="T15" fmla="*/ 2147483647 h 84"/>
              <a:gd name="T16" fmla="*/ 2147483647 w 16"/>
              <a:gd name="T17" fmla="*/ 2147483647 h 84"/>
              <a:gd name="T18" fmla="*/ 0 w 16"/>
              <a:gd name="T19" fmla="*/ 2147483647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4"/>
              <a:gd name="T32" fmla="*/ 16 w 1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4">
                <a:moveTo>
                  <a:pt x="0" y="14"/>
                </a:moveTo>
                <a:lnTo>
                  <a:pt x="0" y="0"/>
                </a:lnTo>
                <a:lnTo>
                  <a:pt x="16" y="0"/>
                </a:lnTo>
                <a:lnTo>
                  <a:pt x="16" y="14"/>
                </a:lnTo>
                <a:lnTo>
                  <a:pt x="0" y="14"/>
                </a:lnTo>
                <a:close/>
                <a:moveTo>
                  <a:pt x="0" y="84"/>
                </a:moveTo>
                <a:lnTo>
                  <a:pt x="0" y="22"/>
                </a:lnTo>
                <a:lnTo>
                  <a:pt x="16" y="22"/>
                </a:lnTo>
                <a:lnTo>
                  <a:pt x="16" y="84"/>
                </a:lnTo>
                <a:lnTo>
                  <a:pt x="0" y="8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8" name="Freeform 225"/>
          <p:cNvSpPr>
            <a:spLocks/>
          </p:cNvSpPr>
          <p:nvPr/>
        </p:nvSpPr>
        <p:spPr bwMode="auto">
          <a:xfrm>
            <a:off x="896938" y="5648325"/>
            <a:ext cx="58737" cy="136525"/>
          </a:xfrm>
          <a:custGeom>
            <a:avLst/>
            <a:gdLst>
              <a:gd name="T0" fmla="*/ 2147483647 w 37"/>
              <a:gd name="T1" fmla="*/ 2147483647 h 86"/>
              <a:gd name="T2" fmla="*/ 2147483647 w 37"/>
              <a:gd name="T3" fmla="*/ 2147483647 h 86"/>
              <a:gd name="T4" fmla="*/ 2147483647 w 37"/>
              <a:gd name="T5" fmla="*/ 2147483647 h 86"/>
              <a:gd name="T6" fmla="*/ 2147483647 w 37"/>
              <a:gd name="T7" fmla="*/ 2147483647 h 86"/>
              <a:gd name="T8" fmla="*/ 2147483647 w 37"/>
              <a:gd name="T9" fmla="*/ 2147483647 h 86"/>
              <a:gd name="T10" fmla="*/ 2147483647 w 37"/>
              <a:gd name="T11" fmla="*/ 2147483647 h 86"/>
              <a:gd name="T12" fmla="*/ 2147483647 w 37"/>
              <a:gd name="T13" fmla="*/ 2147483647 h 86"/>
              <a:gd name="T14" fmla="*/ 2147483647 w 37"/>
              <a:gd name="T15" fmla="*/ 2147483647 h 86"/>
              <a:gd name="T16" fmla="*/ 2147483647 w 37"/>
              <a:gd name="T17" fmla="*/ 2147483647 h 86"/>
              <a:gd name="T18" fmla="*/ 2147483647 w 37"/>
              <a:gd name="T19" fmla="*/ 2147483647 h 86"/>
              <a:gd name="T20" fmla="*/ 2147483647 w 37"/>
              <a:gd name="T21" fmla="*/ 2147483647 h 86"/>
              <a:gd name="T22" fmla="*/ 2147483647 w 37"/>
              <a:gd name="T23" fmla="*/ 2147483647 h 86"/>
              <a:gd name="T24" fmla="*/ 2147483647 w 37"/>
              <a:gd name="T25" fmla="*/ 2147483647 h 86"/>
              <a:gd name="T26" fmla="*/ 2147483647 w 37"/>
              <a:gd name="T27" fmla="*/ 2147483647 h 86"/>
              <a:gd name="T28" fmla="*/ 2147483647 w 37"/>
              <a:gd name="T29" fmla="*/ 2147483647 h 86"/>
              <a:gd name="T30" fmla="*/ 2147483647 w 37"/>
              <a:gd name="T31" fmla="*/ 2147483647 h 86"/>
              <a:gd name="T32" fmla="*/ 2147483647 w 37"/>
              <a:gd name="T33" fmla="*/ 2147483647 h 86"/>
              <a:gd name="T34" fmla="*/ 2147483647 w 37"/>
              <a:gd name="T35" fmla="*/ 2147483647 h 86"/>
              <a:gd name="T36" fmla="*/ 2147483647 w 37"/>
              <a:gd name="T37" fmla="*/ 2147483647 h 86"/>
              <a:gd name="T38" fmla="*/ 2147483647 w 37"/>
              <a:gd name="T39" fmla="*/ 2147483647 h 86"/>
              <a:gd name="T40" fmla="*/ 2147483647 w 37"/>
              <a:gd name="T41" fmla="*/ 2147483647 h 86"/>
              <a:gd name="T42" fmla="*/ 2147483647 w 37"/>
              <a:gd name="T43" fmla="*/ 2147483647 h 86"/>
              <a:gd name="T44" fmla="*/ 2147483647 w 37"/>
              <a:gd name="T45" fmla="*/ 2147483647 h 86"/>
              <a:gd name="T46" fmla="*/ 2147483647 w 37"/>
              <a:gd name="T47" fmla="*/ 2147483647 h 86"/>
              <a:gd name="T48" fmla="*/ 2147483647 w 37"/>
              <a:gd name="T49" fmla="*/ 2147483647 h 86"/>
              <a:gd name="T50" fmla="*/ 2147483647 w 37"/>
              <a:gd name="T51" fmla="*/ 2147483647 h 86"/>
              <a:gd name="T52" fmla="*/ 2147483647 w 37"/>
              <a:gd name="T53" fmla="*/ 2147483647 h 86"/>
              <a:gd name="T54" fmla="*/ 2147483647 w 37"/>
              <a:gd name="T55" fmla="*/ 2147483647 h 86"/>
              <a:gd name="T56" fmla="*/ 2147483647 w 37"/>
              <a:gd name="T57" fmla="*/ 2147483647 h 86"/>
              <a:gd name="T58" fmla="*/ 2147483647 w 37"/>
              <a:gd name="T59" fmla="*/ 2147483647 h 86"/>
              <a:gd name="T60" fmla="*/ 2147483647 w 37"/>
              <a:gd name="T61" fmla="*/ 2147483647 h 86"/>
              <a:gd name="T62" fmla="*/ 2147483647 w 37"/>
              <a:gd name="T63" fmla="*/ 2147483647 h 86"/>
              <a:gd name="T64" fmla="*/ 2147483647 w 37"/>
              <a:gd name="T65" fmla="*/ 2147483647 h 86"/>
              <a:gd name="T66" fmla="*/ 2147483647 w 37"/>
              <a:gd name="T67" fmla="*/ 2147483647 h 86"/>
              <a:gd name="T68" fmla="*/ 2147483647 w 37"/>
              <a:gd name="T69" fmla="*/ 2147483647 h 86"/>
              <a:gd name="T70" fmla="*/ 2147483647 w 37"/>
              <a:gd name="T71" fmla="*/ 2147483647 h 86"/>
              <a:gd name="T72" fmla="*/ 2147483647 w 37"/>
              <a:gd name="T73" fmla="*/ 2147483647 h 86"/>
              <a:gd name="T74" fmla="*/ 0 w 37"/>
              <a:gd name="T75" fmla="*/ 2147483647 h 86"/>
              <a:gd name="T76" fmla="*/ 2147483647 w 37"/>
              <a:gd name="T77" fmla="*/ 2147483647 h 86"/>
              <a:gd name="T78" fmla="*/ 2147483647 w 37"/>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
              <a:gd name="T121" fmla="*/ 0 h 86"/>
              <a:gd name="T122" fmla="*/ 37 w 37"/>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 h="86">
                <a:moveTo>
                  <a:pt x="36" y="21"/>
                </a:moveTo>
                <a:lnTo>
                  <a:pt x="36" y="35"/>
                </a:lnTo>
                <a:lnTo>
                  <a:pt x="24" y="35"/>
                </a:lnTo>
                <a:lnTo>
                  <a:pt x="24" y="60"/>
                </a:lnTo>
                <a:lnTo>
                  <a:pt x="24" y="62"/>
                </a:lnTo>
                <a:lnTo>
                  <a:pt x="24" y="63"/>
                </a:lnTo>
                <a:lnTo>
                  <a:pt x="24" y="64"/>
                </a:lnTo>
                <a:lnTo>
                  <a:pt x="24" y="65"/>
                </a:lnTo>
                <a:lnTo>
                  <a:pt x="24" y="66"/>
                </a:lnTo>
                <a:lnTo>
                  <a:pt x="24" y="67"/>
                </a:lnTo>
                <a:lnTo>
                  <a:pt x="24" y="68"/>
                </a:lnTo>
                <a:lnTo>
                  <a:pt x="24" y="70"/>
                </a:lnTo>
                <a:lnTo>
                  <a:pt x="25" y="70"/>
                </a:lnTo>
                <a:lnTo>
                  <a:pt x="25" y="71"/>
                </a:lnTo>
                <a:lnTo>
                  <a:pt x="27" y="71"/>
                </a:lnTo>
                <a:lnTo>
                  <a:pt x="27" y="72"/>
                </a:lnTo>
                <a:lnTo>
                  <a:pt x="28" y="72"/>
                </a:lnTo>
                <a:lnTo>
                  <a:pt x="29" y="72"/>
                </a:lnTo>
                <a:lnTo>
                  <a:pt x="30" y="72"/>
                </a:lnTo>
                <a:lnTo>
                  <a:pt x="31" y="72"/>
                </a:lnTo>
                <a:lnTo>
                  <a:pt x="31" y="71"/>
                </a:lnTo>
                <a:lnTo>
                  <a:pt x="32" y="71"/>
                </a:lnTo>
                <a:lnTo>
                  <a:pt x="33" y="71"/>
                </a:lnTo>
                <a:lnTo>
                  <a:pt x="35" y="71"/>
                </a:lnTo>
                <a:lnTo>
                  <a:pt x="36" y="71"/>
                </a:lnTo>
                <a:lnTo>
                  <a:pt x="36" y="70"/>
                </a:lnTo>
                <a:lnTo>
                  <a:pt x="37" y="83"/>
                </a:lnTo>
                <a:lnTo>
                  <a:pt x="36" y="83"/>
                </a:lnTo>
                <a:lnTo>
                  <a:pt x="35" y="83"/>
                </a:lnTo>
                <a:lnTo>
                  <a:pt x="33" y="83"/>
                </a:lnTo>
                <a:lnTo>
                  <a:pt x="33" y="84"/>
                </a:lnTo>
                <a:lnTo>
                  <a:pt x="32" y="84"/>
                </a:lnTo>
                <a:lnTo>
                  <a:pt x="31" y="84"/>
                </a:lnTo>
                <a:lnTo>
                  <a:pt x="30" y="84"/>
                </a:lnTo>
                <a:lnTo>
                  <a:pt x="29" y="84"/>
                </a:lnTo>
                <a:lnTo>
                  <a:pt x="28" y="84"/>
                </a:lnTo>
                <a:lnTo>
                  <a:pt x="28" y="86"/>
                </a:lnTo>
                <a:lnTo>
                  <a:pt x="27" y="86"/>
                </a:lnTo>
                <a:lnTo>
                  <a:pt x="25" y="86"/>
                </a:lnTo>
                <a:lnTo>
                  <a:pt x="24" y="86"/>
                </a:lnTo>
                <a:lnTo>
                  <a:pt x="23" y="86"/>
                </a:lnTo>
                <a:lnTo>
                  <a:pt x="22" y="86"/>
                </a:lnTo>
                <a:lnTo>
                  <a:pt x="21" y="86"/>
                </a:lnTo>
                <a:lnTo>
                  <a:pt x="21" y="84"/>
                </a:lnTo>
                <a:lnTo>
                  <a:pt x="20" y="84"/>
                </a:lnTo>
                <a:lnTo>
                  <a:pt x="19" y="84"/>
                </a:lnTo>
                <a:lnTo>
                  <a:pt x="17" y="84"/>
                </a:lnTo>
                <a:lnTo>
                  <a:pt x="16" y="84"/>
                </a:lnTo>
                <a:lnTo>
                  <a:pt x="16" y="83"/>
                </a:lnTo>
                <a:lnTo>
                  <a:pt x="15" y="83"/>
                </a:lnTo>
                <a:lnTo>
                  <a:pt x="14" y="83"/>
                </a:lnTo>
                <a:lnTo>
                  <a:pt x="14" y="82"/>
                </a:lnTo>
                <a:lnTo>
                  <a:pt x="13" y="82"/>
                </a:lnTo>
                <a:lnTo>
                  <a:pt x="12" y="81"/>
                </a:lnTo>
                <a:lnTo>
                  <a:pt x="11" y="80"/>
                </a:lnTo>
                <a:lnTo>
                  <a:pt x="11" y="79"/>
                </a:lnTo>
                <a:lnTo>
                  <a:pt x="9" y="79"/>
                </a:lnTo>
                <a:lnTo>
                  <a:pt x="9" y="78"/>
                </a:lnTo>
                <a:lnTo>
                  <a:pt x="9" y="76"/>
                </a:lnTo>
                <a:lnTo>
                  <a:pt x="9" y="75"/>
                </a:lnTo>
                <a:lnTo>
                  <a:pt x="8" y="75"/>
                </a:lnTo>
                <a:lnTo>
                  <a:pt x="8" y="74"/>
                </a:lnTo>
                <a:lnTo>
                  <a:pt x="8" y="73"/>
                </a:lnTo>
                <a:lnTo>
                  <a:pt x="8" y="72"/>
                </a:lnTo>
                <a:lnTo>
                  <a:pt x="8" y="71"/>
                </a:lnTo>
                <a:lnTo>
                  <a:pt x="8" y="70"/>
                </a:lnTo>
                <a:lnTo>
                  <a:pt x="8" y="68"/>
                </a:lnTo>
                <a:lnTo>
                  <a:pt x="8" y="67"/>
                </a:lnTo>
                <a:lnTo>
                  <a:pt x="8" y="66"/>
                </a:lnTo>
                <a:lnTo>
                  <a:pt x="8" y="65"/>
                </a:lnTo>
                <a:lnTo>
                  <a:pt x="8" y="64"/>
                </a:lnTo>
                <a:lnTo>
                  <a:pt x="8" y="63"/>
                </a:lnTo>
                <a:lnTo>
                  <a:pt x="8" y="62"/>
                </a:lnTo>
                <a:lnTo>
                  <a:pt x="8" y="35"/>
                </a:lnTo>
                <a:lnTo>
                  <a:pt x="0" y="35"/>
                </a:lnTo>
                <a:lnTo>
                  <a:pt x="0" y="21"/>
                </a:lnTo>
                <a:lnTo>
                  <a:pt x="8" y="21"/>
                </a:lnTo>
                <a:lnTo>
                  <a:pt x="8" y="10"/>
                </a:lnTo>
                <a:lnTo>
                  <a:pt x="24" y="0"/>
                </a:lnTo>
                <a:lnTo>
                  <a:pt x="24" y="21"/>
                </a:lnTo>
                <a:lnTo>
                  <a:pt x="36" y="2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69" name="Freeform 226"/>
          <p:cNvSpPr>
            <a:spLocks/>
          </p:cNvSpPr>
          <p:nvPr/>
        </p:nvSpPr>
        <p:spPr bwMode="auto">
          <a:xfrm>
            <a:off x="971550" y="5646738"/>
            <a:ext cx="88900" cy="133350"/>
          </a:xfrm>
          <a:custGeom>
            <a:avLst/>
            <a:gdLst>
              <a:gd name="T0" fmla="*/ 2147483647 w 56"/>
              <a:gd name="T1" fmla="*/ 2147483647 h 84"/>
              <a:gd name="T2" fmla="*/ 2147483647 w 56"/>
              <a:gd name="T3" fmla="*/ 2147483647 h 84"/>
              <a:gd name="T4" fmla="*/ 2147483647 w 56"/>
              <a:gd name="T5" fmla="*/ 2147483647 h 84"/>
              <a:gd name="T6" fmla="*/ 2147483647 w 56"/>
              <a:gd name="T7" fmla="*/ 2147483647 h 84"/>
              <a:gd name="T8" fmla="*/ 2147483647 w 56"/>
              <a:gd name="T9" fmla="*/ 2147483647 h 84"/>
              <a:gd name="T10" fmla="*/ 2147483647 w 56"/>
              <a:gd name="T11" fmla="*/ 2147483647 h 84"/>
              <a:gd name="T12" fmla="*/ 2147483647 w 56"/>
              <a:gd name="T13" fmla="*/ 2147483647 h 84"/>
              <a:gd name="T14" fmla="*/ 2147483647 w 56"/>
              <a:gd name="T15" fmla="*/ 2147483647 h 84"/>
              <a:gd name="T16" fmla="*/ 2147483647 w 56"/>
              <a:gd name="T17" fmla="*/ 2147483647 h 84"/>
              <a:gd name="T18" fmla="*/ 2147483647 w 56"/>
              <a:gd name="T19" fmla="*/ 2147483647 h 84"/>
              <a:gd name="T20" fmla="*/ 2147483647 w 56"/>
              <a:gd name="T21" fmla="*/ 2147483647 h 84"/>
              <a:gd name="T22" fmla="*/ 2147483647 w 56"/>
              <a:gd name="T23" fmla="*/ 2147483647 h 84"/>
              <a:gd name="T24" fmla="*/ 2147483647 w 56"/>
              <a:gd name="T25" fmla="*/ 2147483647 h 84"/>
              <a:gd name="T26" fmla="*/ 2147483647 w 56"/>
              <a:gd name="T27" fmla="*/ 2147483647 h 84"/>
              <a:gd name="T28" fmla="*/ 2147483647 w 56"/>
              <a:gd name="T29" fmla="*/ 2147483647 h 84"/>
              <a:gd name="T30" fmla="*/ 2147483647 w 56"/>
              <a:gd name="T31" fmla="*/ 2147483647 h 84"/>
              <a:gd name="T32" fmla="*/ 2147483647 w 56"/>
              <a:gd name="T33" fmla="*/ 2147483647 h 84"/>
              <a:gd name="T34" fmla="*/ 2147483647 w 56"/>
              <a:gd name="T35" fmla="*/ 2147483647 h 84"/>
              <a:gd name="T36" fmla="*/ 2147483647 w 56"/>
              <a:gd name="T37" fmla="*/ 2147483647 h 84"/>
              <a:gd name="T38" fmla="*/ 2147483647 w 56"/>
              <a:gd name="T39" fmla="*/ 2147483647 h 84"/>
              <a:gd name="T40" fmla="*/ 2147483647 w 56"/>
              <a:gd name="T41" fmla="*/ 2147483647 h 84"/>
              <a:gd name="T42" fmla="*/ 2147483647 w 56"/>
              <a:gd name="T43" fmla="*/ 2147483647 h 84"/>
              <a:gd name="T44" fmla="*/ 2147483647 w 56"/>
              <a:gd name="T45" fmla="*/ 2147483647 h 84"/>
              <a:gd name="T46" fmla="*/ 2147483647 w 56"/>
              <a:gd name="T47" fmla="*/ 2147483647 h 84"/>
              <a:gd name="T48" fmla="*/ 2147483647 w 56"/>
              <a:gd name="T49" fmla="*/ 2147483647 h 84"/>
              <a:gd name="T50" fmla="*/ 2147483647 w 56"/>
              <a:gd name="T51" fmla="*/ 2147483647 h 84"/>
              <a:gd name="T52" fmla="*/ 2147483647 w 56"/>
              <a:gd name="T53" fmla="*/ 2147483647 h 84"/>
              <a:gd name="T54" fmla="*/ 2147483647 w 56"/>
              <a:gd name="T55" fmla="*/ 2147483647 h 84"/>
              <a:gd name="T56" fmla="*/ 2147483647 w 56"/>
              <a:gd name="T57" fmla="*/ 2147483647 h 84"/>
              <a:gd name="T58" fmla="*/ 2147483647 w 56"/>
              <a:gd name="T59" fmla="*/ 2147483647 h 84"/>
              <a:gd name="T60" fmla="*/ 2147483647 w 56"/>
              <a:gd name="T61" fmla="*/ 2147483647 h 84"/>
              <a:gd name="T62" fmla="*/ 2147483647 w 56"/>
              <a:gd name="T63" fmla="*/ 2147483647 h 84"/>
              <a:gd name="T64" fmla="*/ 2147483647 w 56"/>
              <a:gd name="T65" fmla="*/ 2147483647 h 84"/>
              <a:gd name="T66" fmla="*/ 2147483647 w 56"/>
              <a:gd name="T67" fmla="*/ 2147483647 h 84"/>
              <a:gd name="T68" fmla="*/ 2147483647 w 56"/>
              <a:gd name="T69" fmla="*/ 2147483647 h 84"/>
              <a:gd name="T70" fmla="*/ 2147483647 w 56"/>
              <a:gd name="T71" fmla="*/ 2147483647 h 84"/>
              <a:gd name="T72" fmla="*/ 2147483647 w 56"/>
              <a:gd name="T73" fmla="*/ 2147483647 h 84"/>
              <a:gd name="T74" fmla="*/ 2147483647 w 56"/>
              <a:gd name="T75" fmla="*/ 2147483647 h 84"/>
              <a:gd name="T76" fmla="*/ 2147483647 w 56"/>
              <a:gd name="T77" fmla="*/ 2147483647 h 84"/>
              <a:gd name="T78" fmla="*/ 2147483647 w 56"/>
              <a:gd name="T79" fmla="*/ 2147483647 h 84"/>
              <a:gd name="T80" fmla="*/ 2147483647 w 56"/>
              <a:gd name="T81" fmla="*/ 2147483647 h 84"/>
              <a:gd name="T82" fmla="*/ 2147483647 w 56"/>
              <a:gd name="T83" fmla="*/ 2147483647 h 84"/>
              <a:gd name="T84" fmla="*/ 2147483647 w 56"/>
              <a:gd name="T85" fmla="*/ 2147483647 h 84"/>
              <a:gd name="T86" fmla="*/ 2147483647 w 56"/>
              <a:gd name="T87" fmla="*/ 2147483647 h 84"/>
              <a:gd name="T88" fmla="*/ 2147483647 w 56"/>
              <a:gd name="T89" fmla="*/ 2147483647 h 84"/>
              <a:gd name="T90" fmla="*/ 2147483647 w 56"/>
              <a:gd name="T91" fmla="*/ 2147483647 h 84"/>
              <a:gd name="T92" fmla="*/ 2147483647 w 56"/>
              <a:gd name="T93" fmla="*/ 2147483647 h 84"/>
              <a:gd name="T94" fmla="*/ 2147483647 w 56"/>
              <a:gd name="T95" fmla="*/ 2147483647 h 84"/>
              <a:gd name="T96" fmla="*/ 2147483647 w 56"/>
              <a:gd name="T97" fmla="*/ 2147483647 h 84"/>
              <a:gd name="T98" fmla="*/ 2147483647 w 56"/>
              <a:gd name="T99" fmla="*/ 2147483647 h 84"/>
              <a:gd name="T100" fmla="*/ 2147483647 w 56"/>
              <a:gd name="T101" fmla="*/ 2147483647 h 84"/>
              <a:gd name="T102" fmla="*/ 2147483647 w 56"/>
              <a:gd name="T103" fmla="*/ 2147483647 h 84"/>
              <a:gd name="T104" fmla="*/ 2147483647 w 56"/>
              <a:gd name="T105" fmla="*/ 2147483647 h 84"/>
              <a:gd name="T106" fmla="*/ 2147483647 w 56"/>
              <a:gd name="T107" fmla="*/ 2147483647 h 84"/>
              <a:gd name="T108" fmla="*/ 2147483647 w 56"/>
              <a:gd name="T109" fmla="*/ 2147483647 h 84"/>
              <a:gd name="T110" fmla="*/ 2147483647 w 56"/>
              <a:gd name="T111" fmla="*/ 2147483647 h 84"/>
              <a:gd name="T112" fmla="*/ 2147483647 w 56"/>
              <a:gd name="T113" fmla="*/ 2147483647 h 84"/>
              <a:gd name="T114" fmla="*/ 0 w 56"/>
              <a:gd name="T115" fmla="*/ 2147483647 h 84"/>
              <a:gd name="T116" fmla="*/ 2147483647 w 56"/>
              <a:gd name="T117" fmla="*/ 0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
              <a:gd name="T178" fmla="*/ 0 h 84"/>
              <a:gd name="T179" fmla="*/ 56 w 56"/>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 h="84">
                <a:moveTo>
                  <a:pt x="16" y="0"/>
                </a:moveTo>
                <a:lnTo>
                  <a:pt x="16" y="30"/>
                </a:lnTo>
                <a:lnTo>
                  <a:pt x="17" y="29"/>
                </a:lnTo>
                <a:lnTo>
                  <a:pt x="19" y="28"/>
                </a:lnTo>
                <a:lnTo>
                  <a:pt x="20" y="28"/>
                </a:lnTo>
                <a:lnTo>
                  <a:pt x="20" y="27"/>
                </a:lnTo>
                <a:lnTo>
                  <a:pt x="21" y="27"/>
                </a:lnTo>
                <a:lnTo>
                  <a:pt x="21" y="26"/>
                </a:lnTo>
                <a:lnTo>
                  <a:pt x="22" y="26"/>
                </a:lnTo>
                <a:lnTo>
                  <a:pt x="23" y="25"/>
                </a:lnTo>
                <a:lnTo>
                  <a:pt x="24" y="25"/>
                </a:lnTo>
                <a:lnTo>
                  <a:pt x="24" y="24"/>
                </a:lnTo>
                <a:lnTo>
                  <a:pt x="25" y="24"/>
                </a:lnTo>
                <a:lnTo>
                  <a:pt x="27" y="24"/>
                </a:lnTo>
                <a:lnTo>
                  <a:pt x="28" y="22"/>
                </a:lnTo>
                <a:lnTo>
                  <a:pt x="29" y="22"/>
                </a:lnTo>
                <a:lnTo>
                  <a:pt x="30" y="22"/>
                </a:lnTo>
                <a:lnTo>
                  <a:pt x="31" y="21"/>
                </a:lnTo>
                <a:lnTo>
                  <a:pt x="32" y="21"/>
                </a:lnTo>
                <a:lnTo>
                  <a:pt x="33" y="21"/>
                </a:lnTo>
                <a:lnTo>
                  <a:pt x="35" y="21"/>
                </a:lnTo>
                <a:lnTo>
                  <a:pt x="36" y="21"/>
                </a:lnTo>
                <a:lnTo>
                  <a:pt x="37" y="21"/>
                </a:lnTo>
                <a:lnTo>
                  <a:pt x="38" y="21"/>
                </a:lnTo>
                <a:lnTo>
                  <a:pt x="39" y="21"/>
                </a:lnTo>
                <a:lnTo>
                  <a:pt x="40" y="22"/>
                </a:lnTo>
                <a:lnTo>
                  <a:pt x="41" y="22"/>
                </a:lnTo>
                <a:lnTo>
                  <a:pt x="43" y="22"/>
                </a:lnTo>
                <a:lnTo>
                  <a:pt x="44" y="22"/>
                </a:lnTo>
                <a:lnTo>
                  <a:pt x="44" y="24"/>
                </a:lnTo>
                <a:lnTo>
                  <a:pt x="45" y="24"/>
                </a:lnTo>
                <a:lnTo>
                  <a:pt x="46" y="24"/>
                </a:lnTo>
                <a:lnTo>
                  <a:pt x="47" y="25"/>
                </a:lnTo>
                <a:lnTo>
                  <a:pt x="48" y="25"/>
                </a:lnTo>
                <a:lnTo>
                  <a:pt x="48" y="26"/>
                </a:lnTo>
                <a:lnTo>
                  <a:pt x="49" y="26"/>
                </a:lnTo>
                <a:lnTo>
                  <a:pt x="49" y="27"/>
                </a:lnTo>
                <a:lnTo>
                  <a:pt x="51" y="27"/>
                </a:lnTo>
                <a:lnTo>
                  <a:pt x="51" y="28"/>
                </a:lnTo>
                <a:lnTo>
                  <a:pt x="52" y="28"/>
                </a:lnTo>
                <a:lnTo>
                  <a:pt x="52" y="29"/>
                </a:lnTo>
                <a:lnTo>
                  <a:pt x="53" y="29"/>
                </a:lnTo>
                <a:lnTo>
                  <a:pt x="53" y="30"/>
                </a:lnTo>
                <a:lnTo>
                  <a:pt x="54" y="32"/>
                </a:lnTo>
                <a:lnTo>
                  <a:pt x="54" y="33"/>
                </a:lnTo>
                <a:lnTo>
                  <a:pt x="54" y="34"/>
                </a:lnTo>
                <a:lnTo>
                  <a:pt x="55" y="34"/>
                </a:lnTo>
                <a:lnTo>
                  <a:pt x="55" y="35"/>
                </a:lnTo>
                <a:lnTo>
                  <a:pt x="55" y="36"/>
                </a:lnTo>
                <a:lnTo>
                  <a:pt x="55" y="37"/>
                </a:lnTo>
                <a:lnTo>
                  <a:pt x="55" y="38"/>
                </a:lnTo>
                <a:lnTo>
                  <a:pt x="56" y="38"/>
                </a:lnTo>
                <a:lnTo>
                  <a:pt x="56" y="40"/>
                </a:lnTo>
                <a:lnTo>
                  <a:pt x="56" y="41"/>
                </a:lnTo>
                <a:lnTo>
                  <a:pt x="56" y="42"/>
                </a:lnTo>
                <a:lnTo>
                  <a:pt x="56" y="43"/>
                </a:lnTo>
                <a:lnTo>
                  <a:pt x="56" y="44"/>
                </a:lnTo>
                <a:lnTo>
                  <a:pt x="56" y="45"/>
                </a:lnTo>
                <a:lnTo>
                  <a:pt x="56" y="46"/>
                </a:lnTo>
                <a:lnTo>
                  <a:pt x="56" y="48"/>
                </a:lnTo>
                <a:lnTo>
                  <a:pt x="56" y="49"/>
                </a:lnTo>
                <a:lnTo>
                  <a:pt x="56" y="84"/>
                </a:lnTo>
                <a:lnTo>
                  <a:pt x="40" y="84"/>
                </a:lnTo>
                <a:lnTo>
                  <a:pt x="40" y="52"/>
                </a:lnTo>
                <a:lnTo>
                  <a:pt x="40" y="51"/>
                </a:lnTo>
                <a:lnTo>
                  <a:pt x="40" y="50"/>
                </a:lnTo>
                <a:lnTo>
                  <a:pt x="40" y="49"/>
                </a:lnTo>
                <a:lnTo>
                  <a:pt x="40" y="48"/>
                </a:lnTo>
                <a:lnTo>
                  <a:pt x="40" y="46"/>
                </a:lnTo>
                <a:lnTo>
                  <a:pt x="39" y="45"/>
                </a:lnTo>
                <a:lnTo>
                  <a:pt x="39" y="44"/>
                </a:lnTo>
                <a:lnTo>
                  <a:pt x="39" y="43"/>
                </a:lnTo>
                <a:lnTo>
                  <a:pt x="39" y="42"/>
                </a:lnTo>
                <a:lnTo>
                  <a:pt x="39" y="41"/>
                </a:lnTo>
                <a:lnTo>
                  <a:pt x="39" y="40"/>
                </a:lnTo>
                <a:lnTo>
                  <a:pt x="39" y="38"/>
                </a:lnTo>
                <a:lnTo>
                  <a:pt x="38" y="38"/>
                </a:lnTo>
                <a:lnTo>
                  <a:pt x="38" y="37"/>
                </a:lnTo>
                <a:lnTo>
                  <a:pt x="37" y="37"/>
                </a:lnTo>
                <a:lnTo>
                  <a:pt x="37" y="36"/>
                </a:lnTo>
                <a:lnTo>
                  <a:pt x="36" y="36"/>
                </a:lnTo>
                <a:lnTo>
                  <a:pt x="36" y="35"/>
                </a:lnTo>
                <a:lnTo>
                  <a:pt x="35" y="35"/>
                </a:lnTo>
                <a:lnTo>
                  <a:pt x="33" y="35"/>
                </a:lnTo>
                <a:lnTo>
                  <a:pt x="33" y="34"/>
                </a:lnTo>
                <a:lnTo>
                  <a:pt x="32" y="34"/>
                </a:lnTo>
                <a:lnTo>
                  <a:pt x="31" y="34"/>
                </a:lnTo>
                <a:lnTo>
                  <a:pt x="30" y="34"/>
                </a:lnTo>
                <a:lnTo>
                  <a:pt x="29" y="34"/>
                </a:lnTo>
                <a:lnTo>
                  <a:pt x="28" y="34"/>
                </a:lnTo>
                <a:lnTo>
                  <a:pt x="27" y="34"/>
                </a:lnTo>
                <a:lnTo>
                  <a:pt x="27" y="35"/>
                </a:lnTo>
                <a:lnTo>
                  <a:pt x="25" y="35"/>
                </a:lnTo>
                <a:lnTo>
                  <a:pt x="24" y="35"/>
                </a:lnTo>
                <a:lnTo>
                  <a:pt x="23" y="35"/>
                </a:lnTo>
                <a:lnTo>
                  <a:pt x="23" y="36"/>
                </a:lnTo>
                <a:lnTo>
                  <a:pt x="22" y="36"/>
                </a:lnTo>
                <a:lnTo>
                  <a:pt x="21" y="37"/>
                </a:lnTo>
                <a:lnTo>
                  <a:pt x="20" y="38"/>
                </a:lnTo>
                <a:lnTo>
                  <a:pt x="20" y="40"/>
                </a:lnTo>
                <a:lnTo>
                  <a:pt x="19" y="40"/>
                </a:lnTo>
                <a:lnTo>
                  <a:pt x="19" y="41"/>
                </a:lnTo>
                <a:lnTo>
                  <a:pt x="17" y="42"/>
                </a:lnTo>
                <a:lnTo>
                  <a:pt x="17" y="43"/>
                </a:lnTo>
                <a:lnTo>
                  <a:pt x="17" y="44"/>
                </a:lnTo>
                <a:lnTo>
                  <a:pt x="17" y="45"/>
                </a:lnTo>
                <a:lnTo>
                  <a:pt x="16" y="45"/>
                </a:lnTo>
                <a:lnTo>
                  <a:pt x="16" y="46"/>
                </a:lnTo>
                <a:lnTo>
                  <a:pt x="16" y="48"/>
                </a:lnTo>
                <a:lnTo>
                  <a:pt x="16" y="49"/>
                </a:lnTo>
                <a:lnTo>
                  <a:pt x="16" y="50"/>
                </a:lnTo>
                <a:lnTo>
                  <a:pt x="16" y="51"/>
                </a:lnTo>
                <a:lnTo>
                  <a:pt x="16" y="52"/>
                </a:lnTo>
                <a:lnTo>
                  <a:pt x="16" y="53"/>
                </a:lnTo>
                <a:lnTo>
                  <a:pt x="16" y="84"/>
                </a:lnTo>
                <a:lnTo>
                  <a:pt x="0" y="84"/>
                </a:lnTo>
                <a:lnTo>
                  <a:pt x="0" y="0"/>
                </a:lnTo>
                <a:lnTo>
                  <a:pt x="16"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0" name="Freeform 227"/>
          <p:cNvSpPr>
            <a:spLocks noEditPoints="1"/>
          </p:cNvSpPr>
          <p:nvPr/>
        </p:nvSpPr>
        <p:spPr bwMode="auto">
          <a:xfrm>
            <a:off x="1079500" y="5680075"/>
            <a:ext cx="92075" cy="104775"/>
          </a:xfrm>
          <a:custGeom>
            <a:avLst/>
            <a:gdLst>
              <a:gd name="T0" fmla="*/ 2147483647 w 58"/>
              <a:gd name="T1" fmla="*/ 2147483647 h 66"/>
              <a:gd name="T2" fmla="*/ 2147483647 w 58"/>
              <a:gd name="T3" fmla="*/ 2147483647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2147483647 w 58"/>
              <a:gd name="T19" fmla="*/ 2147483647 h 66"/>
              <a:gd name="T20" fmla="*/ 2147483647 w 58"/>
              <a:gd name="T21" fmla="*/ 2147483647 h 66"/>
              <a:gd name="T22" fmla="*/ 2147483647 w 58"/>
              <a:gd name="T23" fmla="*/ 2147483647 h 66"/>
              <a:gd name="T24" fmla="*/ 2147483647 w 58"/>
              <a:gd name="T25" fmla="*/ 2147483647 h 66"/>
              <a:gd name="T26" fmla="*/ 2147483647 w 58"/>
              <a:gd name="T27" fmla="*/ 2147483647 h 66"/>
              <a:gd name="T28" fmla="*/ 2147483647 w 58"/>
              <a:gd name="T29" fmla="*/ 2147483647 h 66"/>
              <a:gd name="T30" fmla="*/ 2147483647 w 58"/>
              <a:gd name="T31" fmla="*/ 2147483647 h 66"/>
              <a:gd name="T32" fmla="*/ 0 w 58"/>
              <a:gd name="T33" fmla="*/ 2147483647 h 66"/>
              <a:gd name="T34" fmla="*/ 0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2147483647 w 58"/>
              <a:gd name="T45" fmla="*/ 2147483647 h 66"/>
              <a:gd name="T46" fmla="*/ 2147483647 w 58"/>
              <a:gd name="T47" fmla="*/ 2147483647 h 66"/>
              <a:gd name="T48" fmla="*/ 2147483647 w 58"/>
              <a:gd name="T49" fmla="*/ 0 h 66"/>
              <a:gd name="T50" fmla="*/ 2147483647 w 58"/>
              <a:gd name="T51" fmla="*/ 0 h 66"/>
              <a:gd name="T52" fmla="*/ 2147483647 w 58"/>
              <a:gd name="T53" fmla="*/ 2147483647 h 66"/>
              <a:gd name="T54" fmla="*/ 2147483647 w 58"/>
              <a:gd name="T55" fmla="*/ 2147483647 h 66"/>
              <a:gd name="T56" fmla="*/ 2147483647 w 58"/>
              <a:gd name="T57" fmla="*/ 2147483647 h 66"/>
              <a:gd name="T58" fmla="*/ 2147483647 w 58"/>
              <a:gd name="T59" fmla="*/ 2147483647 h 66"/>
              <a:gd name="T60" fmla="*/ 2147483647 w 58"/>
              <a:gd name="T61" fmla="*/ 2147483647 h 66"/>
              <a:gd name="T62" fmla="*/ 2147483647 w 58"/>
              <a:gd name="T63" fmla="*/ 2147483647 h 66"/>
              <a:gd name="T64" fmla="*/ 2147483647 w 58"/>
              <a:gd name="T65" fmla="*/ 2147483647 h 66"/>
              <a:gd name="T66" fmla="*/ 2147483647 w 58"/>
              <a:gd name="T67" fmla="*/ 2147483647 h 66"/>
              <a:gd name="T68" fmla="*/ 2147483647 w 58"/>
              <a:gd name="T69" fmla="*/ 2147483647 h 66"/>
              <a:gd name="T70" fmla="*/ 2147483647 w 58"/>
              <a:gd name="T71" fmla="*/ 2147483647 h 66"/>
              <a:gd name="T72" fmla="*/ 2147483647 w 58"/>
              <a:gd name="T73" fmla="*/ 2147483647 h 66"/>
              <a:gd name="T74" fmla="*/ 2147483647 w 58"/>
              <a:gd name="T75" fmla="*/ 2147483647 h 66"/>
              <a:gd name="T76" fmla="*/ 2147483647 w 58"/>
              <a:gd name="T77" fmla="*/ 2147483647 h 66"/>
              <a:gd name="T78" fmla="*/ 2147483647 w 58"/>
              <a:gd name="T79" fmla="*/ 2147483647 h 66"/>
              <a:gd name="T80" fmla="*/ 2147483647 w 58"/>
              <a:gd name="T81" fmla="*/ 2147483647 h 66"/>
              <a:gd name="T82" fmla="*/ 2147483647 w 58"/>
              <a:gd name="T83" fmla="*/ 2147483647 h 66"/>
              <a:gd name="T84" fmla="*/ 2147483647 w 58"/>
              <a:gd name="T85" fmla="*/ 2147483647 h 66"/>
              <a:gd name="T86" fmla="*/ 2147483647 w 58"/>
              <a:gd name="T87" fmla="*/ 2147483647 h 66"/>
              <a:gd name="T88" fmla="*/ 2147483647 w 58"/>
              <a:gd name="T89" fmla="*/ 2147483647 h 66"/>
              <a:gd name="T90" fmla="*/ 2147483647 w 58"/>
              <a:gd name="T91" fmla="*/ 2147483647 h 66"/>
              <a:gd name="T92" fmla="*/ 2147483647 w 58"/>
              <a:gd name="T93" fmla="*/ 2147483647 h 66"/>
              <a:gd name="T94" fmla="*/ 2147483647 w 58"/>
              <a:gd name="T95" fmla="*/ 2147483647 h 66"/>
              <a:gd name="T96" fmla="*/ 2147483647 w 58"/>
              <a:gd name="T97" fmla="*/ 2147483647 h 66"/>
              <a:gd name="T98" fmla="*/ 2147483647 w 58"/>
              <a:gd name="T99" fmla="*/ 2147483647 h 66"/>
              <a:gd name="T100" fmla="*/ 2147483647 w 58"/>
              <a:gd name="T101" fmla="*/ 2147483647 h 66"/>
              <a:gd name="T102" fmla="*/ 2147483647 w 58"/>
              <a:gd name="T103" fmla="*/ 2147483647 h 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
              <a:gd name="T157" fmla="*/ 0 h 66"/>
              <a:gd name="T158" fmla="*/ 58 w 58"/>
              <a:gd name="T159" fmla="*/ 66 h 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 h="66">
                <a:moveTo>
                  <a:pt x="41" y="44"/>
                </a:moveTo>
                <a:lnTo>
                  <a:pt x="57" y="47"/>
                </a:lnTo>
                <a:lnTo>
                  <a:pt x="57" y="48"/>
                </a:lnTo>
                <a:lnTo>
                  <a:pt x="56" y="48"/>
                </a:lnTo>
                <a:lnTo>
                  <a:pt x="56" y="50"/>
                </a:lnTo>
                <a:lnTo>
                  <a:pt x="56" y="51"/>
                </a:lnTo>
                <a:lnTo>
                  <a:pt x="55" y="51"/>
                </a:lnTo>
                <a:lnTo>
                  <a:pt x="55" y="52"/>
                </a:lnTo>
                <a:lnTo>
                  <a:pt x="55" y="53"/>
                </a:lnTo>
                <a:lnTo>
                  <a:pt x="54" y="53"/>
                </a:lnTo>
                <a:lnTo>
                  <a:pt x="54" y="54"/>
                </a:lnTo>
                <a:lnTo>
                  <a:pt x="53" y="55"/>
                </a:lnTo>
                <a:lnTo>
                  <a:pt x="53" y="56"/>
                </a:lnTo>
                <a:lnTo>
                  <a:pt x="51" y="56"/>
                </a:lnTo>
                <a:lnTo>
                  <a:pt x="51" y="58"/>
                </a:lnTo>
                <a:lnTo>
                  <a:pt x="50" y="58"/>
                </a:lnTo>
                <a:lnTo>
                  <a:pt x="50" y="59"/>
                </a:lnTo>
                <a:lnTo>
                  <a:pt x="49" y="59"/>
                </a:lnTo>
                <a:lnTo>
                  <a:pt x="49" y="60"/>
                </a:lnTo>
                <a:lnTo>
                  <a:pt x="48" y="60"/>
                </a:lnTo>
                <a:lnTo>
                  <a:pt x="47" y="61"/>
                </a:lnTo>
                <a:lnTo>
                  <a:pt x="46" y="61"/>
                </a:lnTo>
                <a:lnTo>
                  <a:pt x="46" y="62"/>
                </a:lnTo>
                <a:lnTo>
                  <a:pt x="44" y="62"/>
                </a:lnTo>
                <a:lnTo>
                  <a:pt x="43" y="62"/>
                </a:lnTo>
                <a:lnTo>
                  <a:pt x="43" y="63"/>
                </a:lnTo>
                <a:lnTo>
                  <a:pt x="42" y="63"/>
                </a:lnTo>
                <a:lnTo>
                  <a:pt x="41" y="63"/>
                </a:lnTo>
                <a:lnTo>
                  <a:pt x="40" y="64"/>
                </a:lnTo>
                <a:lnTo>
                  <a:pt x="39" y="64"/>
                </a:lnTo>
                <a:lnTo>
                  <a:pt x="38" y="64"/>
                </a:lnTo>
                <a:lnTo>
                  <a:pt x="36" y="64"/>
                </a:lnTo>
                <a:lnTo>
                  <a:pt x="35" y="64"/>
                </a:lnTo>
                <a:lnTo>
                  <a:pt x="34" y="64"/>
                </a:lnTo>
                <a:lnTo>
                  <a:pt x="34" y="66"/>
                </a:lnTo>
                <a:lnTo>
                  <a:pt x="33" y="66"/>
                </a:lnTo>
                <a:lnTo>
                  <a:pt x="32" y="66"/>
                </a:lnTo>
                <a:lnTo>
                  <a:pt x="31" y="66"/>
                </a:lnTo>
                <a:lnTo>
                  <a:pt x="30" y="66"/>
                </a:lnTo>
                <a:lnTo>
                  <a:pt x="28" y="66"/>
                </a:lnTo>
                <a:lnTo>
                  <a:pt x="27" y="66"/>
                </a:lnTo>
                <a:lnTo>
                  <a:pt x="26" y="66"/>
                </a:lnTo>
                <a:lnTo>
                  <a:pt x="25" y="64"/>
                </a:lnTo>
                <a:lnTo>
                  <a:pt x="24" y="64"/>
                </a:lnTo>
                <a:lnTo>
                  <a:pt x="23" y="64"/>
                </a:lnTo>
                <a:lnTo>
                  <a:pt x="22" y="64"/>
                </a:lnTo>
                <a:lnTo>
                  <a:pt x="20" y="64"/>
                </a:lnTo>
                <a:lnTo>
                  <a:pt x="19" y="63"/>
                </a:lnTo>
                <a:lnTo>
                  <a:pt x="18" y="63"/>
                </a:lnTo>
                <a:lnTo>
                  <a:pt x="17" y="63"/>
                </a:lnTo>
                <a:lnTo>
                  <a:pt x="16" y="62"/>
                </a:lnTo>
                <a:lnTo>
                  <a:pt x="15" y="62"/>
                </a:lnTo>
                <a:lnTo>
                  <a:pt x="14" y="61"/>
                </a:lnTo>
                <a:lnTo>
                  <a:pt x="12" y="61"/>
                </a:lnTo>
                <a:lnTo>
                  <a:pt x="12" y="60"/>
                </a:lnTo>
                <a:lnTo>
                  <a:pt x="11" y="60"/>
                </a:lnTo>
                <a:lnTo>
                  <a:pt x="10" y="59"/>
                </a:lnTo>
                <a:lnTo>
                  <a:pt x="9" y="59"/>
                </a:lnTo>
                <a:lnTo>
                  <a:pt x="9" y="58"/>
                </a:lnTo>
                <a:lnTo>
                  <a:pt x="8" y="58"/>
                </a:lnTo>
                <a:lnTo>
                  <a:pt x="8" y="56"/>
                </a:lnTo>
                <a:lnTo>
                  <a:pt x="7" y="56"/>
                </a:lnTo>
                <a:lnTo>
                  <a:pt x="7" y="55"/>
                </a:lnTo>
                <a:lnTo>
                  <a:pt x="7" y="54"/>
                </a:lnTo>
                <a:lnTo>
                  <a:pt x="6" y="54"/>
                </a:lnTo>
                <a:lnTo>
                  <a:pt x="6" y="53"/>
                </a:lnTo>
                <a:lnTo>
                  <a:pt x="4" y="53"/>
                </a:lnTo>
                <a:lnTo>
                  <a:pt x="4" y="52"/>
                </a:lnTo>
                <a:lnTo>
                  <a:pt x="4" y="51"/>
                </a:lnTo>
                <a:lnTo>
                  <a:pt x="3" y="51"/>
                </a:lnTo>
                <a:lnTo>
                  <a:pt x="3" y="50"/>
                </a:lnTo>
                <a:lnTo>
                  <a:pt x="3" y="48"/>
                </a:lnTo>
                <a:lnTo>
                  <a:pt x="2" y="47"/>
                </a:lnTo>
                <a:lnTo>
                  <a:pt x="2" y="46"/>
                </a:lnTo>
                <a:lnTo>
                  <a:pt x="2" y="45"/>
                </a:lnTo>
                <a:lnTo>
                  <a:pt x="1" y="45"/>
                </a:lnTo>
                <a:lnTo>
                  <a:pt x="1" y="44"/>
                </a:lnTo>
                <a:lnTo>
                  <a:pt x="1" y="43"/>
                </a:lnTo>
                <a:lnTo>
                  <a:pt x="1" y="42"/>
                </a:lnTo>
                <a:lnTo>
                  <a:pt x="1" y="40"/>
                </a:lnTo>
                <a:lnTo>
                  <a:pt x="1" y="39"/>
                </a:lnTo>
                <a:lnTo>
                  <a:pt x="0" y="38"/>
                </a:lnTo>
                <a:lnTo>
                  <a:pt x="0" y="37"/>
                </a:lnTo>
                <a:lnTo>
                  <a:pt x="0" y="36"/>
                </a:lnTo>
                <a:lnTo>
                  <a:pt x="0" y="35"/>
                </a:lnTo>
                <a:lnTo>
                  <a:pt x="0" y="34"/>
                </a:lnTo>
                <a:lnTo>
                  <a:pt x="0" y="32"/>
                </a:lnTo>
                <a:lnTo>
                  <a:pt x="0" y="31"/>
                </a:lnTo>
                <a:lnTo>
                  <a:pt x="0" y="30"/>
                </a:lnTo>
                <a:lnTo>
                  <a:pt x="0" y="29"/>
                </a:lnTo>
                <a:lnTo>
                  <a:pt x="0" y="28"/>
                </a:lnTo>
                <a:lnTo>
                  <a:pt x="1" y="27"/>
                </a:lnTo>
                <a:lnTo>
                  <a:pt x="1" y="25"/>
                </a:lnTo>
                <a:lnTo>
                  <a:pt x="1" y="24"/>
                </a:lnTo>
                <a:lnTo>
                  <a:pt x="1" y="23"/>
                </a:lnTo>
                <a:lnTo>
                  <a:pt x="1" y="22"/>
                </a:lnTo>
                <a:lnTo>
                  <a:pt x="2" y="21"/>
                </a:lnTo>
                <a:lnTo>
                  <a:pt x="2" y="20"/>
                </a:lnTo>
                <a:lnTo>
                  <a:pt x="2" y="19"/>
                </a:lnTo>
                <a:lnTo>
                  <a:pt x="3" y="17"/>
                </a:lnTo>
                <a:lnTo>
                  <a:pt x="3" y="16"/>
                </a:lnTo>
                <a:lnTo>
                  <a:pt x="4" y="15"/>
                </a:lnTo>
                <a:lnTo>
                  <a:pt x="4" y="14"/>
                </a:lnTo>
                <a:lnTo>
                  <a:pt x="6" y="13"/>
                </a:lnTo>
                <a:lnTo>
                  <a:pt x="6" y="12"/>
                </a:lnTo>
                <a:lnTo>
                  <a:pt x="7" y="12"/>
                </a:lnTo>
                <a:lnTo>
                  <a:pt x="7" y="11"/>
                </a:lnTo>
                <a:lnTo>
                  <a:pt x="8" y="9"/>
                </a:lnTo>
                <a:lnTo>
                  <a:pt x="9" y="8"/>
                </a:lnTo>
                <a:lnTo>
                  <a:pt x="10" y="7"/>
                </a:lnTo>
                <a:lnTo>
                  <a:pt x="11" y="7"/>
                </a:lnTo>
                <a:lnTo>
                  <a:pt x="11" y="6"/>
                </a:lnTo>
                <a:lnTo>
                  <a:pt x="12" y="6"/>
                </a:lnTo>
                <a:lnTo>
                  <a:pt x="12" y="5"/>
                </a:lnTo>
                <a:lnTo>
                  <a:pt x="14" y="5"/>
                </a:lnTo>
                <a:lnTo>
                  <a:pt x="15" y="4"/>
                </a:lnTo>
                <a:lnTo>
                  <a:pt x="16" y="4"/>
                </a:lnTo>
                <a:lnTo>
                  <a:pt x="17" y="3"/>
                </a:lnTo>
                <a:lnTo>
                  <a:pt x="18" y="3"/>
                </a:lnTo>
                <a:lnTo>
                  <a:pt x="19" y="1"/>
                </a:lnTo>
                <a:lnTo>
                  <a:pt x="20" y="1"/>
                </a:lnTo>
                <a:lnTo>
                  <a:pt x="22" y="1"/>
                </a:lnTo>
                <a:lnTo>
                  <a:pt x="23" y="1"/>
                </a:lnTo>
                <a:lnTo>
                  <a:pt x="24" y="1"/>
                </a:lnTo>
                <a:lnTo>
                  <a:pt x="24" y="0"/>
                </a:lnTo>
                <a:lnTo>
                  <a:pt x="25" y="0"/>
                </a:lnTo>
                <a:lnTo>
                  <a:pt x="26" y="0"/>
                </a:lnTo>
                <a:lnTo>
                  <a:pt x="27" y="0"/>
                </a:lnTo>
                <a:lnTo>
                  <a:pt x="28" y="0"/>
                </a:lnTo>
                <a:lnTo>
                  <a:pt x="30" y="0"/>
                </a:lnTo>
                <a:lnTo>
                  <a:pt x="31" y="0"/>
                </a:lnTo>
                <a:lnTo>
                  <a:pt x="32" y="0"/>
                </a:lnTo>
                <a:lnTo>
                  <a:pt x="33" y="0"/>
                </a:lnTo>
                <a:lnTo>
                  <a:pt x="34" y="1"/>
                </a:lnTo>
                <a:lnTo>
                  <a:pt x="35" y="1"/>
                </a:lnTo>
                <a:lnTo>
                  <a:pt x="36" y="1"/>
                </a:lnTo>
                <a:lnTo>
                  <a:pt x="38" y="1"/>
                </a:lnTo>
                <a:lnTo>
                  <a:pt x="39" y="3"/>
                </a:lnTo>
                <a:lnTo>
                  <a:pt x="40" y="3"/>
                </a:lnTo>
                <a:lnTo>
                  <a:pt x="41" y="3"/>
                </a:lnTo>
                <a:lnTo>
                  <a:pt x="42" y="4"/>
                </a:lnTo>
                <a:lnTo>
                  <a:pt x="43" y="4"/>
                </a:lnTo>
                <a:lnTo>
                  <a:pt x="44" y="5"/>
                </a:lnTo>
                <a:lnTo>
                  <a:pt x="46" y="5"/>
                </a:lnTo>
                <a:lnTo>
                  <a:pt x="46" y="6"/>
                </a:lnTo>
                <a:lnTo>
                  <a:pt x="47" y="6"/>
                </a:lnTo>
                <a:lnTo>
                  <a:pt x="48" y="7"/>
                </a:lnTo>
                <a:lnTo>
                  <a:pt x="49" y="8"/>
                </a:lnTo>
                <a:lnTo>
                  <a:pt x="50" y="9"/>
                </a:lnTo>
                <a:lnTo>
                  <a:pt x="50" y="11"/>
                </a:lnTo>
                <a:lnTo>
                  <a:pt x="51" y="11"/>
                </a:lnTo>
                <a:lnTo>
                  <a:pt x="51" y="12"/>
                </a:lnTo>
                <a:lnTo>
                  <a:pt x="53" y="12"/>
                </a:lnTo>
                <a:lnTo>
                  <a:pt x="53" y="13"/>
                </a:lnTo>
                <a:lnTo>
                  <a:pt x="54" y="14"/>
                </a:lnTo>
                <a:lnTo>
                  <a:pt x="54" y="15"/>
                </a:lnTo>
                <a:lnTo>
                  <a:pt x="55" y="16"/>
                </a:lnTo>
                <a:lnTo>
                  <a:pt x="55" y="17"/>
                </a:lnTo>
                <a:lnTo>
                  <a:pt x="56" y="19"/>
                </a:lnTo>
                <a:lnTo>
                  <a:pt x="56" y="20"/>
                </a:lnTo>
                <a:lnTo>
                  <a:pt x="56" y="21"/>
                </a:lnTo>
                <a:lnTo>
                  <a:pt x="56" y="22"/>
                </a:lnTo>
                <a:lnTo>
                  <a:pt x="57" y="23"/>
                </a:lnTo>
                <a:lnTo>
                  <a:pt x="57" y="24"/>
                </a:lnTo>
                <a:lnTo>
                  <a:pt x="57" y="25"/>
                </a:lnTo>
                <a:lnTo>
                  <a:pt x="57" y="27"/>
                </a:lnTo>
                <a:lnTo>
                  <a:pt x="57" y="28"/>
                </a:lnTo>
                <a:lnTo>
                  <a:pt x="57" y="29"/>
                </a:lnTo>
                <a:lnTo>
                  <a:pt x="58" y="30"/>
                </a:lnTo>
                <a:lnTo>
                  <a:pt x="58" y="31"/>
                </a:lnTo>
                <a:lnTo>
                  <a:pt x="58" y="32"/>
                </a:lnTo>
                <a:lnTo>
                  <a:pt x="58" y="34"/>
                </a:lnTo>
                <a:lnTo>
                  <a:pt x="58" y="35"/>
                </a:lnTo>
                <a:lnTo>
                  <a:pt x="58" y="36"/>
                </a:lnTo>
                <a:lnTo>
                  <a:pt x="58" y="37"/>
                </a:lnTo>
                <a:lnTo>
                  <a:pt x="58" y="38"/>
                </a:lnTo>
                <a:lnTo>
                  <a:pt x="17" y="38"/>
                </a:lnTo>
                <a:lnTo>
                  <a:pt x="17" y="39"/>
                </a:lnTo>
                <a:lnTo>
                  <a:pt x="17" y="40"/>
                </a:lnTo>
                <a:lnTo>
                  <a:pt x="17" y="42"/>
                </a:lnTo>
                <a:lnTo>
                  <a:pt x="17" y="43"/>
                </a:lnTo>
                <a:lnTo>
                  <a:pt x="18" y="43"/>
                </a:lnTo>
                <a:lnTo>
                  <a:pt x="18" y="44"/>
                </a:lnTo>
                <a:lnTo>
                  <a:pt x="18" y="45"/>
                </a:lnTo>
                <a:lnTo>
                  <a:pt x="18" y="46"/>
                </a:lnTo>
                <a:lnTo>
                  <a:pt x="19" y="46"/>
                </a:lnTo>
                <a:lnTo>
                  <a:pt x="19" y="47"/>
                </a:lnTo>
                <a:lnTo>
                  <a:pt x="20" y="48"/>
                </a:lnTo>
                <a:lnTo>
                  <a:pt x="22" y="50"/>
                </a:lnTo>
                <a:lnTo>
                  <a:pt x="23" y="51"/>
                </a:lnTo>
                <a:lnTo>
                  <a:pt x="24" y="51"/>
                </a:lnTo>
                <a:lnTo>
                  <a:pt x="24" y="52"/>
                </a:lnTo>
                <a:lnTo>
                  <a:pt x="25" y="52"/>
                </a:lnTo>
                <a:lnTo>
                  <a:pt x="26" y="52"/>
                </a:lnTo>
                <a:lnTo>
                  <a:pt x="26" y="53"/>
                </a:lnTo>
                <a:lnTo>
                  <a:pt x="27" y="53"/>
                </a:lnTo>
                <a:lnTo>
                  <a:pt x="28" y="53"/>
                </a:lnTo>
                <a:lnTo>
                  <a:pt x="30" y="53"/>
                </a:lnTo>
                <a:lnTo>
                  <a:pt x="31" y="53"/>
                </a:lnTo>
                <a:lnTo>
                  <a:pt x="32" y="53"/>
                </a:lnTo>
                <a:lnTo>
                  <a:pt x="33" y="53"/>
                </a:lnTo>
                <a:lnTo>
                  <a:pt x="34" y="53"/>
                </a:lnTo>
                <a:lnTo>
                  <a:pt x="34" y="52"/>
                </a:lnTo>
                <a:lnTo>
                  <a:pt x="35" y="52"/>
                </a:lnTo>
                <a:lnTo>
                  <a:pt x="36" y="52"/>
                </a:lnTo>
                <a:lnTo>
                  <a:pt x="36" y="51"/>
                </a:lnTo>
                <a:lnTo>
                  <a:pt x="38" y="51"/>
                </a:lnTo>
                <a:lnTo>
                  <a:pt x="38" y="50"/>
                </a:lnTo>
                <a:lnTo>
                  <a:pt x="39" y="50"/>
                </a:lnTo>
                <a:lnTo>
                  <a:pt x="39" y="48"/>
                </a:lnTo>
                <a:lnTo>
                  <a:pt x="39" y="47"/>
                </a:lnTo>
                <a:lnTo>
                  <a:pt x="40" y="47"/>
                </a:lnTo>
                <a:lnTo>
                  <a:pt x="40" y="46"/>
                </a:lnTo>
                <a:lnTo>
                  <a:pt x="40" y="45"/>
                </a:lnTo>
                <a:lnTo>
                  <a:pt x="41" y="45"/>
                </a:lnTo>
                <a:lnTo>
                  <a:pt x="41" y="44"/>
                </a:lnTo>
                <a:close/>
                <a:moveTo>
                  <a:pt x="42" y="28"/>
                </a:moveTo>
                <a:lnTo>
                  <a:pt x="42" y="27"/>
                </a:lnTo>
                <a:lnTo>
                  <a:pt x="41" y="27"/>
                </a:lnTo>
                <a:lnTo>
                  <a:pt x="41" y="25"/>
                </a:lnTo>
                <a:lnTo>
                  <a:pt x="41" y="24"/>
                </a:lnTo>
                <a:lnTo>
                  <a:pt x="41" y="23"/>
                </a:lnTo>
                <a:lnTo>
                  <a:pt x="41" y="22"/>
                </a:lnTo>
                <a:lnTo>
                  <a:pt x="41" y="21"/>
                </a:lnTo>
                <a:lnTo>
                  <a:pt x="40" y="21"/>
                </a:lnTo>
                <a:lnTo>
                  <a:pt x="40" y="20"/>
                </a:lnTo>
                <a:lnTo>
                  <a:pt x="40" y="19"/>
                </a:lnTo>
                <a:lnTo>
                  <a:pt x="39" y="19"/>
                </a:lnTo>
                <a:lnTo>
                  <a:pt x="39" y="17"/>
                </a:lnTo>
                <a:lnTo>
                  <a:pt x="38" y="16"/>
                </a:lnTo>
                <a:lnTo>
                  <a:pt x="36" y="15"/>
                </a:lnTo>
                <a:lnTo>
                  <a:pt x="35" y="15"/>
                </a:lnTo>
                <a:lnTo>
                  <a:pt x="35" y="14"/>
                </a:lnTo>
                <a:lnTo>
                  <a:pt x="34" y="14"/>
                </a:lnTo>
                <a:lnTo>
                  <a:pt x="33" y="14"/>
                </a:lnTo>
                <a:lnTo>
                  <a:pt x="33" y="13"/>
                </a:lnTo>
                <a:lnTo>
                  <a:pt x="32" y="13"/>
                </a:lnTo>
                <a:lnTo>
                  <a:pt x="31" y="13"/>
                </a:lnTo>
                <a:lnTo>
                  <a:pt x="30" y="13"/>
                </a:lnTo>
                <a:lnTo>
                  <a:pt x="28" y="13"/>
                </a:lnTo>
                <a:lnTo>
                  <a:pt x="27" y="13"/>
                </a:lnTo>
                <a:lnTo>
                  <a:pt x="26" y="13"/>
                </a:lnTo>
                <a:lnTo>
                  <a:pt x="26" y="14"/>
                </a:lnTo>
                <a:lnTo>
                  <a:pt x="25" y="14"/>
                </a:lnTo>
                <a:lnTo>
                  <a:pt x="24" y="14"/>
                </a:lnTo>
                <a:lnTo>
                  <a:pt x="23" y="15"/>
                </a:lnTo>
                <a:lnTo>
                  <a:pt x="22" y="15"/>
                </a:lnTo>
                <a:lnTo>
                  <a:pt x="22" y="16"/>
                </a:lnTo>
                <a:lnTo>
                  <a:pt x="20" y="16"/>
                </a:lnTo>
                <a:lnTo>
                  <a:pt x="20" y="17"/>
                </a:lnTo>
                <a:lnTo>
                  <a:pt x="19" y="17"/>
                </a:lnTo>
                <a:lnTo>
                  <a:pt x="19" y="19"/>
                </a:lnTo>
                <a:lnTo>
                  <a:pt x="19" y="20"/>
                </a:lnTo>
                <a:lnTo>
                  <a:pt x="18" y="20"/>
                </a:lnTo>
                <a:lnTo>
                  <a:pt x="18" y="21"/>
                </a:lnTo>
                <a:lnTo>
                  <a:pt x="18" y="22"/>
                </a:lnTo>
                <a:lnTo>
                  <a:pt x="18" y="23"/>
                </a:lnTo>
                <a:lnTo>
                  <a:pt x="17" y="23"/>
                </a:lnTo>
                <a:lnTo>
                  <a:pt x="17" y="24"/>
                </a:lnTo>
                <a:lnTo>
                  <a:pt x="17" y="25"/>
                </a:lnTo>
                <a:lnTo>
                  <a:pt x="17" y="27"/>
                </a:lnTo>
                <a:lnTo>
                  <a:pt x="17" y="28"/>
                </a:lnTo>
                <a:lnTo>
                  <a:pt x="42" y="2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1" name="Freeform 228"/>
          <p:cNvSpPr>
            <a:spLocks/>
          </p:cNvSpPr>
          <p:nvPr/>
        </p:nvSpPr>
        <p:spPr bwMode="auto">
          <a:xfrm>
            <a:off x="1192213" y="5680075"/>
            <a:ext cx="63500" cy="100013"/>
          </a:xfrm>
          <a:custGeom>
            <a:avLst/>
            <a:gdLst>
              <a:gd name="T0" fmla="*/ 0 w 40"/>
              <a:gd name="T1" fmla="*/ 2147483647 h 63"/>
              <a:gd name="T2" fmla="*/ 2147483647 w 40"/>
              <a:gd name="T3" fmla="*/ 2147483647 h 63"/>
              <a:gd name="T4" fmla="*/ 2147483647 w 40"/>
              <a:gd name="T5" fmla="*/ 2147483647 h 63"/>
              <a:gd name="T6" fmla="*/ 2147483647 w 40"/>
              <a:gd name="T7" fmla="*/ 2147483647 h 63"/>
              <a:gd name="T8" fmla="*/ 2147483647 w 40"/>
              <a:gd name="T9" fmla="*/ 2147483647 h 63"/>
              <a:gd name="T10" fmla="*/ 2147483647 w 40"/>
              <a:gd name="T11" fmla="*/ 2147483647 h 63"/>
              <a:gd name="T12" fmla="*/ 2147483647 w 40"/>
              <a:gd name="T13" fmla="*/ 2147483647 h 63"/>
              <a:gd name="T14" fmla="*/ 2147483647 w 40"/>
              <a:gd name="T15" fmla="*/ 2147483647 h 63"/>
              <a:gd name="T16" fmla="*/ 2147483647 w 40"/>
              <a:gd name="T17" fmla="*/ 2147483647 h 63"/>
              <a:gd name="T18" fmla="*/ 2147483647 w 40"/>
              <a:gd name="T19" fmla="*/ 2147483647 h 63"/>
              <a:gd name="T20" fmla="*/ 2147483647 w 40"/>
              <a:gd name="T21" fmla="*/ 0 h 63"/>
              <a:gd name="T22" fmla="*/ 2147483647 w 40"/>
              <a:gd name="T23" fmla="*/ 0 h 63"/>
              <a:gd name="T24" fmla="*/ 2147483647 w 40"/>
              <a:gd name="T25" fmla="*/ 0 h 63"/>
              <a:gd name="T26" fmla="*/ 2147483647 w 40"/>
              <a:gd name="T27" fmla="*/ 2147483647 h 63"/>
              <a:gd name="T28" fmla="*/ 2147483647 w 40"/>
              <a:gd name="T29" fmla="*/ 2147483647 h 63"/>
              <a:gd name="T30" fmla="*/ 2147483647 w 40"/>
              <a:gd name="T31" fmla="*/ 2147483647 h 63"/>
              <a:gd name="T32" fmla="*/ 2147483647 w 40"/>
              <a:gd name="T33" fmla="*/ 2147483647 h 63"/>
              <a:gd name="T34" fmla="*/ 2147483647 w 40"/>
              <a:gd name="T35" fmla="*/ 2147483647 h 63"/>
              <a:gd name="T36" fmla="*/ 2147483647 w 40"/>
              <a:gd name="T37" fmla="*/ 2147483647 h 63"/>
              <a:gd name="T38" fmla="*/ 2147483647 w 40"/>
              <a:gd name="T39" fmla="*/ 2147483647 h 63"/>
              <a:gd name="T40" fmla="*/ 2147483647 w 40"/>
              <a:gd name="T41" fmla="*/ 2147483647 h 63"/>
              <a:gd name="T42" fmla="*/ 2147483647 w 40"/>
              <a:gd name="T43" fmla="*/ 2147483647 h 63"/>
              <a:gd name="T44" fmla="*/ 2147483647 w 40"/>
              <a:gd name="T45" fmla="*/ 2147483647 h 63"/>
              <a:gd name="T46" fmla="*/ 2147483647 w 40"/>
              <a:gd name="T47" fmla="*/ 2147483647 h 63"/>
              <a:gd name="T48" fmla="*/ 2147483647 w 40"/>
              <a:gd name="T49" fmla="*/ 2147483647 h 63"/>
              <a:gd name="T50" fmla="*/ 2147483647 w 40"/>
              <a:gd name="T51" fmla="*/ 2147483647 h 63"/>
              <a:gd name="T52" fmla="*/ 2147483647 w 40"/>
              <a:gd name="T53" fmla="*/ 2147483647 h 63"/>
              <a:gd name="T54" fmla="*/ 2147483647 w 40"/>
              <a:gd name="T55" fmla="*/ 2147483647 h 63"/>
              <a:gd name="T56" fmla="*/ 2147483647 w 40"/>
              <a:gd name="T57" fmla="*/ 2147483647 h 63"/>
              <a:gd name="T58" fmla="*/ 2147483647 w 40"/>
              <a:gd name="T59" fmla="*/ 2147483647 h 63"/>
              <a:gd name="T60" fmla="*/ 2147483647 w 40"/>
              <a:gd name="T61" fmla="*/ 2147483647 h 63"/>
              <a:gd name="T62" fmla="*/ 2147483647 w 40"/>
              <a:gd name="T63" fmla="*/ 2147483647 h 63"/>
              <a:gd name="T64" fmla="*/ 2147483647 w 40"/>
              <a:gd name="T65" fmla="*/ 2147483647 h 63"/>
              <a:gd name="T66" fmla="*/ 2147483647 w 40"/>
              <a:gd name="T67" fmla="*/ 2147483647 h 63"/>
              <a:gd name="T68" fmla="*/ 2147483647 w 40"/>
              <a:gd name="T69" fmla="*/ 2147483647 h 63"/>
              <a:gd name="T70" fmla="*/ 2147483647 w 40"/>
              <a:gd name="T71" fmla="*/ 2147483647 h 63"/>
              <a:gd name="T72" fmla="*/ 2147483647 w 40"/>
              <a:gd name="T73" fmla="*/ 2147483647 h 63"/>
              <a:gd name="T74" fmla="*/ 2147483647 w 40"/>
              <a:gd name="T75" fmla="*/ 2147483647 h 63"/>
              <a:gd name="T76" fmla="*/ 2147483647 w 40"/>
              <a:gd name="T77" fmla="*/ 2147483647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63"/>
              <a:gd name="T119" fmla="*/ 40 w 40"/>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63">
                <a:moveTo>
                  <a:pt x="16" y="63"/>
                </a:moveTo>
                <a:lnTo>
                  <a:pt x="0" y="63"/>
                </a:lnTo>
                <a:lnTo>
                  <a:pt x="0" y="1"/>
                </a:lnTo>
                <a:lnTo>
                  <a:pt x="15" y="1"/>
                </a:lnTo>
                <a:lnTo>
                  <a:pt x="15" y="11"/>
                </a:lnTo>
                <a:lnTo>
                  <a:pt x="16" y="9"/>
                </a:lnTo>
                <a:lnTo>
                  <a:pt x="16" y="8"/>
                </a:lnTo>
                <a:lnTo>
                  <a:pt x="17" y="8"/>
                </a:lnTo>
                <a:lnTo>
                  <a:pt x="17" y="7"/>
                </a:lnTo>
                <a:lnTo>
                  <a:pt x="18" y="7"/>
                </a:lnTo>
                <a:lnTo>
                  <a:pt x="18" y="6"/>
                </a:lnTo>
                <a:lnTo>
                  <a:pt x="19" y="5"/>
                </a:lnTo>
                <a:lnTo>
                  <a:pt x="19" y="4"/>
                </a:lnTo>
                <a:lnTo>
                  <a:pt x="20" y="4"/>
                </a:lnTo>
                <a:lnTo>
                  <a:pt x="22" y="3"/>
                </a:lnTo>
                <a:lnTo>
                  <a:pt x="23" y="3"/>
                </a:lnTo>
                <a:lnTo>
                  <a:pt x="23" y="1"/>
                </a:lnTo>
                <a:lnTo>
                  <a:pt x="24" y="1"/>
                </a:lnTo>
                <a:lnTo>
                  <a:pt x="25" y="1"/>
                </a:lnTo>
                <a:lnTo>
                  <a:pt x="26" y="1"/>
                </a:lnTo>
                <a:lnTo>
                  <a:pt x="26" y="0"/>
                </a:lnTo>
                <a:lnTo>
                  <a:pt x="27" y="0"/>
                </a:lnTo>
                <a:lnTo>
                  <a:pt x="28" y="0"/>
                </a:lnTo>
                <a:lnTo>
                  <a:pt x="30" y="0"/>
                </a:lnTo>
                <a:lnTo>
                  <a:pt x="31" y="0"/>
                </a:lnTo>
                <a:lnTo>
                  <a:pt x="32" y="0"/>
                </a:lnTo>
                <a:lnTo>
                  <a:pt x="33" y="1"/>
                </a:lnTo>
                <a:lnTo>
                  <a:pt x="34" y="1"/>
                </a:lnTo>
                <a:lnTo>
                  <a:pt x="35" y="1"/>
                </a:lnTo>
                <a:lnTo>
                  <a:pt x="37" y="1"/>
                </a:lnTo>
                <a:lnTo>
                  <a:pt x="37" y="3"/>
                </a:lnTo>
                <a:lnTo>
                  <a:pt x="38" y="3"/>
                </a:lnTo>
                <a:lnTo>
                  <a:pt x="39" y="3"/>
                </a:lnTo>
                <a:lnTo>
                  <a:pt x="39" y="4"/>
                </a:lnTo>
                <a:lnTo>
                  <a:pt x="40" y="4"/>
                </a:lnTo>
                <a:lnTo>
                  <a:pt x="34" y="17"/>
                </a:lnTo>
                <a:lnTo>
                  <a:pt x="33" y="17"/>
                </a:lnTo>
                <a:lnTo>
                  <a:pt x="33" y="16"/>
                </a:lnTo>
                <a:lnTo>
                  <a:pt x="32" y="16"/>
                </a:lnTo>
                <a:lnTo>
                  <a:pt x="31" y="16"/>
                </a:lnTo>
                <a:lnTo>
                  <a:pt x="30" y="15"/>
                </a:lnTo>
                <a:lnTo>
                  <a:pt x="28" y="15"/>
                </a:lnTo>
                <a:lnTo>
                  <a:pt x="27" y="15"/>
                </a:lnTo>
                <a:lnTo>
                  <a:pt x="26" y="15"/>
                </a:lnTo>
                <a:lnTo>
                  <a:pt x="25" y="15"/>
                </a:lnTo>
                <a:lnTo>
                  <a:pt x="24" y="15"/>
                </a:lnTo>
                <a:lnTo>
                  <a:pt x="24" y="16"/>
                </a:lnTo>
                <a:lnTo>
                  <a:pt x="23" y="16"/>
                </a:lnTo>
                <a:lnTo>
                  <a:pt x="22" y="16"/>
                </a:lnTo>
                <a:lnTo>
                  <a:pt x="22" y="17"/>
                </a:lnTo>
                <a:lnTo>
                  <a:pt x="20" y="17"/>
                </a:lnTo>
                <a:lnTo>
                  <a:pt x="20" y="19"/>
                </a:lnTo>
                <a:lnTo>
                  <a:pt x="19" y="19"/>
                </a:lnTo>
                <a:lnTo>
                  <a:pt x="19" y="20"/>
                </a:lnTo>
                <a:lnTo>
                  <a:pt x="18" y="21"/>
                </a:lnTo>
                <a:lnTo>
                  <a:pt x="18" y="22"/>
                </a:lnTo>
                <a:lnTo>
                  <a:pt x="18" y="23"/>
                </a:lnTo>
                <a:lnTo>
                  <a:pt x="17" y="23"/>
                </a:lnTo>
                <a:lnTo>
                  <a:pt x="17" y="24"/>
                </a:lnTo>
                <a:lnTo>
                  <a:pt x="17" y="25"/>
                </a:lnTo>
                <a:lnTo>
                  <a:pt x="17" y="27"/>
                </a:lnTo>
                <a:lnTo>
                  <a:pt x="17" y="28"/>
                </a:lnTo>
                <a:lnTo>
                  <a:pt x="17" y="29"/>
                </a:lnTo>
                <a:lnTo>
                  <a:pt x="17" y="30"/>
                </a:lnTo>
                <a:lnTo>
                  <a:pt x="16" y="30"/>
                </a:lnTo>
                <a:lnTo>
                  <a:pt x="16" y="31"/>
                </a:lnTo>
                <a:lnTo>
                  <a:pt x="16" y="32"/>
                </a:lnTo>
                <a:lnTo>
                  <a:pt x="16" y="34"/>
                </a:lnTo>
                <a:lnTo>
                  <a:pt x="16" y="35"/>
                </a:lnTo>
                <a:lnTo>
                  <a:pt x="16" y="36"/>
                </a:lnTo>
                <a:lnTo>
                  <a:pt x="16" y="37"/>
                </a:lnTo>
                <a:lnTo>
                  <a:pt x="16" y="38"/>
                </a:lnTo>
                <a:lnTo>
                  <a:pt x="16" y="39"/>
                </a:lnTo>
                <a:lnTo>
                  <a:pt x="16" y="40"/>
                </a:lnTo>
                <a:lnTo>
                  <a:pt x="16" y="42"/>
                </a:lnTo>
                <a:lnTo>
                  <a:pt x="16" y="43"/>
                </a:lnTo>
                <a:lnTo>
                  <a:pt x="16" y="44"/>
                </a:lnTo>
                <a:lnTo>
                  <a:pt x="16" y="45"/>
                </a:lnTo>
                <a:lnTo>
                  <a:pt x="16" y="6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2" name="Freeform 229"/>
          <p:cNvSpPr>
            <a:spLocks noEditPoints="1"/>
          </p:cNvSpPr>
          <p:nvPr/>
        </p:nvSpPr>
        <p:spPr bwMode="auto">
          <a:xfrm>
            <a:off x="1258888" y="5680075"/>
            <a:ext cx="92075" cy="104775"/>
          </a:xfrm>
          <a:custGeom>
            <a:avLst/>
            <a:gdLst>
              <a:gd name="T0" fmla="*/ 2147483647 w 58"/>
              <a:gd name="T1" fmla="*/ 2147483647 h 66"/>
              <a:gd name="T2" fmla="*/ 2147483647 w 58"/>
              <a:gd name="T3" fmla="*/ 2147483647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2147483647 w 58"/>
              <a:gd name="T19" fmla="*/ 2147483647 h 66"/>
              <a:gd name="T20" fmla="*/ 2147483647 w 58"/>
              <a:gd name="T21" fmla="*/ 2147483647 h 66"/>
              <a:gd name="T22" fmla="*/ 2147483647 w 58"/>
              <a:gd name="T23" fmla="*/ 2147483647 h 66"/>
              <a:gd name="T24" fmla="*/ 2147483647 w 58"/>
              <a:gd name="T25" fmla="*/ 2147483647 h 66"/>
              <a:gd name="T26" fmla="*/ 2147483647 w 58"/>
              <a:gd name="T27" fmla="*/ 2147483647 h 66"/>
              <a:gd name="T28" fmla="*/ 0 w 58"/>
              <a:gd name="T29" fmla="*/ 2147483647 h 66"/>
              <a:gd name="T30" fmla="*/ 0 w 58"/>
              <a:gd name="T31" fmla="*/ 2147483647 h 66"/>
              <a:gd name="T32" fmla="*/ 0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2147483647 w 58"/>
              <a:gd name="T45" fmla="*/ 2147483647 h 66"/>
              <a:gd name="T46" fmla="*/ 2147483647 w 58"/>
              <a:gd name="T47" fmla="*/ 2147483647 h 66"/>
              <a:gd name="T48" fmla="*/ 2147483647 w 58"/>
              <a:gd name="T49" fmla="*/ 0 h 66"/>
              <a:gd name="T50" fmla="*/ 2147483647 w 58"/>
              <a:gd name="T51" fmla="*/ 2147483647 h 66"/>
              <a:gd name="T52" fmla="*/ 2147483647 w 58"/>
              <a:gd name="T53" fmla="*/ 2147483647 h 66"/>
              <a:gd name="T54" fmla="*/ 2147483647 w 58"/>
              <a:gd name="T55" fmla="*/ 2147483647 h 66"/>
              <a:gd name="T56" fmla="*/ 2147483647 w 58"/>
              <a:gd name="T57" fmla="*/ 2147483647 h 66"/>
              <a:gd name="T58" fmla="*/ 2147483647 w 58"/>
              <a:gd name="T59" fmla="*/ 2147483647 h 66"/>
              <a:gd name="T60" fmla="*/ 2147483647 w 58"/>
              <a:gd name="T61" fmla="*/ 2147483647 h 66"/>
              <a:gd name="T62" fmla="*/ 2147483647 w 58"/>
              <a:gd name="T63" fmla="*/ 2147483647 h 66"/>
              <a:gd name="T64" fmla="*/ 2147483647 w 58"/>
              <a:gd name="T65" fmla="*/ 2147483647 h 66"/>
              <a:gd name="T66" fmla="*/ 2147483647 w 58"/>
              <a:gd name="T67" fmla="*/ 2147483647 h 66"/>
              <a:gd name="T68" fmla="*/ 2147483647 w 58"/>
              <a:gd name="T69" fmla="*/ 2147483647 h 66"/>
              <a:gd name="T70" fmla="*/ 2147483647 w 58"/>
              <a:gd name="T71" fmla="*/ 2147483647 h 66"/>
              <a:gd name="T72" fmla="*/ 2147483647 w 58"/>
              <a:gd name="T73" fmla="*/ 2147483647 h 66"/>
              <a:gd name="T74" fmla="*/ 2147483647 w 58"/>
              <a:gd name="T75" fmla="*/ 2147483647 h 66"/>
              <a:gd name="T76" fmla="*/ 2147483647 w 58"/>
              <a:gd name="T77" fmla="*/ 2147483647 h 66"/>
              <a:gd name="T78" fmla="*/ 2147483647 w 58"/>
              <a:gd name="T79" fmla="*/ 2147483647 h 66"/>
              <a:gd name="T80" fmla="*/ 2147483647 w 58"/>
              <a:gd name="T81" fmla="*/ 2147483647 h 66"/>
              <a:gd name="T82" fmla="*/ 2147483647 w 58"/>
              <a:gd name="T83" fmla="*/ 2147483647 h 66"/>
              <a:gd name="T84" fmla="*/ 2147483647 w 58"/>
              <a:gd name="T85" fmla="*/ 2147483647 h 66"/>
              <a:gd name="T86" fmla="*/ 2147483647 w 58"/>
              <a:gd name="T87" fmla="*/ 2147483647 h 66"/>
              <a:gd name="T88" fmla="*/ 2147483647 w 58"/>
              <a:gd name="T89" fmla="*/ 2147483647 h 66"/>
              <a:gd name="T90" fmla="*/ 2147483647 w 58"/>
              <a:gd name="T91" fmla="*/ 2147483647 h 66"/>
              <a:gd name="T92" fmla="*/ 2147483647 w 58"/>
              <a:gd name="T93" fmla="*/ 2147483647 h 66"/>
              <a:gd name="T94" fmla="*/ 2147483647 w 58"/>
              <a:gd name="T95" fmla="*/ 2147483647 h 66"/>
              <a:gd name="T96" fmla="*/ 2147483647 w 58"/>
              <a:gd name="T97" fmla="*/ 2147483647 h 66"/>
              <a:gd name="T98" fmla="*/ 2147483647 w 58"/>
              <a:gd name="T99" fmla="*/ 2147483647 h 66"/>
              <a:gd name="T100" fmla="*/ 2147483647 w 58"/>
              <a:gd name="T101" fmla="*/ 214748364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
              <a:gd name="T154" fmla="*/ 0 h 66"/>
              <a:gd name="T155" fmla="*/ 58 w 58"/>
              <a:gd name="T156" fmla="*/ 66 h 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 h="66">
                <a:moveTo>
                  <a:pt x="40" y="44"/>
                </a:moveTo>
                <a:lnTo>
                  <a:pt x="58" y="47"/>
                </a:lnTo>
                <a:lnTo>
                  <a:pt x="56" y="47"/>
                </a:lnTo>
                <a:lnTo>
                  <a:pt x="56" y="48"/>
                </a:lnTo>
                <a:lnTo>
                  <a:pt x="56" y="50"/>
                </a:lnTo>
                <a:lnTo>
                  <a:pt x="55" y="50"/>
                </a:lnTo>
                <a:lnTo>
                  <a:pt x="55" y="51"/>
                </a:lnTo>
                <a:lnTo>
                  <a:pt x="55" y="52"/>
                </a:lnTo>
                <a:lnTo>
                  <a:pt x="54" y="52"/>
                </a:lnTo>
                <a:lnTo>
                  <a:pt x="54" y="53"/>
                </a:lnTo>
                <a:lnTo>
                  <a:pt x="54" y="54"/>
                </a:lnTo>
                <a:lnTo>
                  <a:pt x="53" y="54"/>
                </a:lnTo>
                <a:lnTo>
                  <a:pt x="53" y="55"/>
                </a:lnTo>
                <a:lnTo>
                  <a:pt x="52" y="55"/>
                </a:lnTo>
                <a:lnTo>
                  <a:pt x="52" y="56"/>
                </a:lnTo>
                <a:lnTo>
                  <a:pt x="51" y="58"/>
                </a:lnTo>
                <a:lnTo>
                  <a:pt x="50" y="59"/>
                </a:lnTo>
                <a:lnTo>
                  <a:pt x="48" y="60"/>
                </a:lnTo>
                <a:lnTo>
                  <a:pt x="47" y="60"/>
                </a:lnTo>
                <a:lnTo>
                  <a:pt x="47" y="61"/>
                </a:lnTo>
                <a:lnTo>
                  <a:pt x="46" y="61"/>
                </a:lnTo>
                <a:lnTo>
                  <a:pt x="45" y="62"/>
                </a:lnTo>
                <a:lnTo>
                  <a:pt x="44" y="62"/>
                </a:lnTo>
                <a:lnTo>
                  <a:pt x="43" y="63"/>
                </a:lnTo>
                <a:lnTo>
                  <a:pt x="41" y="63"/>
                </a:lnTo>
                <a:lnTo>
                  <a:pt x="40" y="63"/>
                </a:lnTo>
                <a:lnTo>
                  <a:pt x="40" y="64"/>
                </a:lnTo>
                <a:lnTo>
                  <a:pt x="39" y="64"/>
                </a:lnTo>
                <a:lnTo>
                  <a:pt x="38" y="64"/>
                </a:lnTo>
                <a:lnTo>
                  <a:pt x="37" y="64"/>
                </a:lnTo>
                <a:lnTo>
                  <a:pt x="36" y="64"/>
                </a:lnTo>
                <a:lnTo>
                  <a:pt x="35" y="64"/>
                </a:lnTo>
                <a:lnTo>
                  <a:pt x="33" y="66"/>
                </a:lnTo>
                <a:lnTo>
                  <a:pt x="32" y="66"/>
                </a:lnTo>
                <a:lnTo>
                  <a:pt x="31" y="66"/>
                </a:lnTo>
                <a:lnTo>
                  <a:pt x="30" y="66"/>
                </a:lnTo>
                <a:lnTo>
                  <a:pt x="29" y="66"/>
                </a:lnTo>
                <a:lnTo>
                  <a:pt x="28" y="66"/>
                </a:lnTo>
                <a:lnTo>
                  <a:pt x="27" y="66"/>
                </a:lnTo>
                <a:lnTo>
                  <a:pt x="25" y="64"/>
                </a:lnTo>
                <a:lnTo>
                  <a:pt x="24" y="64"/>
                </a:lnTo>
                <a:lnTo>
                  <a:pt x="23" y="64"/>
                </a:lnTo>
                <a:lnTo>
                  <a:pt x="22" y="64"/>
                </a:lnTo>
                <a:lnTo>
                  <a:pt x="21" y="64"/>
                </a:lnTo>
                <a:lnTo>
                  <a:pt x="20" y="64"/>
                </a:lnTo>
                <a:lnTo>
                  <a:pt x="19" y="63"/>
                </a:lnTo>
                <a:lnTo>
                  <a:pt x="17" y="63"/>
                </a:lnTo>
                <a:lnTo>
                  <a:pt x="16" y="63"/>
                </a:lnTo>
                <a:lnTo>
                  <a:pt x="16" y="62"/>
                </a:lnTo>
                <a:lnTo>
                  <a:pt x="15" y="62"/>
                </a:lnTo>
                <a:lnTo>
                  <a:pt x="14" y="62"/>
                </a:lnTo>
                <a:lnTo>
                  <a:pt x="14" y="61"/>
                </a:lnTo>
                <a:lnTo>
                  <a:pt x="13" y="61"/>
                </a:lnTo>
                <a:lnTo>
                  <a:pt x="12" y="60"/>
                </a:lnTo>
                <a:lnTo>
                  <a:pt x="11" y="59"/>
                </a:lnTo>
                <a:lnTo>
                  <a:pt x="9" y="59"/>
                </a:lnTo>
                <a:lnTo>
                  <a:pt x="8" y="58"/>
                </a:lnTo>
                <a:lnTo>
                  <a:pt x="7" y="56"/>
                </a:lnTo>
                <a:lnTo>
                  <a:pt x="7" y="55"/>
                </a:lnTo>
                <a:lnTo>
                  <a:pt x="6" y="54"/>
                </a:lnTo>
                <a:lnTo>
                  <a:pt x="5" y="54"/>
                </a:lnTo>
                <a:lnTo>
                  <a:pt x="5" y="53"/>
                </a:lnTo>
                <a:lnTo>
                  <a:pt x="5" y="52"/>
                </a:lnTo>
                <a:lnTo>
                  <a:pt x="4" y="52"/>
                </a:lnTo>
                <a:lnTo>
                  <a:pt x="4" y="51"/>
                </a:lnTo>
                <a:lnTo>
                  <a:pt x="4" y="50"/>
                </a:lnTo>
                <a:lnTo>
                  <a:pt x="3" y="48"/>
                </a:lnTo>
                <a:lnTo>
                  <a:pt x="3" y="47"/>
                </a:lnTo>
                <a:lnTo>
                  <a:pt x="1" y="46"/>
                </a:lnTo>
                <a:lnTo>
                  <a:pt x="1" y="45"/>
                </a:lnTo>
                <a:lnTo>
                  <a:pt x="1" y="44"/>
                </a:lnTo>
                <a:lnTo>
                  <a:pt x="1" y="43"/>
                </a:lnTo>
                <a:lnTo>
                  <a:pt x="0"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5"/>
                </a:lnTo>
                <a:lnTo>
                  <a:pt x="0" y="24"/>
                </a:lnTo>
                <a:lnTo>
                  <a:pt x="1" y="23"/>
                </a:lnTo>
                <a:lnTo>
                  <a:pt x="1" y="22"/>
                </a:lnTo>
                <a:lnTo>
                  <a:pt x="1" y="21"/>
                </a:lnTo>
                <a:lnTo>
                  <a:pt x="3" y="20"/>
                </a:lnTo>
                <a:lnTo>
                  <a:pt x="3" y="19"/>
                </a:lnTo>
                <a:lnTo>
                  <a:pt x="3" y="17"/>
                </a:lnTo>
                <a:lnTo>
                  <a:pt x="4" y="16"/>
                </a:lnTo>
                <a:lnTo>
                  <a:pt x="4" y="15"/>
                </a:lnTo>
                <a:lnTo>
                  <a:pt x="5" y="14"/>
                </a:lnTo>
                <a:lnTo>
                  <a:pt x="5" y="13"/>
                </a:lnTo>
                <a:lnTo>
                  <a:pt x="6" y="12"/>
                </a:lnTo>
                <a:lnTo>
                  <a:pt x="7" y="11"/>
                </a:lnTo>
                <a:lnTo>
                  <a:pt x="7" y="9"/>
                </a:lnTo>
                <a:lnTo>
                  <a:pt x="8" y="9"/>
                </a:lnTo>
                <a:lnTo>
                  <a:pt x="8" y="8"/>
                </a:lnTo>
                <a:lnTo>
                  <a:pt x="9" y="8"/>
                </a:lnTo>
                <a:lnTo>
                  <a:pt x="9" y="7"/>
                </a:lnTo>
                <a:lnTo>
                  <a:pt x="11" y="7"/>
                </a:lnTo>
                <a:lnTo>
                  <a:pt x="12" y="6"/>
                </a:lnTo>
                <a:lnTo>
                  <a:pt x="13" y="5"/>
                </a:lnTo>
                <a:lnTo>
                  <a:pt x="14" y="5"/>
                </a:lnTo>
                <a:lnTo>
                  <a:pt x="14" y="4"/>
                </a:lnTo>
                <a:lnTo>
                  <a:pt x="15" y="4"/>
                </a:lnTo>
                <a:lnTo>
                  <a:pt x="16" y="4"/>
                </a:lnTo>
                <a:lnTo>
                  <a:pt x="16" y="3"/>
                </a:lnTo>
                <a:lnTo>
                  <a:pt x="17" y="3"/>
                </a:lnTo>
                <a:lnTo>
                  <a:pt x="19" y="3"/>
                </a:lnTo>
                <a:lnTo>
                  <a:pt x="19" y="1"/>
                </a:lnTo>
                <a:lnTo>
                  <a:pt x="20" y="1"/>
                </a:lnTo>
                <a:lnTo>
                  <a:pt x="21" y="1"/>
                </a:lnTo>
                <a:lnTo>
                  <a:pt x="22" y="1"/>
                </a:lnTo>
                <a:lnTo>
                  <a:pt x="23" y="1"/>
                </a:lnTo>
                <a:lnTo>
                  <a:pt x="24" y="0"/>
                </a:lnTo>
                <a:lnTo>
                  <a:pt x="25" y="0"/>
                </a:lnTo>
                <a:lnTo>
                  <a:pt x="27" y="0"/>
                </a:lnTo>
                <a:lnTo>
                  <a:pt x="28" y="0"/>
                </a:lnTo>
                <a:lnTo>
                  <a:pt x="29" y="0"/>
                </a:lnTo>
                <a:lnTo>
                  <a:pt x="30" y="0"/>
                </a:lnTo>
                <a:lnTo>
                  <a:pt x="31" y="0"/>
                </a:lnTo>
                <a:lnTo>
                  <a:pt x="32" y="0"/>
                </a:lnTo>
                <a:lnTo>
                  <a:pt x="33" y="0"/>
                </a:lnTo>
                <a:lnTo>
                  <a:pt x="35" y="1"/>
                </a:lnTo>
                <a:lnTo>
                  <a:pt x="36" y="1"/>
                </a:lnTo>
                <a:lnTo>
                  <a:pt x="37" y="1"/>
                </a:lnTo>
                <a:lnTo>
                  <a:pt x="38" y="1"/>
                </a:lnTo>
                <a:lnTo>
                  <a:pt x="39" y="3"/>
                </a:lnTo>
                <a:lnTo>
                  <a:pt x="40" y="3"/>
                </a:lnTo>
                <a:lnTo>
                  <a:pt x="41" y="3"/>
                </a:lnTo>
                <a:lnTo>
                  <a:pt x="43" y="4"/>
                </a:lnTo>
                <a:lnTo>
                  <a:pt x="44" y="4"/>
                </a:lnTo>
                <a:lnTo>
                  <a:pt x="44" y="5"/>
                </a:lnTo>
                <a:lnTo>
                  <a:pt x="45" y="5"/>
                </a:lnTo>
                <a:lnTo>
                  <a:pt x="46" y="6"/>
                </a:lnTo>
                <a:lnTo>
                  <a:pt x="47" y="6"/>
                </a:lnTo>
                <a:lnTo>
                  <a:pt x="47" y="7"/>
                </a:lnTo>
                <a:lnTo>
                  <a:pt x="48" y="7"/>
                </a:lnTo>
                <a:lnTo>
                  <a:pt x="48" y="8"/>
                </a:lnTo>
                <a:lnTo>
                  <a:pt x="50" y="8"/>
                </a:lnTo>
                <a:lnTo>
                  <a:pt x="50" y="9"/>
                </a:lnTo>
                <a:lnTo>
                  <a:pt x="51" y="9"/>
                </a:lnTo>
                <a:lnTo>
                  <a:pt x="51" y="11"/>
                </a:lnTo>
                <a:lnTo>
                  <a:pt x="52" y="12"/>
                </a:lnTo>
                <a:lnTo>
                  <a:pt x="53" y="13"/>
                </a:lnTo>
                <a:lnTo>
                  <a:pt x="53" y="14"/>
                </a:lnTo>
                <a:lnTo>
                  <a:pt x="54" y="15"/>
                </a:lnTo>
                <a:lnTo>
                  <a:pt x="54" y="16"/>
                </a:lnTo>
                <a:lnTo>
                  <a:pt x="55" y="17"/>
                </a:lnTo>
                <a:lnTo>
                  <a:pt x="55" y="19"/>
                </a:lnTo>
                <a:lnTo>
                  <a:pt x="55" y="20"/>
                </a:lnTo>
                <a:lnTo>
                  <a:pt x="56" y="20"/>
                </a:lnTo>
                <a:lnTo>
                  <a:pt x="56" y="21"/>
                </a:lnTo>
                <a:lnTo>
                  <a:pt x="56" y="22"/>
                </a:lnTo>
                <a:lnTo>
                  <a:pt x="56" y="23"/>
                </a:lnTo>
                <a:lnTo>
                  <a:pt x="56" y="24"/>
                </a:lnTo>
                <a:lnTo>
                  <a:pt x="58" y="25"/>
                </a:lnTo>
                <a:lnTo>
                  <a:pt x="58" y="27"/>
                </a:lnTo>
                <a:lnTo>
                  <a:pt x="58" y="28"/>
                </a:lnTo>
                <a:lnTo>
                  <a:pt x="58" y="29"/>
                </a:lnTo>
                <a:lnTo>
                  <a:pt x="58" y="30"/>
                </a:lnTo>
                <a:lnTo>
                  <a:pt x="58" y="31"/>
                </a:lnTo>
                <a:lnTo>
                  <a:pt x="58" y="32"/>
                </a:lnTo>
                <a:lnTo>
                  <a:pt x="58" y="34"/>
                </a:lnTo>
                <a:lnTo>
                  <a:pt x="58" y="35"/>
                </a:lnTo>
                <a:lnTo>
                  <a:pt x="58" y="36"/>
                </a:lnTo>
                <a:lnTo>
                  <a:pt x="58" y="37"/>
                </a:lnTo>
                <a:lnTo>
                  <a:pt x="58" y="38"/>
                </a:lnTo>
                <a:lnTo>
                  <a:pt x="16" y="38"/>
                </a:lnTo>
                <a:lnTo>
                  <a:pt x="17" y="39"/>
                </a:lnTo>
                <a:lnTo>
                  <a:pt x="17" y="40"/>
                </a:lnTo>
                <a:lnTo>
                  <a:pt x="17" y="42"/>
                </a:lnTo>
                <a:lnTo>
                  <a:pt x="17" y="43"/>
                </a:lnTo>
                <a:lnTo>
                  <a:pt x="17" y="44"/>
                </a:lnTo>
                <a:lnTo>
                  <a:pt x="19" y="45"/>
                </a:lnTo>
                <a:lnTo>
                  <a:pt x="19" y="46"/>
                </a:lnTo>
                <a:lnTo>
                  <a:pt x="19" y="47"/>
                </a:lnTo>
                <a:lnTo>
                  <a:pt x="20" y="47"/>
                </a:lnTo>
                <a:lnTo>
                  <a:pt x="20" y="48"/>
                </a:lnTo>
                <a:lnTo>
                  <a:pt x="21" y="48"/>
                </a:lnTo>
                <a:lnTo>
                  <a:pt x="21" y="50"/>
                </a:lnTo>
                <a:lnTo>
                  <a:pt x="22" y="50"/>
                </a:lnTo>
                <a:lnTo>
                  <a:pt x="22" y="51"/>
                </a:lnTo>
                <a:lnTo>
                  <a:pt x="23" y="51"/>
                </a:lnTo>
                <a:lnTo>
                  <a:pt x="24" y="52"/>
                </a:lnTo>
                <a:lnTo>
                  <a:pt x="25" y="52"/>
                </a:lnTo>
                <a:lnTo>
                  <a:pt x="27" y="52"/>
                </a:lnTo>
                <a:lnTo>
                  <a:pt x="27" y="53"/>
                </a:lnTo>
                <a:lnTo>
                  <a:pt x="28" y="53"/>
                </a:lnTo>
                <a:lnTo>
                  <a:pt x="29" y="53"/>
                </a:lnTo>
                <a:lnTo>
                  <a:pt x="30" y="53"/>
                </a:lnTo>
                <a:lnTo>
                  <a:pt x="31" y="53"/>
                </a:lnTo>
                <a:lnTo>
                  <a:pt x="32" y="53"/>
                </a:lnTo>
                <a:lnTo>
                  <a:pt x="33" y="53"/>
                </a:lnTo>
                <a:lnTo>
                  <a:pt x="33" y="52"/>
                </a:lnTo>
                <a:lnTo>
                  <a:pt x="35" y="52"/>
                </a:lnTo>
                <a:lnTo>
                  <a:pt x="36" y="52"/>
                </a:lnTo>
                <a:lnTo>
                  <a:pt x="36" y="51"/>
                </a:lnTo>
                <a:lnTo>
                  <a:pt x="37" y="51"/>
                </a:lnTo>
                <a:lnTo>
                  <a:pt x="38" y="50"/>
                </a:lnTo>
                <a:lnTo>
                  <a:pt x="38" y="48"/>
                </a:lnTo>
                <a:lnTo>
                  <a:pt x="39" y="48"/>
                </a:lnTo>
                <a:lnTo>
                  <a:pt x="39" y="47"/>
                </a:lnTo>
                <a:lnTo>
                  <a:pt x="40" y="46"/>
                </a:lnTo>
                <a:lnTo>
                  <a:pt x="40" y="45"/>
                </a:lnTo>
                <a:lnTo>
                  <a:pt x="40" y="44"/>
                </a:lnTo>
                <a:close/>
                <a:moveTo>
                  <a:pt x="41" y="28"/>
                </a:moveTo>
                <a:lnTo>
                  <a:pt x="41" y="27"/>
                </a:lnTo>
                <a:lnTo>
                  <a:pt x="41" y="25"/>
                </a:lnTo>
                <a:lnTo>
                  <a:pt x="41" y="24"/>
                </a:lnTo>
                <a:lnTo>
                  <a:pt x="41" y="23"/>
                </a:lnTo>
                <a:lnTo>
                  <a:pt x="40" y="22"/>
                </a:lnTo>
                <a:lnTo>
                  <a:pt x="40" y="21"/>
                </a:lnTo>
                <a:lnTo>
                  <a:pt x="40" y="20"/>
                </a:lnTo>
                <a:lnTo>
                  <a:pt x="39" y="19"/>
                </a:lnTo>
                <a:lnTo>
                  <a:pt x="39" y="17"/>
                </a:lnTo>
                <a:lnTo>
                  <a:pt x="38" y="17"/>
                </a:lnTo>
                <a:lnTo>
                  <a:pt x="38" y="16"/>
                </a:lnTo>
                <a:lnTo>
                  <a:pt x="37" y="16"/>
                </a:lnTo>
                <a:lnTo>
                  <a:pt x="37" y="15"/>
                </a:lnTo>
                <a:lnTo>
                  <a:pt x="36" y="15"/>
                </a:lnTo>
                <a:lnTo>
                  <a:pt x="35" y="14"/>
                </a:lnTo>
                <a:lnTo>
                  <a:pt x="33" y="14"/>
                </a:lnTo>
                <a:lnTo>
                  <a:pt x="32" y="14"/>
                </a:lnTo>
                <a:lnTo>
                  <a:pt x="32" y="13"/>
                </a:lnTo>
                <a:lnTo>
                  <a:pt x="31" y="13"/>
                </a:lnTo>
                <a:lnTo>
                  <a:pt x="30" y="13"/>
                </a:lnTo>
                <a:lnTo>
                  <a:pt x="29" y="13"/>
                </a:lnTo>
                <a:lnTo>
                  <a:pt x="28" y="13"/>
                </a:lnTo>
                <a:lnTo>
                  <a:pt x="27" y="13"/>
                </a:lnTo>
                <a:lnTo>
                  <a:pt x="25" y="14"/>
                </a:lnTo>
                <a:lnTo>
                  <a:pt x="24" y="14"/>
                </a:lnTo>
                <a:lnTo>
                  <a:pt x="23" y="14"/>
                </a:lnTo>
                <a:lnTo>
                  <a:pt x="23" y="15"/>
                </a:lnTo>
                <a:lnTo>
                  <a:pt x="22" y="15"/>
                </a:lnTo>
                <a:lnTo>
                  <a:pt x="22" y="16"/>
                </a:lnTo>
                <a:lnTo>
                  <a:pt x="21" y="16"/>
                </a:lnTo>
                <a:lnTo>
                  <a:pt x="21" y="17"/>
                </a:lnTo>
                <a:lnTo>
                  <a:pt x="20" y="17"/>
                </a:lnTo>
                <a:lnTo>
                  <a:pt x="20" y="19"/>
                </a:lnTo>
                <a:lnTo>
                  <a:pt x="19" y="19"/>
                </a:lnTo>
                <a:lnTo>
                  <a:pt x="19" y="20"/>
                </a:lnTo>
                <a:lnTo>
                  <a:pt x="19" y="21"/>
                </a:lnTo>
                <a:lnTo>
                  <a:pt x="17" y="22"/>
                </a:lnTo>
                <a:lnTo>
                  <a:pt x="17" y="23"/>
                </a:lnTo>
                <a:lnTo>
                  <a:pt x="17" y="24"/>
                </a:lnTo>
                <a:lnTo>
                  <a:pt x="17" y="25"/>
                </a:lnTo>
                <a:lnTo>
                  <a:pt x="17" y="27"/>
                </a:lnTo>
                <a:lnTo>
                  <a:pt x="17" y="28"/>
                </a:lnTo>
                <a:lnTo>
                  <a:pt x="41" y="2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3" name="Freeform 230"/>
          <p:cNvSpPr>
            <a:spLocks noEditPoints="1"/>
          </p:cNvSpPr>
          <p:nvPr/>
        </p:nvSpPr>
        <p:spPr bwMode="auto">
          <a:xfrm>
            <a:off x="1366838" y="5646738"/>
            <a:ext cx="96837" cy="138112"/>
          </a:xfrm>
          <a:custGeom>
            <a:avLst/>
            <a:gdLst>
              <a:gd name="T0" fmla="*/ 2147483647 w 61"/>
              <a:gd name="T1" fmla="*/ 2147483647 h 87"/>
              <a:gd name="T2" fmla="*/ 2147483647 w 61"/>
              <a:gd name="T3" fmla="*/ 2147483647 h 87"/>
              <a:gd name="T4" fmla="*/ 2147483647 w 61"/>
              <a:gd name="T5" fmla="*/ 2147483647 h 87"/>
              <a:gd name="T6" fmla="*/ 2147483647 w 61"/>
              <a:gd name="T7" fmla="*/ 2147483647 h 87"/>
              <a:gd name="T8" fmla="*/ 2147483647 w 61"/>
              <a:gd name="T9" fmla="*/ 2147483647 h 87"/>
              <a:gd name="T10" fmla="*/ 2147483647 w 61"/>
              <a:gd name="T11" fmla="*/ 2147483647 h 87"/>
              <a:gd name="T12" fmla="*/ 2147483647 w 61"/>
              <a:gd name="T13" fmla="*/ 2147483647 h 87"/>
              <a:gd name="T14" fmla="*/ 2147483647 w 61"/>
              <a:gd name="T15" fmla="*/ 2147483647 h 87"/>
              <a:gd name="T16" fmla="*/ 2147483647 w 61"/>
              <a:gd name="T17" fmla="*/ 2147483647 h 87"/>
              <a:gd name="T18" fmla="*/ 2147483647 w 61"/>
              <a:gd name="T19" fmla="*/ 2147483647 h 87"/>
              <a:gd name="T20" fmla="*/ 2147483647 w 61"/>
              <a:gd name="T21" fmla="*/ 2147483647 h 87"/>
              <a:gd name="T22" fmla="*/ 2147483647 w 61"/>
              <a:gd name="T23" fmla="*/ 2147483647 h 87"/>
              <a:gd name="T24" fmla="*/ 2147483647 w 61"/>
              <a:gd name="T25" fmla="*/ 2147483647 h 87"/>
              <a:gd name="T26" fmla="*/ 2147483647 w 61"/>
              <a:gd name="T27" fmla="*/ 2147483647 h 87"/>
              <a:gd name="T28" fmla="*/ 2147483647 w 61"/>
              <a:gd name="T29" fmla="*/ 2147483647 h 87"/>
              <a:gd name="T30" fmla="*/ 0 w 61"/>
              <a:gd name="T31" fmla="*/ 2147483647 h 87"/>
              <a:gd name="T32" fmla="*/ 0 w 61"/>
              <a:gd name="T33" fmla="*/ 2147483647 h 87"/>
              <a:gd name="T34" fmla="*/ 0 w 61"/>
              <a:gd name="T35" fmla="*/ 2147483647 h 87"/>
              <a:gd name="T36" fmla="*/ 0 w 61"/>
              <a:gd name="T37" fmla="*/ 2147483647 h 87"/>
              <a:gd name="T38" fmla="*/ 2147483647 w 61"/>
              <a:gd name="T39" fmla="*/ 2147483647 h 87"/>
              <a:gd name="T40" fmla="*/ 2147483647 w 61"/>
              <a:gd name="T41" fmla="*/ 2147483647 h 87"/>
              <a:gd name="T42" fmla="*/ 2147483647 w 61"/>
              <a:gd name="T43" fmla="*/ 2147483647 h 87"/>
              <a:gd name="T44" fmla="*/ 2147483647 w 61"/>
              <a:gd name="T45" fmla="*/ 2147483647 h 87"/>
              <a:gd name="T46" fmla="*/ 2147483647 w 61"/>
              <a:gd name="T47" fmla="*/ 2147483647 h 87"/>
              <a:gd name="T48" fmla="*/ 2147483647 w 61"/>
              <a:gd name="T49" fmla="*/ 2147483647 h 87"/>
              <a:gd name="T50" fmla="*/ 2147483647 w 61"/>
              <a:gd name="T51" fmla="*/ 2147483647 h 87"/>
              <a:gd name="T52" fmla="*/ 2147483647 w 61"/>
              <a:gd name="T53" fmla="*/ 2147483647 h 87"/>
              <a:gd name="T54" fmla="*/ 2147483647 w 61"/>
              <a:gd name="T55" fmla="*/ 2147483647 h 87"/>
              <a:gd name="T56" fmla="*/ 2147483647 w 61"/>
              <a:gd name="T57" fmla="*/ 2147483647 h 87"/>
              <a:gd name="T58" fmla="*/ 2147483647 w 61"/>
              <a:gd name="T59" fmla="*/ 2147483647 h 87"/>
              <a:gd name="T60" fmla="*/ 2147483647 w 61"/>
              <a:gd name="T61" fmla="*/ 2147483647 h 87"/>
              <a:gd name="T62" fmla="*/ 2147483647 w 61"/>
              <a:gd name="T63" fmla="*/ 2147483647 h 87"/>
              <a:gd name="T64" fmla="*/ 2147483647 w 61"/>
              <a:gd name="T65" fmla="*/ 2147483647 h 87"/>
              <a:gd name="T66" fmla="*/ 2147483647 w 61"/>
              <a:gd name="T67" fmla="*/ 2147483647 h 87"/>
              <a:gd name="T68" fmla="*/ 2147483647 w 61"/>
              <a:gd name="T69" fmla="*/ 2147483647 h 87"/>
              <a:gd name="T70" fmla="*/ 2147483647 w 61"/>
              <a:gd name="T71" fmla="*/ 2147483647 h 87"/>
              <a:gd name="T72" fmla="*/ 2147483647 w 61"/>
              <a:gd name="T73" fmla="*/ 2147483647 h 87"/>
              <a:gd name="T74" fmla="*/ 2147483647 w 61"/>
              <a:gd name="T75" fmla="*/ 2147483647 h 87"/>
              <a:gd name="T76" fmla="*/ 2147483647 w 61"/>
              <a:gd name="T77" fmla="*/ 2147483647 h 87"/>
              <a:gd name="T78" fmla="*/ 2147483647 w 61"/>
              <a:gd name="T79" fmla="*/ 2147483647 h 87"/>
              <a:gd name="T80" fmla="*/ 2147483647 w 61"/>
              <a:gd name="T81" fmla="*/ 2147483647 h 87"/>
              <a:gd name="T82" fmla="*/ 2147483647 w 61"/>
              <a:gd name="T83" fmla="*/ 2147483647 h 87"/>
              <a:gd name="T84" fmla="*/ 2147483647 w 61"/>
              <a:gd name="T85" fmla="*/ 2147483647 h 87"/>
              <a:gd name="T86" fmla="*/ 2147483647 w 61"/>
              <a:gd name="T87" fmla="*/ 2147483647 h 87"/>
              <a:gd name="T88" fmla="*/ 2147483647 w 61"/>
              <a:gd name="T89" fmla="*/ 2147483647 h 87"/>
              <a:gd name="T90" fmla="*/ 2147483647 w 61"/>
              <a:gd name="T91" fmla="*/ 2147483647 h 87"/>
              <a:gd name="T92" fmla="*/ 2147483647 w 61"/>
              <a:gd name="T93" fmla="*/ 2147483647 h 87"/>
              <a:gd name="T94" fmla="*/ 2147483647 w 61"/>
              <a:gd name="T95" fmla="*/ 2147483647 h 87"/>
              <a:gd name="T96" fmla="*/ 2147483647 w 61"/>
              <a:gd name="T97" fmla="*/ 2147483647 h 87"/>
              <a:gd name="T98" fmla="*/ 2147483647 w 61"/>
              <a:gd name="T99" fmla="*/ 2147483647 h 87"/>
              <a:gd name="T100" fmla="*/ 2147483647 w 61"/>
              <a:gd name="T101" fmla="*/ 2147483647 h 87"/>
              <a:gd name="T102" fmla="*/ 2147483647 w 61"/>
              <a:gd name="T103" fmla="*/ 2147483647 h 87"/>
              <a:gd name="T104" fmla="*/ 2147483647 w 61"/>
              <a:gd name="T105" fmla="*/ 2147483647 h 87"/>
              <a:gd name="T106" fmla="*/ 2147483647 w 61"/>
              <a:gd name="T107" fmla="*/ 2147483647 h 87"/>
              <a:gd name="T108" fmla="*/ 2147483647 w 61"/>
              <a:gd name="T109" fmla="*/ 2147483647 h 87"/>
              <a:gd name="T110" fmla="*/ 2147483647 w 61"/>
              <a:gd name="T111" fmla="*/ 2147483647 h 87"/>
              <a:gd name="T112" fmla="*/ 2147483647 w 61"/>
              <a:gd name="T113" fmla="*/ 2147483647 h 87"/>
              <a:gd name="T114" fmla="*/ 2147483647 w 61"/>
              <a:gd name="T115" fmla="*/ 2147483647 h 87"/>
              <a:gd name="T116" fmla="*/ 2147483647 w 61"/>
              <a:gd name="T117" fmla="*/ 2147483647 h 87"/>
              <a:gd name="T118" fmla="*/ 2147483647 w 61"/>
              <a:gd name="T119" fmla="*/ 2147483647 h 87"/>
              <a:gd name="T120" fmla="*/ 2147483647 w 61"/>
              <a:gd name="T121" fmla="*/ 2147483647 h 87"/>
              <a:gd name="T122" fmla="*/ 2147483647 w 61"/>
              <a:gd name="T123" fmla="*/ 2147483647 h 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87"/>
              <a:gd name="T188" fmla="*/ 61 w 61"/>
              <a:gd name="T189" fmla="*/ 87 h 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87">
                <a:moveTo>
                  <a:pt x="61" y="84"/>
                </a:moveTo>
                <a:lnTo>
                  <a:pt x="45" y="84"/>
                </a:lnTo>
                <a:lnTo>
                  <a:pt x="45" y="76"/>
                </a:lnTo>
                <a:lnTo>
                  <a:pt x="43" y="77"/>
                </a:lnTo>
                <a:lnTo>
                  <a:pt x="43" y="79"/>
                </a:lnTo>
                <a:lnTo>
                  <a:pt x="42" y="79"/>
                </a:lnTo>
                <a:lnTo>
                  <a:pt x="42" y="80"/>
                </a:lnTo>
                <a:lnTo>
                  <a:pt x="41" y="80"/>
                </a:lnTo>
                <a:lnTo>
                  <a:pt x="41" y="81"/>
                </a:lnTo>
                <a:lnTo>
                  <a:pt x="40" y="81"/>
                </a:lnTo>
                <a:lnTo>
                  <a:pt x="39" y="82"/>
                </a:lnTo>
                <a:lnTo>
                  <a:pt x="38" y="82"/>
                </a:lnTo>
                <a:lnTo>
                  <a:pt x="38" y="83"/>
                </a:lnTo>
                <a:lnTo>
                  <a:pt x="37" y="83"/>
                </a:lnTo>
                <a:lnTo>
                  <a:pt x="35" y="83"/>
                </a:lnTo>
                <a:lnTo>
                  <a:pt x="35" y="84"/>
                </a:lnTo>
                <a:lnTo>
                  <a:pt x="34" y="84"/>
                </a:lnTo>
                <a:lnTo>
                  <a:pt x="33" y="84"/>
                </a:lnTo>
                <a:lnTo>
                  <a:pt x="33" y="85"/>
                </a:lnTo>
                <a:lnTo>
                  <a:pt x="32" y="85"/>
                </a:lnTo>
                <a:lnTo>
                  <a:pt x="31" y="85"/>
                </a:lnTo>
                <a:lnTo>
                  <a:pt x="30" y="85"/>
                </a:lnTo>
                <a:lnTo>
                  <a:pt x="29" y="85"/>
                </a:lnTo>
                <a:lnTo>
                  <a:pt x="29" y="87"/>
                </a:lnTo>
                <a:lnTo>
                  <a:pt x="27" y="87"/>
                </a:lnTo>
                <a:lnTo>
                  <a:pt x="26" y="87"/>
                </a:lnTo>
                <a:lnTo>
                  <a:pt x="25" y="87"/>
                </a:lnTo>
                <a:lnTo>
                  <a:pt x="24" y="87"/>
                </a:lnTo>
                <a:lnTo>
                  <a:pt x="23" y="87"/>
                </a:lnTo>
                <a:lnTo>
                  <a:pt x="22" y="87"/>
                </a:lnTo>
                <a:lnTo>
                  <a:pt x="22" y="85"/>
                </a:lnTo>
                <a:lnTo>
                  <a:pt x="20" y="85"/>
                </a:lnTo>
                <a:lnTo>
                  <a:pt x="19" y="85"/>
                </a:lnTo>
                <a:lnTo>
                  <a:pt x="18" y="85"/>
                </a:lnTo>
                <a:lnTo>
                  <a:pt x="17" y="84"/>
                </a:lnTo>
                <a:lnTo>
                  <a:pt x="16" y="84"/>
                </a:lnTo>
                <a:lnTo>
                  <a:pt x="15" y="84"/>
                </a:lnTo>
                <a:lnTo>
                  <a:pt x="15" y="83"/>
                </a:lnTo>
                <a:lnTo>
                  <a:pt x="14" y="83"/>
                </a:lnTo>
                <a:lnTo>
                  <a:pt x="12" y="82"/>
                </a:lnTo>
                <a:lnTo>
                  <a:pt x="11" y="82"/>
                </a:lnTo>
                <a:lnTo>
                  <a:pt x="11" y="81"/>
                </a:lnTo>
                <a:lnTo>
                  <a:pt x="10" y="81"/>
                </a:lnTo>
                <a:lnTo>
                  <a:pt x="10" y="80"/>
                </a:lnTo>
                <a:lnTo>
                  <a:pt x="9" y="80"/>
                </a:lnTo>
                <a:lnTo>
                  <a:pt x="8" y="79"/>
                </a:lnTo>
                <a:lnTo>
                  <a:pt x="7" y="77"/>
                </a:lnTo>
                <a:lnTo>
                  <a:pt x="7" y="76"/>
                </a:lnTo>
                <a:lnTo>
                  <a:pt x="6" y="76"/>
                </a:lnTo>
                <a:lnTo>
                  <a:pt x="6" y="75"/>
                </a:lnTo>
                <a:lnTo>
                  <a:pt x="4" y="75"/>
                </a:lnTo>
                <a:lnTo>
                  <a:pt x="4" y="74"/>
                </a:lnTo>
                <a:lnTo>
                  <a:pt x="3" y="73"/>
                </a:lnTo>
                <a:lnTo>
                  <a:pt x="3" y="72"/>
                </a:lnTo>
                <a:lnTo>
                  <a:pt x="3" y="71"/>
                </a:lnTo>
                <a:lnTo>
                  <a:pt x="2" y="71"/>
                </a:lnTo>
                <a:lnTo>
                  <a:pt x="2" y="69"/>
                </a:lnTo>
                <a:lnTo>
                  <a:pt x="2" y="68"/>
                </a:lnTo>
                <a:lnTo>
                  <a:pt x="1" y="67"/>
                </a:lnTo>
                <a:lnTo>
                  <a:pt x="1" y="66"/>
                </a:lnTo>
                <a:lnTo>
                  <a:pt x="1" y="65"/>
                </a:lnTo>
                <a:lnTo>
                  <a:pt x="1" y="64"/>
                </a:lnTo>
                <a:lnTo>
                  <a:pt x="0" y="63"/>
                </a:lnTo>
                <a:lnTo>
                  <a:pt x="0" y="61"/>
                </a:lnTo>
                <a:lnTo>
                  <a:pt x="0" y="60"/>
                </a:lnTo>
                <a:lnTo>
                  <a:pt x="0" y="59"/>
                </a:lnTo>
                <a:lnTo>
                  <a:pt x="0" y="58"/>
                </a:lnTo>
                <a:lnTo>
                  <a:pt x="0" y="57"/>
                </a:lnTo>
                <a:lnTo>
                  <a:pt x="0" y="56"/>
                </a:lnTo>
                <a:lnTo>
                  <a:pt x="0" y="55"/>
                </a:lnTo>
                <a:lnTo>
                  <a:pt x="0" y="53"/>
                </a:lnTo>
                <a:lnTo>
                  <a:pt x="0" y="52"/>
                </a:lnTo>
                <a:lnTo>
                  <a:pt x="0" y="51"/>
                </a:lnTo>
                <a:lnTo>
                  <a:pt x="0" y="50"/>
                </a:lnTo>
                <a:lnTo>
                  <a:pt x="0" y="49"/>
                </a:lnTo>
                <a:lnTo>
                  <a:pt x="0" y="48"/>
                </a:lnTo>
                <a:lnTo>
                  <a:pt x="0" y="46"/>
                </a:lnTo>
                <a:lnTo>
                  <a:pt x="0" y="45"/>
                </a:lnTo>
                <a:lnTo>
                  <a:pt x="0" y="44"/>
                </a:lnTo>
                <a:lnTo>
                  <a:pt x="1" y="44"/>
                </a:lnTo>
                <a:lnTo>
                  <a:pt x="1" y="43"/>
                </a:lnTo>
                <a:lnTo>
                  <a:pt x="1" y="42"/>
                </a:lnTo>
                <a:lnTo>
                  <a:pt x="1" y="41"/>
                </a:lnTo>
                <a:lnTo>
                  <a:pt x="1" y="40"/>
                </a:lnTo>
                <a:lnTo>
                  <a:pt x="2" y="38"/>
                </a:lnTo>
                <a:lnTo>
                  <a:pt x="2" y="37"/>
                </a:lnTo>
                <a:lnTo>
                  <a:pt x="3" y="36"/>
                </a:lnTo>
                <a:lnTo>
                  <a:pt x="3" y="35"/>
                </a:lnTo>
                <a:lnTo>
                  <a:pt x="3" y="34"/>
                </a:lnTo>
                <a:lnTo>
                  <a:pt x="4" y="34"/>
                </a:lnTo>
                <a:lnTo>
                  <a:pt x="4" y="33"/>
                </a:lnTo>
                <a:lnTo>
                  <a:pt x="6" y="32"/>
                </a:lnTo>
                <a:lnTo>
                  <a:pt x="6" y="30"/>
                </a:lnTo>
                <a:lnTo>
                  <a:pt x="7" y="30"/>
                </a:lnTo>
                <a:lnTo>
                  <a:pt x="7" y="29"/>
                </a:lnTo>
                <a:lnTo>
                  <a:pt x="8" y="29"/>
                </a:lnTo>
                <a:lnTo>
                  <a:pt x="8" y="28"/>
                </a:lnTo>
                <a:lnTo>
                  <a:pt x="9" y="28"/>
                </a:lnTo>
                <a:lnTo>
                  <a:pt x="9" y="27"/>
                </a:lnTo>
                <a:lnTo>
                  <a:pt x="10" y="27"/>
                </a:lnTo>
                <a:lnTo>
                  <a:pt x="11" y="26"/>
                </a:lnTo>
                <a:lnTo>
                  <a:pt x="12" y="26"/>
                </a:lnTo>
                <a:lnTo>
                  <a:pt x="12" y="25"/>
                </a:lnTo>
                <a:lnTo>
                  <a:pt x="14" y="25"/>
                </a:lnTo>
                <a:lnTo>
                  <a:pt x="15" y="24"/>
                </a:lnTo>
                <a:lnTo>
                  <a:pt x="16" y="24"/>
                </a:lnTo>
                <a:lnTo>
                  <a:pt x="17" y="24"/>
                </a:lnTo>
                <a:lnTo>
                  <a:pt x="17" y="22"/>
                </a:lnTo>
                <a:lnTo>
                  <a:pt x="18" y="22"/>
                </a:lnTo>
                <a:lnTo>
                  <a:pt x="19" y="22"/>
                </a:lnTo>
                <a:lnTo>
                  <a:pt x="20" y="22"/>
                </a:lnTo>
                <a:lnTo>
                  <a:pt x="22" y="21"/>
                </a:lnTo>
                <a:lnTo>
                  <a:pt x="23" y="21"/>
                </a:lnTo>
                <a:lnTo>
                  <a:pt x="24" y="21"/>
                </a:lnTo>
                <a:lnTo>
                  <a:pt x="25" y="21"/>
                </a:lnTo>
                <a:lnTo>
                  <a:pt x="26" y="21"/>
                </a:lnTo>
                <a:lnTo>
                  <a:pt x="27" y="21"/>
                </a:lnTo>
                <a:lnTo>
                  <a:pt x="29" y="21"/>
                </a:lnTo>
                <a:lnTo>
                  <a:pt x="30" y="21"/>
                </a:lnTo>
                <a:lnTo>
                  <a:pt x="30" y="22"/>
                </a:lnTo>
                <a:lnTo>
                  <a:pt x="31" y="22"/>
                </a:lnTo>
                <a:lnTo>
                  <a:pt x="32" y="22"/>
                </a:lnTo>
                <a:lnTo>
                  <a:pt x="33" y="22"/>
                </a:lnTo>
                <a:lnTo>
                  <a:pt x="34" y="22"/>
                </a:lnTo>
                <a:lnTo>
                  <a:pt x="34" y="24"/>
                </a:lnTo>
                <a:lnTo>
                  <a:pt x="35" y="24"/>
                </a:lnTo>
                <a:lnTo>
                  <a:pt x="37" y="25"/>
                </a:lnTo>
                <a:lnTo>
                  <a:pt x="38" y="25"/>
                </a:lnTo>
                <a:lnTo>
                  <a:pt x="39" y="26"/>
                </a:lnTo>
                <a:lnTo>
                  <a:pt x="40" y="26"/>
                </a:lnTo>
                <a:lnTo>
                  <a:pt x="40" y="27"/>
                </a:lnTo>
                <a:lnTo>
                  <a:pt x="41" y="27"/>
                </a:lnTo>
                <a:lnTo>
                  <a:pt x="41" y="28"/>
                </a:lnTo>
                <a:lnTo>
                  <a:pt x="42" y="28"/>
                </a:lnTo>
                <a:lnTo>
                  <a:pt x="42" y="29"/>
                </a:lnTo>
                <a:lnTo>
                  <a:pt x="43" y="29"/>
                </a:lnTo>
                <a:lnTo>
                  <a:pt x="43" y="30"/>
                </a:lnTo>
                <a:lnTo>
                  <a:pt x="43" y="0"/>
                </a:lnTo>
                <a:lnTo>
                  <a:pt x="61" y="0"/>
                </a:lnTo>
                <a:lnTo>
                  <a:pt x="61" y="84"/>
                </a:lnTo>
                <a:close/>
                <a:moveTo>
                  <a:pt x="16" y="52"/>
                </a:moveTo>
                <a:lnTo>
                  <a:pt x="16" y="53"/>
                </a:lnTo>
                <a:lnTo>
                  <a:pt x="16" y="55"/>
                </a:lnTo>
                <a:lnTo>
                  <a:pt x="16" y="56"/>
                </a:lnTo>
                <a:lnTo>
                  <a:pt x="16" y="57"/>
                </a:lnTo>
                <a:lnTo>
                  <a:pt x="17" y="58"/>
                </a:lnTo>
                <a:lnTo>
                  <a:pt x="17" y="59"/>
                </a:lnTo>
                <a:lnTo>
                  <a:pt x="17" y="60"/>
                </a:lnTo>
                <a:lnTo>
                  <a:pt x="17" y="61"/>
                </a:lnTo>
                <a:lnTo>
                  <a:pt x="17" y="63"/>
                </a:lnTo>
                <a:lnTo>
                  <a:pt x="17" y="64"/>
                </a:lnTo>
                <a:lnTo>
                  <a:pt x="18" y="64"/>
                </a:lnTo>
                <a:lnTo>
                  <a:pt x="18" y="65"/>
                </a:lnTo>
                <a:lnTo>
                  <a:pt x="18" y="66"/>
                </a:lnTo>
                <a:lnTo>
                  <a:pt x="19" y="67"/>
                </a:lnTo>
                <a:lnTo>
                  <a:pt x="19" y="68"/>
                </a:lnTo>
                <a:lnTo>
                  <a:pt x="20" y="68"/>
                </a:lnTo>
                <a:lnTo>
                  <a:pt x="20" y="69"/>
                </a:lnTo>
                <a:lnTo>
                  <a:pt x="22" y="69"/>
                </a:lnTo>
                <a:lnTo>
                  <a:pt x="22" y="71"/>
                </a:lnTo>
                <a:lnTo>
                  <a:pt x="23" y="71"/>
                </a:lnTo>
                <a:lnTo>
                  <a:pt x="23" y="72"/>
                </a:lnTo>
                <a:lnTo>
                  <a:pt x="24" y="72"/>
                </a:lnTo>
                <a:lnTo>
                  <a:pt x="25" y="72"/>
                </a:lnTo>
                <a:lnTo>
                  <a:pt x="25" y="73"/>
                </a:lnTo>
                <a:lnTo>
                  <a:pt x="26" y="73"/>
                </a:lnTo>
                <a:lnTo>
                  <a:pt x="27" y="73"/>
                </a:lnTo>
                <a:lnTo>
                  <a:pt x="29" y="73"/>
                </a:lnTo>
                <a:lnTo>
                  <a:pt x="30" y="73"/>
                </a:lnTo>
                <a:lnTo>
                  <a:pt x="31" y="73"/>
                </a:lnTo>
                <a:lnTo>
                  <a:pt x="32" y="73"/>
                </a:lnTo>
                <a:lnTo>
                  <a:pt x="33" y="73"/>
                </a:lnTo>
                <a:lnTo>
                  <a:pt x="34" y="73"/>
                </a:lnTo>
                <a:lnTo>
                  <a:pt x="35" y="72"/>
                </a:lnTo>
                <a:lnTo>
                  <a:pt x="37" y="72"/>
                </a:lnTo>
                <a:lnTo>
                  <a:pt x="38" y="71"/>
                </a:lnTo>
                <a:lnTo>
                  <a:pt x="39" y="69"/>
                </a:lnTo>
                <a:lnTo>
                  <a:pt x="40" y="68"/>
                </a:lnTo>
                <a:lnTo>
                  <a:pt x="40" y="67"/>
                </a:lnTo>
                <a:lnTo>
                  <a:pt x="41" y="67"/>
                </a:lnTo>
                <a:lnTo>
                  <a:pt x="41" y="66"/>
                </a:lnTo>
                <a:lnTo>
                  <a:pt x="41" y="65"/>
                </a:lnTo>
                <a:lnTo>
                  <a:pt x="42" y="65"/>
                </a:lnTo>
                <a:lnTo>
                  <a:pt x="42" y="64"/>
                </a:lnTo>
                <a:lnTo>
                  <a:pt x="42" y="63"/>
                </a:lnTo>
                <a:lnTo>
                  <a:pt x="43" y="63"/>
                </a:lnTo>
                <a:lnTo>
                  <a:pt x="43" y="61"/>
                </a:lnTo>
                <a:lnTo>
                  <a:pt x="43" y="60"/>
                </a:lnTo>
                <a:lnTo>
                  <a:pt x="43" y="59"/>
                </a:lnTo>
                <a:lnTo>
                  <a:pt x="43" y="58"/>
                </a:lnTo>
                <a:lnTo>
                  <a:pt x="43" y="57"/>
                </a:lnTo>
                <a:lnTo>
                  <a:pt x="43" y="56"/>
                </a:lnTo>
                <a:lnTo>
                  <a:pt x="43" y="55"/>
                </a:lnTo>
                <a:lnTo>
                  <a:pt x="43" y="53"/>
                </a:lnTo>
                <a:lnTo>
                  <a:pt x="43" y="52"/>
                </a:lnTo>
                <a:lnTo>
                  <a:pt x="43" y="51"/>
                </a:lnTo>
                <a:lnTo>
                  <a:pt x="43" y="50"/>
                </a:lnTo>
                <a:lnTo>
                  <a:pt x="43" y="49"/>
                </a:lnTo>
                <a:lnTo>
                  <a:pt x="43" y="48"/>
                </a:lnTo>
                <a:lnTo>
                  <a:pt x="43" y="46"/>
                </a:lnTo>
                <a:lnTo>
                  <a:pt x="43" y="45"/>
                </a:lnTo>
                <a:lnTo>
                  <a:pt x="42" y="45"/>
                </a:lnTo>
                <a:lnTo>
                  <a:pt x="42" y="44"/>
                </a:lnTo>
                <a:lnTo>
                  <a:pt x="42" y="43"/>
                </a:lnTo>
                <a:lnTo>
                  <a:pt x="42" y="42"/>
                </a:lnTo>
                <a:lnTo>
                  <a:pt x="41" y="42"/>
                </a:lnTo>
                <a:lnTo>
                  <a:pt x="41" y="41"/>
                </a:lnTo>
                <a:lnTo>
                  <a:pt x="41" y="40"/>
                </a:lnTo>
                <a:lnTo>
                  <a:pt x="40" y="40"/>
                </a:lnTo>
                <a:lnTo>
                  <a:pt x="40" y="38"/>
                </a:lnTo>
                <a:lnTo>
                  <a:pt x="39" y="38"/>
                </a:lnTo>
                <a:lnTo>
                  <a:pt x="39" y="37"/>
                </a:lnTo>
                <a:lnTo>
                  <a:pt x="38" y="37"/>
                </a:lnTo>
                <a:lnTo>
                  <a:pt x="38" y="36"/>
                </a:lnTo>
                <a:lnTo>
                  <a:pt x="37" y="36"/>
                </a:lnTo>
                <a:lnTo>
                  <a:pt x="37" y="35"/>
                </a:lnTo>
                <a:lnTo>
                  <a:pt x="35" y="35"/>
                </a:lnTo>
                <a:lnTo>
                  <a:pt x="34" y="35"/>
                </a:lnTo>
                <a:lnTo>
                  <a:pt x="33" y="35"/>
                </a:lnTo>
                <a:lnTo>
                  <a:pt x="33" y="34"/>
                </a:lnTo>
                <a:lnTo>
                  <a:pt x="32" y="34"/>
                </a:lnTo>
                <a:lnTo>
                  <a:pt x="31" y="34"/>
                </a:lnTo>
                <a:lnTo>
                  <a:pt x="30" y="34"/>
                </a:lnTo>
                <a:lnTo>
                  <a:pt x="29" y="34"/>
                </a:lnTo>
                <a:lnTo>
                  <a:pt x="27" y="34"/>
                </a:lnTo>
                <a:lnTo>
                  <a:pt x="26" y="35"/>
                </a:lnTo>
                <a:lnTo>
                  <a:pt x="25" y="35"/>
                </a:lnTo>
                <a:lnTo>
                  <a:pt x="24" y="35"/>
                </a:lnTo>
                <a:lnTo>
                  <a:pt x="24" y="36"/>
                </a:lnTo>
                <a:lnTo>
                  <a:pt x="23" y="36"/>
                </a:lnTo>
                <a:lnTo>
                  <a:pt x="22" y="37"/>
                </a:lnTo>
                <a:lnTo>
                  <a:pt x="20" y="37"/>
                </a:lnTo>
                <a:lnTo>
                  <a:pt x="20" y="38"/>
                </a:lnTo>
                <a:lnTo>
                  <a:pt x="19" y="40"/>
                </a:lnTo>
                <a:lnTo>
                  <a:pt x="19" y="41"/>
                </a:lnTo>
                <a:lnTo>
                  <a:pt x="18" y="41"/>
                </a:lnTo>
                <a:lnTo>
                  <a:pt x="18" y="42"/>
                </a:lnTo>
                <a:lnTo>
                  <a:pt x="18" y="43"/>
                </a:lnTo>
                <a:lnTo>
                  <a:pt x="17" y="43"/>
                </a:lnTo>
                <a:lnTo>
                  <a:pt x="17" y="44"/>
                </a:lnTo>
                <a:lnTo>
                  <a:pt x="17" y="45"/>
                </a:lnTo>
                <a:lnTo>
                  <a:pt x="17" y="46"/>
                </a:lnTo>
                <a:lnTo>
                  <a:pt x="17" y="48"/>
                </a:lnTo>
                <a:lnTo>
                  <a:pt x="17" y="49"/>
                </a:lnTo>
                <a:lnTo>
                  <a:pt x="16" y="49"/>
                </a:lnTo>
                <a:lnTo>
                  <a:pt x="16" y="50"/>
                </a:lnTo>
                <a:lnTo>
                  <a:pt x="16" y="51"/>
                </a:lnTo>
                <a:lnTo>
                  <a:pt x="16" y="5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4" name="Rectangle 231"/>
          <p:cNvSpPr>
            <a:spLocks noChangeArrowheads="1"/>
          </p:cNvSpPr>
          <p:nvPr/>
        </p:nvSpPr>
        <p:spPr bwMode="auto">
          <a:xfrm>
            <a:off x="1541463" y="5646738"/>
            <a:ext cx="25400" cy="1333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575" name="Freeform 232"/>
          <p:cNvSpPr>
            <a:spLocks noEditPoints="1"/>
          </p:cNvSpPr>
          <p:nvPr/>
        </p:nvSpPr>
        <p:spPr bwMode="auto">
          <a:xfrm>
            <a:off x="1593850" y="5646738"/>
            <a:ext cx="25400" cy="133350"/>
          </a:xfrm>
          <a:custGeom>
            <a:avLst/>
            <a:gdLst>
              <a:gd name="T0" fmla="*/ 0 w 16"/>
              <a:gd name="T1" fmla="*/ 2147483647 h 84"/>
              <a:gd name="T2" fmla="*/ 0 w 16"/>
              <a:gd name="T3" fmla="*/ 0 h 84"/>
              <a:gd name="T4" fmla="*/ 2147483647 w 16"/>
              <a:gd name="T5" fmla="*/ 0 h 84"/>
              <a:gd name="T6" fmla="*/ 2147483647 w 16"/>
              <a:gd name="T7" fmla="*/ 2147483647 h 84"/>
              <a:gd name="T8" fmla="*/ 0 w 16"/>
              <a:gd name="T9" fmla="*/ 2147483647 h 84"/>
              <a:gd name="T10" fmla="*/ 0 w 16"/>
              <a:gd name="T11" fmla="*/ 2147483647 h 84"/>
              <a:gd name="T12" fmla="*/ 0 w 16"/>
              <a:gd name="T13" fmla="*/ 2147483647 h 84"/>
              <a:gd name="T14" fmla="*/ 2147483647 w 16"/>
              <a:gd name="T15" fmla="*/ 2147483647 h 84"/>
              <a:gd name="T16" fmla="*/ 2147483647 w 16"/>
              <a:gd name="T17" fmla="*/ 2147483647 h 84"/>
              <a:gd name="T18" fmla="*/ 0 w 16"/>
              <a:gd name="T19" fmla="*/ 2147483647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4"/>
              <a:gd name="T32" fmla="*/ 16 w 1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4">
                <a:moveTo>
                  <a:pt x="0" y="14"/>
                </a:moveTo>
                <a:lnTo>
                  <a:pt x="0" y="0"/>
                </a:lnTo>
                <a:lnTo>
                  <a:pt x="16" y="0"/>
                </a:lnTo>
                <a:lnTo>
                  <a:pt x="16" y="14"/>
                </a:lnTo>
                <a:lnTo>
                  <a:pt x="0" y="14"/>
                </a:lnTo>
                <a:close/>
                <a:moveTo>
                  <a:pt x="0" y="84"/>
                </a:moveTo>
                <a:lnTo>
                  <a:pt x="0" y="22"/>
                </a:lnTo>
                <a:lnTo>
                  <a:pt x="16" y="22"/>
                </a:lnTo>
                <a:lnTo>
                  <a:pt x="16" y="84"/>
                </a:lnTo>
                <a:lnTo>
                  <a:pt x="0" y="8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6" name="Freeform 233"/>
          <p:cNvSpPr>
            <a:spLocks/>
          </p:cNvSpPr>
          <p:nvPr/>
        </p:nvSpPr>
        <p:spPr bwMode="auto">
          <a:xfrm>
            <a:off x="1643063" y="5680075"/>
            <a:ext cx="146050" cy="100013"/>
          </a:xfrm>
          <a:custGeom>
            <a:avLst/>
            <a:gdLst>
              <a:gd name="T0" fmla="*/ 2147483647 w 92"/>
              <a:gd name="T1" fmla="*/ 2147483647 h 63"/>
              <a:gd name="T2" fmla="*/ 2147483647 w 92"/>
              <a:gd name="T3" fmla="*/ 2147483647 h 63"/>
              <a:gd name="T4" fmla="*/ 2147483647 w 92"/>
              <a:gd name="T5" fmla="*/ 2147483647 h 63"/>
              <a:gd name="T6" fmla="*/ 2147483647 w 92"/>
              <a:gd name="T7" fmla="*/ 2147483647 h 63"/>
              <a:gd name="T8" fmla="*/ 2147483647 w 92"/>
              <a:gd name="T9" fmla="*/ 0 h 63"/>
              <a:gd name="T10" fmla="*/ 2147483647 w 92"/>
              <a:gd name="T11" fmla="*/ 0 h 63"/>
              <a:gd name="T12" fmla="*/ 2147483647 w 92"/>
              <a:gd name="T13" fmla="*/ 2147483647 h 63"/>
              <a:gd name="T14" fmla="*/ 2147483647 w 92"/>
              <a:gd name="T15" fmla="*/ 2147483647 h 63"/>
              <a:gd name="T16" fmla="*/ 2147483647 w 92"/>
              <a:gd name="T17" fmla="*/ 2147483647 h 63"/>
              <a:gd name="T18" fmla="*/ 2147483647 w 92"/>
              <a:gd name="T19" fmla="*/ 2147483647 h 63"/>
              <a:gd name="T20" fmla="*/ 2147483647 w 92"/>
              <a:gd name="T21" fmla="*/ 2147483647 h 63"/>
              <a:gd name="T22" fmla="*/ 2147483647 w 92"/>
              <a:gd name="T23" fmla="*/ 2147483647 h 63"/>
              <a:gd name="T24" fmla="*/ 2147483647 w 92"/>
              <a:gd name="T25" fmla="*/ 2147483647 h 63"/>
              <a:gd name="T26" fmla="*/ 2147483647 w 92"/>
              <a:gd name="T27" fmla="*/ 2147483647 h 63"/>
              <a:gd name="T28" fmla="*/ 2147483647 w 92"/>
              <a:gd name="T29" fmla="*/ 2147483647 h 63"/>
              <a:gd name="T30" fmla="*/ 2147483647 w 92"/>
              <a:gd name="T31" fmla="*/ 2147483647 h 63"/>
              <a:gd name="T32" fmla="*/ 2147483647 w 92"/>
              <a:gd name="T33" fmla="*/ 0 h 63"/>
              <a:gd name="T34" fmla="*/ 2147483647 w 92"/>
              <a:gd name="T35" fmla="*/ 0 h 63"/>
              <a:gd name="T36" fmla="*/ 2147483647 w 92"/>
              <a:gd name="T37" fmla="*/ 2147483647 h 63"/>
              <a:gd name="T38" fmla="*/ 2147483647 w 92"/>
              <a:gd name="T39" fmla="*/ 2147483647 h 63"/>
              <a:gd name="T40" fmla="*/ 2147483647 w 92"/>
              <a:gd name="T41" fmla="*/ 2147483647 h 63"/>
              <a:gd name="T42" fmla="*/ 2147483647 w 92"/>
              <a:gd name="T43" fmla="*/ 2147483647 h 63"/>
              <a:gd name="T44" fmla="*/ 2147483647 w 92"/>
              <a:gd name="T45" fmla="*/ 2147483647 h 63"/>
              <a:gd name="T46" fmla="*/ 2147483647 w 92"/>
              <a:gd name="T47" fmla="*/ 2147483647 h 63"/>
              <a:gd name="T48" fmla="*/ 2147483647 w 92"/>
              <a:gd name="T49" fmla="*/ 2147483647 h 63"/>
              <a:gd name="T50" fmla="*/ 2147483647 w 92"/>
              <a:gd name="T51" fmla="*/ 2147483647 h 63"/>
              <a:gd name="T52" fmla="*/ 2147483647 w 92"/>
              <a:gd name="T53" fmla="*/ 2147483647 h 63"/>
              <a:gd name="T54" fmla="*/ 2147483647 w 92"/>
              <a:gd name="T55" fmla="*/ 2147483647 h 63"/>
              <a:gd name="T56" fmla="*/ 2147483647 w 92"/>
              <a:gd name="T57" fmla="*/ 2147483647 h 63"/>
              <a:gd name="T58" fmla="*/ 2147483647 w 92"/>
              <a:gd name="T59" fmla="*/ 2147483647 h 63"/>
              <a:gd name="T60" fmla="*/ 2147483647 w 92"/>
              <a:gd name="T61" fmla="*/ 2147483647 h 63"/>
              <a:gd name="T62" fmla="*/ 2147483647 w 92"/>
              <a:gd name="T63" fmla="*/ 2147483647 h 63"/>
              <a:gd name="T64" fmla="*/ 2147483647 w 92"/>
              <a:gd name="T65" fmla="*/ 2147483647 h 63"/>
              <a:gd name="T66" fmla="*/ 2147483647 w 92"/>
              <a:gd name="T67" fmla="*/ 2147483647 h 63"/>
              <a:gd name="T68" fmla="*/ 2147483647 w 92"/>
              <a:gd name="T69" fmla="*/ 2147483647 h 63"/>
              <a:gd name="T70" fmla="*/ 2147483647 w 92"/>
              <a:gd name="T71" fmla="*/ 2147483647 h 63"/>
              <a:gd name="T72" fmla="*/ 2147483647 w 92"/>
              <a:gd name="T73" fmla="*/ 2147483647 h 63"/>
              <a:gd name="T74" fmla="*/ 2147483647 w 92"/>
              <a:gd name="T75" fmla="*/ 2147483647 h 63"/>
              <a:gd name="T76" fmla="*/ 2147483647 w 92"/>
              <a:gd name="T77" fmla="*/ 2147483647 h 63"/>
              <a:gd name="T78" fmla="*/ 2147483647 w 92"/>
              <a:gd name="T79" fmla="*/ 2147483647 h 63"/>
              <a:gd name="T80" fmla="*/ 2147483647 w 92"/>
              <a:gd name="T81" fmla="*/ 2147483647 h 63"/>
              <a:gd name="T82" fmla="*/ 2147483647 w 92"/>
              <a:gd name="T83" fmla="*/ 2147483647 h 63"/>
              <a:gd name="T84" fmla="*/ 2147483647 w 92"/>
              <a:gd name="T85" fmla="*/ 2147483647 h 63"/>
              <a:gd name="T86" fmla="*/ 2147483647 w 92"/>
              <a:gd name="T87" fmla="*/ 2147483647 h 63"/>
              <a:gd name="T88" fmla="*/ 2147483647 w 92"/>
              <a:gd name="T89" fmla="*/ 2147483647 h 63"/>
              <a:gd name="T90" fmla="*/ 2147483647 w 92"/>
              <a:gd name="T91" fmla="*/ 2147483647 h 63"/>
              <a:gd name="T92" fmla="*/ 2147483647 w 92"/>
              <a:gd name="T93" fmla="*/ 2147483647 h 63"/>
              <a:gd name="T94" fmla="*/ 2147483647 w 92"/>
              <a:gd name="T95" fmla="*/ 2147483647 h 63"/>
              <a:gd name="T96" fmla="*/ 2147483647 w 92"/>
              <a:gd name="T97" fmla="*/ 2147483647 h 63"/>
              <a:gd name="T98" fmla="*/ 2147483647 w 92"/>
              <a:gd name="T99" fmla="*/ 2147483647 h 63"/>
              <a:gd name="T100" fmla="*/ 2147483647 w 92"/>
              <a:gd name="T101" fmla="*/ 2147483647 h 63"/>
              <a:gd name="T102" fmla="*/ 2147483647 w 92"/>
              <a:gd name="T103" fmla="*/ 2147483647 h 63"/>
              <a:gd name="T104" fmla="*/ 2147483647 w 92"/>
              <a:gd name="T105" fmla="*/ 2147483647 h 63"/>
              <a:gd name="T106" fmla="*/ 0 w 92"/>
              <a:gd name="T107" fmla="*/ 214748364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
              <a:gd name="T163" fmla="*/ 0 h 63"/>
              <a:gd name="T164" fmla="*/ 92 w 92"/>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 h="63">
                <a:moveTo>
                  <a:pt x="0" y="1"/>
                </a:moveTo>
                <a:lnTo>
                  <a:pt x="16" y="1"/>
                </a:lnTo>
                <a:lnTo>
                  <a:pt x="16" y="11"/>
                </a:lnTo>
                <a:lnTo>
                  <a:pt x="16" y="9"/>
                </a:lnTo>
                <a:lnTo>
                  <a:pt x="17" y="9"/>
                </a:lnTo>
                <a:lnTo>
                  <a:pt x="17" y="8"/>
                </a:lnTo>
                <a:lnTo>
                  <a:pt x="18" y="7"/>
                </a:lnTo>
                <a:lnTo>
                  <a:pt x="20" y="6"/>
                </a:lnTo>
                <a:lnTo>
                  <a:pt x="21" y="6"/>
                </a:lnTo>
                <a:lnTo>
                  <a:pt x="21" y="5"/>
                </a:lnTo>
                <a:lnTo>
                  <a:pt x="22" y="5"/>
                </a:lnTo>
                <a:lnTo>
                  <a:pt x="23" y="4"/>
                </a:lnTo>
                <a:lnTo>
                  <a:pt x="24" y="4"/>
                </a:lnTo>
                <a:lnTo>
                  <a:pt x="24" y="3"/>
                </a:lnTo>
                <a:lnTo>
                  <a:pt x="25" y="3"/>
                </a:lnTo>
                <a:lnTo>
                  <a:pt x="26" y="3"/>
                </a:lnTo>
                <a:lnTo>
                  <a:pt x="28" y="1"/>
                </a:lnTo>
                <a:lnTo>
                  <a:pt x="29" y="1"/>
                </a:lnTo>
                <a:lnTo>
                  <a:pt x="30" y="1"/>
                </a:lnTo>
                <a:lnTo>
                  <a:pt x="31" y="0"/>
                </a:lnTo>
                <a:lnTo>
                  <a:pt x="32" y="0"/>
                </a:lnTo>
                <a:lnTo>
                  <a:pt x="33" y="0"/>
                </a:lnTo>
                <a:lnTo>
                  <a:pt x="34" y="0"/>
                </a:lnTo>
                <a:lnTo>
                  <a:pt x="36" y="0"/>
                </a:lnTo>
                <a:lnTo>
                  <a:pt x="37" y="0"/>
                </a:lnTo>
                <a:lnTo>
                  <a:pt x="38" y="0"/>
                </a:lnTo>
                <a:lnTo>
                  <a:pt x="39" y="0"/>
                </a:lnTo>
                <a:lnTo>
                  <a:pt x="39" y="1"/>
                </a:lnTo>
                <a:lnTo>
                  <a:pt x="40" y="1"/>
                </a:lnTo>
                <a:lnTo>
                  <a:pt x="41" y="1"/>
                </a:lnTo>
                <a:lnTo>
                  <a:pt x="42" y="1"/>
                </a:lnTo>
                <a:lnTo>
                  <a:pt x="44" y="1"/>
                </a:lnTo>
                <a:lnTo>
                  <a:pt x="44" y="3"/>
                </a:lnTo>
                <a:lnTo>
                  <a:pt x="45" y="3"/>
                </a:lnTo>
                <a:lnTo>
                  <a:pt x="46" y="3"/>
                </a:lnTo>
                <a:lnTo>
                  <a:pt x="46" y="4"/>
                </a:lnTo>
                <a:lnTo>
                  <a:pt x="47" y="4"/>
                </a:lnTo>
                <a:lnTo>
                  <a:pt x="47" y="5"/>
                </a:lnTo>
                <a:lnTo>
                  <a:pt x="48" y="5"/>
                </a:lnTo>
                <a:lnTo>
                  <a:pt x="49" y="6"/>
                </a:lnTo>
                <a:lnTo>
                  <a:pt x="50" y="7"/>
                </a:lnTo>
                <a:lnTo>
                  <a:pt x="50" y="8"/>
                </a:lnTo>
                <a:lnTo>
                  <a:pt x="52" y="8"/>
                </a:lnTo>
                <a:lnTo>
                  <a:pt x="52" y="9"/>
                </a:lnTo>
                <a:lnTo>
                  <a:pt x="53" y="11"/>
                </a:lnTo>
                <a:lnTo>
                  <a:pt x="53" y="9"/>
                </a:lnTo>
                <a:lnTo>
                  <a:pt x="54" y="9"/>
                </a:lnTo>
                <a:lnTo>
                  <a:pt x="54" y="8"/>
                </a:lnTo>
                <a:lnTo>
                  <a:pt x="55" y="8"/>
                </a:lnTo>
                <a:lnTo>
                  <a:pt x="55" y="7"/>
                </a:lnTo>
                <a:lnTo>
                  <a:pt x="56" y="7"/>
                </a:lnTo>
                <a:lnTo>
                  <a:pt x="56" y="6"/>
                </a:lnTo>
                <a:lnTo>
                  <a:pt x="57" y="6"/>
                </a:lnTo>
                <a:lnTo>
                  <a:pt x="57" y="5"/>
                </a:lnTo>
                <a:lnTo>
                  <a:pt x="58" y="5"/>
                </a:lnTo>
                <a:lnTo>
                  <a:pt x="60" y="4"/>
                </a:lnTo>
                <a:lnTo>
                  <a:pt x="61" y="4"/>
                </a:lnTo>
                <a:lnTo>
                  <a:pt x="61" y="3"/>
                </a:lnTo>
                <a:lnTo>
                  <a:pt x="62" y="3"/>
                </a:lnTo>
                <a:lnTo>
                  <a:pt x="63" y="3"/>
                </a:lnTo>
                <a:lnTo>
                  <a:pt x="63" y="1"/>
                </a:lnTo>
                <a:lnTo>
                  <a:pt x="64" y="1"/>
                </a:lnTo>
                <a:lnTo>
                  <a:pt x="65" y="1"/>
                </a:lnTo>
                <a:lnTo>
                  <a:pt x="67" y="1"/>
                </a:lnTo>
                <a:lnTo>
                  <a:pt x="68" y="1"/>
                </a:lnTo>
                <a:lnTo>
                  <a:pt x="68" y="0"/>
                </a:lnTo>
                <a:lnTo>
                  <a:pt x="69" y="0"/>
                </a:lnTo>
                <a:lnTo>
                  <a:pt x="70" y="0"/>
                </a:lnTo>
                <a:lnTo>
                  <a:pt x="71" y="0"/>
                </a:lnTo>
                <a:lnTo>
                  <a:pt x="72" y="0"/>
                </a:lnTo>
                <a:lnTo>
                  <a:pt x="73" y="0"/>
                </a:lnTo>
                <a:lnTo>
                  <a:pt x="75" y="0"/>
                </a:lnTo>
                <a:lnTo>
                  <a:pt x="76" y="0"/>
                </a:lnTo>
                <a:lnTo>
                  <a:pt x="76" y="1"/>
                </a:lnTo>
                <a:lnTo>
                  <a:pt x="77" y="1"/>
                </a:lnTo>
                <a:lnTo>
                  <a:pt x="78" y="1"/>
                </a:lnTo>
                <a:lnTo>
                  <a:pt x="79" y="1"/>
                </a:lnTo>
                <a:lnTo>
                  <a:pt x="80" y="1"/>
                </a:lnTo>
                <a:lnTo>
                  <a:pt x="80" y="3"/>
                </a:lnTo>
                <a:lnTo>
                  <a:pt x="81" y="3"/>
                </a:lnTo>
                <a:lnTo>
                  <a:pt x="83" y="3"/>
                </a:lnTo>
                <a:lnTo>
                  <a:pt x="83" y="4"/>
                </a:lnTo>
                <a:lnTo>
                  <a:pt x="84" y="4"/>
                </a:lnTo>
                <a:lnTo>
                  <a:pt x="85" y="4"/>
                </a:lnTo>
                <a:lnTo>
                  <a:pt x="85" y="5"/>
                </a:lnTo>
                <a:lnTo>
                  <a:pt x="86" y="5"/>
                </a:lnTo>
                <a:lnTo>
                  <a:pt x="86" y="6"/>
                </a:lnTo>
                <a:lnTo>
                  <a:pt x="87" y="6"/>
                </a:lnTo>
                <a:lnTo>
                  <a:pt x="87" y="7"/>
                </a:lnTo>
                <a:lnTo>
                  <a:pt x="88" y="8"/>
                </a:lnTo>
                <a:lnTo>
                  <a:pt x="88" y="9"/>
                </a:lnTo>
                <a:lnTo>
                  <a:pt x="89" y="9"/>
                </a:lnTo>
                <a:lnTo>
                  <a:pt x="89" y="11"/>
                </a:lnTo>
                <a:lnTo>
                  <a:pt x="89" y="12"/>
                </a:lnTo>
                <a:lnTo>
                  <a:pt x="91" y="12"/>
                </a:lnTo>
                <a:lnTo>
                  <a:pt x="91" y="13"/>
                </a:lnTo>
                <a:lnTo>
                  <a:pt x="91" y="14"/>
                </a:lnTo>
                <a:lnTo>
                  <a:pt x="91" y="15"/>
                </a:lnTo>
                <a:lnTo>
                  <a:pt x="91" y="16"/>
                </a:lnTo>
                <a:lnTo>
                  <a:pt x="92" y="16"/>
                </a:lnTo>
                <a:lnTo>
                  <a:pt x="92" y="17"/>
                </a:lnTo>
                <a:lnTo>
                  <a:pt x="92" y="19"/>
                </a:lnTo>
                <a:lnTo>
                  <a:pt x="92" y="20"/>
                </a:lnTo>
                <a:lnTo>
                  <a:pt x="92" y="21"/>
                </a:lnTo>
                <a:lnTo>
                  <a:pt x="92" y="22"/>
                </a:lnTo>
                <a:lnTo>
                  <a:pt x="92" y="23"/>
                </a:lnTo>
                <a:lnTo>
                  <a:pt x="92" y="24"/>
                </a:lnTo>
                <a:lnTo>
                  <a:pt x="92" y="63"/>
                </a:lnTo>
                <a:lnTo>
                  <a:pt x="76" y="63"/>
                </a:lnTo>
                <a:lnTo>
                  <a:pt x="76" y="29"/>
                </a:lnTo>
                <a:lnTo>
                  <a:pt x="76" y="28"/>
                </a:lnTo>
                <a:lnTo>
                  <a:pt x="76" y="27"/>
                </a:lnTo>
                <a:lnTo>
                  <a:pt x="76" y="25"/>
                </a:lnTo>
                <a:lnTo>
                  <a:pt x="76" y="24"/>
                </a:lnTo>
                <a:lnTo>
                  <a:pt x="76" y="23"/>
                </a:lnTo>
                <a:lnTo>
                  <a:pt x="75" y="23"/>
                </a:lnTo>
                <a:lnTo>
                  <a:pt x="75" y="22"/>
                </a:lnTo>
                <a:lnTo>
                  <a:pt x="75" y="21"/>
                </a:lnTo>
                <a:lnTo>
                  <a:pt x="75" y="20"/>
                </a:lnTo>
                <a:lnTo>
                  <a:pt x="75" y="19"/>
                </a:lnTo>
                <a:lnTo>
                  <a:pt x="75" y="17"/>
                </a:lnTo>
                <a:lnTo>
                  <a:pt x="73" y="17"/>
                </a:lnTo>
                <a:lnTo>
                  <a:pt x="73" y="16"/>
                </a:lnTo>
                <a:lnTo>
                  <a:pt x="73" y="15"/>
                </a:lnTo>
                <a:lnTo>
                  <a:pt x="72" y="15"/>
                </a:lnTo>
                <a:lnTo>
                  <a:pt x="72" y="14"/>
                </a:lnTo>
                <a:lnTo>
                  <a:pt x="71" y="14"/>
                </a:lnTo>
                <a:lnTo>
                  <a:pt x="70" y="14"/>
                </a:lnTo>
                <a:lnTo>
                  <a:pt x="70" y="13"/>
                </a:lnTo>
                <a:lnTo>
                  <a:pt x="69" y="13"/>
                </a:lnTo>
                <a:lnTo>
                  <a:pt x="68" y="13"/>
                </a:lnTo>
                <a:lnTo>
                  <a:pt x="67" y="13"/>
                </a:lnTo>
                <a:lnTo>
                  <a:pt x="65" y="13"/>
                </a:lnTo>
                <a:lnTo>
                  <a:pt x="64" y="13"/>
                </a:lnTo>
                <a:lnTo>
                  <a:pt x="63" y="14"/>
                </a:lnTo>
                <a:lnTo>
                  <a:pt x="62" y="14"/>
                </a:lnTo>
                <a:lnTo>
                  <a:pt x="61" y="14"/>
                </a:lnTo>
                <a:lnTo>
                  <a:pt x="61" y="15"/>
                </a:lnTo>
                <a:lnTo>
                  <a:pt x="60" y="15"/>
                </a:lnTo>
                <a:lnTo>
                  <a:pt x="60" y="16"/>
                </a:lnTo>
                <a:lnTo>
                  <a:pt x="58" y="16"/>
                </a:lnTo>
                <a:lnTo>
                  <a:pt x="58" y="17"/>
                </a:lnTo>
                <a:lnTo>
                  <a:pt x="57" y="17"/>
                </a:lnTo>
                <a:lnTo>
                  <a:pt x="57" y="19"/>
                </a:lnTo>
                <a:lnTo>
                  <a:pt x="56" y="19"/>
                </a:lnTo>
                <a:lnTo>
                  <a:pt x="56" y="20"/>
                </a:lnTo>
                <a:lnTo>
                  <a:pt x="56" y="21"/>
                </a:lnTo>
                <a:lnTo>
                  <a:pt x="56" y="22"/>
                </a:lnTo>
                <a:lnTo>
                  <a:pt x="55" y="22"/>
                </a:lnTo>
                <a:lnTo>
                  <a:pt x="55" y="23"/>
                </a:lnTo>
                <a:lnTo>
                  <a:pt x="55" y="24"/>
                </a:lnTo>
                <a:lnTo>
                  <a:pt x="55" y="25"/>
                </a:lnTo>
                <a:lnTo>
                  <a:pt x="55" y="27"/>
                </a:lnTo>
                <a:lnTo>
                  <a:pt x="55" y="28"/>
                </a:lnTo>
                <a:lnTo>
                  <a:pt x="55" y="29"/>
                </a:lnTo>
                <a:lnTo>
                  <a:pt x="55" y="30"/>
                </a:lnTo>
                <a:lnTo>
                  <a:pt x="54" y="30"/>
                </a:lnTo>
                <a:lnTo>
                  <a:pt x="54" y="31"/>
                </a:lnTo>
                <a:lnTo>
                  <a:pt x="54" y="32"/>
                </a:lnTo>
                <a:lnTo>
                  <a:pt x="54" y="34"/>
                </a:lnTo>
                <a:lnTo>
                  <a:pt x="54" y="35"/>
                </a:lnTo>
                <a:lnTo>
                  <a:pt x="54" y="63"/>
                </a:lnTo>
                <a:lnTo>
                  <a:pt x="38" y="63"/>
                </a:lnTo>
                <a:lnTo>
                  <a:pt x="38" y="30"/>
                </a:lnTo>
                <a:lnTo>
                  <a:pt x="38" y="29"/>
                </a:lnTo>
                <a:lnTo>
                  <a:pt x="38" y="28"/>
                </a:lnTo>
                <a:lnTo>
                  <a:pt x="38" y="27"/>
                </a:lnTo>
                <a:lnTo>
                  <a:pt x="38" y="25"/>
                </a:lnTo>
                <a:lnTo>
                  <a:pt x="38" y="24"/>
                </a:lnTo>
                <a:lnTo>
                  <a:pt x="38" y="23"/>
                </a:lnTo>
                <a:lnTo>
                  <a:pt x="38" y="22"/>
                </a:lnTo>
                <a:lnTo>
                  <a:pt x="38" y="21"/>
                </a:lnTo>
                <a:lnTo>
                  <a:pt x="38" y="20"/>
                </a:lnTo>
                <a:lnTo>
                  <a:pt x="38" y="19"/>
                </a:lnTo>
                <a:lnTo>
                  <a:pt x="37" y="19"/>
                </a:lnTo>
                <a:lnTo>
                  <a:pt x="37" y="17"/>
                </a:lnTo>
                <a:lnTo>
                  <a:pt x="37" y="16"/>
                </a:lnTo>
                <a:lnTo>
                  <a:pt x="36" y="16"/>
                </a:lnTo>
                <a:lnTo>
                  <a:pt x="36" y="15"/>
                </a:lnTo>
                <a:lnTo>
                  <a:pt x="34" y="15"/>
                </a:lnTo>
                <a:lnTo>
                  <a:pt x="34" y="14"/>
                </a:lnTo>
                <a:lnTo>
                  <a:pt x="33" y="14"/>
                </a:lnTo>
                <a:lnTo>
                  <a:pt x="32" y="14"/>
                </a:lnTo>
                <a:lnTo>
                  <a:pt x="32" y="13"/>
                </a:lnTo>
                <a:lnTo>
                  <a:pt x="31" y="13"/>
                </a:lnTo>
                <a:lnTo>
                  <a:pt x="30" y="13"/>
                </a:lnTo>
                <a:lnTo>
                  <a:pt x="29" y="13"/>
                </a:lnTo>
                <a:lnTo>
                  <a:pt x="28" y="13"/>
                </a:lnTo>
                <a:lnTo>
                  <a:pt x="26" y="13"/>
                </a:lnTo>
                <a:lnTo>
                  <a:pt x="26" y="14"/>
                </a:lnTo>
                <a:lnTo>
                  <a:pt x="25" y="14"/>
                </a:lnTo>
                <a:lnTo>
                  <a:pt x="24" y="14"/>
                </a:lnTo>
                <a:lnTo>
                  <a:pt x="23" y="14"/>
                </a:lnTo>
                <a:lnTo>
                  <a:pt x="23" y="15"/>
                </a:lnTo>
                <a:lnTo>
                  <a:pt x="22" y="15"/>
                </a:lnTo>
                <a:lnTo>
                  <a:pt x="22" y="16"/>
                </a:lnTo>
                <a:lnTo>
                  <a:pt x="21" y="16"/>
                </a:lnTo>
                <a:lnTo>
                  <a:pt x="21" y="17"/>
                </a:lnTo>
                <a:lnTo>
                  <a:pt x="20" y="17"/>
                </a:lnTo>
                <a:lnTo>
                  <a:pt x="20" y="19"/>
                </a:lnTo>
                <a:lnTo>
                  <a:pt x="18" y="20"/>
                </a:lnTo>
                <a:lnTo>
                  <a:pt x="18" y="21"/>
                </a:lnTo>
                <a:lnTo>
                  <a:pt x="18" y="22"/>
                </a:lnTo>
                <a:lnTo>
                  <a:pt x="17" y="23"/>
                </a:lnTo>
                <a:lnTo>
                  <a:pt x="17" y="24"/>
                </a:lnTo>
                <a:lnTo>
                  <a:pt x="17" y="25"/>
                </a:lnTo>
                <a:lnTo>
                  <a:pt x="17" y="27"/>
                </a:lnTo>
                <a:lnTo>
                  <a:pt x="17" y="28"/>
                </a:lnTo>
                <a:lnTo>
                  <a:pt x="17" y="29"/>
                </a:lnTo>
                <a:lnTo>
                  <a:pt x="17" y="30"/>
                </a:lnTo>
                <a:lnTo>
                  <a:pt x="17" y="31"/>
                </a:lnTo>
                <a:lnTo>
                  <a:pt x="17" y="32"/>
                </a:lnTo>
                <a:lnTo>
                  <a:pt x="17" y="34"/>
                </a:lnTo>
                <a:lnTo>
                  <a:pt x="17" y="63"/>
                </a:lnTo>
                <a:lnTo>
                  <a:pt x="0" y="63"/>
                </a:lnTo>
                <a:lnTo>
                  <a:pt x="0" y="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7" name="Freeform 234"/>
          <p:cNvSpPr>
            <a:spLocks noEditPoints="1"/>
          </p:cNvSpPr>
          <p:nvPr/>
        </p:nvSpPr>
        <p:spPr bwMode="auto">
          <a:xfrm>
            <a:off x="1814513" y="5646738"/>
            <a:ext cx="93662" cy="138112"/>
          </a:xfrm>
          <a:custGeom>
            <a:avLst/>
            <a:gdLst>
              <a:gd name="T0" fmla="*/ 2147483647 w 59"/>
              <a:gd name="T1" fmla="*/ 2147483647 h 87"/>
              <a:gd name="T2" fmla="*/ 2147483647 w 59"/>
              <a:gd name="T3" fmla="*/ 2147483647 h 87"/>
              <a:gd name="T4" fmla="*/ 2147483647 w 59"/>
              <a:gd name="T5" fmla="*/ 2147483647 h 87"/>
              <a:gd name="T6" fmla="*/ 2147483647 w 59"/>
              <a:gd name="T7" fmla="*/ 2147483647 h 87"/>
              <a:gd name="T8" fmla="*/ 2147483647 w 59"/>
              <a:gd name="T9" fmla="*/ 2147483647 h 87"/>
              <a:gd name="T10" fmla="*/ 2147483647 w 59"/>
              <a:gd name="T11" fmla="*/ 2147483647 h 87"/>
              <a:gd name="T12" fmla="*/ 2147483647 w 59"/>
              <a:gd name="T13" fmla="*/ 2147483647 h 87"/>
              <a:gd name="T14" fmla="*/ 2147483647 w 59"/>
              <a:gd name="T15" fmla="*/ 2147483647 h 87"/>
              <a:gd name="T16" fmla="*/ 2147483647 w 59"/>
              <a:gd name="T17" fmla="*/ 2147483647 h 87"/>
              <a:gd name="T18" fmla="*/ 2147483647 w 59"/>
              <a:gd name="T19" fmla="*/ 2147483647 h 87"/>
              <a:gd name="T20" fmla="*/ 2147483647 w 59"/>
              <a:gd name="T21" fmla="*/ 2147483647 h 87"/>
              <a:gd name="T22" fmla="*/ 2147483647 w 59"/>
              <a:gd name="T23" fmla="*/ 2147483647 h 87"/>
              <a:gd name="T24" fmla="*/ 2147483647 w 59"/>
              <a:gd name="T25" fmla="*/ 2147483647 h 87"/>
              <a:gd name="T26" fmla="*/ 2147483647 w 59"/>
              <a:gd name="T27" fmla="*/ 2147483647 h 87"/>
              <a:gd name="T28" fmla="*/ 2147483647 w 59"/>
              <a:gd name="T29" fmla="*/ 2147483647 h 87"/>
              <a:gd name="T30" fmla="*/ 2147483647 w 59"/>
              <a:gd name="T31" fmla="*/ 2147483647 h 87"/>
              <a:gd name="T32" fmla="*/ 2147483647 w 59"/>
              <a:gd name="T33" fmla="*/ 2147483647 h 87"/>
              <a:gd name="T34" fmla="*/ 2147483647 w 59"/>
              <a:gd name="T35" fmla="*/ 2147483647 h 87"/>
              <a:gd name="T36" fmla="*/ 2147483647 w 59"/>
              <a:gd name="T37" fmla="*/ 2147483647 h 87"/>
              <a:gd name="T38" fmla="*/ 2147483647 w 59"/>
              <a:gd name="T39" fmla="*/ 2147483647 h 87"/>
              <a:gd name="T40" fmla="*/ 2147483647 w 59"/>
              <a:gd name="T41" fmla="*/ 2147483647 h 87"/>
              <a:gd name="T42" fmla="*/ 2147483647 w 59"/>
              <a:gd name="T43" fmla="*/ 2147483647 h 87"/>
              <a:gd name="T44" fmla="*/ 2147483647 w 59"/>
              <a:gd name="T45" fmla="*/ 2147483647 h 87"/>
              <a:gd name="T46" fmla="*/ 2147483647 w 59"/>
              <a:gd name="T47" fmla="*/ 2147483647 h 87"/>
              <a:gd name="T48" fmla="*/ 2147483647 w 59"/>
              <a:gd name="T49" fmla="*/ 2147483647 h 87"/>
              <a:gd name="T50" fmla="*/ 2147483647 w 59"/>
              <a:gd name="T51" fmla="*/ 2147483647 h 87"/>
              <a:gd name="T52" fmla="*/ 2147483647 w 59"/>
              <a:gd name="T53" fmla="*/ 2147483647 h 87"/>
              <a:gd name="T54" fmla="*/ 2147483647 w 59"/>
              <a:gd name="T55" fmla="*/ 2147483647 h 87"/>
              <a:gd name="T56" fmla="*/ 2147483647 w 59"/>
              <a:gd name="T57" fmla="*/ 2147483647 h 87"/>
              <a:gd name="T58" fmla="*/ 2147483647 w 59"/>
              <a:gd name="T59" fmla="*/ 2147483647 h 87"/>
              <a:gd name="T60" fmla="*/ 2147483647 w 59"/>
              <a:gd name="T61" fmla="*/ 2147483647 h 87"/>
              <a:gd name="T62" fmla="*/ 2147483647 w 59"/>
              <a:gd name="T63" fmla="*/ 2147483647 h 87"/>
              <a:gd name="T64" fmla="*/ 2147483647 w 59"/>
              <a:gd name="T65" fmla="*/ 2147483647 h 87"/>
              <a:gd name="T66" fmla="*/ 2147483647 w 59"/>
              <a:gd name="T67" fmla="*/ 2147483647 h 87"/>
              <a:gd name="T68" fmla="*/ 2147483647 w 59"/>
              <a:gd name="T69" fmla="*/ 2147483647 h 87"/>
              <a:gd name="T70" fmla="*/ 2147483647 w 59"/>
              <a:gd name="T71" fmla="*/ 2147483647 h 87"/>
              <a:gd name="T72" fmla="*/ 2147483647 w 59"/>
              <a:gd name="T73" fmla="*/ 2147483647 h 87"/>
              <a:gd name="T74" fmla="*/ 2147483647 w 59"/>
              <a:gd name="T75" fmla="*/ 2147483647 h 87"/>
              <a:gd name="T76" fmla="*/ 2147483647 w 59"/>
              <a:gd name="T77" fmla="*/ 2147483647 h 87"/>
              <a:gd name="T78" fmla="*/ 2147483647 w 59"/>
              <a:gd name="T79" fmla="*/ 2147483647 h 87"/>
              <a:gd name="T80" fmla="*/ 2147483647 w 59"/>
              <a:gd name="T81" fmla="*/ 2147483647 h 87"/>
              <a:gd name="T82" fmla="*/ 2147483647 w 59"/>
              <a:gd name="T83" fmla="*/ 2147483647 h 87"/>
              <a:gd name="T84" fmla="*/ 2147483647 w 59"/>
              <a:gd name="T85" fmla="*/ 2147483647 h 87"/>
              <a:gd name="T86" fmla="*/ 2147483647 w 59"/>
              <a:gd name="T87" fmla="*/ 2147483647 h 87"/>
              <a:gd name="T88" fmla="*/ 2147483647 w 59"/>
              <a:gd name="T89" fmla="*/ 2147483647 h 87"/>
              <a:gd name="T90" fmla="*/ 2147483647 w 59"/>
              <a:gd name="T91" fmla="*/ 2147483647 h 87"/>
              <a:gd name="T92" fmla="*/ 2147483647 w 59"/>
              <a:gd name="T93" fmla="*/ 2147483647 h 87"/>
              <a:gd name="T94" fmla="*/ 2147483647 w 59"/>
              <a:gd name="T95" fmla="*/ 2147483647 h 87"/>
              <a:gd name="T96" fmla="*/ 2147483647 w 59"/>
              <a:gd name="T97" fmla="*/ 2147483647 h 87"/>
              <a:gd name="T98" fmla="*/ 2147483647 w 59"/>
              <a:gd name="T99" fmla="*/ 2147483647 h 87"/>
              <a:gd name="T100" fmla="*/ 2147483647 w 59"/>
              <a:gd name="T101" fmla="*/ 2147483647 h 87"/>
              <a:gd name="T102" fmla="*/ 2147483647 w 59"/>
              <a:gd name="T103" fmla="*/ 2147483647 h 87"/>
              <a:gd name="T104" fmla="*/ 2147483647 w 59"/>
              <a:gd name="T105" fmla="*/ 2147483647 h 87"/>
              <a:gd name="T106" fmla="*/ 2147483647 w 59"/>
              <a:gd name="T107" fmla="*/ 2147483647 h 87"/>
              <a:gd name="T108" fmla="*/ 2147483647 w 59"/>
              <a:gd name="T109" fmla="*/ 2147483647 h 87"/>
              <a:gd name="T110" fmla="*/ 2147483647 w 59"/>
              <a:gd name="T111" fmla="*/ 2147483647 h 87"/>
              <a:gd name="T112" fmla="*/ 2147483647 w 59"/>
              <a:gd name="T113" fmla="*/ 2147483647 h 87"/>
              <a:gd name="T114" fmla="*/ 2147483647 w 59"/>
              <a:gd name="T115" fmla="*/ 2147483647 h 87"/>
              <a:gd name="T116" fmla="*/ 2147483647 w 59"/>
              <a:gd name="T117" fmla="*/ 2147483647 h 87"/>
              <a:gd name="T118" fmla="*/ 2147483647 w 59"/>
              <a:gd name="T119" fmla="*/ 2147483647 h 87"/>
              <a:gd name="T120" fmla="*/ 2147483647 w 59"/>
              <a:gd name="T121" fmla="*/ 2147483647 h 87"/>
              <a:gd name="T122" fmla="*/ 2147483647 w 59"/>
              <a:gd name="T123" fmla="*/ 2147483647 h 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87"/>
              <a:gd name="T188" fmla="*/ 59 w 59"/>
              <a:gd name="T189" fmla="*/ 87 h 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87">
                <a:moveTo>
                  <a:pt x="0" y="84"/>
                </a:moveTo>
                <a:lnTo>
                  <a:pt x="0" y="0"/>
                </a:lnTo>
                <a:lnTo>
                  <a:pt x="16" y="0"/>
                </a:lnTo>
                <a:lnTo>
                  <a:pt x="16" y="30"/>
                </a:lnTo>
                <a:lnTo>
                  <a:pt x="16" y="29"/>
                </a:lnTo>
                <a:lnTo>
                  <a:pt x="17" y="29"/>
                </a:lnTo>
                <a:lnTo>
                  <a:pt x="17" y="28"/>
                </a:lnTo>
                <a:lnTo>
                  <a:pt x="18" y="28"/>
                </a:lnTo>
                <a:lnTo>
                  <a:pt x="18" y="27"/>
                </a:lnTo>
                <a:lnTo>
                  <a:pt x="19" y="27"/>
                </a:lnTo>
                <a:lnTo>
                  <a:pt x="19" y="26"/>
                </a:lnTo>
                <a:lnTo>
                  <a:pt x="20" y="26"/>
                </a:lnTo>
                <a:lnTo>
                  <a:pt x="22" y="25"/>
                </a:lnTo>
                <a:lnTo>
                  <a:pt x="23" y="25"/>
                </a:lnTo>
                <a:lnTo>
                  <a:pt x="24" y="24"/>
                </a:lnTo>
                <a:lnTo>
                  <a:pt x="25" y="24"/>
                </a:lnTo>
                <a:lnTo>
                  <a:pt x="26" y="22"/>
                </a:lnTo>
                <a:lnTo>
                  <a:pt x="27" y="22"/>
                </a:lnTo>
                <a:lnTo>
                  <a:pt x="28" y="22"/>
                </a:lnTo>
                <a:lnTo>
                  <a:pt x="30" y="22"/>
                </a:lnTo>
                <a:lnTo>
                  <a:pt x="30" y="21"/>
                </a:lnTo>
                <a:lnTo>
                  <a:pt x="31" y="21"/>
                </a:lnTo>
                <a:lnTo>
                  <a:pt x="32" y="21"/>
                </a:lnTo>
                <a:lnTo>
                  <a:pt x="33" y="21"/>
                </a:lnTo>
                <a:lnTo>
                  <a:pt x="34" y="21"/>
                </a:lnTo>
                <a:lnTo>
                  <a:pt x="35" y="21"/>
                </a:lnTo>
                <a:lnTo>
                  <a:pt x="36" y="21"/>
                </a:lnTo>
                <a:lnTo>
                  <a:pt x="38" y="21"/>
                </a:lnTo>
                <a:lnTo>
                  <a:pt x="39" y="22"/>
                </a:lnTo>
                <a:lnTo>
                  <a:pt x="40" y="22"/>
                </a:lnTo>
                <a:lnTo>
                  <a:pt x="41" y="22"/>
                </a:lnTo>
                <a:lnTo>
                  <a:pt x="42" y="22"/>
                </a:lnTo>
                <a:lnTo>
                  <a:pt x="43" y="24"/>
                </a:lnTo>
                <a:lnTo>
                  <a:pt x="44" y="24"/>
                </a:lnTo>
                <a:lnTo>
                  <a:pt x="46" y="24"/>
                </a:lnTo>
                <a:lnTo>
                  <a:pt x="46" y="25"/>
                </a:lnTo>
                <a:lnTo>
                  <a:pt x="47" y="25"/>
                </a:lnTo>
                <a:lnTo>
                  <a:pt x="48" y="26"/>
                </a:lnTo>
                <a:lnTo>
                  <a:pt x="49" y="27"/>
                </a:lnTo>
                <a:lnTo>
                  <a:pt x="50" y="27"/>
                </a:lnTo>
                <a:lnTo>
                  <a:pt x="50" y="28"/>
                </a:lnTo>
                <a:lnTo>
                  <a:pt x="51" y="28"/>
                </a:lnTo>
                <a:lnTo>
                  <a:pt x="51" y="29"/>
                </a:lnTo>
                <a:lnTo>
                  <a:pt x="52" y="29"/>
                </a:lnTo>
                <a:lnTo>
                  <a:pt x="52" y="30"/>
                </a:lnTo>
                <a:lnTo>
                  <a:pt x="54" y="30"/>
                </a:lnTo>
                <a:lnTo>
                  <a:pt x="54" y="32"/>
                </a:lnTo>
                <a:lnTo>
                  <a:pt x="55" y="33"/>
                </a:lnTo>
                <a:lnTo>
                  <a:pt x="55" y="34"/>
                </a:lnTo>
                <a:lnTo>
                  <a:pt x="56" y="34"/>
                </a:lnTo>
                <a:lnTo>
                  <a:pt x="56" y="35"/>
                </a:lnTo>
                <a:lnTo>
                  <a:pt x="57" y="36"/>
                </a:lnTo>
                <a:lnTo>
                  <a:pt x="57" y="37"/>
                </a:lnTo>
                <a:lnTo>
                  <a:pt x="57" y="38"/>
                </a:lnTo>
                <a:lnTo>
                  <a:pt x="58" y="38"/>
                </a:lnTo>
                <a:lnTo>
                  <a:pt x="58" y="40"/>
                </a:lnTo>
                <a:lnTo>
                  <a:pt x="58" y="41"/>
                </a:lnTo>
                <a:lnTo>
                  <a:pt x="58" y="42"/>
                </a:lnTo>
                <a:lnTo>
                  <a:pt x="58" y="43"/>
                </a:lnTo>
                <a:lnTo>
                  <a:pt x="59" y="43"/>
                </a:lnTo>
                <a:lnTo>
                  <a:pt x="59" y="44"/>
                </a:lnTo>
                <a:lnTo>
                  <a:pt x="59" y="45"/>
                </a:lnTo>
                <a:lnTo>
                  <a:pt x="59" y="46"/>
                </a:lnTo>
                <a:lnTo>
                  <a:pt x="59" y="48"/>
                </a:lnTo>
                <a:lnTo>
                  <a:pt x="59" y="49"/>
                </a:lnTo>
                <a:lnTo>
                  <a:pt x="59" y="50"/>
                </a:lnTo>
                <a:lnTo>
                  <a:pt x="59" y="51"/>
                </a:lnTo>
                <a:lnTo>
                  <a:pt x="59" y="52"/>
                </a:lnTo>
                <a:lnTo>
                  <a:pt x="59" y="53"/>
                </a:lnTo>
                <a:lnTo>
                  <a:pt x="59" y="55"/>
                </a:lnTo>
                <a:lnTo>
                  <a:pt x="59" y="56"/>
                </a:lnTo>
                <a:lnTo>
                  <a:pt x="59" y="57"/>
                </a:lnTo>
                <a:lnTo>
                  <a:pt x="59" y="58"/>
                </a:lnTo>
                <a:lnTo>
                  <a:pt x="59" y="59"/>
                </a:lnTo>
                <a:lnTo>
                  <a:pt x="59" y="60"/>
                </a:lnTo>
                <a:lnTo>
                  <a:pt x="59" y="61"/>
                </a:lnTo>
                <a:lnTo>
                  <a:pt x="59" y="63"/>
                </a:lnTo>
                <a:lnTo>
                  <a:pt x="59" y="64"/>
                </a:lnTo>
                <a:lnTo>
                  <a:pt x="58" y="64"/>
                </a:lnTo>
                <a:lnTo>
                  <a:pt x="58" y="65"/>
                </a:lnTo>
                <a:lnTo>
                  <a:pt x="58" y="66"/>
                </a:lnTo>
                <a:lnTo>
                  <a:pt x="58" y="67"/>
                </a:lnTo>
                <a:lnTo>
                  <a:pt x="58" y="68"/>
                </a:lnTo>
                <a:lnTo>
                  <a:pt x="57" y="68"/>
                </a:lnTo>
                <a:lnTo>
                  <a:pt x="57" y="69"/>
                </a:lnTo>
                <a:lnTo>
                  <a:pt x="57" y="71"/>
                </a:lnTo>
                <a:lnTo>
                  <a:pt x="56" y="72"/>
                </a:lnTo>
                <a:lnTo>
                  <a:pt x="56" y="73"/>
                </a:lnTo>
                <a:lnTo>
                  <a:pt x="55" y="74"/>
                </a:lnTo>
                <a:lnTo>
                  <a:pt x="55" y="75"/>
                </a:lnTo>
                <a:lnTo>
                  <a:pt x="54" y="75"/>
                </a:lnTo>
                <a:lnTo>
                  <a:pt x="54" y="76"/>
                </a:lnTo>
                <a:lnTo>
                  <a:pt x="52" y="77"/>
                </a:lnTo>
                <a:lnTo>
                  <a:pt x="51" y="79"/>
                </a:lnTo>
                <a:lnTo>
                  <a:pt x="51" y="80"/>
                </a:lnTo>
                <a:lnTo>
                  <a:pt x="50" y="80"/>
                </a:lnTo>
                <a:lnTo>
                  <a:pt x="49" y="81"/>
                </a:lnTo>
                <a:lnTo>
                  <a:pt x="48" y="81"/>
                </a:lnTo>
                <a:lnTo>
                  <a:pt x="48" y="82"/>
                </a:lnTo>
                <a:lnTo>
                  <a:pt x="47" y="82"/>
                </a:lnTo>
                <a:lnTo>
                  <a:pt x="46" y="83"/>
                </a:lnTo>
                <a:lnTo>
                  <a:pt x="44" y="83"/>
                </a:lnTo>
                <a:lnTo>
                  <a:pt x="44" y="84"/>
                </a:lnTo>
                <a:lnTo>
                  <a:pt x="43" y="84"/>
                </a:lnTo>
                <a:lnTo>
                  <a:pt x="42" y="84"/>
                </a:lnTo>
                <a:lnTo>
                  <a:pt x="41" y="85"/>
                </a:lnTo>
                <a:lnTo>
                  <a:pt x="40" y="85"/>
                </a:lnTo>
                <a:lnTo>
                  <a:pt x="39" y="85"/>
                </a:lnTo>
                <a:lnTo>
                  <a:pt x="38" y="85"/>
                </a:lnTo>
                <a:lnTo>
                  <a:pt x="38" y="87"/>
                </a:lnTo>
                <a:lnTo>
                  <a:pt x="36" y="87"/>
                </a:lnTo>
                <a:lnTo>
                  <a:pt x="35" y="87"/>
                </a:lnTo>
                <a:lnTo>
                  <a:pt x="34" y="87"/>
                </a:lnTo>
                <a:lnTo>
                  <a:pt x="33" y="87"/>
                </a:lnTo>
                <a:lnTo>
                  <a:pt x="32" y="87"/>
                </a:lnTo>
                <a:lnTo>
                  <a:pt x="31" y="87"/>
                </a:lnTo>
                <a:lnTo>
                  <a:pt x="31" y="85"/>
                </a:lnTo>
                <a:lnTo>
                  <a:pt x="30" y="85"/>
                </a:lnTo>
                <a:lnTo>
                  <a:pt x="28" y="85"/>
                </a:lnTo>
                <a:lnTo>
                  <a:pt x="27" y="85"/>
                </a:lnTo>
                <a:lnTo>
                  <a:pt x="26" y="85"/>
                </a:lnTo>
                <a:lnTo>
                  <a:pt x="26" y="84"/>
                </a:lnTo>
                <a:lnTo>
                  <a:pt x="25" y="84"/>
                </a:lnTo>
                <a:lnTo>
                  <a:pt x="24" y="84"/>
                </a:lnTo>
                <a:lnTo>
                  <a:pt x="24" y="83"/>
                </a:lnTo>
                <a:lnTo>
                  <a:pt x="23" y="83"/>
                </a:lnTo>
                <a:lnTo>
                  <a:pt x="22" y="83"/>
                </a:lnTo>
                <a:lnTo>
                  <a:pt x="22" y="82"/>
                </a:lnTo>
                <a:lnTo>
                  <a:pt x="20" y="82"/>
                </a:lnTo>
                <a:lnTo>
                  <a:pt x="19" y="81"/>
                </a:lnTo>
                <a:lnTo>
                  <a:pt x="18" y="80"/>
                </a:lnTo>
                <a:lnTo>
                  <a:pt x="17" y="80"/>
                </a:lnTo>
                <a:lnTo>
                  <a:pt x="17" y="79"/>
                </a:lnTo>
                <a:lnTo>
                  <a:pt x="16" y="77"/>
                </a:lnTo>
                <a:lnTo>
                  <a:pt x="15" y="76"/>
                </a:lnTo>
                <a:lnTo>
                  <a:pt x="15" y="84"/>
                </a:lnTo>
                <a:lnTo>
                  <a:pt x="0" y="84"/>
                </a:lnTo>
                <a:close/>
                <a:moveTo>
                  <a:pt x="16" y="52"/>
                </a:moveTo>
                <a:lnTo>
                  <a:pt x="16" y="53"/>
                </a:lnTo>
                <a:lnTo>
                  <a:pt x="16" y="55"/>
                </a:lnTo>
                <a:lnTo>
                  <a:pt x="16" y="56"/>
                </a:lnTo>
                <a:lnTo>
                  <a:pt x="16" y="57"/>
                </a:lnTo>
                <a:lnTo>
                  <a:pt x="16" y="58"/>
                </a:lnTo>
                <a:lnTo>
                  <a:pt x="16" y="59"/>
                </a:lnTo>
                <a:lnTo>
                  <a:pt x="16" y="60"/>
                </a:lnTo>
                <a:lnTo>
                  <a:pt x="16" y="61"/>
                </a:lnTo>
                <a:lnTo>
                  <a:pt x="17" y="61"/>
                </a:lnTo>
                <a:lnTo>
                  <a:pt x="17" y="63"/>
                </a:lnTo>
                <a:lnTo>
                  <a:pt x="17" y="64"/>
                </a:lnTo>
                <a:lnTo>
                  <a:pt x="17" y="65"/>
                </a:lnTo>
                <a:lnTo>
                  <a:pt x="18" y="65"/>
                </a:lnTo>
                <a:lnTo>
                  <a:pt x="18" y="66"/>
                </a:lnTo>
                <a:lnTo>
                  <a:pt x="18" y="67"/>
                </a:lnTo>
                <a:lnTo>
                  <a:pt x="19" y="67"/>
                </a:lnTo>
                <a:lnTo>
                  <a:pt x="19" y="68"/>
                </a:lnTo>
                <a:lnTo>
                  <a:pt x="20" y="68"/>
                </a:lnTo>
                <a:lnTo>
                  <a:pt x="20" y="69"/>
                </a:lnTo>
                <a:lnTo>
                  <a:pt x="22" y="69"/>
                </a:lnTo>
                <a:lnTo>
                  <a:pt x="22" y="71"/>
                </a:lnTo>
                <a:lnTo>
                  <a:pt x="23" y="71"/>
                </a:lnTo>
                <a:lnTo>
                  <a:pt x="23" y="72"/>
                </a:lnTo>
                <a:lnTo>
                  <a:pt x="24" y="72"/>
                </a:lnTo>
                <a:lnTo>
                  <a:pt x="25" y="72"/>
                </a:lnTo>
                <a:lnTo>
                  <a:pt x="25" y="73"/>
                </a:lnTo>
                <a:lnTo>
                  <a:pt x="26" y="73"/>
                </a:lnTo>
                <a:lnTo>
                  <a:pt x="27" y="73"/>
                </a:lnTo>
                <a:lnTo>
                  <a:pt x="28" y="73"/>
                </a:lnTo>
                <a:lnTo>
                  <a:pt x="30" y="73"/>
                </a:lnTo>
                <a:lnTo>
                  <a:pt x="31" y="73"/>
                </a:lnTo>
                <a:lnTo>
                  <a:pt x="32" y="73"/>
                </a:lnTo>
                <a:lnTo>
                  <a:pt x="33" y="73"/>
                </a:lnTo>
                <a:lnTo>
                  <a:pt x="34" y="73"/>
                </a:lnTo>
                <a:lnTo>
                  <a:pt x="34" y="72"/>
                </a:lnTo>
                <a:lnTo>
                  <a:pt x="35" y="72"/>
                </a:lnTo>
                <a:lnTo>
                  <a:pt x="36" y="72"/>
                </a:lnTo>
                <a:lnTo>
                  <a:pt x="36" y="71"/>
                </a:lnTo>
                <a:lnTo>
                  <a:pt x="38" y="71"/>
                </a:lnTo>
                <a:lnTo>
                  <a:pt x="39" y="69"/>
                </a:lnTo>
                <a:lnTo>
                  <a:pt x="39" y="68"/>
                </a:lnTo>
                <a:lnTo>
                  <a:pt x="40" y="68"/>
                </a:lnTo>
                <a:lnTo>
                  <a:pt x="40" y="67"/>
                </a:lnTo>
                <a:lnTo>
                  <a:pt x="41" y="67"/>
                </a:lnTo>
                <a:lnTo>
                  <a:pt x="41" y="66"/>
                </a:lnTo>
                <a:lnTo>
                  <a:pt x="41" y="65"/>
                </a:lnTo>
                <a:lnTo>
                  <a:pt x="42" y="64"/>
                </a:lnTo>
                <a:lnTo>
                  <a:pt x="42" y="63"/>
                </a:lnTo>
                <a:lnTo>
                  <a:pt x="42" y="61"/>
                </a:lnTo>
                <a:lnTo>
                  <a:pt x="42" y="60"/>
                </a:lnTo>
                <a:lnTo>
                  <a:pt x="42" y="59"/>
                </a:lnTo>
                <a:lnTo>
                  <a:pt x="43" y="58"/>
                </a:lnTo>
                <a:lnTo>
                  <a:pt x="43" y="57"/>
                </a:lnTo>
                <a:lnTo>
                  <a:pt x="43" y="56"/>
                </a:lnTo>
                <a:lnTo>
                  <a:pt x="43" y="55"/>
                </a:lnTo>
                <a:lnTo>
                  <a:pt x="43" y="53"/>
                </a:lnTo>
                <a:lnTo>
                  <a:pt x="43" y="52"/>
                </a:lnTo>
                <a:lnTo>
                  <a:pt x="43" y="51"/>
                </a:lnTo>
                <a:lnTo>
                  <a:pt x="43" y="50"/>
                </a:lnTo>
                <a:lnTo>
                  <a:pt x="42" y="49"/>
                </a:lnTo>
                <a:lnTo>
                  <a:pt x="42" y="48"/>
                </a:lnTo>
                <a:lnTo>
                  <a:pt x="42" y="46"/>
                </a:lnTo>
                <a:lnTo>
                  <a:pt x="42" y="45"/>
                </a:lnTo>
                <a:lnTo>
                  <a:pt x="42" y="44"/>
                </a:lnTo>
                <a:lnTo>
                  <a:pt x="42" y="43"/>
                </a:lnTo>
                <a:lnTo>
                  <a:pt x="41" y="43"/>
                </a:lnTo>
                <a:lnTo>
                  <a:pt x="41" y="42"/>
                </a:lnTo>
                <a:lnTo>
                  <a:pt x="41" y="41"/>
                </a:lnTo>
                <a:lnTo>
                  <a:pt x="40" y="41"/>
                </a:lnTo>
                <a:lnTo>
                  <a:pt x="40" y="40"/>
                </a:lnTo>
                <a:lnTo>
                  <a:pt x="40" y="38"/>
                </a:lnTo>
                <a:lnTo>
                  <a:pt x="39" y="38"/>
                </a:lnTo>
                <a:lnTo>
                  <a:pt x="38" y="37"/>
                </a:lnTo>
                <a:lnTo>
                  <a:pt x="38" y="36"/>
                </a:lnTo>
                <a:lnTo>
                  <a:pt x="36" y="36"/>
                </a:lnTo>
                <a:lnTo>
                  <a:pt x="35" y="36"/>
                </a:lnTo>
                <a:lnTo>
                  <a:pt x="35" y="35"/>
                </a:lnTo>
                <a:lnTo>
                  <a:pt x="34" y="35"/>
                </a:lnTo>
                <a:lnTo>
                  <a:pt x="33" y="35"/>
                </a:lnTo>
                <a:lnTo>
                  <a:pt x="33" y="34"/>
                </a:lnTo>
                <a:lnTo>
                  <a:pt x="32" y="34"/>
                </a:lnTo>
                <a:lnTo>
                  <a:pt x="31" y="34"/>
                </a:lnTo>
                <a:lnTo>
                  <a:pt x="30" y="34"/>
                </a:lnTo>
                <a:lnTo>
                  <a:pt x="28" y="34"/>
                </a:lnTo>
                <a:lnTo>
                  <a:pt x="27" y="34"/>
                </a:lnTo>
                <a:lnTo>
                  <a:pt x="26" y="34"/>
                </a:lnTo>
                <a:lnTo>
                  <a:pt x="26" y="35"/>
                </a:lnTo>
                <a:lnTo>
                  <a:pt x="25" y="35"/>
                </a:lnTo>
                <a:lnTo>
                  <a:pt x="24" y="35"/>
                </a:lnTo>
                <a:lnTo>
                  <a:pt x="23" y="36"/>
                </a:lnTo>
                <a:lnTo>
                  <a:pt x="22" y="36"/>
                </a:lnTo>
                <a:lnTo>
                  <a:pt x="22" y="37"/>
                </a:lnTo>
                <a:lnTo>
                  <a:pt x="20" y="37"/>
                </a:lnTo>
                <a:lnTo>
                  <a:pt x="20" y="38"/>
                </a:lnTo>
                <a:lnTo>
                  <a:pt x="19" y="38"/>
                </a:lnTo>
                <a:lnTo>
                  <a:pt x="19" y="40"/>
                </a:lnTo>
                <a:lnTo>
                  <a:pt x="18" y="40"/>
                </a:lnTo>
                <a:lnTo>
                  <a:pt x="18" y="41"/>
                </a:lnTo>
                <a:lnTo>
                  <a:pt x="18" y="42"/>
                </a:lnTo>
                <a:lnTo>
                  <a:pt x="17" y="42"/>
                </a:lnTo>
                <a:lnTo>
                  <a:pt x="17" y="43"/>
                </a:lnTo>
                <a:lnTo>
                  <a:pt x="17" y="44"/>
                </a:lnTo>
                <a:lnTo>
                  <a:pt x="17" y="45"/>
                </a:lnTo>
                <a:lnTo>
                  <a:pt x="16" y="45"/>
                </a:lnTo>
                <a:lnTo>
                  <a:pt x="16" y="46"/>
                </a:lnTo>
                <a:lnTo>
                  <a:pt x="16" y="48"/>
                </a:lnTo>
                <a:lnTo>
                  <a:pt x="16" y="49"/>
                </a:lnTo>
                <a:lnTo>
                  <a:pt x="16" y="50"/>
                </a:lnTo>
                <a:lnTo>
                  <a:pt x="16" y="51"/>
                </a:lnTo>
                <a:lnTo>
                  <a:pt x="16" y="5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8" name="Freeform 235"/>
          <p:cNvSpPr>
            <a:spLocks/>
          </p:cNvSpPr>
          <p:nvPr/>
        </p:nvSpPr>
        <p:spPr bwMode="auto">
          <a:xfrm>
            <a:off x="1920875" y="5680075"/>
            <a:ext cx="92075" cy="104775"/>
          </a:xfrm>
          <a:custGeom>
            <a:avLst/>
            <a:gdLst>
              <a:gd name="T0" fmla="*/ 2147483647 w 58"/>
              <a:gd name="T1" fmla="*/ 2147483647 h 66"/>
              <a:gd name="T2" fmla="*/ 2147483647 w 58"/>
              <a:gd name="T3" fmla="*/ 2147483647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2147483647 w 58"/>
              <a:gd name="T19" fmla="*/ 2147483647 h 66"/>
              <a:gd name="T20" fmla="*/ 2147483647 w 58"/>
              <a:gd name="T21" fmla="*/ 2147483647 h 66"/>
              <a:gd name="T22" fmla="*/ 2147483647 w 58"/>
              <a:gd name="T23" fmla="*/ 2147483647 h 66"/>
              <a:gd name="T24" fmla="*/ 2147483647 w 58"/>
              <a:gd name="T25" fmla="*/ 2147483647 h 66"/>
              <a:gd name="T26" fmla="*/ 2147483647 w 58"/>
              <a:gd name="T27" fmla="*/ 2147483647 h 66"/>
              <a:gd name="T28" fmla="*/ 2147483647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2147483647 w 58"/>
              <a:gd name="T45" fmla="*/ 2147483647 h 66"/>
              <a:gd name="T46" fmla="*/ 2147483647 w 58"/>
              <a:gd name="T47" fmla="*/ 0 h 66"/>
              <a:gd name="T48" fmla="*/ 2147483647 w 58"/>
              <a:gd name="T49" fmla="*/ 0 h 66"/>
              <a:gd name="T50" fmla="*/ 2147483647 w 58"/>
              <a:gd name="T51" fmla="*/ 2147483647 h 66"/>
              <a:gd name="T52" fmla="*/ 2147483647 w 58"/>
              <a:gd name="T53" fmla="*/ 2147483647 h 66"/>
              <a:gd name="T54" fmla="*/ 2147483647 w 58"/>
              <a:gd name="T55" fmla="*/ 2147483647 h 66"/>
              <a:gd name="T56" fmla="*/ 2147483647 w 58"/>
              <a:gd name="T57" fmla="*/ 2147483647 h 66"/>
              <a:gd name="T58" fmla="*/ 2147483647 w 58"/>
              <a:gd name="T59" fmla="*/ 2147483647 h 66"/>
              <a:gd name="T60" fmla="*/ 2147483647 w 58"/>
              <a:gd name="T61" fmla="*/ 2147483647 h 66"/>
              <a:gd name="T62" fmla="*/ 2147483647 w 58"/>
              <a:gd name="T63" fmla="*/ 2147483647 h 66"/>
              <a:gd name="T64" fmla="*/ 2147483647 w 58"/>
              <a:gd name="T65" fmla="*/ 2147483647 h 66"/>
              <a:gd name="T66" fmla="*/ 2147483647 w 58"/>
              <a:gd name="T67" fmla="*/ 2147483647 h 66"/>
              <a:gd name="T68" fmla="*/ 2147483647 w 58"/>
              <a:gd name="T69" fmla="*/ 2147483647 h 66"/>
              <a:gd name="T70" fmla="*/ 2147483647 w 58"/>
              <a:gd name="T71" fmla="*/ 2147483647 h 66"/>
              <a:gd name="T72" fmla="*/ 2147483647 w 58"/>
              <a:gd name="T73" fmla="*/ 2147483647 h 66"/>
              <a:gd name="T74" fmla="*/ 2147483647 w 58"/>
              <a:gd name="T75" fmla="*/ 2147483647 h 66"/>
              <a:gd name="T76" fmla="*/ 2147483647 w 58"/>
              <a:gd name="T77" fmla="*/ 2147483647 h 66"/>
              <a:gd name="T78" fmla="*/ 2147483647 w 58"/>
              <a:gd name="T79" fmla="*/ 2147483647 h 66"/>
              <a:gd name="T80" fmla="*/ 2147483647 w 58"/>
              <a:gd name="T81" fmla="*/ 2147483647 h 66"/>
              <a:gd name="T82" fmla="*/ 2147483647 w 58"/>
              <a:gd name="T83" fmla="*/ 2147483647 h 66"/>
              <a:gd name="T84" fmla="*/ 2147483647 w 58"/>
              <a:gd name="T85" fmla="*/ 2147483647 h 66"/>
              <a:gd name="T86" fmla="*/ 2147483647 w 58"/>
              <a:gd name="T87" fmla="*/ 2147483647 h 66"/>
              <a:gd name="T88" fmla="*/ 2147483647 w 58"/>
              <a:gd name="T89" fmla="*/ 2147483647 h 66"/>
              <a:gd name="T90" fmla="*/ 2147483647 w 58"/>
              <a:gd name="T91" fmla="*/ 2147483647 h 66"/>
              <a:gd name="T92" fmla="*/ 2147483647 w 58"/>
              <a:gd name="T93" fmla="*/ 2147483647 h 66"/>
              <a:gd name="T94" fmla="*/ 2147483647 w 58"/>
              <a:gd name="T95" fmla="*/ 2147483647 h 66"/>
              <a:gd name="T96" fmla="*/ 2147483647 w 58"/>
              <a:gd name="T97" fmla="*/ 2147483647 h 66"/>
              <a:gd name="T98" fmla="*/ 2147483647 w 58"/>
              <a:gd name="T99" fmla="*/ 2147483647 h 66"/>
              <a:gd name="T100" fmla="*/ 2147483647 w 58"/>
              <a:gd name="T101" fmla="*/ 2147483647 h 66"/>
              <a:gd name="T102" fmla="*/ 2147483647 w 58"/>
              <a:gd name="T103" fmla="*/ 2147483647 h 66"/>
              <a:gd name="T104" fmla="*/ 2147483647 w 58"/>
              <a:gd name="T105" fmla="*/ 2147483647 h 66"/>
              <a:gd name="T106" fmla="*/ 2147483647 w 58"/>
              <a:gd name="T107" fmla="*/ 2147483647 h 66"/>
              <a:gd name="T108" fmla="*/ 2147483647 w 58"/>
              <a:gd name="T109" fmla="*/ 2147483647 h 66"/>
              <a:gd name="T110" fmla="*/ 2147483647 w 58"/>
              <a:gd name="T111" fmla="*/ 2147483647 h 66"/>
              <a:gd name="T112" fmla="*/ 2147483647 w 58"/>
              <a:gd name="T113" fmla="*/ 2147483647 h 66"/>
              <a:gd name="T114" fmla="*/ 2147483647 w 58"/>
              <a:gd name="T115" fmla="*/ 2147483647 h 66"/>
              <a:gd name="T116" fmla="*/ 2147483647 w 58"/>
              <a:gd name="T117" fmla="*/ 2147483647 h 66"/>
              <a:gd name="T118" fmla="*/ 2147483647 w 58"/>
              <a:gd name="T119" fmla="*/ 2147483647 h 66"/>
              <a:gd name="T120" fmla="*/ 2147483647 w 58"/>
              <a:gd name="T121" fmla="*/ 2147483647 h 66"/>
              <a:gd name="T122" fmla="*/ 2147483647 w 58"/>
              <a:gd name="T123" fmla="*/ 2147483647 h 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66"/>
              <a:gd name="T188" fmla="*/ 58 w 58"/>
              <a:gd name="T189" fmla="*/ 66 h 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66">
                <a:moveTo>
                  <a:pt x="0" y="46"/>
                </a:moveTo>
                <a:lnTo>
                  <a:pt x="16" y="44"/>
                </a:lnTo>
                <a:lnTo>
                  <a:pt x="16" y="45"/>
                </a:lnTo>
                <a:lnTo>
                  <a:pt x="18" y="45"/>
                </a:lnTo>
                <a:lnTo>
                  <a:pt x="18" y="46"/>
                </a:lnTo>
                <a:lnTo>
                  <a:pt x="18" y="47"/>
                </a:lnTo>
                <a:lnTo>
                  <a:pt x="19" y="48"/>
                </a:lnTo>
                <a:lnTo>
                  <a:pt x="19" y="50"/>
                </a:lnTo>
                <a:lnTo>
                  <a:pt x="20" y="50"/>
                </a:lnTo>
                <a:lnTo>
                  <a:pt x="20" y="51"/>
                </a:lnTo>
                <a:lnTo>
                  <a:pt x="21" y="51"/>
                </a:lnTo>
                <a:lnTo>
                  <a:pt x="21" y="52"/>
                </a:lnTo>
                <a:lnTo>
                  <a:pt x="22" y="52"/>
                </a:lnTo>
                <a:lnTo>
                  <a:pt x="23" y="52"/>
                </a:lnTo>
                <a:lnTo>
                  <a:pt x="23" y="53"/>
                </a:lnTo>
                <a:lnTo>
                  <a:pt x="24" y="53"/>
                </a:lnTo>
                <a:lnTo>
                  <a:pt x="26" y="53"/>
                </a:lnTo>
                <a:lnTo>
                  <a:pt x="27" y="53"/>
                </a:lnTo>
                <a:lnTo>
                  <a:pt x="28" y="53"/>
                </a:lnTo>
                <a:lnTo>
                  <a:pt x="29" y="53"/>
                </a:lnTo>
                <a:lnTo>
                  <a:pt x="30" y="53"/>
                </a:lnTo>
                <a:lnTo>
                  <a:pt x="31" y="53"/>
                </a:lnTo>
                <a:lnTo>
                  <a:pt x="32" y="53"/>
                </a:lnTo>
                <a:lnTo>
                  <a:pt x="34" y="53"/>
                </a:lnTo>
                <a:lnTo>
                  <a:pt x="35" y="53"/>
                </a:lnTo>
                <a:lnTo>
                  <a:pt x="36" y="53"/>
                </a:lnTo>
                <a:lnTo>
                  <a:pt x="37" y="53"/>
                </a:lnTo>
                <a:lnTo>
                  <a:pt x="37" y="52"/>
                </a:lnTo>
                <a:lnTo>
                  <a:pt x="38" y="52"/>
                </a:lnTo>
                <a:lnTo>
                  <a:pt x="39" y="52"/>
                </a:lnTo>
                <a:lnTo>
                  <a:pt x="39" y="51"/>
                </a:lnTo>
                <a:lnTo>
                  <a:pt x="40" y="51"/>
                </a:lnTo>
                <a:lnTo>
                  <a:pt x="40" y="50"/>
                </a:lnTo>
                <a:lnTo>
                  <a:pt x="42" y="50"/>
                </a:lnTo>
                <a:lnTo>
                  <a:pt x="42" y="48"/>
                </a:lnTo>
                <a:lnTo>
                  <a:pt x="42" y="47"/>
                </a:lnTo>
                <a:lnTo>
                  <a:pt x="42" y="46"/>
                </a:lnTo>
                <a:lnTo>
                  <a:pt x="42" y="45"/>
                </a:lnTo>
                <a:lnTo>
                  <a:pt x="40" y="45"/>
                </a:lnTo>
                <a:lnTo>
                  <a:pt x="40" y="44"/>
                </a:lnTo>
                <a:lnTo>
                  <a:pt x="40" y="43"/>
                </a:lnTo>
                <a:lnTo>
                  <a:pt x="39" y="43"/>
                </a:lnTo>
                <a:lnTo>
                  <a:pt x="38" y="43"/>
                </a:lnTo>
                <a:lnTo>
                  <a:pt x="37" y="43"/>
                </a:lnTo>
                <a:lnTo>
                  <a:pt x="37" y="42"/>
                </a:lnTo>
                <a:lnTo>
                  <a:pt x="36" y="42"/>
                </a:lnTo>
                <a:lnTo>
                  <a:pt x="35" y="42"/>
                </a:lnTo>
                <a:lnTo>
                  <a:pt x="34" y="42"/>
                </a:lnTo>
                <a:lnTo>
                  <a:pt x="32" y="40"/>
                </a:lnTo>
                <a:lnTo>
                  <a:pt x="31" y="40"/>
                </a:lnTo>
                <a:lnTo>
                  <a:pt x="30" y="40"/>
                </a:lnTo>
                <a:lnTo>
                  <a:pt x="29" y="40"/>
                </a:lnTo>
                <a:lnTo>
                  <a:pt x="28" y="40"/>
                </a:lnTo>
                <a:lnTo>
                  <a:pt x="27" y="39"/>
                </a:lnTo>
                <a:lnTo>
                  <a:pt x="26" y="39"/>
                </a:lnTo>
                <a:lnTo>
                  <a:pt x="24" y="39"/>
                </a:lnTo>
                <a:lnTo>
                  <a:pt x="23" y="38"/>
                </a:lnTo>
                <a:lnTo>
                  <a:pt x="22" y="38"/>
                </a:lnTo>
                <a:lnTo>
                  <a:pt x="21" y="38"/>
                </a:lnTo>
                <a:lnTo>
                  <a:pt x="20" y="38"/>
                </a:lnTo>
                <a:lnTo>
                  <a:pt x="20" y="37"/>
                </a:lnTo>
                <a:lnTo>
                  <a:pt x="19" y="37"/>
                </a:lnTo>
                <a:lnTo>
                  <a:pt x="18" y="37"/>
                </a:lnTo>
                <a:lnTo>
                  <a:pt x="16" y="37"/>
                </a:lnTo>
                <a:lnTo>
                  <a:pt x="15" y="36"/>
                </a:lnTo>
                <a:lnTo>
                  <a:pt x="14" y="36"/>
                </a:lnTo>
                <a:lnTo>
                  <a:pt x="13" y="36"/>
                </a:lnTo>
                <a:lnTo>
                  <a:pt x="13" y="35"/>
                </a:lnTo>
                <a:lnTo>
                  <a:pt x="12" y="35"/>
                </a:lnTo>
                <a:lnTo>
                  <a:pt x="11" y="35"/>
                </a:lnTo>
                <a:lnTo>
                  <a:pt x="11" y="34"/>
                </a:lnTo>
                <a:lnTo>
                  <a:pt x="10" y="34"/>
                </a:lnTo>
                <a:lnTo>
                  <a:pt x="8" y="32"/>
                </a:lnTo>
                <a:lnTo>
                  <a:pt x="7" y="31"/>
                </a:lnTo>
                <a:lnTo>
                  <a:pt x="6" y="31"/>
                </a:lnTo>
                <a:lnTo>
                  <a:pt x="6" y="30"/>
                </a:lnTo>
                <a:lnTo>
                  <a:pt x="5" y="29"/>
                </a:lnTo>
                <a:lnTo>
                  <a:pt x="5" y="28"/>
                </a:lnTo>
                <a:lnTo>
                  <a:pt x="4" y="28"/>
                </a:lnTo>
                <a:lnTo>
                  <a:pt x="4" y="27"/>
                </a:lnTo>
                <a:lnTo>
                  <a:pt x="4" y="25"/>
                </a:lnTo>
                <a:lnTo>
                  <a:pt x="3" y="24"/>
                </a:lnTo>
                <a:lnTo>
                  <a:pt x="3" y="23"/>
                </a:lnTo>
                <a:lnTo>
                  <a:pt x="3" y="22"/>
                </a:lnTo>
                <a:lnTo>
                  <a:pt x="3" y="21"/>
                </a:lnTo>
                <a:lnTo>
                  <a:pt x="3" y="20"/>
                </a:lnTo>
                <a:lnTo>
                  <a:pt x="3" y="19"/>
                </a:lnTo>
                <a:lnTo>
                  <a:pt x="3" y="17"/>
                </a:lnTo>
                <a:lnTo>
                  <a:pt x="3" y="16"/>
                </a:lnTo>
                <a:lnTo>
                  <a:pt x="3" y="15"/>
                </a:lnTo>
                <a:lnTo>
                  <a:pt x="3" y="14"/>
                </a:lnTo>
                <a:lnTo>
                  <a:pt x="4" y="14"/>
                </a:lnTo>
                <a:lnTo>
                  <a:pt x="4" y="13"/>
                </a:lnTo>
                <a:lnTo>
                  <a:pt x="4" y="12"/>
                </a:lnTo>
                <a:lnTo>
                  <a:pt x="5" y="12"/>
                </a:lnTo>
                <a:lnTo>
                  <a:pt x="5" y="11"/>
                </a:lnTo>
                <a:lnTo>
                  <a:pt x="5" y="9"/>
                </a:lnTo>
                <a:lnTo>
                  <a:pt x="6" y="9"/>
                </a:lnTo>
                <a:lnTo>
                  <a:pt x="6" y="8"/>
                </a:lnTo>
                <a:lnTo>
                  <a:pt x="7" y="8"/>
                </a:lnTo>
                <a:lnTo>
                  <a:pt x="7" y="7"/>
                </a:lnTo>
                <a:lnTo>
                  <a:pt x="8" y="7"/>
                </a:lnTo>
                <a:lnTo>
                  <a:pt x="8" y="6"/>
                </a:lnTo>
                <a:lnTo>
                  <a:pt x="10" y="6"/>
                </a:lnTo>
                <a:lnTo>
                  <a:pt x="10" y="5"/>
                </a:lnTo>
                <a:lnTo>
                  <a:pt x="11" y="5"/>
                </a:lnTo>
                <a:lnTo>
                  <a:pt x="12" y="4"/>
                </a:lnTo>
                <a:lnTo>
                  <a:pt x="13" y="4"/>
                </a:lnTo>
                <a:lnTo>
                  <a:pt x="13" y="3"/>
                </a:lnTo>
                <a:lnTo>
                  <a:pt x="14" y="3"/>
                </a:lnTo>
                <a:lnTo>
                  <a:pt x="15" y="3"/>
                </a:lnTo>
                <a:lnTo>
                  <a:pt x="16" y="3"/>
                </a:lnTo>
                <a:lnTo>
                  <a:pt x="16" y="1"/>
                </a:lnTo>
                <a:lnTo>
                  <a:pt x="18" y="1"/>
                </a:lnTo>
                <a:lnTo>
                  <a:pt x="19" y="1"/>
                </a:lnTo>
                <a:lnTo>
                  <a:pt x="20" y="1"/>
                </a:lnTo>
                <a:lnTo>
                  <a:pt x="21" y="1"/>
                </a:lnTo>
                <a:lnTo>
                  <a:pt x="22" y="0"/>
                </a:lnTo>
                <a:lnTo>
                  <a:pt x="23" y="0"/>
                </a:lnTo>
                <a:lnTo>
                  <a:pt x="24" y="0"/>
                </a:lnTo>
                <a:lnTo>
                  <a:pt x="26" y="0"/>
                </a:lnTo>
                <a:lnTo>
                  <a:pt x="27" y="0"/>
                </a:lnTo>
                <a:lnTo>
                  <a:pt x="28" y="0"/>
                </a:lnTo>
                <a:lnTo>
                  <a:pt x="29" y="0"/>
                </a:lnTo>
                <a:lnTo>
                  <a:pt x="30" y="0"/>
                </a:lnTo>
                <a:lnTo>
                  <a:pt x="31" y="0"/>
                </a:lnTo>
                <a:lnTo>
                  <a:pt x="32" y="0"/>
                </a:lnTo>
                <a:lnTo>
                  <a:pt x="34" y="0"/>
                </a:lnTo>
                <a:lnTo>
                  <a:pt x="35" y="0"/>
                </a:lnTo>
                <a:lnTo>
                  <a:pt x="36" y="1"/>
                </a:lnTo>
                <a:lnTo>
                  <a:pt x="37" y="1"/>
                </a:lnTo>
                <a:lnTo>
                  <a:pt x="38" y="1"/>
                </a:lnTo>
                <a:lnTo>
                  <a:pt x="39" y="1"/>
                </a:lnTo>
                <a:lnTo>
                  <a:pt x="40" y="1"/>
                </a:lnTo>
                <a:lnTo>
                  <a:pt x="42" y="1"/>
                </a:lnTo>
                <a:lnTo>
                  <a:pt x="42" y="3"/>
                </a:lnTo>
                <a:lnTo>
                  <a:pt x="43" y="3"/>
                </a:lnTo>
                <a:lnTo>
                  <a:pt x="44" y="3"/>
                </a:lnTo>
                <a:lnTo>
                  <a:pt x="45" y="4"/>
                </a:lnTo>
                <a:lnTo>
                  <a:pt x="46" y="4"/>
                </a:lnTo>
                <a:lnTo>
                  <a:pt x="47" y="5"/>
                </a:lnTo>
                <a:lnTo>
                  <a:pt x="49" y="5"/>
                </a:lnTo>
                <a:lnTo>
                  <a:pt x="49" y="6"/>
                </a:lnTo>
                <a:lnTo>
                  <a:pt x="50" y="6"/>
                </a:lnTo>
                <a:lnTo>
                  <a:pt x="50" y="7"/>
                </a:lnTo>
                <a:lnTo>
                  <a:pt x="51" y="7"/>
                </a:lnTo>
                <a:lnTo>
                  <a:pt x="51" y="8"/>
                </a:lnTo>
                <a:lnTo>
                  <a:pt x="52" y="8"/>
                </a:lnTo>
                <a:lnTo>
                  <a:pt x="52" y="9"/>
                </a:lnTo>
                <a:lnTo>
                  <a:pt x="53" y="9"/>
                </a:lnTo>
                <a:lnTo>
                  <a:pt x="53" y="11"/>
                </a:lnTo>
                <a:lnTo>
                  <a:pt x="53" y="12"/>
                </a:lnTo>
                <a:lnTo>
                  <a:pt x="54" y="12"/>
                </a:lnTo>
                <a:lnTo>
                  <a:pt x="54" y="13"/>
                </a:lnTo>
                <a:lnTo>
                  <a:pt x="54" y="14"/>
                </a:lnTo>
                <a:lnTo>
                  <a:pt x="55" y="14"/>
                </a:lnTo>
                <a:lnTo>
                  <a:pt x="55" y="15"/>
                </a:lnTo>
                <a:lnTo>
                  <a:pt x="55" y="16"/>
                </a:lnTo>
                <a:lnTo>
                  <a:pt x="57" y="16"/>
                </a:lnTo>
                <a:lnTo>
                  <a:pt x="40" y="20"/>
                </a:lnTo>
                <a:lnTo>
                  <a:pt x="40" y="19"/>
                </a:lnTo>
                <a:lnTo>
                  <a:pt x="39" y="17"/>
                </a:lnTo>
                <a:lnTo>
                  <a:pt x="39" y="16"/>
                </a:lnTo>
                <a:lnTo>
                  <a:pt x="38" y="16"/>
                </a:lnTo>
                <a:lnTo>
                  <a:pt x="38" y="15"/>
                </a:lnTo>
                <a:lnTo>
                  <a:pt x="37" y="15"/>
                </a:lnTo>
                <a:lnTo>
                  <a:pt x="37" y="14"/>
                </a:lnTo>
                <a:lnTo>
                  <a:pt x="36" y="14"/>
                </a:lnTo>
                <a:lnTo>
                  <a:pt x="35" y="13"/>
                </a:lnTo>
                <a:lnTo>
                  <a:pt x="34" y="13"/>
                </a:lnTo>
                <a:lnTo>
                  <a:pt x="32" y="13"/>
                </a:lnTo>
                <a:lnTo>
                  <a:pt x="31" y="13"/>
                </a:lnTo>
                <a:lnTo>
                  <a:pt x="30" y="13"/>
                </a:lnTo>
                <a:lnTo>
                  <a:pt x="30" y="12"/>
                </a:lnTo>
                <a:lnTo>
                  <a:pt x="29" y="12"/>
                </a:lnTo>
                <a:lnTo>
                  <a:pt x="28" y="12"/>
                </a:lnTo>
                <a:lnTo>
                  <a:pt x="27" y="12"/>
                </a:lnTo>
                <a:lnTo>
                  <a:pt x="27" y="13"/>
                </a:lnTo>
                <a:lnTo>
                  <a:pt x="26" y="13"/>
                </a:lnTo>
                <a:lnTo>
                  <a:pt x="24" y="13"/>
                </a:lnTo>
                <a:lnTo>
                  <a:pt x="23" y="13"/>
                </a:lnTo>
                <a:lnTo>
                  <a:pt x="22" y="13"/>
                </a:lnTo>
                <a:lnTo>
                  <a:pt x="21" y="13"/>
                </a:lnTo>
                <a:lnTo>
                  <a:pt x="21" y="14"/>
                </a:lnTo>
                <a:lnTo>
                  <a:pt x="20" y="14"/>
                </a:lnTo>
                <a:lnTo>
                  <a:pt x="19" y="14"/>
                </a:lnTo>
                <a:lnTo>
                  <a:pt x="19" y="15"/>
                </a:lnTo>
                <a:lnTo>
                  <a:pt x="18" y="15"/>
                </a:lnTo>
                <a:lnTo>
                  <a:pt x="18" y="16"/>
                </a:lnTo>
                <a:lnTo>
                  <a:pt x="18" y="17"/>
                </a:lnTo>
                <a:lnTo>
                  <a:pt x="18" y="19"/>
                </a:lnTo>
                <a:lnTo>
                  <a:pt x="19" y="19"/>
                </a:lnTo>
                <a:lnTo>
                  <a:pt x="19" y="20"/>
                </a:lnTo>
                <a:lnTo>
                  <a:pt x="20" y="21"/>
                </a:lnTo>
                <a:lnTo>
                  <a:pt x="21" y="21"/>
                </a:lnTo>
                <a:lnTo>
                  <a:pt x="22" y="22"/>
                </a:lnTo>
                <a:lnTo>
                  <a:pt x="23" y="22"/>
                </a:lnTo>
                <a:lnTo>
                  <a:pt x="24" y="22"/>
                </a:lnTo>
                <a:lnTo>
                  <a:pt x="26" y="23"/>
                </a:lnTo>
                <a:lnTo>
                  <a:pt x="27" y="23"/>
                </a:lnTo>
                <a:lnTo>
                  <a:pt x="28" y="23"/>
                </a:lnTo>
                <a:lnTo>
                  <a:pt x="29" y="23"/>
                </a:lnTo>
                <a:lnTo>
                  <a:pt x="30" y="24"/>
                </a:lnTo>
                <a:lnTo>
                  <a:pt x="31" y="24"/>
                </a:lnTo>
                <a:lnTo>
                  <a:pt x="32" y="24"/>
                </a:lnTo>
                <a:lnTo>
                  <a:pt x="34" y="24"/>
                </a:lnTo>
                <a:lnTo>
                  <a:pt x="35" y="25"/>
                </a:lnTo>
                <a:lnTo>
                  <a:pt x="36" y="25"/>
                </a:lnTo>
                <a:lnTo>
                  <a:pt x="37" y="25"/>
                </a:lnTo>
                <a:lnTo>
                  <a:pt x="38" y="25"/>
                </a:lnTo>
                <a:lnTo>
                  <a:pt x="39" y="27"/>
                </a:lnTo>
                <a:lnTo>
                  <a:pt x="40" y="27"/>
                </a:lnTo>
                <a:lnTo>
                  <a:pt x="42" y="27"/>
                </a:lnTo>
                <a:lnTo>
                  <a:pt x="43" y="27"/>
                </a:lnTo>
                <a:lnTo>
                  <a:pt x="43" y="28"/>
                </a:lnTo>
                <a:lnTo>
                  <a:pt x="44" y="28"/>
                </a:lnTo>
                <a:lnTo>
                  <a:pt x="45" y="28"/>
                </a:lnTo>
                <a:lnTo>
                  <a:pt x="46" y="28"/>
                </a:lnTo>
                <a:lnTo>
                  <a:pt x="46" y="29"/>
                </a:lnTo>
                <a:lnTo>
                  <a:pt x="47" y="29"/>
                </a:lnTo>
                <a:lnTo>
                  <a:pt x="49" y="29"/>
                </a:lnTo>
                <a:lnTo>
                  <a:pt x="49" y="30"/>
                </a:lnTo>
                <a:lnTo>
                  <a:pt x="50" y="30"/>
                </a:lnTo>
                <a:lnTo>
                  <a:pt x="51" y="30"/>
                </a:lnTo>
                <a:lnTo>
                  <a:pt x="51" y="31"/>
                </a:lnTo>
                <a:lnTo>
                  <a:pt x="52" y="31"/>
                </a:lnTo>
                <a:lnTo>
                  <a:pt x="53" y="32"/>
                </a:lnTo>
                <a:lnTo>
                  <a:pt x="54" y="34"/>
                </a:lnTo>
                <a:lnTo>
                  <a:pt x="55" y="35"/>
                </a:lnTo>
                <a:lnTo>
                  <a:pt x="55" y="36"/>
                </a:lnTo>
                <a:lnTo>
                  <a:pt x="57" y="36"/>
                </a:lnTo>
                <a:lnTo>
                  <a:pt x="57" y="37"/>
                </a:lnTo>
                <a:lnTo>
                  <a:pt x="57" y="38"/>
                </a:lnTo>
                <a:lnTo>
                  <a:pt x="58" y="39"/>
                </a:lnTo>
                <a:lnTo>
                  <a:pt x="58" y="40"/>
                </a:lnTo>
                <a:lnTo>
                  <a:pt x="58" y="42"/>
                </a:lnTo>
                <a:lnTo>
                  <a:pt x="58" y="43"/>
                </a:lnTo>
                <a:lnTo>
                  <a:pt x="58" y="44"/>
                </a:lnTo>
                <a:lnTo>
                  <a:pt x="58" y="45"/>
                </a:lnTo>
                <a:lnTo>
                  <a:pt x="58" y="46"/>
                </a:lnTo>
                <a:lnTo>
                  <a:pt x="58" y="47"/>
                </a:lnTo>
                <a:lnTo>
                  <a:pt x="58" y="48"/>
                </a:lnTo>
                <a:lnTo>
                  <a:pt x="58" y="50"/>
                </a:lnTo>
                <a:lnTo>
                  <a:pt x="57" y="51"/>
                </a:lnTo>
                <a:lnTo>
                  <a:pt x="57" y="52"/>
                </a:lnTo>
                <a:lnTo>
                  <a:pt x="57" y="53"/>
                </a:lnTo>
                <a:lnTo>
                  <a:pt x="55" y="53"/>
                </a:lnTo>
                <a:lnTo>
                  <a:pt x="55" y="54"/>
                </a:lnTo>
                <a:lnTo>
                  <a:pt x="54" y="55"/>
                </a:lnTo>
                <a:lnTo>
                  <a:pt x="54" y="56"/>
                </a:lnTo>
                <a:lnTo>
                  <a:pt x="53" y="56"/>
                </a:lnTo>
                <a:lnTo>
                  <a:pt x="53" y="58"/>
                </a:lnTo>
                <a:lnTo>
                  <a:pt x="52" y="58"/>
                </a:lnTo>
                <a:lnTo>
                  <a:pt x="52" y="59"/>
                </a:lnTo>
                <a:lnTo>
                  <a:pt x="51" y="59"/>
                </a:lnTo>
                <a:lnTo>
                  <a:pt x="51" y="60"/>
                </a:lnTo>
                <a:lnTo>
                  <a:pt x="50" y="60"/>
                </a:lnTo>
                <a:lnTo>
                  <a:pt x="49" y="61"/>
                </a:lnTo>
                <a:lnTo>
                  <a:pt x="47" y="61"/>
                </a:lnTo>
                <a:lnTo>
                  <a:pt x="47" y="62"/>
                </a:lnTo>
                <a:lnTo>
                  <a:pt x="46" y="62"/>
                </a:lnTo>
                <a:lnTo>
                  <a:pt x="45" y="62"/>
                </a:lnTo>
                <a:lnTo>
                  <a:pt x="45" y="63"/>
                </a:lnTo>
                <a:lnTo>
                  <a:pt x="44" y="63"/>
                </a:lnTo>
                <a:lnTo>
                  <a:pt x="43" y="63"/>
                </a:lnTo>
                <a:lnTo>
                  <a:pt x="42" y="63"/>
                </a:lnTo>
                <a:lnTo>
                  <a:pt x="42" y="64"/>
                </a:lnTo>
                <a:lnTo>
                  <a:pt x="40" y="64"/>
                </a:lnTo>
                <a:lnTo>
                  <a:pt x="39" y="64"/>
                </a:lnTo>
                <a:lnTo>
                  <a:pt x="38" y="64"/>
                </a:lnTo>
                <a:lnTo>
                  <a:pt x="37" y="64"/>
                </a:lnTo>
                <a:lnTo>
                  <a:pt x="36" y="64"/>
                </a:lnTo>
                <a:lnTo>
                  <a:pt x="35" y="64"/>
                </a:lnTo>
                <a:lnTo>
                  <a:pt x="34" y="66"/>
                </a:lnTo>
                <a:lnTo>
                  <a:pt x="32" y="66"/>
                </a:lnTo>
                <a:lnTo>
                  <a:pt x="31" y="66"/>
                </a:lnTo>
                <a:lnTo>
                  <a:pt x="30" y="66"/>
                </a:lnTo>
                <a:lnTo>
                  <a:pt x="29" y="66"/>
                </a:lnTo>
                <a:lnTo>
                  <a:pt x="28" y="66"/>
                </a:lnTo>
                <a:lnTo>
                  <a:pt x="27" y="66"/>
                </a:lnTo>
                <a:lnTo>
                  <a:pt x="26" y="66"/>
                </a:lnTo>
                <a:lnTo>
                  <a:pt x="24" y="64"/>
                </a:lnTo>
                <a:lnTo>
                  <a:pt x="23" y="64"/>
                </a:lnTo>
                <a:lnTo>
                  <a:pt x="22" y="64"/>
                </a:lnTo>
                <a:lnTo>
                  <a:pt x="21" y="64"/>
                </a:lnTo>
                <a:lnTo>
                  <a:pt x="20" y="64"/>
                </a:lnTo>
                <a:lnTo>
                  <a:pt x="19" y="64"/>
                </a:lnTo>
                <a:lnTo>
                  <a:pt x="18" y="63"/>
                </a:lnTo>
                <a:lnTo>
                  <a:pt x="16" y="63"/>
                </a:lnTo>
                <a:lnTo>
                  <a:pt x="15" y="63"/>
                </a:lnTo>
                <a:lnTo>
                  <a:pt x="14" y="62"/>
                </a:lnTo>
                <a:lnTo>
                  <a:pt x="13" y="62"/>
                </a:lnTo>
                <a:lnTo>
                  <a:pt x="12" y="61"/>
                </a:lnTo>
                <a:lnTo>
                  <a:pt x="11" y="61"/>
                </a:lnTo>
                <a:lnTo>
                  <a:pt x="11" y="60"/>
                </a:lnTo>
                <a:lnTo>
                  <a:pt x="10" y="60"/>
                </a:lnTo>
                <a:lnTo>
                  <a:pt x="8" y="60"/>
                </a:lnTo>
                <a:lnTo>
                  <a:pt x="8" y="59"/>
                </a:lnTo>
                <a:lnTo>
                  <a:pt x="7" y="59"/>
                </a:lnTo>
                <a:lnTo>
                  <a:pt x="7" y="58"/>
                </a:lnTo>
                <a:lnTo>
                  <a:pt x="6" y="58"/>
                </a:lnTo>
                <a:lnTo>
                  <a:pt x="6" y="56"/>
                </a:lnTo>
                <a:lnTo>
                  <a:pt x="5" y="56"/>
                </a:lnTo>
                <a:lnTo>
                  <a:pt x="5" y="55"/>
                </a:lnTo>
                <a:lnTo>
                  <a:pt x="4" y="55"/>
                </a:lnTo>
                <a:lnTo>
                  <a:pt x="4" y="54"/>
                </a:lnTo>
                <a:lnTo>
                  <a:pt x="3" y="53"/>
                </a:lnTo>
                <a:lnTo>
                  <a:pt x="3" y="52"/>
                </a:lnTo>
                <a:lnTo>
                  <a:pt x="2" y="51"/>
                </a:lnTo>
                <a:lnTo>
                  <a:pt x="2" y="50"/>
                </a:lnTo>
                <a:lnTo>
                  <a:pt x="2" y="48"/>
                </a:lnTo>
                <a:lnTo>
                  <a:pt x="0" y="48"/>
                </a:lnTo>
                <a:lnTo>
                  <a:pt x="0" y="47"/>
                </a:lnTo>
                <a:lnTo>
                  <a:pt x="0" y="4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79" name="Freeform 236"/>
          <p:cNvSpPr>
            <a:spLocks noEditPoints="1"/>
          </p:cNvSpPr>
          <p:nvPr/>
        </p:nvSpPr>
        <p:spPr bwMode="auto">
          <a:xfrm>
            <a:off x="2081213" y="5680075"/>
            <a:ext cx="92075" cy="104775"/>
          </a:xfrm>
          <a:custGeom>
            <a:avLst/>
            <a:gdLst>
              <a:gd name="T0" fmla="*/ 2147483647 w 58"/>
              <a:gd name="T1" fmla="*/ 2147483647 h 66"/>
              <a:gd name="T2" fmla="*/ 2147483647 w 58"/>
              <a:gd name="T3" fmla="*/ 2147483647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2147483647 w 58"/>
              <a:gd name="T19" fmla="*/ 2147483647 h 66"/>
              <a:gd name="T20" fmla="*/ 2147483647 w 58"/>
              <a:gd name="T21" fmla="*/ 2147483647 h 66"/>
              <a:gd name="T22" fmla="*/ 2147483647 w 58"/>
              <a:gd name="T23" fmla="*/ 2147483647 h 66"/>
              <a:gd name="T24" fmla="*/ 2147483647 w 58"/>
              <a:gd name="T25" fmla="*/ 2147483647 h 66"/>
              <a:gd name="T26" fmla="*/ 2147483647 w 58"/>
              <a:gd name="T27" fmla="*/ 2147483647 h 66"/>
              <a:gd name="T28" fmla="*/ 0 w 58"/>
              <a:gd name="T29" fmla="*/ 2147483647 h 66"/>
              <a:gd name="T30" fmla="*/ 0 w 58"/>
              <a:gd name="T31" fmla="*/ 2147483647 h 66"/>
              <a:gd name="T32" fmla="*/ 0 w 58"/>
              <a:gd name="T33" fmla="*/ 2147483647 h 66"/>
              <a:gd name="T34" fmla="*/ 0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2147483647 w 58"/>
              <a:gd name="T45" fmla="*/ 2147483647 h 66"/>
              <a:gd name="T46" fmla="*/ 2147483647 w 58"/>
              <a:gd name="T47" fmla="*/ 2147483647 h 66"/>
              <a:gd name="T48" fmla="*/ 2147483647 w 58"/>
              <a:gd name="T49" fmla="*/ 2147483647 h 66"/>
              <a:gd name="T50" fmla="*/ 2147483647 w 58"/>
              <a:gd name="T51" fmla="*/ 0 h 66"/>
              <a:gd name="T52" fmla="*/ 2147483647 w 58"/>
              <a:gd name="T53" fmla="*/ 0 h 66"/>
              <a:gd name="T54" fmla="*/ 2147483647 w 58"/>
              <a:gd name="T55" fmla="*/ 2147483647 h 66"/>
              <a:gd name="T56" fmla="*/ 2147483647 w 58"/>
              <a:gd name="T57" fmla="*/ 2147483647 h 66"/>
              <a:gd name="T58" fmla="*/ 2147483647 w 58"/>
              <a:gd name="T59" fmla="*/ 2147483647 h 66"/>
              <a:gd name="T60" fmla="*/ 2147483647 w 58"/>
              <a:gd name="T61" fmla="*/ 2147483647 h 66"/>
              <a:gd name="T62" fmla="*/ 2147483647 w 58"/>
              <a:gd name="T63" fmla="*/ 2147483647 h 66"/>
              <a:gd name="T64" fmla="*/ 2147483647 w 58"/>
              <a:gd name="T65" fmla="*/ 2147483647 h 66"/>
              <a:gd name="T66" fmla="*/ 2147483647 w 58"/>
              <a:gd name="T67" fmla="*/ 2147483647 h 66"/>
              <a:gd name="T68" fmla="*/ 2147483647 w 58"/>
              <a:gd name="T69" fmla="*/ 2147483647 h 66"/>
              <a:gd name="T70" fmla="*/ 2147483647 w 58"/>
              <a:gd name="T71" fmla="*/ 2147483647 h 66"/>
              <a:gd name="T72" fmla="*/ 2147483647 w 58"/>
              <a:gd name="T73" fmla="*/ 2147483647 h 66"/>
              <a:gd name="T74" fmla="*/ 2147483647 w 58"/>
              <a:gd name="T75" fmla="*/ 2147483647 h 66"/>
              <a:gd name="T76" fmla="*/ 2147483647 w 58"/>
              <a:gd name="T77" fmla="*/ 2147483647 h 66"/>
              <a:gd name="T78" fmla="*/ 2147483647 w 58"/>
              <a:gd name="T79" fmla="*/ 2147483647 h 66"/>
              <a:gd name="T80" fmla="*/ 2147483647 w 58"/>
              <a:gd name="T81" fmla="*/ 2147483647 h 66"/>
              <a:gd name="T82" fmla="*/ 2147483647 w 58"/>
              <a:gd name="T83" fmla="*/ 2147483647 h 66"/>
              <a:gd name="T84" fmla="*/ 2147483647 w 58"/>
              <a:gd name="T85" fmla="*/ 2147483647 h 66"/>
              <a:gd name="T86" fmla="*/ 2147483647 w 58"/>
              <a:gd name="T87" fmla="*/ 2147483647 h 66"/>
              <a:gd name="T88" fmla="*/ 2147483647 w 58"/>
              <a:gd name="T89" fmla="*/ 2147483647 h 66"/>
              <a:gd name="T90" fmla="*/ 2147483647 w 58"/>
              <a:gd name="T91" fmla="*/ 2147483647 h 66"/>
              <a:gd name="T92" fmla="*/ 2147483647 w 58"/>
              <a:gd name="T93" fmla="*/ 2147483647 h 66"/>
              <a:gd name="T94" fmla="*/ 2147483647 w 58"/>
              <a:gd name="T95" fmla="*/ 2147483647 h 66"/>
              <a:gd name="T96" fmla="*/ 2147483647 w 58"/>
              <a:gd name="T97" fmla="*/ 2147483647 h 66"/>
              <a:gd name="T98" fmla="*/ 2147483647 w 58"/>
              <a:gd name="T99" fmla="*/ 2147483647 h 66"/>
              <a:gd name="T100" fmla="*/ 2147483647 w 58"/>
              <a:gd name="T101" fmla="*/ 2147483647 h 66"/>
              <a:gd name="T102" fmla="*/ 2147483647 w 58"/>
              <a:gd name="T103" fmla="*/ 2147483647 h 66"/>
              <a:gd name="T104" fmla="*/ 2147483647 w 58"/>
              <a:gd name="T105" fmla="*/ 2147483647 h 66"/>
              <a:gd name="T106" fmla="*/ 2147483647 w 58"/>
              <a:gd name="T107" fmla="*/ 2147483647 h 66"/>
              <a:gd name="T108" fmla="*/ 2147483647 w 58"/>
              <a:gd name="T109" fmla="*/ 2147483647 h 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66"/>
              <a:gd name="T167" fmla="*/ 58 w 58"/>
              <a:gd name="T168" fmla="*/ 66 h 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66">
                <a:moveTo>
                  <a:pt x="40" y="44"/>
                </a:moveTo>
                <a:lnTo>
                  <a:pt x="56" y="47"/>
                </a:lnTo>
                <a:lnTo>
                  <a:pt x="56" y="48"/>
                </a:lnTo>
                <a:lnTo>
                  <a:pt x="56" y="50"/>
                </a:lnTo>
                <a:lnTo>
                  <a:pt x="55" y="50"/>
                </a:lnTo>
                <a:lnTo>
                  <a:pt x="55" y="51"/>
                </a:lnTo>
                <a:lnTo>
                  <a:pt x="55" y="52"/>
                </a:lnTo>
                <a:lnTo>
                  <a:pt x="54" y="52"/>
                </a:lnTo>
                <a:lnTo>
                  <a:pt x="54" y="53"/>
                </a:lnTo>
                <a:lnTo>
                  <a:pt x="53" y="54"/>
                </a:lnTo>
                <a:lnTo>
                  <a:pt x="53" y="55"/>
                </a:lnTo>
                <a:lnTo>
                  <a:pt x="52" y="55"/>
                </a:lnTo>
                <a:lnTo>
                  <a:pt x="52" y="56"/>
                </a:lnTo>
                <a:lnTo>
                  <a:pt x="51" y="56"/>
                </a:lnTo>
                <a:lnTo>
                  <a:pt x="51" y="58"/>
                </a:lnTo>
                <a:lnTo>
                  <a:pt x="50" y="58"/>
                </a:lnTo>
                <a:lnTo>
                  <a:pt x="50" y="59"/>
                </a:lnTo>
                <a:lnTo>
                  <a:pt x="48" y="59"/>
                </a:lnTo>
                <a:lnTo>
                  <a:pt x="48" y="60"/>
                </a:lnTo>
                <a:lnTo>
                  <a:pt x="47" y="60"/>
                </a:lnTo>
                <a:lnTo>
                  <a:pt x="47" y="61"/>
                </a:lnTo>
                <a:lnTo>
                  <a:pt x="46" y="61"/>
                </a:lnTo>
                <a:lnTo>
                  <a:pt x="45" y="62"/>
                </a:lnTo>
                <a:lnTo>
                  <a:pt x="44" y="62"/>
                </a:lnTo>
                <a:lnTo>
                  <a:pt x="43" y="63"/>
                </a:lnTo>
                <a:lnTo>
                  <a:pt x="41" y="63"/>
                </a:lnTo>
                <a:lnTo>
                  <a:pt x="40" y="63"/>
                </a:lnTo>
                <a:lnTo>
                  <a:pt x="39" y="64"/>
                </a:lnTo>
                <a:lnTo>
                  <a:pt x="38" y="64"/>
                </a:lnTo>
                <a:lnTo>
                  <a:pt x="37" y="64"/>
                </a:lnTo>
                <a:lnTo>
                  <a:pt x="36" y="64"/>
                </a:lnTo>
                <a:lnTo>
                  <a:pt x="35" y="64"/>
                </a:lnTo>
                <a:lnTo>
                  <a:pt x="33" y="66"/>
                </a:lnTo>
                <a:lnTo>
                  <a:pt x="32" y="66"/>
                </a:lnTo>
                <a:lnTo>
                  <a:pt x="31" y="66"/>
                </a:lnTo>
                <a:lnTo>
                  <a:pt x="30" y="66"/>
                </a:lnTo>
                <a:lnTo>
                  <a:pt x="29" y="66"/>
                </a:lnTo>
                <a:lnTo>
                  <a:pt x="28" y="66"/>
                </a:lnTo>
                <a:lnTo>
                  <a:pt x="27" y="66"/>
                </a:lnTo>
                <a:lnTo>
                  <a:pt x="25" y="66"/>
                </a:lnTo>
                <a:lnTo>
                  <a:pt x="25" y="64"/>
                </a:lnTo>
                <a:lnTo>
                  <a:pt x="24" y="64"/>
                </a:lnTo>
                <a:lnTo>
                  <a:pt x="23" y="64"/>
                </a:lnTo>
                <a:lnTo>
                  <a:pt x="22" y="64"/>
                </a:lnTo>
                <a:lnTo>
                  <a:pt x="21" y="64"/>
                </a:lnTo>
                <a:lnTo>
                  <a:pt x="20" y="64"/>
                </a:lnTo>
                <a:lnTo>
                  <a:pt x="19" y="63"/>
                </a:lnTo>
                <a:lnTo>
                  <a:pt x="17" y="63"/>
                </a:lnTo>
                <a:lnTo>
                  <a:pt x="16" y="63"/>
                </a:lnTo>
                <a:lnTo>
                  <a:pt x="16" y="62"/>
                </a:lnTo>
                <a:lnTo>
                  <a:pt x="15" y="62"/>
                </a:lnTo>
                <a:lnTo>
                  <a:pt x="14" y="62"/>
                </a:lnTo>
                <a:lnTo>
                  <a:pt x="14" y="61"/>
                </a:lnTo>
                <a:lnTo>
                  <a:pt x="13" y="61"/>
                </a:lnTo>
                <a:lnTo>
                  <a:pt x="12" y="60"/>
                </a:lnTo>
                <a:lnTo>
                  <a:pt x="11" y="60"/>
                </a:lnTo>
                <a:lnTo>
                  <a:pt x="11" y="59"/>
                </a:lnTo>
                <a:lnTo>
                  <a:pt x="9" y="59"/>
                </a:lnTo>
                <a:lnTo>
                  <a:pt x="8" y="58"/>
                </a:lnTo>
                <a:lnTo>
                  <a:pt x="7" y="56"/>
                </a:lnTo>
                <a:lnTo>
                  <a:pt x="6" y="55"/>
                </a:lnTo>
                <a:lnTo>
                  <a:pt x="6" y="54"/>
                </a:lnTo>
                <a:lnTo>
                  <a:pt x="5" y="54"/>
                </a:lnTo>
                <a:lnTo>
                  <a:pt x="5" y="53"/>
                </a:lnTo>
                <a:lnTo>
                  <a:pt x="4" y="52"/>
                </a:lnTo>
                <a:lnTo>
                  <a:pt x="4" y="51"/>
                </a:lnTo>
                <a:lnTo>
                  <a:pt x="3" y="50"/>
                </a:lnTo>
                <a:lnTo>
                  <a:pt x="3" y="48"/>
                </a:lnTo>
                <a:lnTo>
                  <a:pt x="3" y="47"/>
                </a:lnTo>
                <a:lnTo>
                  <a:pt x="1" y="46"/>
                </a:lnTo>
                <a:lnTo>
                  <a:pt x="1" y="45"/>
                </a:lnTo>
                <a:lnTo>
                  <a:pt x="1" y="44"/>
                </a:lnTo>
                <a:lnTo>
                  <a:pt x="1" y="43"/>
                </a:lnTo>
                <a:lnTo>
                  <a:pt x="0" y="43"/>
                </a:lnTo>
                <a:lnTo>
                  <a:pt x="0"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5"/>
                </a:lnTo>
                <a:lnTo>
                  <a:pt x="0" y="24"/>
                </a:lnTo>
                <a:lnTo>
                  <a:pt x="0" y="23"/>
                </a:lnTo>
                <a:lnTo>
                  <a:pt x="1" y="23"/>
                </a:lnTo>
                <a:lnTo>
                  <a:pt x="1" y="22"/>
                </a:lnTo>
                <a:lnTo>
                  <a:pt x="1" y="21"/>
                </a:lnTo>
                <a:lnTo>
                  <a:pt x="1" y="20"/>
                </a:lnTo>
                <a:lnTo>
                  <a:pt x="3" y="19"/>
                </a:lnTo>
                <a:lnTo>
                  <a:pt x="3" y="17"/>
                </a:lnTo>
                <a:lnTo>
                  <a:pt x="3" y="16"/>
                </a:lnTo>
                <a:lnTo>
                  <a:pt x="4" y="16"/>
                </a:lnTo>
                <a:lnTo>
                  <a:pt x="4" y="15"/>
                </a:lnTo>
                <a:lnTo>
                  <a:pt x="5" y="14"/>
                </a:lnTo>
                <a:lnTo>
                  <a:pt x="5" y="13"/>
                </a:lnTo>
                <a:lnTo>
                  <a:pt x="6" y="12"/>
                </a:lnTo>
                <a:lnTo>
                  <a:pt x="6" y="11"/>
                </a:lnTo>
                <a:lnTo>
                  <a:pt x="7" y="11"/>
                </a:lnTo>
                <a:lnTo>
                  <a:pt x="7" y="9"/>
                </a:lnTo>
                <a:lnTo>
                  <a:pt x="8" y="9"/>
                </a:lnTo>
                <a:lnTo>
                  <a:pt x="8" y="8"/>
                </a:lnTo>
                <a:lnTo>
                  <a:pt x="9" y="8"/>
                </a:lnTo>
                <a:lnTo>
                  <a:pt x="9" y="7"/>
                </a:lnTo>
                <a:lnTo>
                  <a:pt x="11" y="7"/>
                </a:lnTo>
                <a:lnTo>
                  <a:pt x="11" y="6"/>
                </a:lnTo>
                <a:lnTo>
                  <a:pt x="12" y="6"/>
                </a:lnTo>
                <a:lnTo>
                  <a:pt x="12" y="5"/>
                </a:lnTo>
                <a:lnTo>
                  <a:pt x="13" y="5"/>
                </a:lnTo>
                <a:lnTo>
                  <a:pt x="14" y="4"/>
                </a:lnTo>
                <a:lnTo>
                  <a:pt x="15" y="4"/>
                </a:lnTo>
                <a:lnTo>
                  <a:pt x="16" y="4"/>
                </a:lnTo>
                <a:lnTo>
                  <a:pt x="16" y="3"/>
                </a:lnTo>
                <a:lnTo>
                  <a:pt x="17" y="3"/>
                </a:lnTo>
                <a:lnTo>
                  <a:pt x="19" y="3"/>
                </a:lnTo>
                <a:lnTo>
                  <a:pt x="19" y="1"/>
                </a:lnTo>
                <a:lnTo>
                  <a:pt x="20" y="1"/>
                </a:lnTo>
                <a:lnTo>
                  <a:pt x="21" y="1"/>
                </a:lnTo>
                <a:lnTo>
                  <a:pt x="22" y="1"/>
                </a:lnTo>
                <a:lnTo>
                  <a:pt x="23" y="1"/>
                </a:lnTo>
                <a:lnTo>
                  <a:pt x="24" y="0"/>
                </a:lnTo>
                <a:lnTo>
                  <a:pt x="25" y="0"/>
                </a:lnTo>
                <a:lnTo>
                  <a:pt x="27" y="0"/>
                </a:lnTo>
                <a:lnTo>
                  <a:pt x="28" y="0"/>
                </a:lnTo>
                <a:lnTo>
                  <a:pt x="29" y="0"/>
                </a:lnTo>
                <a:lnTo>
                  <a:pt x="30" y="0"/>
                </a:lnTo>
                <a:lnTo>
                  <a:pt x="31" y="0"/>
                </a:lnTo>
                <a:lnTo>
                  <a:pt x="32" y="0"/>
                </a:lnTo>
                <a:lnTo>
                  <a:pt x="33" y="0"/>
                </a:lnTo>
                <a:lnTo>
                  <a:pt x="33" y="1"/>
                </a:lnTo>
                <a:lnTo>
                  <a:pt x="35" y="1"/>
                </a:lnTo>
                <a:lnTo>
                  <a:pt x="36" y="1"/>
                </a:lnTo>
                <a:lnTo>
                  <a:pt x="37" y="1"/>
                </a:lnTo>
                <a:lnTo>
                  <a:pt x="38" y="1"/>
                </a:lnTo>
                <a:lnTo>
                  <a:pt x="38" y="3"/>
                </a:lnTo>
                <a:lnTo>
                  <a:pt x="39" y="3"/>
                </a:lnTo>
                <a:lnTo>
                  <a:pt x="40" y="3"/>
                </a:lnTo>
                <a:lnTo>
                  <a:pt x="41" y="3"/>
                </a:lnTo>
                <a:lnTo>
                  <a:pt x="41" y="4"/>
                </a:lnTo>
                <a:lnTo>
                  <a:pt x="43" y="4"/>
                </a:lnTo>
                <a:lnTo>
                  <a:pt x="44" y="4"/>
                </a:lnTo>
                <a:lnTo>
                  <a:pt x="44" y="5"/>
                </a:lnTo>
                <a:lnTo>
                  <a:pt x="45" y="5"/>
                </a:lnTo>
                <a:lnTo>
                  <a:pt x="46" y="6"/>
                </a:lnTo>
                <a:lnTo>
                  <a:pt x="47" y="6"/>
                </a:lnTo>
                <a:lnTo>
                  <a:pt x="47" y="7"/>
                </a:lnTo>
                <a:lnTo>
                  <a:pt x="48" y="7"/>
                </a:lnTo>
                <a:lnTo>
                  <a:pt x="48" y="8"/>
                </a:lnTo>
                <a:lnTo>
                  <a:pt x="50" y="8"/>
                </a:lnTo>
                <a:lnTo>
                  <a:pt x="50" y="9"/>
                </a:lnTo>
                <a:lnTo>
                  <a:pt x="51" y="11"/>
                </a:lnTo>
                <a:lnTo>
                  <a:pt x="52" y="12"/>
                </a:lnTo>
                <a:lnTo>
                  <a:pt x="52" y="13"/>
                </a:lnTo>
                <a:lnTo>
                  <a:pt x="53" y="13"/>
                </a:lnTo>
                <a:lnTo>
                  <a:pt x="53" y="14"/>
                </a:lnTo>
                <a:lnTo>
                  <a:pt x="53" y="15"/>
                </a:lnTo>
                <a:lnTo>
                  <a:pt x="54" y="15"/>
                </a:lnTo>
                <a:lnTo>
                  <a:pt x="54" y="16"/>
                </a:lnTo>
                <a:lnTo>
                  <a:pt x="54" y="17"/>
                </a:lnTo>
                <a:lnTo>
                  <a:pt x="55" y="17"/>
                </a:lnTo>
                <a:lnTo>
                  <a:pt x="55" y="19"/>
                </a:lnTo>
                <a:lnTo>
                  <a:pt x="55" y="20"/>
                </a:lnTo>
                <a:lnTo>
                  <a:pt x="56" y="21"/>
                </a:lnTo>
                <a:lnTo>
                  <a:pt x="56" y="22"/>
                </a:lnTo>
                <a:lnTo>
                  <a:pt x="56" y="23"/>
                </a:lnTo>
                <a:lnTo>
                  <a:pt x="56" y="24"/>
                </a:lnTo>
                <a:lnTo>
                  <a:pt x="56" y="25"/>
                </a:lnTo>
                <a:lnTo>
                  <a:pt x="58" y="27"/>
                </a:lnTo>
                <a:lnTo>
                  <a:pt x="58" y="28"/>
                </a:lnTo>
                <a:lnTo>
                  <a:pt x="58" y="29"/>
                </a:lnTo>
                <a:lnTo>
                  <a:pt x="58" y="30"/>
                </a:lnTo>
                <a:lnTo>
                  <a:pt x="58" y="31"/>
                </a:lnTo>
                <a:lnTo>
                  <a:pt x="58" y="32"/>
                </a:lnTo>
                <a:lnTo>
                  <a:pt x="58" y="34"/>
                </a:lnTo>
                <a:lnTo>
                  <a:pt x="58" y="35"/>
                </a:lnTo>
                <a:lnTo>
                  <a:pt x="58" y="36"/>
                </a:lnTo>
                <a:lnTo>
                  <a:pt x="58" y="37"/>
                </a:lnTo>
                <a:lnTo>
                  <a:pt x="58" y="38"/>
                </a:lnTo>
                <a:lnTo>
                  <a:pt x="16" y="38"/>
                </a:lnTo>
                <a:lnTo>
                  <a:pt x="16" y="39"/>
                </a:lnTo>
                <a:lnTo>
                  <a:pt x="16" y="40"/>
                </a:lnTo>
                <a:lnTo>
                  <a:pt x="17" y="40"/>
                </a:lnTo>
                <a:lnTo>
                  <a:pt x="17" y="42"/>
                </a:lnTo>
                <a:lnTo>
                  <a:pt x="17" y="43"/>
                </a:lnTo>
                <a:lnTo>
                  <a:pt x="17" y="44"/>
                </a:lnTo>
                <a:lnTo>
                  <a:pt x="17" y="45"/>
                </a:lnTo>
                <a:lnTo>
                  <a:pt x="19" y="45"/>
                </a:lnTo>
                <a:lnTo>
                  <a:pt x="19" y="46"/>
                </a:lnTo>
                <a:lnTo>
                  <a:pt x="19" y="47"/>
                </a:lnTo>
                <a:lnTo>
                  <a:pt x="20" y="47"/>
                </a:lnTo>
                <a:lnTo>
                  <a:pt x="20" y="48"/>
                </a:lnTo>
                <a:lnTo>
                  <a:pt x="21" y="48"/>
                </a:lnTo>
                <a:lnTo>
                  <a:pt x="21" y="50"/>
                </a:lnTo>
                <a:lnTo>
                  <a:pt x="22" y="50"/>
                </a:lnTo>
                <a:lnTo>
                  <a:pt x="22" y="51"/>
                </a:lnTo>
                <a:lnTo>
                  <a:pt x="23" y="51"/>
                </a:lnTo>
                <a:lnTo>
                  <a:pt x="23" y="52"/>
                </a:lnTo>
                <a:lnTo>
                  <a:pt x="24" y="52"/>
                </a:lnTo>
                <a:lnTo>
                  <a:pt x="25" y="52"/>
                </a:lnTo>
                <a:lnTo>
                  <a:pt x="27" y="52"/>
                </a:lnTo>
                <a:lnTo>
                  <a:pt x="27" y="53"/>
                </a:lnTo>
                <a:lnTo>
                  <a:pt x="28" y="53"/>
                </a:lnTo>
                <a:lnTo>
                  <a:pt x="29" y="53"/>
                </a:lnTo>
                <a:lnTo>
                  <a:pt x="30" y="53"/>
                </a:lnTo>
                <a:lnTo>
                  <a:pt x="31" y="53"/>
                </a:lnTo>
                <a:lnTo>
                  <a:pt x="32" y="53"/>
                </a:lnTo>
                <a:lnTo>
                  <a:pt x="33" y="53"/>
                </a:lnTo>
                <a:lnTo>
                  <a:pt x="33" y="52"/>
                </a:lnTo>
                <a:lnTo>
                  <a:pt x="35" y="52"/>
                </a:lnTo>
                <a:lnTo>
                  <a:pt x="36" y="52"/>
                </a:lnTo>
                <a:lnTo>
                  <a:pt x="36" y="51"/>
                </a:lnTo>
                <a:lnTo>
                  <a:pt x="37" y="51"/>
                </a:lnTo>
                <a:lnTo>
                  <a:pt x="37" y="50"/>
                </a:lnTo>
                <a:lnTo>
                  <a:pt x="38" y="50"/>
                </a:lnTo>
                <a:lnTo>
                  <a:pt x="38" y="48"/>
                </a:lnTo>
                <a:lnTo>
                  <a:pt x="39" y="48"/>
                </a:lnTo>
                <a:lnTo>
                  <a:pt x="39" y="47"/>
                </a:lnTo>
                <a:lnTo>
                  <a:pt x="39" y="46"/>
                </a:lnTo>
                <a:lnTo>
                  <a:pt x="40" y="46"/>
                </a:lnTo>
                <a:lnTo>
                  <a:pt x="40" y="45"/>
                </a:lnTo>
                <a:lnTo>
                  <a:pt x="40" y="44"/>
                </a:lnTo>
                <a:close/>
                <a:moveTo>
                  <a:pt x="41" y="28"/>
                </a:moveTo>
                <a:lnTo>
                  <a:pt x="41" y="27"/>
                </a:lnTo>
                <a:lnTo>
                  <a:pt x="41" y="25"/>
                </a:lnTo>
                <a:lnTo>
                  <a:pt x="41" y="24"/>
                </a:lnTo>
                <a:lnTo>
                  <a:pt x="41" y="23"/>
                </a:lnTo>
                <a:lnTo>
                  <a:pt x="40" y="23"/>
                </a:lnTo>
                <a:lnTo>
                  <a:pt x="40" y="22"/>
                </a:lnTo>
                <a:lnTo>
                  <a:pt x="40" y="21"/>
                </a:lnTo>
                <a:lnTo>
                  <a:pt x="40" y="20"/>
                </a:lnTo>
                <a:lnTo>
                  <a:pt x="39" y="20"/>
                </a:lnTo>
                <a:lnTo>
                  <a:pt x="39" y="19"/>
                </a:lnTo>
                <a:lnTo>
                  <a:pt x="39" y="17"/>
                </a:lnTo>
                <a:lnTo>
                  <a:pt x="38" y="17"/>
                </a:lnTo>
                <a:lnTo>
                  <a:pt x="38" y="16"/>
                </a:lnTo>
                <a:lnTo>
                  <a:pt x="37" y="16"/>
                </a:lnTo>
                <a:lnTo>
                  <a:pt x="37" y="15"/>
                </a:lnTo>
                <a:lnTo>
                  <a:pt x="36" y="15"/>
                </a:lnTo>
                <a:lnTo>
                  <a:pt x="35" y="15"/>
                </a:lnTo>
                <a:lnTo>
                  <a:pt x="35" y="14"/>
                </a:lnTo>
                <a:lnTo>
                  <a:pt x="33" y="14"/>
                </a:lnTo>
                <a:lnTo>
                  <a:pt x="32" y="14"/>
                </a:lnTo>
                <a:lnTo>
                  <a:pt x="32" y="13"/>
                </a:lnTo>
                <a:lnTo>
                  <a:pt x="31" y="13"/>
                </a:lnTo>
                <a:lnTo>
                  <a:pt x="30" y="13"/>
                </a:lnTo>
                <a:lnTo>
                  <a:pt x="29" y="13"/>
                </a:lnTo>
                <a:lnTo>
                  <a:pt x="28" y="13"/>
                </a:lnTo>
                <a:lnTo>
                  <a:pt x="27" y="13"/>
                </a:lnTo>
                <a:lnTo>
                  <a:pt x="25" y="14"/>
                </a:lnTo>
                <a:lnTo>
                  <a:pt x="24" y="14"/>
                </a:lnTo>
                <a:lnTo>
                  <a:pt x="23" y="14"/>
                </a:lnTo>
                <a:lnTo>
                  <a:pt x="23" y="15"/>
                </a:lnTo>
                <a:lnTo>
                  <a:pt x="22" y="15"/>
                </a:lnTo>
                <a:lnTo>
                  <a:pt x="22" y="16"/>
                </a:lnTo>
                <a:lnTo>
                  <a:pt x="21" y="16"/>
                </a:lnTo>
                <a:lnTo>
                  <a:pt x="21" y="17"/>
                </a:lnTo>
                <a:lnTo>
                  <a:pt x="20" y="17"/>
                </a:lnTo>
                <a:lnTo>
                  <a:pt x="20" y="19"/>
                </a:lnTo>
                <a:lnTo>
                  <a:pt x="19" y="19"/>
                </a:lnTo>
                <a:lnTo>
                  <a:pt x="19" y="20"/>
                </a:lnTo>
                <a:lnTo>
                  <a:pt x="19" y="21"/>
                </a:lnTo>
                <a:lnTo>
                  <a:pt x="17" y="21"/>
                </a:lnTo>
                <a:lnTo>
                  <a:pt x="17" y="22"/>
                </a:lnTo>
                <a:lnTo>
                  <a:pt x="17" y="23"/>
                </a:lnTo>
                <a:lnTo>
                  <a:pt x="17" y="24"/>
                </a:lnTo>
                <a:lnTo>
                  <a:pt x="17" y="25"/>
                </a:lnTo>
                <a:lnTo>
                  <a:pt x="17" y="27"/>
                </a:lnTo>
                <a:lnTo>
                  <a:pt x="17" y="28"/>
                </a:lnTo>
                <a:lnTo>
                  <a:pt x="41" y="2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0" name="Freeform 237"/>
          <p:cNvSpPr>
            <a:spLocks noEditPoints="1"/>
          </p:cNvSpPr>
          <p:nvPr/>
        </p:nvSpPr>
        <p:spPr bwMode="auto">
          <a:xfrm>
            <a:off x="2189163" y="5680075"/>
            <a:ext cx="93662" cy="141288"/>
          </a:xfrm>
          <a:custGeom>
            <a:avLst/>
            <a:gdLst>
              <a:gd name="T0" fmla="*/ 2147483647 w 59"/>
              <a:gd name="T1" fmla="*/ 2147483647 h 89"/>
              <a:gd name="T2" fmla="*/ 2147483647 w 59"/>
              <a:gd name="T3" fmla="*/ 2147483647 h 89"/>
              <a:gd name="T4" fmla="*/ 2147483647 w 59"/>
              <a:gd name="T5" fmla="*/ 2147483647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0 w 59"/>
              <a:gd name="T31" fmla="*/ 2147483647 h 89"/>
              <a:gd name="T32" fmla="*/ 0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0 h 89"/>
              <a:gd name="T46" fmla="*/ 2147483647 w 59"/>
              <a:gd name="T47" fmla="*/ 0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2147483647 w 59"/>
              <a:gd name="T95" fmla="*/ 2147483647 h 89"/>
              <a:gd name="T96" fmla="*/ 2147483647 w 59"/>
              <a:gd name="T97" fmla="*/ 2147483647 h 89"/>
              <a:gd name="T98" fmla="*/ 2147483647 w 59"/>
              <a:gd name="T99" fmla="*/ 2147483647 h 89"/>
              <a:gd name="T100" fmla="*/ 2147483647 w 59"/>
              <a:gd name="T101" fmla="*/ 2147483647 h 89"/>
              <a:gd name="T102" fmla="*/ 2147483647 w 59"/>
              <a:gd name="T103" fmla="*/ 2147483647 h 89"/>
              <a:gd name="T104" fmla="*/ 2147483647 w 59"/>
              <a:gd name="T105" fmla="*/ 2147483647 h 89"/>
              <a:gd name="T106" fmla="*/ 2147483647 w 59"/>
              <a:gd name="T107" fmla="*/ 2147483647 h 89"/>
              <a:gd name="T108" fmla="*/ 2147483647 w 59"/>
              <a:gd name="T109" fmla="*/ 2147483647 h 89"/>
              <a:gd name="T110" fmla="*/ 2147483647 w 59"/>
              <a:gd name="T111" fmla="*/ 2147483647 h 89"/>
              <a:gd name="T112" fmla="*/ 2147483647 w 59"/>
              <a:gd name="T113" fmla="*/ 2147483647 h 89"/>
              <a:gd name="T114" fmla="*/ 2147483647 w 59"/>
              <a:gd name="T115" fmla="*/ 2147483647 h 89"/>
              <a:gd name="T116" fmla="*/ 2147483647 w 59"/>
              <a:gd name="T117" fmla="*/ 2147483647 h 89"/>
              <a:gd name="T118" fmla="*/ 2147483647 w 59"/>
              <a:gd name="T119" fmla="*/ 2147483647 h 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
              <a:gd name="T181" fmla="*/ 0 h 89"/>
              <a:gd name="T182" fmla="*/ 59 w 59"/>
              <a:gd name="T183" fmla="*/ 89 h 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 h="89">
                <a:moveTo>
                  <a:pt x="1" y="68"/>
                </a:moveTo>
                <a:lnTo>
                  <a:pt x="20" y="70"/>
                </a:lnTo>
                <a:lnTo>
                  <a:pt x="20" y="71"/>
                </a:lnTo>
                <a:lnTo>
                  <a:pt x="20" y="72"/>
                </a:lnTo>
                <a:lnTo>
                  <a:pt x="22" y="74"/>
                </a:lnTo>
                <a:lnTo>
                  <a:pt x="22" y="75"/>
                </a:lnTo>
                <a:lnTo>
                  <a:pt x="23" y="75"/>
                </a:lnTo>
                <a:lnTo>
                  <a:pt x="24" y="75"/>
                </a:lnTo>
                <a:lnTo>
                  <a:pt x="24" y="76"/>
                </a:lnTo>
                <a:lnTo>
                  <a:pt x="25" y="76"/>
                </a:lnTo>
                <a:lnTo>
                  <a:pt x="26" y="76"/>
                </a:lnTo>
                <a:lnTo>
                  <a:pt x="27" y="76"/>
                </a:lnTo>
                <a:lnTo>
                  <a:pt x="28" y="76"/>
                </a:lnTo>
                <a:lnTo>
                  <a:pt x="30" y="76"/>
                </a:lnTo>
                <a:lnTo>
                  <a:pt x="31" y="76"/>
                </a:lnTo>
                <a:lnTo>
                  <a:pt x="32" y="76"/>
                </a:lnTo>
                <a:lnTo>
                  <a:pt x="33" y="76"/>
                </a:lnTo>
                <a:lnTo>
                  <a:pt x="34" y="76"/>
                </a:lnTo>
                <a:lnTo>
                  <a:pt x="35" y="76"/>
                </a:lnTo>
                <a:lnTo>
                  <a:pt x="37" y="76"/>
                </a:lnTo>
                <a:lnTo>
                  <a:pt x="38" y="76"/>
                </a:lnTo>
                <a:lnTo>
                  <a:pt x="38" y="75"/>
                </a:lnTo>
                <a:lnTo>
                  <a:pt x="39" y="75"/>
                </a:lnTo>
                <a:lnTo>
                  <a:pt x="40" y="75"/>
                </a:lnTo>
                <a:lnTo>
                  <a:pt x="40" y="74"/>
                </a:lnTo>
                <a:lnTo>
                  <a:pt x="41" y="74"/>
                </a:lnTo>
                <a:lnTo>
                  <a:pt x="41" y="72"/>
                </a:lnTo>
                <a:lnTo>
                  <a:pt x="42" y="72"/>
                </a:lnTo>
                <a:lnTo>
                  <a:pt x="42" y="71"/>
                </a:lnTo>
                <a:lnTo>
                  <a:pt x="42" y="70"/>
                </a:lnTo>
                <a:lnTo>
                  <a:pt x="43" y="70"/>
                </a:lnTo>
                <a:lnTo>
                  <a:pt x="43" y="69"/>
                </a:lnTo>
                <a:lnTo>
                  <a:pt x="43" y="68"/>
                </a:lnTo>
                <a:lnTo>
                  <a:pt x="43" y="67"/>
                </a:lnTo>
                <a:lnTo>
                  <a:pt x="43" y="66"/>
                </a:lnTo>
                <a:lnTo>
                  <a:pt x="43" y="64"/>
                </a:lnTo>
                <a:lnTo>
                  <a:pt x="43" y="63"/>
                </a:lnTo>
                <a:lnTo>
                  <a:pt x="43" y="54"/>
                </a:lnTo>
                <a:lnTo>
                  <a:pt x="42" y="55"/>
                </a:lnTo>
                <a:lnTo>
                  <a:pt x="41" y="56"/>
                </a:lnTo>
                <a:lnTo>
                  <a:pt x="40" y="58"/>
                </a:lnTo>
                <a:lnTo>
                  <a:pt x="40" y="59"/>
                </a:lnTo>
                <a:lnTo>
                  <a:pt x="39" y="59"/>
                </a:lnTo>
                <a:lnTo>
                  <a:pt x="38" y="60"/>
                </a:lnTo>
                <a:lnTo>
                  <a:pt x="37" y="60"/>
                </a:lnTo>
                <a:lnTo>
                  <a:pt x="37" y="61"/>
                </a:lnTo>
                <a:lnTo>
                  <a:pt x="35" y="61"/>
                </a:lnTo>
                <a:lnTo>
                  <a:pt x="34" y="62"/>
                </a:lnTo>
                <a:lnTo>
                  <a:pt x="33" y="62"/>
                </a:lnTo>
                <a:lnTo>
                  <a:pt x="32" y="62"/>
                </a:lnTo>
                <a:lnTo>
                  <a:pt x="32" y="63"/>
                </a:lnTo>
                <a:lnTo>
                  <a:pt x="31" y="63"/>
                </a:lnTo>
                <a:lnTo>
                  <a:pt x="30" y="63"/>
                </a:lnTo>
                <a:lnTo>
                  <a:pt x="28" y="63"/>
                </a:lnTo>
                <a:lnTo>
                  <a:pt x="27" y="63"/>
                </a:lnTo>
                <a:lnTo>
                  <a:pt x="26" y="63"/>
                </a:lnTo>
                <a:lnTo>
                  <a:pt x="25" y="63"/>
                </a:lnTo>
                <a:lnTo>
                  <a:pt x="24" y="63"/>
                </a:lnTo>
                <a:lnTo>
                  <a:pt x="23" y="63"/>
                </a:lnTo>
                <a:lnTo>
                  <a:pt x="22" y="63"/>
                </a:lnTo>
                <a:lnTo>
                  <a:pt x="20" y="63"/>
                </a:lnTo>
                <a:lnTo>
                  <a:pt x="19" y="63"/>
                </a:lnTo>
                <a:lnTo>
                  <a:pt x="18" y="63"/>
                </a:lnTo>
                <a:lnTo>
                  <a:pt x="17" y="63"/>
                </a:lnTo>
                <a:lnTo>
                  <a:pt x="17" y="62"/>
                </a:lnTo>
                <a:lnTo>
                  <a:pt x="16" y="62"/>
                </a:lnTo>
                <a:lnTo>
                  <a:pt x="15" y="62"/>
                </a:lnTo>
                <a:lnTo>
                  <a:pt x="15" y="61"/>
                </a:lnTo>
                <a:lnTo>
                  <a:pt x="14" y="61"/>
                </a:lnTo>
                <a:lnTo>
                  <a:pt x="12" y="61"/>
                </a:lnTo>
                <a:lnTo>
                  <a:pt x="11" y="60"/>
                </a:lnTo>
                <a:lnTo>
                  <a:pt x="10" y="59"/>
                </a:lnTo>
                <a:lnTo>
                  <a:pt x="9" y="58"/>
                </a:lnTo>
                <a:lnTo>
                  <a:pt x="8" y="56"/>
                </a:lnTo>
                <a:lnTo>
                  <a:pt x="7" y="55"/>
                </a:lnTo>
                <a:lnTo>
                  <a:pt x="6" y="54"/>
                </a:lnTo>
                <a:lnTo>
                  <a:pt x="6" y="53"/>
                </a:lnTo>
                <a:lnTo>
                  <a:pt x="4" y="53"/>
                </a:lnTo>
                <a:lnTo>
                  <a:pt x="4" y="52"/>
                </a:lnTo>
                <a:lnTo>
                  <a:pt x="3" y="51"/>
                </a:lnTo>
                <a:lnTo>
                  <a:pt x="3" y="50"/>
                </a:lnTo>
                <a:lnTo>
                  <a:pt x="2" y="48"/>
                </a:lnTo>
                <a:lnTo>
                  <a:pt x="2" y="47"/>
                </a:lnTo>
                <a:lnTo>
                  <a:pt x="2" y="46"/>
                </a:lnTo>
                <a:lnTo>
                  <a:pt x="1" y="46"/>
                </a:lnTo>
                <a:lnTo>
                  <a:pt x="1" y="45"/>
                </a:lnTo>
                <a:lnTo>
                  <a:pt x="1" y="44"/>
                </a:lnTo>
                <a:lnTo>
                  <a:pt x="1" y="43"/>
                </a:lnTo>
                <a:lnTo>
                  <a:pt x="0"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5"/>
                </a:lnTo>
                <a:lnTo>
                  <a:pt x="0" y="24"/>
                </a:lnTo>
                <a:lnTo>
                  <a:pt x="0" y="23"/>
                </a:lnTo>
                <a:lnTo>
                  <a:pt x="1" y="22"/>
                </a:lnTo>
                <a:lnTo>
                  <a:pt x="1" y="21"/>
                </a:lnTo>
                <a:lnTo>
                  <a:pt x="1" y="20"/>
                </a:lnTo>
                <a:lnTo>
                  <a:pt x="1" y="19"/>
                </a:lnTo>
                <a:lnTo>
                  <a:pt x="2" y="17"/>
                </a:lnTo>
                <a:lnTo>
                  <a:pt x="2" y="16"/>
                </a:lnTo>
                <a:lnTo>
                  <a:pt x="2" y="15"/>
                </a:lnTo>
                <a:lnTo>
                  <a:pt x="3" y="14"/>
                </a:lnTo>
                <a:lnTo>
                  <a:pt x="3" y="13"/>
                </a:lnTo>
                <a:lnTo>
                  <a:pt x="4" y="13"/>
                </a:lnTo>
                <a:lnTo>
                  <a:pt x="4" y="12"/>
                </a:lnTo>
                <a:lnTo>
                  <a:pt x="6" y="11"/>
                </a:lnTo>
                <a:lnTo>
                  <a:pt x="6" y="9"/>
                </a:lnTo>
                <a:lnTo>
                  <a:pt x="7" y="9"/>
                </a:lnTo>
                <a:lnTo>
                  <a:pt x="7" y="8"/>
                </a:lnTo>
                <a:lnTo>
                  <a:pt x="8" y="8"/>
                </a:lnTo>
                <a:lnTo>
                  <a:pt x="8" y="7"/>
                </a:lnTo>
                <a:lnTo>
                  <a:pt x="9" y="7"/>
                </a:lnTo>
                <a:lnTo>
                  <a:pt x="9" y="6"/>
                </a:lnTo>
                <a:lnTo>
                  <a:pt x="10" y="6"/>
                </a:lnTo>
                <a:lnTo>
                  <a:pt x="11" y="5"/>
                </a:lnTo>
                <a:lnTo>
                  <a:pt x="12" y="5"/>
                </a:lnTo>
                <a:lnTo>
                  <a:pt x="12" y="4"/>
                </a:lnTo>
                <a:lnTo>
                  <a:pt x="14" y="4"/>
                </a:lnTo>
                <a:lnTo>
                  <a:pt x="14" y="3"/>
                </a:lnTo>
                <a:lnTo>
                  <a:pt x="15" y="3"/>
                </a:lnTo>
                <a:lnTo>
                  <a:pt x="16" y="3"/>
                </a:lnTo>
                <a:lnTo>
                  <a:pt x="17" y="1"/>
                </a:lnTo>
                <a:lnTo>
                  <a:pt x="18" y="1"/>
                </a:lnTo>
                <a:lnTo>
                  <a:pt x="19" y="1"/>
                </a:lnTo>
                <a:lnTo>
                  <a:pt x="20" y="1"/>
                </a:lnTo>
                <a:lnTo>
                  <a:pt x="22" y="0"/>
                </a:lnTo>
                <a:lnTo>
                  <a:pt x="23" y="0"/>
                </a:lnTo>
                <a:lnTo>
                  <a:pt x="24" y="0"/>
                </a:lnTo>
                <a:lnTo>
                  <a:pt x="25" y="0"/>
                </a:lnTo>
                <a:lnTo>
                  <a:pt x="26" y="0"/>
                </a:lnTo>
                <a:lnTo>
                  <a:pt x="27" y="0"/>
                </a:lnTo>
                <a:lnTo>
                  <a:pt x="28" y="0"/>
                </a:lnTo>
                <a:lnTo>
                  <a:pt x="30" y="0"/>
                </a:lnTo>
                <a:lnTo>
                  <a:pt x="31" y="1"/>
                </a:lnTo>
                <a:lnTo>
                  <a:pt x="32" y="1"/>
                </a:lnTo>
                <a:lnTo>
                  <a:pt x="33" y="1"/>
                </a:lnTo>
                <a:lnTo>
                  <a:pt x="34" y="3"/>
                </a:lnTo>
                <a:lnTo>
                  <a:pt x="35" y="3"/>
                </a:lnTo>
                <a:lnTo>
                  <a:pt x="37" y="3"/>
                </a:lnTo>
                <a:lnTo>
                  <a:pt x="37" y="4"/>
                </a:lnTo>
                <a:lnTo>
                  <a:pt x="38" y="4"/>
                </a:lnTo>
                <a:lnTo>
                  <a:pt x="39" y="5"/>
                </a:lnTo>
                <a:lnTo>
                  <a:pt x="40" y="5"/>
                </a:lnTo>
                <a:lnTo>
                  <a:pt x="40" y="6"/>
                </a:lnTo>
                <a:lnTo>
                  <a:pt x="41" y="7"/>
                </a:lnTo>
                <a:lnTo>
                  <a:pt x="42" y="7"/>
                </a:lnTo>
                <a:lnTo>
                  <a:pt x="42" y="8"/>
                </a:lnTo>
                <a:lnTo>
                  <a:pt x="43" y="8"/>
                </a:lnTo>
                <a:lnTo>
                  <a:pt x="43" y="9"/>
                </a:lnTo>
                <a:lnTo>
                  <a:pt x="45" y="9"/>
                </a:lnTo>
                <a:lnTo>
                  <a:pt x="45" y="11"/>
                </a:lnTo>
                <a:lnTo>
                  <a:pt x="45" y="1"/>
                </a:lnTo>
                <a:lnTo>
                  <a:pt x="59" y="1"/>
                </a:lnTo>
                <a:lnTo>
                  <a:pt x="59" y="58"/>
                </a:lnTo>
                <a:lnTo>
                  <a:pt x="59" y="59"/>
                </a:lnTo>
                <a:lnTo>
                  <a:pt x="59" y="60"/>
                </a:lnTo>
                <a:lnTo>
                  <a:pt x="59" y="61"/>
                </a:lnTo>
                <a:lnTo>
                  <a:pt x="59" y="62"/>
                </a:lnTo>
                <a:lnTo>
                  <a:pt x="59" y="63"/>
                </a:lnTo>
                <a:lnTo>
                  <a:pt x="59" y="64"/>
                </a:lnTo>
                <a:lnTo>
                  <a:pt x="59" y="66"/>
                </a:lnTo>
                <a:lnTo>
                  <a:pt x="59" y="67"/>
                </a:lnTo>
                <a:lnTo>
                  <a:pt x="59" y="68"/>
                </a:lnTo>
                <a:lnTo>
                  <a:pt x="59" y="69"/>
                </a:lnTo>
                <a:lnTo>
                  <a:pt x="59" y="70"/>
                </a:lnTo>
                <a:lnTo>
                  <a:pt x="58" y="71"/>
                </a:lnTo>
                <a:lnTo>
                  <a:pt x="58" y="72"/>
                </a:lnTo>
                <a:lnTo>
                  <a:pt x="58" y="74"/>
                </a:lnTo>
                <a:lnTo>
                  <a:pt x="58" y="75"/>
                </a:lnTo>
                <a:lnTo>
                  <a:pt x="57" y="75"/>
                </a:lnTo>
                <a:lnTo>
                  <a:pt x="57" y="76"/>
                </a:lnTo>
                <a:lnTo>
                  <a:pt x="57" y="77"/>
                </a:lnTo>
                <a:lnTo>
                  <a:pt x="56" y="77"/>
                </a:lnTo>
                <a:lnTo>
                  <a:pt x="56" y="78"/>
                </a:lnTo>
                <a:lnTo>
                  <a:pt x="56" y="79"/>
                </a:lnTo>
                <a:lnTo>
                  <a:pt x="55" y="79"/>
                </a:lnTo>
                <a:lnTo>
                  <a:pt x="55" y="80"/>
                </a:lnTo>
                <a:lnTo>
                  <a:pt x="54" y="82"/>
                </a:lnTo>
                <a:lnTo>
                  <a:pt x="53" y="82"/>
                </a:lnTo>
                <a:lnTo>
                  <a:pt x="53" y="83"/>
                </a:lnTo>
                <a:lnTo>
                  <a:pt x="51" y="83"/>
                </a:lnTo>
                <a:lnTo>
                  <a:pt x="51" y="84"/>
                </a:lnTo>
                <a:lnTo>
                  <a:pt x="50" y="84"/>
                </a:lnTo>
                <a:lnTo>
                  <a:pt x="50" y="85"/>
                </a:lnTo>
                <a:lnTo>
                  <a:pt x="49" y="85"/>
                </a:lnTo>
                <a:lnTo>
                  <a:pt x="48" y="85"/>
                </a:lnTo>
                <a:lnTo>
                  <a:pt x="48" y="86"/>
                </a:lnTo>
                <a:lnTo>
                  <a:pt x="47" y="86"/>
                </a:lnTo>
                <a:lnTo>
                  <a:pt x="46" y="86"/>
                </a:lnTo>
                <a:lnTo>
                  <a:pt x="46" y="87"/>
                </a:lnTo>
                <a:lnTo>
                  <a:pt x="45" y="87"/>
                </a:lnTo>
                <a:lnTo>
                  <a:pt x="43" y="87"/>
                </a:lnTo>
                <a:lnTo>
                  <a:pt x="42" y="87"/>
                </a:lnTo>
                <a:lnTo>
                  <a:pt x="41" y="89"/>
                </a:lnTo>
                <a:lnTo>
                  <a:pt x="40" y="89"/>
                </a:lnTo>
                <a:lnTo>
                  <a:pt x="39" y="89"/>
                </a:lnTo>
                <a:lnTo>
                  <a:pt x="38" y="89"/>
                </a:lnTo>
                <a:lnTo>
                  <a:pt x="37" y="89"/>
                </a:lnTo>
                <a:lnTo>
                  <a:pt x="35" y="89"/>
                </a:lnTo>
                <a:lnTo>
                  <a:pt x="34" y="89"/>
                </a:lnTo>
                <a:lnTo>
                  <a:pt x="33" y="89"/>
                </a:lnTo>
                <a:lnTo>
                  <a:pt x="32" y="89"/>
                </a:lnTo>
                <a:lnTo>
                  <a:pt x="31" y="89"/>
                </a:lnTo>
                <a:lnTo>
                  <a:pt x="30" y="89"/>
                </a:lnTo>
                <a:lnTo>
                  <a:pt x="28" y="89"/>
                </a:lnTo>
                <a:lnTo>
                  <a:pt x="27" y="89"/>
                </a:lnTo>
                <a:lnTo>
                  <a:pt x="26" y="89"/>
                </a:lnTo>
                <a:lnTo>
                  <a:pt x="25" y="89"/>
                </a:lnTo>
                <a:lnTo>
                  <a:pt x="24" y="89"/>
                </a:lnTo>
                <a:lnTo>
                  <a:pt x="23" y="89"/>
                </a:lnTo>
                <a:lnTo>
                  <a:pt x="22" y="89"/>
                </a:lnTo>
                <a:lnTo>
                  <a:pt x="20" y="89"/>
                </a:lnTo>
                <a:lnTo>
                  <a:pt x="19" y="89"/>
                </a:lnTo>
                <a:lnTo>
                  <a:pt x="18" y="87"/>
                </a:lnTo>
                <a:lnTo>
                  <a:pt x="17" y="87"/>
                </a:lnTo>
                <a:lnTo>
                  <a:pt x="16" y="87"/>
                </a:lnTo>
                <a:lnTo>
                  <a:pt x="15" y="87"/>
                </a:lnTo>
                <a:lnTo>
                  <a:pt x="14" y="86"/>
                </a:lnTo>
                <a:lnTo>
                  <a:pt x="12" y="86"/>
                </a:lnTo>
                <a:lnTo>
                  <a:pt x="11" y="86"/>
                </a:lnTo>
                <a:lnTo>
                  <a:pt x="11" y="85"/>
                </a:lnTo>
                <a:lnTo>
                  <a:pt x="10" y="85"/>
                </a:lnTo>
                <a:lnTo>
                  <a:pt x="9" y="85"/>
                </a:lnTo>
                <a:lnTo>
                  <a:pt x="9" y="84"/>
                </a:lnTo>
                <a:lnTo>
                  <a:pt x="8" y="84"/>
                </a:lnTo>
                <a:lnTo>
                  <a:pt x="8" y="83"/>
                </a:lnTo>
                <a:lnTo>
                  <a:pt x="7" y="83"/>
                </a:lnTo>
                <a:lnTo>
                  <a:pt x="7" y="82"/>
                </a:lnTo>
                <a:lnTo>
                  <a:pt x="6" y="82"/>
                </a:lnTo>
                <a:lnTo>
                  <a:pt x="6" y="80"/>
                </a:lnTo>
                <a:lnTo>
                  <a:pt x="4" y="80"/>
                </a:lnTo>
                <a:lnTo>
                  <a:pt x="4" y="79"/>
                </a:lnTo>
                <a:lnTo>
                  <a:pt x="3" y="78"/>
                </a:lnTo>
                <a:lnTo>
                  <a:pt x="3" y="77"/>
                </a:lnTo>
                <a:lnTo>
                  <a:pt x="2" y="76"/>
                </a:lnTo>
                <a:lnTo>
                  <a:pt x="2" y="75"/>
                </a:lnTo>
                <a:lnTo>
                  <a:pt x="2" y="74"/>
                </a:lnTo>
                <a:lnTo>
                  <a:pt x="2" y="72"/>
                </a:lnTo>
                <a:lnTo>
                  <a:pt x="1" y="71"/>
                </a:lnTo>
                <a:lnTo>
                  <a:pt x="1" y="70"/>
                </a:lnTo>
                <a:lnTo>
                  <a:pt x="1" y="69"/>
                </a:lnTo>
                <a:lnTo>
                  <a:pt x="1" y="68"/>
                </a:lnTo>
                <a:close/>
                <a:moveTo>
                  <a:pt x="16" y="31"/>
                </a:moveTo>
                <a:lnTo>
                  <a:pt x="16" y="32"/>
                </a:lnTo>
                <a:lnTo>
                  <a:pt x="16" y="34"/>
                </a:lnTo>
                <a:lnTo>
                  <a:pt x="16" y="35"/>
                </a:lnTo>
                <a:lnTo>
                  <a:pt x="16" y="36"/>
                </a:lnTo>
                <a:lnTo>
                  <a:pt x="17" y="37"/>
                </a:lnTo>
                <a:lnTo>
                  <a:pt x="17" y="38"/>
                </a:lnTo>
                <a:lnTo>
                  <a:pt x="17" y="39"/>
                </a:lnTo>
                <a:lnTo>
                  <a:pt x="17" y="40"/>
                </a:lnTo>
                <a:lnTo>
                  <a:pt x="17" y="42"/>
                </a:lnTo>
                <a:lnTo>
                  <a:pt x="18" y="42"/>
                </a:lnTo>
                <a:lnTo>
                  <a:pt x="18" y="43"/>
                </a:lnTo>
                <a:lnTo>
                  <a:pt x="18" y="44"/>
                </a:lnTo>
                <a:lnTo>
                  <a:pt x="19" y="45"/>
                </a:lnTo>
                <a:lnTo>
                  <a:pt x="19" y="46"/>
                </a:lnTo>
                <a:lnTo>
                  <a:pt x="20" y="46"/>
                </a:lnTo>
                <a:lnTo>
                  <a:pt x="20" y="47"/>
                </a:lnTo>
                <a:lnTo>
                  <a:pt x="22" y="47"/>
                </a:lnTo>
                <a:lnTo>
                  <a:pt x="22" y="48"/>
                </a:lnTo>
                <a:lnTo>
                  <a:pt x="23" y="48"/>
                </a:lnTo>
                <a:lnTo>
                  <a:pt x="24" y="50"/>
                </a:lnTo>
                <a:lnTo>
                  <a:pt x="25" y="50"/>
                </a:lnTo>
                <a:lnTo>
                  <a:pt x="26" y="50"/>
                </a:lnTo>
                <a:lnTo>
                  <a:pt x="26" y="51"/>
                </a:lnTo>
                <a:lnTo>
                  <a:pt x="27" y="51"/>
                </a:lnTo>
                <a:lnTo>
                  <a:pt x="28" y="51"/>
                </a:lnTo>
                <a:lnTo>
                  <a:pt x="30" y="51"/>
                </a:lnTo>
                <a:lnTo>
                  <a:pt x="31" y="51"/>
                </a:lnTo>
                <a:lnTo>
                  <a:pt x="32" y="51"/>
                </a:lnTo>
                <a:lnTo>
                  <a:pt x="33" y="51"/>
                </a:lnTo>
                <a:lnTo>
                  <a:pt x="33" y="50"/>
                </a:lnTo>
                <a:lnTo>
                  <a:pt x="34" y="50"/>
                </a:lnTo>
                <a:lnTo>
                  <a:pt x="35" y="50"/>
                </a:lnTo>
                <a:lnTo>
                  <a:pt x="35" y="48"/>
                </a:lnTo>
                <a:lnTo>
                  <a:pt x="37" y="48"/>
                </a:lnTo>
                <a:lnTo>
                  <a:pt x="38" y="48"/>
                </a:lnTo>
                <a:lnTo>
                  <a:pt x="38" y="47"/>
                </a:lnTo>
                <a:lnTo>
                  <a:pt x="39" y="47"/>
                </a:lnTo>
                <a:lnTo>
                  <a:pt x="39" y="46"/>
                </a:lnTo>
                <a:lnTo>
                  <a:pt x="40" y="46"/>
                </a:lnTo>
                <a:lnTo>
                  <a:pt x="40" y="45"/>
                </a:lnTo>
                <a:lnTo>
                  <a:pt x="41" y="45"/>
                </a:lnTo>
                <a:lnTo>
                  <a:pt x="41" y="44"/>
                </a:lnTo>
                <a:lnTo>
                  <a:pt x="41" y="43"/>
                </a:lnTo>
                <a:lnTo>
                  <a:pt x="42" y="43"/>
                </a:lnTo>
                <a:lnTo>
                  <a:pt x="42" y="42"/>
                </a:lnTo>
                <a:lnTo>
                  <a:pt x="42" y="40"/>
                </a:lnTo>
                <a:lnTo>
                  <a:pt x="42" y="39"/>
                </a:lnTo>
                <a:lnTo>
                  <a:pt x="43" y="39"/>
                </a:lnTo>
                <a:lnTo>
                  <a:pt x="43" y="38"/>
                </a:lnTo>
                <a:lnTo>
                  <a:pt x="43" y="37"/>
                </a:lnTo>
                <a:lnTo>
                  <a:pt x="43" y="36"/>
                </a:lnTo>
                <a:lnTo>
                  <a:pt x="43" y="35"/>
                </a:lnTo>
                <a:lnTo>
                  <a:pt x="43" y="34"/>
                </a:lnTo>
                <a:lnTo>
                  <a:pt x="43" y="32"/>
                </a:lnTo>
                <a:lnTo>
                  <a:pt x="43" y="31"/>
                </a:lnTo>
                <a:lnTo>
                  <a:pt x="43" y="30"/>
                </a:lnTo>
                <a:lnTo>
                  <a:pt x="43" y="29"/>
                </a:lnTo>
                <a:lnTo>
                  <a:pt x="43" y="28"/>
                </a:lnTo>
                <a:lnTo>
                  <a:pt x="43" y="27"/>
                </a:lnTo>
                <a:lnTo>
                  <a:pt x="43" y="25"/>
                </a:lnTo>
                <a:lnTo>
                  <a:pt x="43" y="24"/>
                </a:lnTo>
                <a:lnTo>
                  <a:pt x="42" y="23"/>
                </a:lnTo>
                <a:lnTo>
                  <a:pt x="42" y="22"/>
                </a:lnTo>
                <a:lnTo>
                  <a:pt x="42" y="21"/>
                </a:lnTo>
                <a:lnTo>
                  <a:pt x="41" y="21"/>
                </a:lnTo>
                <a:lnTo>
                  <a:pt x="41" y="20"/>
                </a:lnTo>
                <a:lnTo>
                  <a:pt x="41" y="19"/>
                </a:lnTo>
                <a:lnTo>
                  <a:pt x="40" y="19"/>
                </a:lnTo>
                <a:lnTo>
                  <a:pt x="40" y="17"/>
                </a:lnTo>
                <a:lnTo>
                  <a:pt x="39" y="17"/>
                </a:lnTo>
                <a:lnTo>
                  <a:pt x="39" y="16"/>
                </a:lnTo>
                <a:lnTo>
                  <a:pt x="38" y="16"/>
                </a:lnTo>
                <a:lnTo>
                  <a:pt x="38" y="15"/>
                </a:lnTo>
                <a:lnTo>
                  <a:pt x="37" y="15"/>
                </a:lnTo>
                <a:lnTo>
                  <a:pt x="35" y="14"/>
                </a:lnTo>
                <a:lnTo>
                  <a:pt x="34" y="14"/>
                </a:lnTo>
                <a:lnTo>
                  <a:pt x="33" y="14"/>
                </a:lnTo>
                <a:lnTo>
                  <a:pt x="33" y="13"/>
                </a:lnTo>
                <a:lnTo>
                  <a:pt x="32" y="13"/>
                </a:lnTo>
                <a:lnTo>
                  <a:pt x="31" y="13"/>
                </a:lnTo>
                <a:lnTo>
                  <a:pt x="30" y="13"/>
                </a:lnTo>
                <a:lnTo>
                  <a:pt x="28" y="13"/>
                </a:lnTo>
                <a:lnTo>
                  <a:pt x="27" y="13"/>
                </a:lnTo>
                <a:lnTo>
                  <a:pt x="26" y="13"/>
                </a:lnTo>
                <a:lnTo>
                  <a:pt x="26" y="14"/>
                </a:lnTo>
                <a:lnTo>
                  <a:pt x="25" y="14"/>
                </a:lnTo>
                <a:lnTo>
                  <a:pt x="24" y="14"/>
                </a:lnTo>
                <a:lnTo>
                  <a:pt x="24" y="15"/>
                </a:lnTo>
                <a:lnTo>
                  <a:pt x="23" y="15"/>
                </a:lnTo>
                <a:lnTo>
                  <a:pt x="22" y="15"/>
                </a:lnTo>
                <a:lnTo>
                  <a:pt x="22" y="16"/>
                </a:lnTo>
                <a:lnTo>
                  <a:pt x="20" y="16"/>
                </a:lnTo>
                <a:lnTo>
                  <a:pt x="20" y="17"/>
                </a:lnTo>
                <a:lnTo>
                  <a:pt x="19" y="17"/>
                </a:lnTo>
                <a:lnTo>
                  <a:pt x="19" y="19"/>
                </a:lnTo>
                <a:lnTo>
                  <a:pt x="18" y="20"/>
                </a:lnTo>
                <a:lnTo>
                  <a:pt x="18" y="21"/>
                </a:lnTo>
                <a:lnTo>
                  <a:pt x="18" y="22"/>
                </a:lnTo>
                <a:lnTo>
                  <a:pt x="17" y="22"/>
                </a:lnTo>
                <a:lnTo>
                  <a:pt x="17" y="23"/>
                </a:lnTo>
                <a:lnTo>
                  <a:pt x="17" y="24"/>
                </a:lnTo>
                <a:lnTo>
                  <a:pt x="17" y="25"/>
                </a:lnTo>
                <a:lnTo>
                  <a:pt x="17" y="27"/>
                </a:lnTo>
                <a:lnTo>
                  <a:pt x="16" y="27"/>
                </a:lnTo>
                <a:lnTo>
                  <a:pt x="16" y="28"/>
                </a:lnTo>
                <a:lnTo>
                  <a:pt x="16" y="29"/>
                </a:lnTo>
                <a:lnTo>
                  <a:pt x="16" y="30"/>
                </a:lnTo>
                <a:lnTo>
                  <a:pt x="16" y="3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1" name="Freeform 238"/>
          <p:cNvSpPr>
            <a:spLocks noEditPoints="1"/>
          </p:cNvSpPr>
          <p:nvPr/>
        </p:nvSpPr>
        <p:spPr bwMode="auto">
          <a:xfrm>
            <a:off x="2314575" y="5681663"/>
            <a:ext cx="26988" cy="98425"/>
          </a:xfrm>
          <a:custGeom>
            <a:avLst/>
            <a:gdLst>
              <a:gd name="T0" fmla="*/ 0 w 17"/>
              <a:gd name="T1" fmla="*/ 2147483647 h 62"/>
              <a:gd name="T2" fmla="*/ 0 w 17"/>
              <a:gd name="T3" fmla="*/ 0 h 62"/>
              <a:gd name="T4" fmla="*/ 2147483647 w 17"/>
              <a:gd name="T5" fmla="*/ 0 h 62"/>
              <a:gd name="T6" fmla="*/ 2147483647 w 17"/>
              <a:gd name="T7" fmla="*/ 2147483647 h 62"/>
              <a:gd name="T8" fmla="*/ 0 w 17"/>
              <a:gd name="T9" fmla="*/ 2147483647 h 62"/>
              <a:gd name="T10" fmla="*/ 0 w 17"/>
              <a:gd name="T11" fmla="*/ 2147483647 h 62"/>
              <a:gd name="T12" fmla="*/ 0 w 17"/>
              <a:gd name="T13" fmla="*/ 2147483647 h 62"/>
              <a:gd name="T14" fmla="*/ 2147483647 w 17"/>
              <a:gd name="T15" fmla="*/ 2147483647 h 62"/>
              <a:gd name="T16" fmla="*/ 2147483647 w 17"/>
              <a:gd name="T17" fmla="*/ 2147483647 h 62"/>
              <a:gd name="T18" fmla="*/ 0 w 17"/>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2"/>
              <a:gd name="T32" fmla="*/ 17 w 1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2">
                <a:moveTo>
                  <a:pt x="0" y="18"/>
                </a:moveTo>
                <a:lnTo>
                  <a:pt x="0" y="0"/>
                </a:lnTo>
                <a:lnTo>
                  <a:pt x="17" y="0"/>
                </a:lnTo>
                <a:lnTo>
                  <a:pt x="17" y="18"/>
                </a:lnTo>
                <a:lnTo>
                  <a:pt x="0" y="18"/>
                </a:lnTo>
                <a:close/>
                <a:moveTo>
                  <a:pt x="0" y="62"/>
                </a:moveTo>
                <a:lnTo>
                  <a:pt x="0" y="46"/>
                </a:lnTo>
                <a:lnTo>
                  <a:pt x="17" y="46"/>
                </a:lnTo>
                <a:lnTo>
                  <a:pt x="17" y="62"/>
                </a:lnTo>
                <a:lnTo>
                  <a:pt x="0" y="6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2" name="Freeform 239"/>
          <p:cNvSpPr>
            <a:spLocks noEditPoints="1"/>
          </p:cNvSpPr>
          <p:nvPr/>
        </p:nvSpPr>
        <p:spPr bwMode="auto">
          <a:xfrm>
            <a:off x="1030288" y="5892800"/>
            <a:ext cx="93662" cy="136525"/>
          </a:xfrm>
          <a:custGeom>
            <a:avLst/>
            <a:gdLst>
              <a:gd name="T0" fmla="*/ 2147483647 w 59"/>
              <a:gd name="T1" fmla="*/ 2147483647 h 86"/>
              <a:gd name="T2" fmla="*/ 2147483647 w 59"/>
              <a:gd name="T3" fmla="*/ 2147483647 h 86"/>
              <a:gd name="T4" fmla="*/ 2147483647 w 59"/>
              <a:gd name="T5" fmla="*/ 2147483647 h 86"/>
              <a:gd name="T6" fmla="*/ 2147483647 w 59"/>
              <a:gd name="T7" fmla="*/ 2147483647 h 86"/>
              <a:gd name="T8" fmla="*/ 2147483647 w 59"/>
              <a:gd name="T9" fmla="*/ 2147483647 h 86"/>
              <a:gd name="T10" fmla="*/ 2147483647 w 59"/>
              <a:gd name="T11" fmla="*/ 2147483647 h 86"/>
              <a:gd name="T12" fmla="*/ 2147483647 w 59"/>
              <a:gd name="T13" fmla="*/ 2147483647 h 86"/>
              <a:gd name="T14" fmla="*/ 2147483647 w 59"/>
              <a:gd name="T15" fmla="*/ 2147483647 h 86"/>
              <a:gd name="T16" fmla="*/ 2147483647 w 59"/>
              <a:gd name="T17" fmla="*/ 2147483647 h 86"/>
              <a:gd name="T18" fmla="*/ 2147483647 w 59"/>
              <a:gd name="T19" fmla="*/ 2147483647 h 86"/>
              <a:gd name="T20" fmla="*/ 2147483647 w 59"/>
              <a:gd name="T21" fmla="*/ 2147483647 h 86"/>
              <a:gd name="T22" fmla="*/ 2147483647 w 59"/>
              <a:gd name="T23" fmla="*/ 2147483647 h 86"/>
              <a:gd name="T24" fmla="*/ 2147483647 w 59"/>
              <a:gd name="T25" fmla="*/ 2147483647 h 86"/>
              <a:gd name="T26" fmla="*/ 2147483647 w 59"/>
              <a:gd name="T27" fmla="*/ 2147483647 h 86"/>
              <a:gd name="T28" fmla="*/ 2147483647 w 59"/>
              <a:gd name="T29" fmla="*/ 2147483647 h 86"/>
              <a:gd name="T30" fmla="*/ 0 w 59"/>
              <a:gd name="T31" fmla="*/ 2147483647 h 86"/>
              <a:gd name="T32" fmla="*/ 0 w 59"/>
              <a:gd name="T33" fmla="*/ 2147483647 h 86"/>
              <a:gd name="T34" fmla="*/ 0 w 59"/>
              <a:gd name="T35" fmla="*/ 2147483647 h 86"/>
              <a:gd name="T36" fmla="*/ 0 w 59"/>
              <a:gd name="T37" fmla="*/ 2147483647 h 86"/>
              <a:gd name="T38" fmla="*/ 2147483647 w 59"/>
              <a:gd name="T39" fmla="*/ 2147483647 h 86"/>
              <a:gd name="T40" fmla="*/ 2147483647 w 59"/>
              <a:gd name="T41" fmla="*/ 2147483647 h 86"/>
              <a:gd name="T42" fmla="*/ 2147483647 w 59"/>
              <a:gd name="T43" fmla="*/ 2147483647 h 86"/>
              <a:gd name="T44" fmla="*/ 2147483647 w 59"/>
              <a:gd name="T45" fmla="*/ 2147483647 h 86"/>
              <a:gd name="T46" fmla="*/ 2147483647 w 59"/>
              <a:gd name="T47" fmla="*/ 2147483647 h 86"/>
              <a:gd name="T48" fmla="*/ 2147483647 w 59"/>
              <a:gd name="T49" fmla="*/ 2147483647 h 86"/>
              <a:gd name="T50" fmla="*/ 2147483647 w 59"/>
              <a:gd name="T51" fmla="*/ 2147483647 h 86"/>
              <a:gd name="T52" fmla="*/ 2147483647 w 59"/>
              <a:gd name="T53" fmla="*/ 0 h 86"/>
              <a:gd name="T54" fmla="*/ 2147483647 w 59"/>
              <a:gd name="T55" fmla="*/ 0 h 86"/>
              <a:gd name="T56" fmla="*/ 2147483647 w 59"/>
              <a:gd name="T57" fmla="*/ 0 h 86"/>
              <a:gd name="T58" fmla="*/ 2147483647 w 59"/>
              <a:gd name="T59" fmla="*/ 2147483647 h 86"/>
              <a:gd name="T60" fmla="*/ 2147483647 w 59"/>
              <a:gd name="T61" fmla="*/ 2147483647 h 86"/>
              <a:gd name="T62" fmla="*/ 2147483647 w 59"/>
              <a:gd name="T63" fmla="*/ 2147483647 h 86"/>
              <a:gd name="T64" fmla="*/ 2147483647 w 59"/>
              <a:gd name="T65" fmla="*/ 2147483647 h 86"/>
              <a:gd name="T66" fmla="*/ 2147483647 w 59"/>
              <a:gd name="T67" fmla="*/ 2147483647 h 86"/>
              <a:gd name="T68" fmla="*/ 2147483647 w 59"/>
              <a:gd name="T69" fmla="*/ 2147483647 h 86"/>
              <a:gd name="T70" fmla="*/ 2147483647 w 59"/>
              <a:gd name="T71" fmla="*/ 2147483647 h 86"/>
              <a:gd name="T72" fmla="*/ 2147483647 w 59"/>
              <a:gd name="T73" fmla="*/ 2147483647 h 86"/>
              <a:gd name="T74" fmla="*/ 2147483647 w 59"/>
              <a:gd name="T75" fmla="*/ 2147483647 h 86"/>
              <a:gd name="T76" fmla="*/ 2147483647 w 59"/>
              <a:gd name="T77" fmla="*/ 2147483647 h 86"/>
              <a:gd name="T78" fmla="*/ 2147483647 w 59"/>
              <a:gd name="T79" fmla="*/ 2147483647 h 86"/>
              <a:gd name="T80" fmla="*/ 2147483647 w 59"/>
              <a:gd name="T81" fmla="*/ 2147483647 h 86"/>
              <a:gd name="T82" fmla="*/ 2147483647 w 59"/>
              <a:gd name="T83" fmla="*/ 2147483647 h 86"/>
              <a:gd name="T84" fmla="*/ 2147483647 w 59"/>
              <a:gd name="T85" fmla="*/ 2147483647 h 86"/>
              <a:gd name="T86" fmla="*/ 2147483647 w 59"/>
              <a:gd name="T87" fmla="*/ 2147483647 h 86"/>
              <a:gd name="T88" fmla="*/ 2147483647 w 59"/>
              <a:gd name="T89" fmla="*/ 2147483647 h 86"/>
              <a:gd name="T90" fmla="*/ 2147483647 w 59"/>
              <a:gd name="T91" fmla="*/ 2147483647 h 86"/>
              <a:gd name="T92" fmla="*/ 2147483647 w 59"/>
              <a:gd name="T93" fmla="*/ 2147483647 h 86"/>
              <a:gd name="T94" fmla="*/ 2147483647 w 59"/>
              <a:gd name="T95" fmla="*/ 2147483647 h 86"/>
              <a:gd name="T96" fmla="*/ 2147483647 w 59"/>
              <a:gd name="T97" fmla="*/ 2147483647 h 86"/>
              <a:gd name="T98" fmla="*/ 2147483647 w 59"/>
              <a:gd name="T99" fmla="*/ 2147483647 h 86"/>
              <a:gd name="T100" fmla="*/ 2147483647 w 59"/>
              <a:gd name="T101" fmla="*/ 2147483647 h 86"/>
              <a:gd name="T102" fmla="*/ 2147483647 w 59"/>
              <a:gd name="T103" fmla="*/ 2147483647 h 86"/>
              <a:gd name="T104" fmla="*/ 2147483647 w 59"/>
              <a:gd name="T105" fmla="*/ 2147483647 h 86"/>
              <a:gd name="T106" fmla="*/ 2147483647 w 59"/>
              <a:gd name="T107" fmla="*/ 2147483647 h 86"/>
              <a:gd name="T108" fmla="*/ 2147483647 w 59"/>
              <a:gd name="T109" fmla="*/ 2147483647 h 86"/>
              <a:gd name="T110" fmla="*/ 2147483647 w 59"/>
              <a:gd name="T111" fmla="*/ 2147483647 h 86"/>
              <a:gd name="T112" fmla="*/ 2147483647 w 59"/>
              <a:gd name="T113" fmla="*/ 2147483647 h 86"/>
              <a:gd name="T114" fmla="*/ 2147483647 w 59"/>
              <a:gd name="T115" fmla="*/ 2147483647 h 86"/>
              <a:gd name="T116" fmla="*/ 2147483647 w 59"/>
              <a:gd name="T117" fmla="*/ 2147483647 h 86"/>
              <a:gd name="T118" fmla="*/ 2147483647 w 59"/>
              <a:gd name="T119" fmla="*/ 2147483647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
              <a:gd name="T181" fmla="*/ 0 h 86"/>
              <a:gd name="T182" fmla="*/ 59 w 59"/>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 h="86">
                <a:moveTo>
                  <a:pt x="43" y="86"/>
                </a:moveTo>
                <a:lnTo>
                  <a:pt x="43" y="55"/>
                </a:lnTo>
                <a:lnTo>
                  <a:pt x="43" y="56"/>
                </a:lnTo>
                <a:lnTo>
                  <a:pt x="42" y="56"/>
                </a:lnTo>
                <a:lnTo>
                  <a:pt x="42" y="58"/>
                </a:lnTo>
                <a:lnTo>
                  <a:pt x="41" y="58"/>
                </a:lnTo>
                <a:lnTo>
                  <a:pt x="41" y="59"/>
                </a:lnTo>
                <a:lnTo>
                  <a:pt x="40" y="59"/>
                </a:lnTo>
                <a:lnTo>
                  <a:pt x="40" y="60"/>
                </a:lnTo>
                <a:lnTo>
                  <a:pt x="39" y="60"/>
                </a:lnTo>
                <a:lnTo>
                  <a:pt x="38" y="61"/>
                </a:lnTo>
                <a:lnTo>
                  <a:pt x="37" y="61"/>
                </a:lnTo>
                <a:lnTo>
                  <a:pt x="37" y="62"/>
                </a:lnTo>
                <a:lnTo>
                  <a:pt x="35" y="62"/>
                </a:lnTo>
                <a:lnTo>
                  <a:pt x="34" y="62"/>
                </a:lnTo>
                <a:lnTo>
                  <a:pt x="34" y="63"/>
                </a:lnTo>
                <a:lnTo>
                  <a:pt x="33" y="63"/>
                </a:lnTo>
                <a:lnTo>
                  <a:pt x="32" y="63"/>
                </a:lnTo>
                <a:lnTo>
                  <a:pt x="31" y="63"/>
                </a:lnTo>
                <a:lnTo>
                  <a:pt x="31" y="65"/>
                </a:lnTo>
                <a:lnTo>
                  <a:pt x="30" y="65"/>
                </a:lnTo>
                <a:lnTo>
                  <a:pt x="29" y="65"/>
                </a:lnTo>
                <a:lnTo>
                  <a:pt x="27" y="65"/>
                </a:lnTo>
                <a:lnTo>
                  <a:pt x="26" y="65"/>
                </a:lnTo>
                <a:lnTo>
                  <a:pt x="25" y="65"/>
                </a:lnTo>
                <a:lnTo>
                  <a:pt x="24" y="65"/>
                </a:lnTo>
                <a:lnTo>
                  <a:pt x="23" y="65"/>
                </a:lnTo>
                <a:lnTo>
                  <a:pt x="22" y="65"/>
                </a:lnTo>
                <a:lnTo>
                  <a:pt x="20" y="65"/>
                </a:lnTo>
                <a:lnTo>
                  <a:pt x="19" y="65"/>
                </a:lnTo>
                <a:lnTo>
                  <a:pt x="18" y="63"/>
                </a:lnTo>
                <a:lnTo>
                  <a:pt x="17" y="63"/>
                </a:lnTo>
                <a:lnTo>
                  <a:pt x="16" y="63"/>
                </a:lnTo>
                <a:lnTo>
                  <a:pt x="15" y="62"/>
                </a:lnTo>
                <a:lnTo>
                  <a:pt x="14" y="62"/>
                </a:lnTo>
                <a:lnTo>
                  <a:pt x="14" y="61"/>
                </a:lnTo>
                <a:lnTo>
                  <a:pt x="12" y="61"/>
                </a:lnTo>
                <a:lnTo>
                  <a:pt x="11" y="61"/>
                </a:lnTo>
                <a:lnTo>
                  <a:pt x="11" y="60"/>
                </a:lnTo>
                <a:lnTo>
                  <a:pt x="10" y="60"/>
                </a:lnTo>
                <a:lnTo>
                  <a:pt x="10" y="59"/>
                </a:lnTo>
                <a:lnTo>
                  <a:pt x="9" y="59"/>
                </a:lnTo>
                <a:lnTo>
                  <a:pt x="9" y="58"/>
                </a:lnTo>
                <a:lnTo>
                  <a:pt x="8" y="58"/>
                </a:lnTo>
                <a:lnTo>
                  <a:pt x="8" y="56"/>
                </a:lnTo>
                <a:lnTo>
                  <a:pt x="7" y="56"/>
                </a:lnTo>
                <a:lnTo>
                  <a:pt x="7" y="55"/>
                </a:lnTo>
                <a:lnTo>
                  <a:pt x="6" y="55"/>
                </a:lnTo>
                <a:lnTo>
                  <a:pt x="6" y="54"/>
                </a:lnTo>
                <a:lnTo>
                  <a:pt x="4" y="53"/>
                </a:lnTo>
                <a:lnTo>
                  <a:pt x="4" y="52"/>
                </a:lnTo>
                <a:lnTo>
                  <a:pt x="3" y="51"/>
                </a:lnTo>
                <a:lnTo>
                  <a:pt x="3" y="50"/>
                </a:lnTo>
                <a:lnTo>
                  <a:pt x="2" y="48"/>
                </a:lnTo>
                <a:lnTo>
                  <a:pt x="2" y="47"/>
                </a:lnTo>
                <a:lnTo>
                  <a:pt x="2" y="46"/>
                </a:lnTo>
                <a:lnTo>
                  <a:pt x="1" y="46"/>
                </a:lnTo>
                <a:lnTo>
                  <a:pt x="1" y="45"/>
                </a:lnTo>
                <a:lnTo>
                  <a:pt x="1" y="44"/>
                </a:lnTo>
                <a:lnTo>
                  <a:pt x="1" y="43"/>
                </a:lnTo>
                <a:lnTo>
                  <a:pt x="0"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6"/>
                </a:lnTo>
                <a:lnTo>
                  <a:pt x="0" y="24"/>
                </a:lnTo>
                <a:lnTo>
                  <a:pt x="0" y="23"/>
                </a:lnTo>
                <a:lnTo>
                  <a:pt x="0" y="22"/>
                </a:lnTo>
                <a:lnTo>
                  <a:pt x="1" y="21"/>
                </a:lnTo>
                <a:lnTo>
                  <a:pt x="1" y="20"/>
                </a:lnTo>
                <a:lnTo>
                  <a:pt x="1" y="19"/>
                </a:lnTo>
                <a:lnTo>
                  <a:pt x="2" y="18"/>
                </a:lnTo>
                <a:lnTo>
                  <a:pt x="2" y="16"/>
                </a:lnTo>
                <a:lnTo>
                  <a:pt x="2" y="15"/>
                </a:lnTo>
                <a:lnTo>
                  <a:pt x="3" y="14"/>
                </a:lnTo>
                <a:lnTo>
                  <a:pt x="3" y="13"/>
                </a:lnTo>
                <a:lnTo>
                  <a:pt x="4" y="12"/>
                </a:lnTo>
                <a:lnTo>
                  <a:pt x="4" y="11"/>
                </a:lnTo>
                <a:lnTo>
                  <a:pt x="6" y="11"/>
                </a:lnTo>
                <a:lnTo>
                  <a:pt x="6" y="10"/>
                </a:lnTo>
                <a:lnTo>
                  <a:pt x="7" y="8"/>
                </a:lnTo>
                <a:lnTo>
                  <a:pt x="8" y="8"/>
                </a:lnTo>
                <a:lnTo>
                  <a:pt x="8" y="7"/>
                </a:lnTo>
                <a:lnTo>
                  <a:pt x="9" y="7"/>
                </a:lnTo>
                <a:lnTo>
                  <a:pt x="9" y="6"/>
                </a:lnTo>
                <a:lnTo>
                  <a:pt x="10" y="5"/>
                </a:lnTo>
                <a:lnTo>
                  <a:pt x="11" y="5"/>
                </a:lnTo>
                <a:lnTo>
                  <a:pt x="11" y="4"/>
                </a:lnTo>
                <a:lnTo>
                  <a:pt x="12" y="4"/>
                </a:lnTo>
                <a:lnTo>
                  <a:pt x="14" y="4"/>
                </a:lnTo>
                <a:lnTo>
                  <a:pt x="14" y="3"/>
                </a:lnTo>
                <a:lnTo>
                  <a:pt x="15" y="3"/>
                </a:lnTo>
                <a:lnTo>
                  <a:pt x="16" y="1"/>
                </a:lnTo>
                <a:lnTo>
                  <a:pt x="17" y="1"/>
                </a:lnTo>
                <a:lnTo>
                  <a:pt x="18" y="1"/>
                </a:lnTo>
                <a:lnTo>
                  <a:pt x="19" y="0"/>
                </a:lnTo>
                <a:lnTo>
                  <a:pt x="20" y="0"/>
                </a:lnTo>
                <a:lnTo>
                  <a:pt x="22" y="0"/>
                </a:lnTo>
                <a:lnTo>
                  <a:pt x="23" y="0"/>
                </a:lnTo>
                <a:lnTo>
                  <a:pt x="24" y="0"/>
                </a:lnTo>
                <a:lnTo>
                  <a:pt x="25" y="0"/>
                </a:lnTo>
                <a:lnTo>
                  <a:pt x="26" y="0"/>
                </a:lnTo>
                <a:lnTo>
                  <a:pt x="27" y="0"/>
                </a:lnTo>
                <a:lnTo>
                  <a:pt x="29" y="0"/>
                </a:lnTo>
                <a:lnTo>
                  <a:pt x="30" y="0"/>
                </a:lnTo>
                <a:lnTo>
                  <a:pt x="31" y="0"/>
                </a:lnTo>
                <a:lnTo>
                  <a:pt x="32" y="0"/>
                </a:lnTo>
                <a:lnTo>
                  <a:pt x="33" y="0"/>
                </a:lnTo>
                <a:lnTo>
                  <a:pt x="33" y="1"/>
                </a:lnTo>
                <a:lnTo>
                  <a:pt x="34" y="1"/>
                </a:lnTo>
                <a:lnTo>
                  <a:pt x="35" y="1"/>
                </a:lnTo>
                <a:lnTo>
                  <a:pt x="35" y="3"/>
                </a:lnTo>
                <a:lnTo>
                  <a:pt x="37" y="3"/>
                </a:lnTo>
                <a:lnTo>
                  <a:pt x="38" y="3"/>
                </a:lnTo>
                <a:lnTo>
                  <a:pt x="38" y="4"/>
                </a:lnTo>
                <a:lnTo>
                  <a:pt x="39" y="4"/>
                </a:lnTo>
                <a:lnTo>
                  <a:pt x="39" y="5"/>
                </a:lnTo>
                <a:lnTo>
                  <a:pt x="40" y="5"/>
                </a:lnTo>
                <a:lnTo>
                  <a:pt x="40" y="6"/>
                </a:lnTo>
                <a:lnTo>
                  <a:pt x="41" y="6"/>
                </a:lnTo>
                <a:lnTo>
                  <a:pt x="42" y="7"/>
                </a:lnTo>
                <a:lnTo>
                  <a:pt x="42" y="8"/>
                </a:lnTo>
                <a:lnTo>
                  <a:pt x="43" y="8"/>
                </a:lnTo>
                <a:lnTo>
                  <a:pt x="43" y="10"/>
                </a:lnTo>
                <a:lnTo>
                  <a:pt x="45" y="10"/>
                </a:lnTo>
                <a:lnTo>
                  <a:pt x="45" y="11"/>
                </a:lnTo>
                <a:lnTo>
                  <a:pt x="45" y="1"/>
                </a:lnTo>
                <a:lnTo>
                  <a:pt x="59" y="1"/>
                </a:lnTo>
                <a:lnTo>
                  <a:pt x="59" y="86"/>
                </a:lnTo>
                <a:lnTo>
                  <a:pt x="43" y="86"/>
                </a:lnTo>
                <a:close/>
                <a:moveTo>
                  <a:pt x="43" y="31"/>
                </a:moveTo>
                <a:lnTo>
                  <a:pt x="43" y="30"/>
                </a:lnTo>
                <a:lnTo>
                  <a:pt x="43" y="29"/>
                </a:lnTo>
                <a:lnTo>
                  <a:pt x="43" y="28"/>
                </a:lnTo>
                <a:lnTo>
                  <a:pt x="43" y="27"/>
                </a:lnTo>
                <a:lnTo>
                  <a:pt x="43" y="26"/>
                </a:lnTo>
                <a:lnTo>
                  <a:pt x="43" y="24"/>
                </a:lnTo>
                <a:lnTo>
                  <a:pt x="43" y="23"/>
                </a:lnTo>
                <a:lnTo>
                  <a:pt x="42" y="23"/>
                </a:lnTo>
                <a:lnTo>
                  <a:pt x="42" y="22"/>
                </a:lnTo>
                <a:lnTo>
                  <a:pt x="42" y="21"/>
                </a:lnTo>
                <a:lnTo>
                  <a:pt x="41" y="20"/>
                </a:lnTo>
                <a:lnTo>
                  <a:pt x="41" y="19"/>
                </a:lnTo>
                <a:lnTo>
                  <a:pt x="40" y="18"/>
                </a:lnTo>
                <a:lnTo>
                  <a:pt x="39" y="16"/>
                </a:lnTo>
                <a:lnTo>
                  <a:pt x="38" y="15"/>
                </a:lnTo>
                <a:lnTo>
                  <a:pt x="37" y="15"/>
                </a:lnTo>
                <a:lnTo>
                  <a:pt x="37" y="14"/>
                </a:lnTo>
                <a:lnTo>
                  <a:pt x="35" y="14"/>
                </a:lnTo>
                <a:lnTo>
                  <a:pt x="34" y="14"/>
                </a:lnTo>
                <a:lnTo>
                  <a:pt x="34" y="13"/>
                </a:lnTo>
                <a:lnTo>
                  <a:pt x="33" y="13"/>
                </a:lnTo>
                <a:lnTo>
                  <a:pt x="32" y="13"/>
                </a:lnTo>
                <a:lnTo>
                  <a:pt x="31" y="13"/>
                </a:lnTo>
                <a:lnTo>
                  <a:pt x="30" y="13"/>
                </a:lnTo>
                <a:lnTo>
                  <a:pt x="29" y="13"/>
                </a:lnTo>
                <a:lnTo>
                  <a:pt x="27" y="13"/>
                </a:lnTo>
                <a:lnTo>
                  <a:pt x="26" y="13"/>
                </a:lnTo>
                <a:lnTo>
                  <a:pt x="25" y="14"/>
                </a:lnTo>
                <a:lnTo>
                  <a:pt x="24" y="14"/>
                </a:lnTo>
                <a:lnTo>
                  <a:pt x="23" y="15"/>
                </a:lnTo>
                <a:lnTo>
                  <a:pt x="22" y="15"/>
                </a:lnTo>
                <a:lnTo>
                  <a:pt x="22" y="16"/>
                </a:lnTo>
                <a:lnTo>
                  <a:pt x="20" y="16"/>
                </a:lnTo>
                <a:lnTo>
                  <a:pt x="20" y="18"/>
                </a:lnTo>
                <a:lnTo>
                  <a:pt x="19" y="19"/>
                </a:lnTo>
                <a:lnTo>
                  <a:pt x="19" y="20"/>
                </a:lnTo>
                <a:lnTo>
                  <a:pt x="18" y="20"/>
                </a:lnTo>
                <a:lnTo>
                  <a:pt x="18" y="21"/>
                </a:lnTo>
                <a:lnTo>
                  <a:pt x="18" y="22"/>
                </a:lnTo>
                <a:lnTo>
                  <a:pt x="17" y="22"/>
                </a:lnTo>
                <a:lnTo>
                  <a:pt x="17" y="23"/>
                </a:lnTo>
                <a:lnTo>
                  <a:pt x="17" y="24"/>
                </a:lnTo>
                <a:lnTo>
                  <a:pt x="17" y="26"/>
                </a:lnTo>
                <a:lnTo>
                  <a:pt x="17" y="27"/>
                </a:lnTo>
                <a:lnTo>
                  <a:pt x="16" y="28"/>
                </a:lnTo>
                <a:lnTo>
                  <a:pt x="16" y="29"/>
                </a:lnTo>
                <a:lnTo>
                  <a:pt x="16" y="30"/>
                </a:lnTo>
                <a:lnTo>
                  <a:pt x="16" y="31"/>
                </a:lnTo>
                <a:lnTo>
                  <a:pt x="16" y="32"/>
                </a:lnTo>
                <a:lnTo>
                  <a:pt x="16" y="34"/>
                </a:lnTo>
                <a:lnTo>
                  <a:pt x="16" y="35"/>
                </a:lnTo>
                <a:lnTo>
                  <a:pt x="16" y="36"/>
                </a:lnTo>
                <a:lnTo>
                  <a:pt x="16" y="37"/>
                </a:lnTo>
                <a:lnTo>
                  <a:pt x="17" y="38"/>
                </a:lnTo>
                <a:lnTo>
                  <a:pt x="17" y="39"/>
                </a:lnTo>
                <a:lnTo>
                  <a:pt x="17" y="40"/>
                </a:lnTo>
                <a:lnTo>
                  <a:pt x="17" y="42"/>
                </a:lnTo>
                <a:lnTo>
                  <a:pt x="17" y="43"/>
                </a:lnTo>
                <a:lnTo>
                  <a:pt x="18" y="43"/>
                </a:lnTo>
                <a:lnTo>
                  <a:pt x="18" y="44"/>
                </a:lnTo>
                <a:lnTo>
                  <a:pt x="18" y="45"/>
                </a:lnTo>
                <a:lnTo>
                  <a:pt x="19" y="46"/>
                </a:lnTo>
                <a:lnTo>
                  <a:pt x="19" y="47"/>
                </a:lnTo>
                <a:lnTo>
                  <a:pt x="20" y="47"/>
                </a:lnTo>
                <a:lnTo>
                  <a:pt x="20" y="48"/>
                </a:lnTo>
                <a:lnTo>
                  <a:pt x="22" y="48"/>
                </a:lnTo>
                <a:lnTo>
                  <a:pt x="22" y="50"/>
                </a:lnTo>
                <a:lnTo>
                  <a:pt x="23" y="50"/>
                </a:lnTo>
                <a:lnTo>
                  <a:pt x="24" y="50"/>
                </a:lnTo>
                <a:lnTo>
                  <a:pt x="24" y="51"/>
                </a:lnTo>
                <a:lnTo>
                  <a:pt x="25" y="51"/>
                </a:lnTo>
                <a:lnTo>
                  <a:pt x="26" y="51"/>
                </a:lnTo>
                <a:lnTo>
                  <a:pt x="26" y="52"/>
                </a:lnTo>
                <a:lnTo>
                  <a:pt x="27" y="52"/>
                </a:lnTo>
                <a:lnTo>
                  <a:pt x="29" y="52"/>
                </a:lnTo>
                <a:lnTo>
                  <a:pt x="30" y="52"/>
                </a:lnTo>
                <a:lnTo>
                  <a:pt x="31" y="52"/>
                </a:lnTo>
                <a:lnTo>
                  <a:pt x="32" y="52"/>
                </a:lnTo>
                <a:lnTo>
                  <a:pt x="33" y="52"/>
                </a:lnTo>
                <a:lnTo>
                  <a:pt x="33" y="51"/>
                </a:lnTo>
                <a:lnTo>
                  <a:pt x="34" y="51"/>
                </a:lnTo>
                <a:lnTo>
                  <a:pt x="35" y="51"/>
                </a:lnTo>
                <a:lnTo>
                  <a:pt x="35" y="50"/>
                </a:lnTo>
                <a:lnTo>
                  <a:pt x="37" y="50"/>
                </a:lnTo>
                <a:lnTo>
                  <a:pt x="38" y="48"/>
                </a:lnTo>
                <a:lnTo>
                  <a:pt x="39" y="47"/>
                </a:lnTo>
                <a:lnTo>
                  <a:pt x="40" y="46"/>
                </a:lnTo>
                <a:lnTo>
                  <a:pt x="40" y="45"/>
                </a:lnTo>
                <a:lnTo>
                  <a:pt x="41" y="45"/>
                </a:lnTo>
                <a:lnTo>
                  <a:pt x="41" y="44"/>
                </a:lnTo>
                <a:lnTo>
                  <a:pt x="42" y="43"/>
                </a:lnTo>
                <a:lnTo>
                  <a:pt x="42" y="42"/>
                </a:lnTo>
                <a:lnTo>
                  <a:pt x="42" y="40"/>
                </a:lnTo>
                <a:lnTo>
                  <a:pt x="42" y="39"/>
                </a:lnTo>
                <a:lnTo>
                  <a:pt x="43" y="39"/>
                </a:lnTo>
                <a:lnTo>
                  <a:pt x="43" y="38"/>
                </a:lnTo>
                <a:lnTo>
                  <a:pt x="43" y="37"/>
                </a:lnTo>
                <a:lnTo>
                  <a:pt x="43" y="36"/>
                </a:lnTo>
                <a:lnTo>
                  <a:pt x="43" y="35"/>
                </a:lnTo>
                <a:lnTo>
                  <a:pt x="43" y="34"/>
                </a:lnTo>
                <a:lnTo>
                  <a:pt x="43" y="32"/>
                </a:lnTo>
                <a:lnTo>
                  <a:pt x="43" y="3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3" name="Freeform 240"/>
          <p:cNvSpPr>
            <a:spLocks/>
          </p:cNvSpPr>
          <p:nvPr/>
        </p:nvSpPr>
        <p:spPr bwMode="auto">
          <a:xfrm>
            <a:off x="1149350" y="5894388"/>
            <a:ext cx="90488" cy="101600"/>
          </a:xfrm>
          <a:custGeom>
            <a:avLst/>
            <a:gdLst>
              <a:gd name="T0" fmla="*/ 2147483647 w 57"/>
              <a:gd name="T1" fmla="*/ 2147483647 h 64"/>
              <a:gd name="T2" fmla="*/ 2147483647 w 57"/>
              <a:gd name="T3" fmla="*/ 2147483647 h 64"/>
              <a:gd name="T4" fmla="*/ 2147483647 w 57"/>
              <a:gd name="T5" fmla="*/ 2147483647 h 64"/>
              <a:gd name="T6" fmla="*/ 2147483647 w 57"/>
              <a:gd name="T7" fmla="*/ 2147483647 h 64"/>
              <a:gd name="T8" fmla="*/ 2147483647 w 57"/>
              <a:gd name="T9" fmla="*/ 2147483647 h 64"/>
              <a:gd name="T10" fmla="*/ 2147483647 w 57"/>
              <a:gd name="T11" fmla="*/ 2147483647 h 64"/>
              <a:gd name="T12" fmla="*/ 2147483647 w 57"/>
              <a:gd name="T13" fmla="*/ 2147483647 h 64"/>
              <a:gd name="T14" fmla="*/ 2147483647 w 57"/>
              <a:gd name="T15" fmla="*/ 2147483647 h 64"/>
              <a:gd name="T16" fmla="*/ 2147483647 w 57"/>
              <a:gd name="T17" fmla="*/ 2147483647 h 64"/>
              <a:gd name="T18" fmla="*/ 2147483647 w 57"/>
              <a:gd name="T19" fmla="*/ 2147483647 h 64"/>
              <a:gd name="T20" fmla="*/ 2147483647 w 57"/>
              <a:gd name="T21" fmla="*/ 2147483647 h 64"/>
              <a:gd name="T22" fmla="*/ 2147483647 w 57"/>
              <a:gd name="T23" fmla="*/ 2147483647 h 64"/>
              <a:gd name="T24" fmla="*/ 2147483647 w 57"/>
              <a:gd name="T25" fmla="*/ 2147483647 h 64"/>
              <a:gd name="T26" fmla="*/ 2147483647 w 57"/>
              <a:gd name="T27" fmla="*/ 2147483647 h 64"/>
              <a:gd name="T28" fmla="*/ 2147483647 w 57"/>
              <a:gd name="T29" fmla="*/ 2147483647 h 64"/>
              <a:gd name="T30" fmla="*/ 2147483647 w 57"/>
              <a:gd name="T31" fmla="*/ 2147483647 h 64"/>
              <a:gd name="T32" fmla="*/ 2147483647 w 57"/>
              <a:gd name="T33" fmla="*/ 2147483647 h 64"/>
              <a:gd name="T34" fmla="*/ 2147483647 w 57"/>
              <a:gd name="T35" fmla="*/ 2147483647 h 64"/>
              <a:gd name="T36" fmla="*/ 2147483647 w 57"/>
              <a:gd name="T37" fmla="*/ 2147483647 h 64"/>
              <a:gd name="T38" fmla="*/ 2147483647 w 57"/>
              <a:gd name="T39" fmla="*/ 2147483647 h 64"/>
              <a:gd name="T40" fmla="*/ 2147483647 w 57"/>
              <a:gd name="T41" fmla="*/ 2147483647 h 64"/>
              <a:gd name="T42" fmla="*/ 2147483647 w 57"/>
              <a:gd name="T43" fmla="*/ 2147483647 h 64"/>
              <a:gd name="T44" fmla="*/ 2147483647 w 57"/>
              <a:gd name="T45" fmla="*/ 2147483647 h 64"/>
              <a:gd name="T46" fmla="*/ 2147483647 w 57"/>
              <a:gd name="T47" fmla="*/ 2147483647 h 64"/>
              <a:gd name="T48" fmla="*/ 2147483647 w 57"/>
              <a:gd name="T49" fmla="*/ 2147483647 h 64"/>
              <a:gd name="T50" fmla="*/ 2147483647 w 57"/>
              <a:gd name="T51" fmla="*/ 2147483647 h 64"/>
              <a:gd name="T52" fmla="*/ 0 w 57"/>
              <a:gd name="T53" fmla="*/ 2147483647 h 64"/>
              <a:gd name="T54" fmla="*/ 0 w 57"/>
              <a:gd name="T55" fmla="*/ 2147483647 h 64"/>
              <a:gd name="T56" fmla="*/ 0 w 57"/>
              <a:gd name="T57" fmla="*/ 2147483647 h 64"/>
              <a:gd name="T58" fmla="*/ 0 w 57"/>
              <a:gd name="T59" fmla="*/ 2147483647 h 64"/>
              <a:gd name="T60" fmla="*/ 0 w 57"/>
              <a:gd name="T61" fmla="*/ 0 h 64"/>
              <a:gd name="T62" fmla="*/ 2147483647 w 57"/>
              <a:gd name="T63" fmla="*/ 2147483647 h 64"/>
              <a:gd name="T64" fmla="*/ 2147483647 w 57"/>
              <a:gd name="T65" fmla="*/ 2147483647 h 64"/>
              <a:gd name="T66" fmla="*/ 2147483647 w 57"/>
              <a:gd name="T67" fmla="*/ 2147483647 h 64"/>
              <a:gd name="T68" fmla="*/ 2147483647 w 57"/>
              <a:gd name="T69" fmla="*/ 2147483647 h 64"/>
              <a:gd name="T70" fmla="*/ 2147483647 w 57"/>
              <a:gd name="T71" fmla="*/ 2147483647 h 64"/>
              <a:gd name="T72" fmla="*/ 2147483647 w 57"/>
              <a:gd name="T73" fmla="*/ 2147483647 h 64"/>
              <a:gd name="T74" fmla="*/ 2147483647 w 57"/>
              <a:gd name="T75" fmla="*/ 2147483647 h 64"/>
              <a:gd name="T76" fmla="*/ 2147483647 w 57"/>
              <a:gd name="T77" fmla="*/ 2147483647 h 64"/>
              <a:gd name="T78" fmla="*/ 2147483647 w 57"/>
              <a:gd name="T79" fmla="*/ 2147483647 h 64"/>
              <a:gd name="T80" fmla="*/ 2147483647 w 57"/>
              <a:gd name="T81" fmla="*/ 2147483647 h 64"/>
              <a:gd name="T82" fmla="*/ 2147483647 w 57"/>
              <a:gd name="T83" fmla="*/ 2147483647 h 64"/>
              <a:gd name="T84" fmla="*/ 2147483647 w 57"/>
              <a:gd name="T85" fmla="*/ 2147483647 h 64"/>
              <a:gd name="T86" fmla="*/ 2147483647 w 57"/>
              <a:gd name="T87" fmla="*/ 2147483647 h 64"/>
              <a:gd name="T88" fmla="*/ 2147483647 w 57"/>
              <a:gd name="T89" fmla="*/ 2147483647 h 64"/>
              <a:gd name="T90" fmla="*/ 2147483647 w 57"/>
              <a:gd name="T91" fmla="*/ 2147483647 h 64"/>
              <a:gd name="T92" fmla="*/ 2147483647 w 57"/>
              <a:gd name="T93" fmla="*/ 2147483647 h 64"/>
              <a:gd name="T94" fmla="*/ 2147483647 w 57"/>
              <a:gd name="T95" fmla="*/ 2147483647 h 64"/>
              <a:gd name="T96" fmla="*/ 2147483647 w 57"/>
              <a:gd name="T97" fmla="*/ 2147483647 h 64"/>
              <a:gd name="T98" fmla="*/ 2147483647 w 57"/>
              <a:gd name="T99" fmla="*/ 2147483647 h 64"/>
              <a:gd name="T100" fmla="*/ 2147483647 w 57"/>
              <a:gd name="T101" fmla="*/ 2147483647 h 64"/>
              <a:gd name="T102" fmla="*/ 2147483647 w 57"/>
              <a:gd name="T103" fmla="*/ 2147483647 h 64"/>
              <a:gd name="T104" fmla="*/ 2147483647 w 57"/>
              <a:gd name="T105" fmla="*/ 2147483647 h 64"/>
              <a:gd name="T106" fmla="*/ 2147483647 w 57"/>
              <a:gd name="T107" fmla="*/ 2147483647 h 64"/>
              <a:gd name="T108" fmla="*/ 2147483647 w 57"/>
              <a:gd name="T109" fmla="*/ 2147483647 h 64"/>
              <a:gd name="T110" fmla="*/ 2147483647 w 57"/>
              <a:gd name="T111" fmla="*/ 2147483647 h 64"/>
              <a:gd name="T112" fmla="*/ 2147483647 w 57"/>
              <a:gd name="T113" fmla="*/ 2147483647 h 64"/>
              <a:gd name="T114" fmla="*/ 2147483647 w 57"/>
              <a:gd name="T115" fmla="*/ 2147483647 h 64"/>
              <a:gd name="T116" fmla="*/ 2147483647 w 57"/>
              <a:gd name="T117" fmla="*/ 2147483647 h 64"/>
              <a:gd name="T118" fmla="*/ 2147483647 w 57"/>
              <a:gd name="T119" fmla="*/ 2147483647 h 64"/>
              <a:gd name="T120" fmla="*/ 2147483647 w 57"/>
              <a:gd name="T121" fmla="*/ 2147483647 h 64"/>
              <a:gd name="T122" fmla="*/ 2147483647 w 57"/>
              <a:gd name="T123" fmla="*/ 0 h 64"/>
              <a:gd name="T124" fmla="*/ 2147483647 w 57"/>
              <a:gd name="T125" fmla="*/ 214748364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64"/>
              <a:gd name="T191" fmla="*/ 57 w 57"/>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64">
                <a:moveTo>
                  <a:pt x="42" y="62"/>
                </a:moveTo>
                <a:lnTo>
                  <a:pt x="42" y="53"/>
                </a:lnTo>
                <a:lnTo>
                  <a:pt x="41" y="53"/>
                </a:lnTo>
                <a:lnTo>
                  <a:pt x="41" y="54"/>
                </a:lnTo>
                <a:lnTo>
                  <a:pt x="39" y="55"/>
                </a:lnTo>
                <a:lnTo>
                  <a:pt x="39" y="57"/>
                </a:lnTo>
                <a:lnTo>
                  <a:pt x="38" y="57"/>
                </a:lnTo>
                <a:lnTo>
                  <a:pt x="37" y="58"/>
                </a:lnTo>
                <a:lnTo>
                  <a:pt x="36" y="59"/>
                </a:lnTo>
                <a:lnTo>
                  <a:pt x="35" y="59"/>
                </a:lnTo>
                <a:lnTo>
                  <a:pt x="35" y="60"/>
                </a:lnTo>
                <a:lnTo>
                  <a:pt x="34" y="60"/>
                </a:lnTo>
                <a:lnTo>
                  <a:pt x="33" y="60"/>
                </a:lnTo>
                <a:lnTo>
                  <a:pt x="33" y="61"/>
                </a:lnTo>
                <a:lnTo>
                  <a:pt x="31" y="61"/>
                </a:lnTo>
                <a:lnTo>
                  <a:pt x="30" y="61"/>
                </a:lnTo>
                <a:lnTo>
                  <a:pt x="30" y="62"/>
                </a:lnTo>
                <a:lnTo>
                  <a:pt x="29" y="62"/>
                </a:lnTo>
                <a:lnTo>
                  <a:pt x="28" y="62"/>
                </a:lnTo>
                <a:lnTo>
                  <a:pt x="27" y="62"/>
                </a:lnTo>
                <a:lnTo>
                  <a:pt x="27" y="64"/>
                </a:lnTo>
                <a:lnTo>
                  <a:pt x="26" y="64"/>
                </a:lnTo>
                <a:lnTo>
                  <a:pt x="25" y="64"/>
                </a:lnTo>
                <a:lnTo>
                  <a:pt x="23" y="64"/>
                </a:lnTo>
                <a:lnTo>
                  <a:pt x="22" y="64"/>
                </a:lnTo>
                <a:lnTo>
                  <a:pt x="21" y="64"/>
                </a:lnTo>
                <a:lnTo>
                  <a:pt x="20" y="64"/>
                </a:lnTo>
                <a:lnTo>
                  <a:pt x="19" y="64"/>
                </a:lnTo>
                <a:lnTo>
                  <a:pt x="18" y="64"/>
                </a:lnTo>
                <a:lnTo>
                  <a:pt x="17" y="64"/>
                </a:lnTo>
                <a:lnTo>
                  <a:pt x="15" y="64"/>
                </a:lnTo>
                <a:lnTo>
                  <a:pt x="14" y="62"/>
                </a:lnTo>
                <a:lnTo>
                  <a:pt x="13" y="62"/>
                </a:lnTo>
                <a:lnTo>
                  <a:pt x="12" y="62"/>
                </a:lnTo>
                <a:lnTo>
                  <a:pt x="11" y="61"/>
                </a:lnTo>
                <a:lnTo>
                  <a:pt x="10" y="61"/>
                </a:lnTo>
                <a:lnTo>
                  <a:pt x="10" y="60"/>
                </a:lnTo>
                <a:lnTo>
                  <a:pt x="9" y="60"/>
                </a:lnTo>
                <a:lnTo>
                  <a:pt x="7" y="60"/>
                </a:lnTo>
                <a:lnTo>
                  <a:pt x="7" y="59"/>
                </a:lnTo>
                <a:lnTo>
                  <a:pt x="6" y="59"/>
                </a:lnTo>
                <a:lnTo>
                  <a:pt x="6" y="58"/>
                </a:lnTo>
                <a:lnTo>
                  <a:pt x="5" y="58"/>
                </a:lnTo>
                <a:lnTo>
                  <a:pt x="5" y="57"/>
                </a:lnTo>
                <a:lnTo>
                  <a:pt x="4" y="57"/>
                </a:lnTo>
                <a:lnTo>
                  <a:pt x="4" y="55"/>
                </a:lnTo>
                <a:lnTo>
                  <a:pt x="3" y="54"/>
                </a:lnTo>
                <a:lnTo>
                  <a:pt x="3" y="53"/>
                </a:lnTo>
                <a:lnTo>
                  <a:pt x="3" y="52"/>
                </a:lnTo>
                <a:lnTo>
                  <a:pt x="2" y="52"/>
                </a:lnTo>
                <a:lnTo>
                  <a:pt x="2" y="51"/>
                </a:lnTo>
                <a:lnTo>
                  <a:pt x="2" y="50"/>
                </a:lnTo>
                <a:lnTo>
                  <a:pt x="2" y="49"/>
                </a:lnTo>
                <a:lnTo>
                  <a:pt x="0" y="47"/>
                </a:lnTo>
                <a:lnTo>
                  <a:pt x="0" y="46"/>
                </a:lnTo>
                <a:lnTo>
                  <a:pt x="0" y="45"/>
                </a:lnTo>
                <a:lnTo>
                  <a:pt x="0" y="44"/>
                </a:lnTo>
                <a:lnTo>
                  <a:pt x="0" y="43"/>
                </a:lnTo>
                <a:lnTo>
                  <a:pt x="0" y="42"/>
                </a:lnTo>
                <a:lnTo>
                  <a:pt x="0" y="41"/>
                </a:lnTo>
                <a:lnTo>
                  <a:pt x="0" y="39"/>
                </a:lnTo>
                <a:lnTo>
                  <a:pt x="0" y="0"/>
                </a:lnTo>
                <a:lnTo>
                  <a:pt x="17" y="0"/>
                </a:lnTo>
                <a:lnTo>
                  <a:pt x="17" y="29"/>
                </a:lnTo>
                <a:lnTo>
                  <a:pt x="17" y="30"/>
                </a:lnTo>
                <a:lnTo>
                  <a:pt x="17" y="31"/>
                </a:lnTo>
                <a:lnTo>
                  <a:pt x="17" y="33"/>
                </a:lnTo>
                <a:lnTo>
                  <a:pt x="17" y="34"/>
                </a:lnTo>
                <a:lnTo>
                  <a:pt x="17" y="35"/>
                </a:lnTo>
                <a:lnTo>
                  <a:pt x="17" y="36"/>
                </a:lnTo>
                <a:lnTo>
                  <a:pt x="17" y="37"/>
                </a:lnTo>
                <a:lnTo>
                  <a:pt x="17" y="38"/>
                </a:lnTo>
                <a:lnTo>
                  <a:pt x="17" y="39"/>
                </a:lnTo>
                <a:lnTo>
                  <a:pt x="17" y="41"/>
                </a:lnTo>
                <a:lnTo>
                  <a:pt x="17" y="42"/>
                </a:lnTo>
                <a:lnTo>
                  <a:pt x="18" y="42"/>
                </a:lnTo>
                <a:lnTo>
                  <a:pt x="18" y="43"/>
                </a:lnTo>
                <a:lnTo>
                  <a:pt x="18" y="44"/>
                </a:lnTo>
                <a:lnTo>
                  <a:pt x="18" y="45"/>
                </a:lnTo>
                <a:lnTo>
                  <a:pt x="18" y="46"/>
                </a:lnTo>
                <a:lnTo>
                  <a:pt x="19" y="46"/>
                </a:lnTo>
                <a:lnTo>
                  <a:pt x="19" y="47"/>
                </a:lnTo>
                <a:lnTo>
                  <a:pt x="20" y="49"/>
                </a:lnTo>
                <a:lnTo>
                  <a:pt x="21" y="50"/>
                </a:lnTo>
                <a:lnTo>
                  <a:pt x="22" y="50"/>
                </a:lnTo>
                <a:lnTo>
                  <a:pt x="22" y="51"/>
                </a:lnTo>
                <a:lnTo>
                  <a:pt x="23" y="51"/>
                </a:lnTo>
                <a:lnTo>
                  <a:pt x="25" y="51"/>
                </a:lnTo>
                <a:lnTo>
                  <a:pt x="26" y="51"/>
                </a:lnTo>
                <a:lnTo>
                  <a:pt x="27" y="51"/>
                </a:lnTo>
                <a:lnTo>
                  <a:pt x="28" y="51"/>
                </a:lnTo>
                <a:lnTo>
                  <a:pt x="29" y="51"/>
                </a:lnTo>
                <a:lnTo>
                  <a:pt x="30" y="51"/>
                </a:lnTo>
                <a:lnTo>
                  <a:pt x="31" y="51"/>
                </a:lnTo>
                <a:lnTo>
                  <a:pt x="31" y="50"/>
                </a:lnTo>
                <a:lnTo>
                  <a:pt x="33" y="50"/>
                </a:lnTo>
                <a:lnTo>
                  <a:pt x="34" y="50"/>
                </a:lnTo>
                <a:lnTo>
                  <a:pt x="34" y="49"/>
                </a:lnTo>
                <a:lnTo>
                  <a:pt x="35" y="49"/>
                </a:lnTo>
                <a:lnTo>
                  <a:pt x="36" y="49"/>
                </a:lnTo>
                <a:lnTo>
                  <a:pt x="36" y="47"/>
                </a:lnTo>
                <a:lnTo>
                  <a:pt x="37" y="47"/>
                </a:lnTo>
                <a:lnTo>
                  <a:pt x="37" y="46"/>
                </a:lnTo>
                <a:lnTo>
                  <a:pt x="38" y="45"/>
                </a:lnTo>
                <a:lnTo>
                  <a:pt x="38" y="44"/>
                </a:lnTo>
                <a:lnTo>
                  <a:pt x="39" y="44"/>
                </a:lnTo>
                <a:lnTo>
                  <a:pt x="39" y="43"/>
                </a:lnTo>
                <a:lnTo>
                  <a:pt x="39" y="42"/>
                </a:lnTo>
                <a:lnTo>
                  <a:pt x="39" y="41"/>
                </a:lnTo>
                <a:lnTo>
                  <a:pt x="39" y="39"/>
                </a:lnTo>
                <a:lnTo>
                  <a:pt x="39" y="38"/>
                </a:lnTo>
                <a:lnTo>
                  <a:pt x="39" y="37"/>
                </a:lnTo>
                <a:lnTo>
                  <a:pt x="41" y="37"/>
                </a:lnTo>
                <a:lnTo>
                  <a:pt x="41" y="36"/>
                </a:lnTo>
                <a:lnTo>
                  <a:pt x="41" y="35"/>
                </a:lnTo>
                <a:lnTo>
                  <a:pt x="41" y="34"/>
                </a:lnTo>
                <a:lnTo>
                  <a:pt x="41" y="33"/>
                </a:lnTo>
                <a:lnTo>
                  <a:pt x="41" y="31"/>
                </a:lnTo>
                <a:lnTo>
                  <a:pt x="41" y="30"/>
                </a:lnTo>
                <a:lnTo>
                  <a:pt x="41" y="29"/>
                </a:lnTo>
                <a:lnTo>
                  <a:pt x="41" y="28"/>
                </a:lnTo>
                <a:lnTo>
                  <a:pt x="41" y="27"/>
                </a:lnTo>
                <a:lnTo>
                  <a:pt x="41" y="0"/>
                </a:lnTo>
                <a:lnTo>
                  <a:pt x="57" y="0"/>
                </a:lnTo>
                <a:lnTo>
                  <a:pt x="57" y="62"/>
                </a:lnTo>
                <a:lnTo>
                  <a:pt x="42" y="6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4" name="Freeform 241"/>
          <p:cNvSpPr>
            <a:spLocks noEditPoints="1"/>
          </p:cNvSpPr>
          <p:nvPr/>
        </p:nvSpPr>
        <p:spPr bwMode="auto">
          <a:xfrm>
            <a:off x="1258888" y="5892800"/>
            <a:ext cx="93662" cy="103188"/>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0 h 65"/>
              <a:gd name="T12" fmla="*/ 2147483647 w 59"/>
              <a:gd name="T13" fmla="*/ 0 h 65"/>
              <a:gd name="T14" fmla="*/ 2147483647 w 59"/>
              <a:gd name="T15" fmla="*/ 0 h 65"/>
              <a:gd name="T16" fmla="*/ 2147483647 w 59"/>
              <a:gd name="T17" fmla="*/ 0 h 65"/>
              <a:gd name="T18" fmla="*/ 2147483647 w 59"/>
              <a:gd name="T19" fmla="*/ 2147483647 h 65"/>
              <a:gd name="T20" fmla="*/ 2147483647 w 59"/>
              <a:gd name="T21" fmla="*/ 2147483647 h 65"/>
              <a:gd name="T22" fmla="*/ 2147483647 w 59"/>
              <a:gd name="T23" fmla="*/ 2147483647 h 65"/>
              <a:gd name="T24" fmla="*/ 2147483647 w 59"/>
              <a:gd name="T25" fmla="*/ 2147483647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0 w 59"/>
              <a:gd name="T63" fmla="*/ 2147483647 h 65"/>
              <a:gd name="T64" fmla="*/ 0 w 59"/>
              <a:gd name="T65" fmla="*/ 2147483647 h 65"/>
              <a:gd name="T66" fmla="*/ 2147483647 w 59"/>
              <a:gd name="T67" fmla="*/ 2147483647 h 65"/>
              <a:gd name="T68" fmla="*/ 2147483647 w 59"/>
              <a:gd name="T69" fmla="*/ 2147483647 h 65"/>
              <a:gd name="T70" fmla="*/ 2147483647 w 59"/>
              <a:gd name="T71" fmla="*/ 2147483647 h 65"/>
              <a:gd name="T72" fmla="*/ 2147483647 w 59"/>
              <a:gd name="T73" fmla="*/ 2147483647 h 65"/>
              <a:gd name="T74" fmla="*/ 2147483647 w 59"/>
              <a:gd name="T75" fmla="*/ 2147483647 h 65"/>
              <a:gd name="T76" fmla="*/ 2147483647 w 59"/>
              <a:gd name="T77" fmla="*/ 2147483647 h 65"/>
              <a:gd name="T78" fmla="*/ 2147483647 w 59"/>
              <a:gd name="T79" fmla="*/ 2147483647 h 65"/>
              <a:gd name="T80" fmla="*/ 2147483647 w 59"/>
              <a:gd name="T81" fmla="*/ 2147483647 h 65"/>
              <a:gd name="T82" fmla="*/ 2147483647 w 59"/>
              <a:gd name="T83" fmla="*/ 2147483647 h 65"/>
              <a:gd name="T84" fmla="*/ 2147483647 w 59"/>
              <a:gd name="T85" fmla="*/ 2147483647 h 65"/>
              <a:gd name="T86" fmla="*/ 2147483647 w 59"/>
              <a:gd name="T87" fmla="*/ 2147483647 h 65"/>
              <a:gd name="T88" fmla="*/ 2147483647 w 59"/>
              <a:gd name="T89" fmla="*/ 2147483647 h 65"/>
              <a:gd name="T90" fmla="*/ 2147483647 w 59"/>
              <a:gd name="T91" fmla="*/ 2147483647 h 65"/>
              <a:gd name="T92" fmla="*/ 2147483647 w 59"/>
              <a:gd name="T93" fmla="*/ 2147483647 h 65"/>
              <a:gd name="T94" fmla="*/ 2147483647 w 59"/>
              <a:gd name="T95" fmla="*/ 2147483647 h 65"/>
              <a:gd name="T96" fmla="*/ 2147483647 w 59"/>
              <a:gd name="T97" fmla="*/ 2147483647 h 65"/>
              <a:gd name="T98" fmla="*/ 2147483647 w 59"/>
              <a:gd name="T99" fmla="*/ 2147483647 h 65"/>
              <a:gd name="T100" fmla="*/ 2147483647 w 59"/>
              <a:gd name="T101" fmla="*/ 2147483647 h 65"/>
              <a:gd name="T102" fmla="*/ 2147483647 w 59"/>
              <a:gd name="T103" fmla="*/ 2147483647 h 65"/>
              <a:gd name="T104" fmla="*/ 2147483647 w 59"/>
              <a:gd name="T105" fmla="*/ 2147483647 h 65"/>
              <a:gd name="T106" fmla="*/ 2147483647 w 59"/>
              <a:gd name="T107" fmla="*/ 2147483647 h 65"/>
              <a:gd name="T108" fmla="*/ 2147483647 w 59"/>
              <a:gd name="T109" fmla="*/ 2147483647 h 65"/>
              <a:gd name="T110" fmla="*/ 2147483647 w 59"/>
              <a:gd name="T111" fmla="*/ 2147483647 h 65"/>
              <a:gd name="T112" fmla="*/ 2147483647 w 59"/>
              <a:gd name="T113" fmla="*/ 2147483647 h 65"/>
              <a:gd name="T114" fmla="*/ 2147483647 w 59"/>
              <a:gd name="T115" fmla="*/ 2147483647 h 65"/>
              <a:gd name="T116" fmla="*/ 2147483647 w 59"/>
              <a:gd name="T117" fmla="*/ 2147483647 h 65"/>
              <a:gd name="T118" fmla="*/ 2147483647 w 59"/>
              <a:gd name="T119" fmla="*/ 2147483647 h 65"/>
              <a:gd name="T120" fmla="*/ 2147483647 w 59"/>
              <a:gd name="T121" fmla="*/ 2147483647 h 65"/>
              <a:gd name="T122" fmla="*/ 2147483647 w 59"/>
              <a:gd name="T123" fmla="*/ 2147483647 h 65"/>
              <a:gd name="T124" fmla="*/ 2147483647 w 59"/>
              <a:gd name="T125" fmla="*/ 2147483647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
              <a:gd name="T190" fmla="*/ 0 h 65"/>
              <a:gd name="T191" fmla="*/ 59 w 59"/>
              <a:gd name="T192" fmla="*/ 65 h 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 h="65">
                <a:moveTo>
                  <a:pt x="17" y="20"/>
                </a:moveTo>
                <a:lnTo>
                  <a:pt x="3" y="18"/>
                </a:lnTo>
                <a:lnTo>
                  <a:pt x="3" y="16"/>
                </a:lnTo>
                <a:lnTo>
                  <a:pt x="3" y="15"/>
                </a:lnTo>
                <a:lnTo>
                  <a:pt x="4" y="14"/>
                </a:lnTo>
                <a:lnTo>
                  <a:pt x="4" y="13"/>
                </a:lnTo>
                <a:lnTo>
                  <a:pt x="4" y="12"/>
                </a:lnTo>
                <a:lnTo>
                  <a:pt x="5" y="12"/>
                </a:lnTo>
                <a:lnTo>
                  <a:pt x="5" y="11"/>
                </a:lnTo>
                <a:lnTo>
                  <a:pt x="6" y="10"/>
                </a:lnTo>
                <a:lnTo>
                  <a:pt x="6" y="8"/>
                </a:lnTo>
                <a:lnTo>
                  <a:pt x="7" y="8"/>
                </a:lnTo>
                <a:lnTo>
                  <a:pt x="7" y="7"/>
                </a:lnTo>
                <a:lnTo>
                  <a:pt x="8" y="7"/>
                </a:lnTo>
                <a:lnTo>
                  <a:pt x="8" y="6"/>
                </a:lnTo>
                <a:lnTo>
                  <a:pt x="9" y="6"/>
                </a:lnTo>
                <a:lnTo>
                  <a:pt x="9" y="5"/>
                </a:lnTo>
                <a:lnTo>
                  <a:pt x="11" y="5"/>
                </a:lnTo>
                <a:lnTo>
                  <a:pt x="11" y="4"/>
                </a:lnTo>
                <a:lnTo>
                  <a:pt x="12" y="4"/>
                </a:lnTo>
                <a:lnTo>
                  <a:pt x="13" y="4"/>
                </a:lnTo>
                <a:lnTo>
                  <a:pt x="13" y="3"/>
                </a:lnTo>
                <a:lnTo>
                  <a:pt x="14" y="3"/>
                </a:lnTo>
                <a:lnTo>
                  <a:pt x="15" y="3"/>
                </a:lnTo>
                <a:lnTo>
                  <a:pt x="15" y="1"/>
                </a:lnTo>
                <a:lnTo>
                  <a:pt x="16" y="1"/>
                </a:lnTo>
                <a:lnTo>
                  <a:pt x="17" y="1"/>
                </a:lnTo>
                <a:lnTo>
                  <a:pt x="19" y="1"/>
                </a:lnTo>
                <a:lnTo>
                  <a:pt x="19" y="0"/>
                </a:lnTo>
                <a:lnTo>
                  <a:pt x="20" y="0"/>
                </a:lnTo>
                <a:lnTo>
                  <a:pt x="21" y="0"/>
                </a:lnTo>
                <a:lnTo>
                  <a:pt x="22" y="0"/>
                </a:lnTo>
                <a:lnTo>
                  <a:pt x="23" y="0"/>
                </a:lnTo>
                <a:lnTo>
                  <a:pt x="24" y="0"/>
                </a:lnTo>
                <a:lnTo>
                  <a:pt x="25" y="0"/>
                </a:lnTo>
                <a:lnTo>
                  <a:pt x="27" y="0"/>
                </a:lnTo>
                <a:lnTo>
                  <a:pt x="28" y="0"/>
                </a:lnTo>
                <a:lnTo>
                  <a:pt x="29" y="0"/>
                </a:lnTo>
                <a:lnTo>
                  <a:pt x="30" y="0"/>
                </a:lnTo>
                <a:lnTo>
                  <a:pt x="31" y="0"/>
                </a:lnTo>
                <a:lnTo>
                  <a:pt x="32" y="0"/>
                </a:lnTo>
                <a:lnTo>
                  <a:pt x="33" y="0"/>
                </a:lnTo>
                <a:lnTo>
                  <a:pt x="35" y="0"/>
                </a:lnTo>
                <a:lnTo>
                  <a:pt x="36" y="0"/>
                </a:lnTo>
                <a:lnTo>
                  <a:pt x="37" y="0"/>
                </a:lnTo>
                <a:lnTo>
                  <a:pt x="38" y="0"/>
                </a:lnTo>
                <a:lnTo>
                  <a:pt x="39" y="0"/>
                </a:lnTo>
                <a:lnTo>
                  <a:pt x="40" y="0"/>
                </a:lnTo>
                <a:lnTo>
                  <a:pt x="40" y="1"/>
                </a:lnTo>
                <a:lnTo>
                  <a:pt x="41" y="1"/>
                </a:lnTo>
                <a:lnTo>
                  <a:pt x="43" y="1"/>
                </a:lnTo>
                <a:lnTo>
                  <a:pt x="44" y="1"/>
                </a:lnTo>
                <a:lnTo>
                  <a:pt x="44" y="3"/>
                </a:lnTo>
                <a:lnTo>
                  <a:pt x="45" y="3"/>
                </a:lnTo>
                <a:lnTo>
                  <a:pt x="46" y="3"/>
                </a:lnTo>
                <a:lnTo>
                  <a:pt x="47" y="4"/>
                </a:lnTo>
                <a:lnTo>
                  <a:pt x="48" y="4"/>
                </a:lnTo>
                <a:lnTo>
                  <a:pt x="48" y="5"/>
                </a:lnTo>
                <a:lnTo>
                  <a:pt x="50" y="5"/>
                </a:lnTo>
                <a:lnTo>
                  <a:pt x="50" y="6"/>
                </a:lnTo>
                <a:lnTo>
                  <a:pt x="51" y="6"/>
                </a:lnTo>
                <a:lnTo>
                  <a:pt x="51" y="7"/>
                </a:lnTo>
                <a:lnTo>
                  <a:pt x="52" y="7"/>
                </a:lnTo>
                <a:lnTo>
                  <a:pt x="52" y="8"/>
                </a:lnTo>
                <a:lnTo>
                  <a:pt x="53" y="8"/>
                </a:lnTo>
                <a:lnTo>
                  <a:pt x="53" y="10"/>
                </a:lnTo>
                <a:lnTo>
                  <a:pt x="53" y="11"/>
                </a:lnTo>
                <a:lnTo>
                  <a:pt x="54" y="11"/>
                </a:lnTo>
                <a:lnTo>
                  <a:pt x="54" y="12"/>
                </a:lnTo>
                <a:lnTo>
                  <a:pt x="54" y="13"/>
                </a:lnTo>
                <a:lnTo>
                  <a:pt x="54" y="14"/>
                </a:lnTo>
                <a:lnTo>
                  <a:pt x="54" y="15"/>
                </a:lnTo>
                <a:lnTo>
                  <a:pt x="54" y="16"/>
                </a:lnTo>
                <a:lnTo>
                  <a:pt x="55" y="18"/>
                </a:lnTo>
                <a:lnTo>
                  <a:pt x="55" y="19"/>
                </a:lnTo>
                <a:lnTo>
                  <a:pt x="55" y="20"/>
                </a:lnTo>
                <a:lnTo>
                  <a:pt x="55" y="21"/>
                </a:lnTo>
                <a:lnTo>
                  <a:pt x="55" y="22"/>
                </a:lnTo>
                <a:lnTo>
                  <a:pt x="55" y="23"/>
                </a:lnTo>
                <a:lnTo>
                  <a:pt x="55" y="43"/>
                </a:lnTo>
                <a:lnTo>
                  <a:pt x="55" y="44"/>
                </a:lnTo>
                <a:lnTo>
                  <a:pt x="55" y="45"/>
                </a:lnTo>
                <a:lnTo>
                  <a:pt x="55" y="46"/>
                </a:lnTo>
                <a:lnTo>
                  <a:pt x="55" y="47"/>
                </a:lnTo>
                <a:lnTo>
                  <a:pt x="55" y="48"/>
                </a:lnTo>
                <a:lnTo>
                  <a:pt x="55" y="50"/>
                </a:lnTo>
                <a:lnTo>
                  <a:pt x="55" y="51"/>
                </a:lnTo>
                <a:lnTo>
                  <a:pt x="55" y="52"/>
                </a:lnTo>
                <a:lnTo>
                  <a:pt x="55" y="53"/>
                </a:lnTo>
                <a:lnTo>
                  <a:pt x="55" y="54"/>
                </a:lnTo>
                <a:lnTo>
                  <a:pt x="55" y="55"/>
                </a:lnTo>
                <a:lnTo>
                  <a:pt x="55" y="56"/>
                </a:lnTo>
                <a:lnTo>
                  <a:pt x="56" y="56"/>
                </a:lnTo>
                <a:lnTo>
                  <a:pt x="56" y="58"/>
                </a:lnTo>
                <a:lnTo>
                  <a:pt x="56" y="59"/>
                </a:lnTo>
                <a:lnTo>
                  <a:pt x="56" y="60"/>
                </a:lnTo>
                <a:lnTo>
                  <a:pt x="58" y="60"/>
                </a:lnTo>
                <a:lnTo>
                  <a:pt x="58" y="61"/>
                </a:lnTo>
                <a:lnTo>
                  <a:pt x="58" y="62"/>
                </a:lnTo>
                <a:lnTo>
                  <a:pt x="59" y="62"/>
                </a:lnTo>
                <a:lnTo>
                  <a:pt x="59" y="63"/>
                </a:lnTo>
                <a:lnTo>
                  <a:pt x="43" y="63"/>
                </a:lnTo>
                <a:lnTo>
                  <a:pt x="43" y="62"/>
                </a:lnTo>
                <a:lnTo>
                  <a:pt x="41" y="62"/>
                </a:lnTo>
                <a:lnTo>
                  <a:pt x="41" y="61"/>
                </a:lnTo>
                <a:lnTo>
                  <a:pt x="41" y="60"/>
                </a:lnTo>
                <a:lnTo>
                  <a:pt x="41" y="59"/>
                </a:lnTo>
                <a:lnTo>
                  <a:pt x="40" y="59"/>
                </a:lnTo>
                <a:lnTo>
                  <a:pt x="40" y="58"/>
                </a:lnTo>
                <a:lnTo>
                  <a:pt x="40" y="56"/>
                </a:lnTo>
                <a:lnTo>
                  <a:pt x="39" y="56"/>
                </a:lnTo>
                <a:lnTo>
                  <a:pt x="39" y="58"/>
                </a:lnTo>
                <a:lnTo>
                  <a:pt x="38" y="58"/>
                </a:lnTo>
                <a:lnTo>
                  <a:pt x="38" y="59"/>
                </a:lnTo>
                <a:lnTo>
                  <a:pt x="37" y="59"/>
                </a:lnTo>
                <a:lnTo>
                  <a:pt x="37" y="60"/>
                </a:lnTo>
                <a:lnTo>
                  <a:pt x="36" y="60"/>
                </a:lnTo>
                <a:lnTo>
                  <a:pt x="35" y="61"/>
                </a:lnTo>
                <a:lnTo>
                  <a:pt x="33" y="61"/>
                </a:lnTo>
                <a:lnTo>
                  <a:pt x="33" y="62"/>
                </a:lnTo>
                <a:lnTo>
                  <a:pt x="32" y="62"/>
                </a:lnTo>
                <a:lnTo>
                  <a:pt x="31" y="62"/>
                </a:lnTo>
                <a:lnTo>
                  <a:pt x="30" y="63"/>
                </a:lnTo>
                <a:lnTo>
                  <a:pt x="29" y="63"/>
                </a:lnTo>
                <a:lnTo>
                  <a:pt x="28" y="63"/>
                </a:lnTo>
                <a:lnTo>
                  <a:pt x="27" y="65"/>
                </a:lnTo>
                <a:lnTo>
                  <a:pt x="25" y="65"/>
                </a:lnTo>
                <a:lnTo>
                  <a:pt x="24" y="65"/>
                </a:lnTo>
                <a:lnTo>
                  <a:pt x="23" y="65"/>
                </a:lnTo>
                <a:lnTo>
                  <a:pt x="22" y="65"/>
                </a:lnTo>
                <a:lnTo>
                  <a:pt x="21" y="65"/>
                </a:lnTo>
                <a:lnTo>
                  <a:pt x="20" y="65"/>
                </a:lnTo>
                <a:lnTo>
                  <a:pt x="19" y="65"/>
                </a:lnTo>
                <a:lnTo>
                  <a:pt x="17" y="65"/>
                </a:lnTo>
                <a:lnTo>
                  <a:pt x="16" y="65"/>
                </a:lnTo>
                <a:lnTo>
                  <a:pt x="15" y="65"/>
                </a:lnTo>
                <a:lnTo>
                  <a:pt x="14" y="65"/>
                </a:lnTo>
                <a:lnTo>
                  <a:pt x="14" y="63"/>
                </a:lnTo>
                <a:lnTo>
                  <a:pt x="13" y="63"/>
                </a:lnTo>
                <a:lnTo>
                  <a:pt x="12" y="63"/>
                </a:lnTo>
                <a:lnTo>
                  <a:pt x="11" y="63"/>
                </a:lnTo>
                <a:lnTo>
                  <a:pt x="11" y="62"/>
                </a:lnTo>
                <a:lnTo>
                  <a:pt x="9" y="62"/>
                </a:lnTo>
                <a:lnTo>
                  <a:pt x="8" y="61"/>
                </a:lnTo>
                <a:lnTo>
                  <a:pt x="7" y="61"/>
                </a:lnTo>
                <a:lnTo>
                  <a:pt x="7" y="60"/>
                </a:lnTo>
                <a:lnTo>
                  <a:pt x="6" y="60"/>
                </a:lnTo>
                <a:lnTo>
                  <a:pt x="6" y="59"/>
                </a:lnTo>
                <a:lnTo>
                  <a:pt x="5" y="59"/>
                </a:lnTo>
                <a:lnTo>
                  <a:pt x="5" y="58"/>
                </a:lnTo>
                <a:lnTo>
                  <a:pt x="4" y="58"/>
                </a:lnTo>
                <a:lnTo>
                  <a:pt x="4" y="56"/>
                </a:lnTo>
                <a:lnTo>
                  <a:pt x="3" y="56"/>
                </a:lnTo>
                <a:lnTo>
                  <a:pt x="3" y="55"/>
                </a:lnTo>
                <a:lnTo>
                  <a:pt x="3" y="54"/>
                </a:lnTo>
                <a:lnTo>
                  <a:pt x="1" y="54"/>
                </a:lnTo>
                <a:lnTo>
                  <a:pt x="1" y="53"/>
                </a:lnTo>
                <a:lnTo>
                  <a:pt x="1" y="52"/>
                </a:lnTo>
                <a:lnTo>
                  <a:pt x="1" y="51"/>
                </a:lnTo>
                <a:lnTo>
                  <a:pt x="0" y="51"/>
                </a:lnTo>
                <a:lnTo>
                  <a:pt x="0" y="50"/>
                </a:lnTo>
                <a:lnTo>
                  <a:pt x="0" y="48"/>
                </a:lnTo>
                <a:lnTo>
                  <a:pt x="0" y="47"/>
                </a:lnTo>
                <a:lnTo>
                  <a:pt x="0" y="46"/>
                </a:lnTo>
                <a:lnTo>
                  <a:pt x="0" y="45"/>
                </a:lnTo>
                <a:lnTo>
                  <a:pt x="0" y="44"/>
                </a:lnTo>
                <a:lnTo>
                  <a:pt x="0" y="43"/>
                </a:lnTo>
                <a:lnTo>
                  <a:pt x="1" y="42"/>
                </a:lnTo>
                <a:lnTo>
                  <a:pt x="1" y="40"/>
                </a:lnTo>
                <a:lnTo>
                  <a:pt x="1" y="39"/>
                </a:lnTo>
                <a:lnTo>
                  <a:pt x="3" y="38"/>
                </a:lnTo>
                <a:lnTo>
                  <a:pt x="3" y="37"/>
                </a:lnTo>
                <a:lnTo>
                  <a:pt x="4" y="37"/>
                </a:lnTo>
                <a:lnTo>
                  <a:pt x="4" y="36"/>
                </a:lnTo>
                <a:lnTo>
                  <a:pt x="4" y="35"/>
                </a:lnTo>
                <a:lnTo>
                  <a:pt x="5" y="35"/>
                </a:lnTo>
                <a:lnTo>
                  <a:pt x="5" y="34"/>
                </a:lnTo>
                <a:lnTo>
                  <a:pt x="6" y="34"/>
                </a:lnTo>
                <a:lnTo>
                  <a:pt x="7" y="32"/>
                </a:lnTo>
                <a:lnTo>
                  <a:pt x="8" y="32"/>
                </a:lnTo>
                <a:lnTo>
                  <a:pt x="8" y="31"/>
                </a:lnTo>
                <a:lnTo>
                  <a:pt x="9" y="31"/>
                </a:lnTo>
                <a:lnTo>
                  <a:pt x="11" y="30"/>
                </a:lnTo>
                <a:lnTo>
                  <a:pt x="12" y="30"/>
                </a:lnTo>
                <a:lnTo>
                  <a:pt x="13" y="30"/>
                </a:lnTo>
                <a:lnTo>
                  <a:pt x="13" y="29"/>
                </a:lnTo>
                <a:lnTo>
                  <a:pt x="14" y="29"/>
                </a:lnTo>
                <a:lnTo>
                  <a:pt x="15" y="29"/>
                </a:lnTo>
                <a:lnTo>
                  <a:pt x="16" y="29"/>
                </a:lnTo>
                <a:lnTo>
                  <a:pt x="16" y="28"/>
                </a:lnTo>
                <a:lnTo>
                  <a:pt x="17" y="28"/>
                </a:lnTo>
                <a:lnTo>
                  <a:pt x="19" y="28"/>
                </a:lnTo>
                <a:lnTo>
                  <a:pt x="20" y="28"/>
                </a:lnTo>
                <a:lnTo>
                  <a:pt x="21" y="28"/>
                </a:lnTo>
                <a:lnTo>
                  <a:pt x="21" y="27"/>
                </a:lnTo>
                <a:lnTo>
                  <a:pt x="22" y="27"/>
                </a:lnTo>
                <a:lnTo>
                  <a:pt x="23" y="27"/>
                </a:lnTo>
                <a:lnTo>
                  <a:pt x="24" y="27"/>
                </a:lnTo>
                <a:lnTo>
                  <a:pt x="25" y="27"/>
                </a:lnTo>
                <a:lnTo>
                  <a:pt x="27" y="27"/>
                </a:lnTo>
                <a:lnTo>
                  <a:pt x="27" y="26"/>
                </a:lnTo>
                <a:lnTo>
                  <a:pt x="28" y="26"/>
                </a:lnTo>
                <a:lnTo>
                  <a:pt x="29" y="26"/>
                </a:lnTo>
                <a:lnTo>
                  <a:pt x="30" y="26"/>
                </a:lnTo>
                <a:lnTo>
                  <a:pt x="31" y="26"/>
                </a:lnTo>
                <a:lnTo>
                  <a:pt x="32" y="24"/>
                </a:lnTo>
                <a:lnTo>
                  <a:pt x="33" y="24"/>
                </a:lnTo>
                <a:lnTo>
                  <a:pt x="35" y="24"/>
                </a:lnTo>
                <a:lnTo>
                  <a:pt x="36" y="24"/>
                </a:lnTo>
                <a:lnTo>
                  <a:pt x="36" y="23"/>
                </a:lnTo>
                <a:lnTo>
                  <a:pt x="37" y="23"/>
                </a:lnTo>
                <a:lnTo>
                  <a:pt x="38" y="23"/>
                </a:lnTo>
                <a:lnTo>
                  <a:pt x="39" y="23"/>
                </a:lnTo>
                <a:lnTo>
                  <a:pt x="39" y="21"/>
                </a:lnTo>
                <a:lnTo>
                  <a:pt x="39" y="20"/>
                </a:lnTo>
                <a:lnTo>
                  <a:pt x="39" y="19"/>
                </a:lnTo>
                <a:lnTo>
                  <a:pt x="38" y="19"/>
                </a:lnTo>
                <a:lnTo>
                  <a:pt x="38" y="18"/>
                </a:lnTo>
                <a:lnTo>
                  <a:pt x="38" y="16"/>
                </a:lnTo>
                <a:lnTo>
                  <a:pt x="38" y="15"/>
                </a:lnTo>
                <a:lnTo>
                  <a:pt x="37" y="15"/>
                </a:lnTo>
                <a:lnTo>
                  <a:pt x="37" y="14"/>
                </a:lnTo>
                <a:lnTo>
                  <a:pt x="36" y="14"/>
                </a:lnTo>
                <a:lnTo>
                  <a:pt x="35" y="14"/>
                </a:lnTo>
                <a:lnTo>
                  <a:pt x="35" y="13"/>
                </a:lnTo>
                <a:lnTo>
                  <a:pt x="33" y="13"/>
                </a:lnTo>
                <a:lnTo>
                  <a:pt x="32" y="13"/>
                </a:lnTo>
                <a:lnTo>
                  <a:pt x="31" y="13"/>
                </a:lnTo>
                <a:lnTo>
                  <a:pt x="30" y="13"/>
                </a:lnTo>
                <a:lnTo>
                  <a:pt x="29" y="13"/>
                </a:lnTo>
                <a:lnTo>
                  <a:pt x="28" y="13"/>
                </a:lnTo>
                <a:lnTo>
                  <a:pt x="27" y="13"/>
                </a:lnTo>
                <a:lnTo>
                  <a:pt x="25" y="13"/>
                </a:lnTo>
                <a:lnTo>
                  <a:pt x="24" y="13"/>
                </a:lnTo>
                <a:lnTo>
                  <a:pt x="23" y="13"/>
                </a:lnTo>
                <a:lnTo>
                  <a:pt x="22" y="13"/>
                </a:lnTo>
                <a:lnTo>
                  <a:pt x="22" y="14"/>
                </a:lnTo>
                <a:lnTo>
                  <a:pt x="21" y="14"/>
                </a:lnTo>
                <a:lnTo>
                  <a:pt x="20" y="15"/>
                </a:lnTo>
                <a:lnTo>
                  <a:pt x="20" y="16"/>
                </a:lnTo>
                <a:lnTo>
                  <a:pt x="19" y="16"/>
                </a:lnTo>
                <a:lnTo>
                  <a:pt x="19" y="18"/>
                </a:lnTo>
                <a:lnTo>
                  <a:pt x="17" y="18"/>
                </a:lnTo>
                <a:lnTo>
                  <a:pt x="17" y="19"/>
                </a:lnTo>
                <a:lnTo>
                  <a:pt x="17" y="20"/>
                </a:lnTo>
                <a:close/>
                <a:moveTo>
                  <a:pt x="39" y="34"/>
                </a:moveTo>
                <a:lnTo>
                  <a:pt x="38" y="34"/>
                </a:lnTo>
                <a:lnTo>
                  <a:pt x="37" y="34"/>
                </a:lnTo>
                <a:lnTo>
                  <a:pt x="37" y="35"/>
                </a:lnTo>
                <a:lnTo>
                  <a:pt x="36" y="35"/>
                </a:lnTo>
                <a:lnTo>
                  <a:pt x="35" y="35"/>
                </a:lnTo>
                <a:lnTo>
                  <a:pt x="33" y="35"/>
                </a:lnTo>
                <a:lnTo>
                  <a:pt x="32" y="35"/>
                </a:lnTo>
                <a:lnTo>
                  <a:pt x="32" y="36"/>
                </a:lnTo>
                <a:lnTo>
                  <a:pt x="31" y="36"/>
                </a:lnTo>
                <a:lnTo>
                  <a:pt x="30" y="36"/>
                </a:lnTo>
                <a:lnTo>
                  <a:pt x="29" y="36"/>
                </a:lnTo>
                <a:lnTo>
                  <a:pt x="28" y="36"/>
                </a:lnTo>
                <a:lnTo>
                  <a:pt x="27" y="37"/>
                </a:lnTo>
                <a:lnTo>
                  <a:pt x="25" y="37"/>
                </a:lnTo>
                <a:lnTo>
                  <a:pt x="24" y="37"/>
                </a:lnTo>
                <a:lnTo>
                  <a:pt x="23" y="37"/>
                </a:lnTo>
                <a:lnTo>
                  <a:pt x="23" y="38"/>
                </a:lnTo>
                <a:lnTo>
                  <a:pt x="22" y="38"/>
                </a:lnTo>
                <a:lnTo>
                  <a:pt x="21" y="38"/>
                </a:lnTo>
                <a:lnTo>
                  <a:pt x="20" y="38"/>
                </a:lnTo>
                <a:lnTo>
                  <a:pt x="20" y="39"/>
                </a:lnTo>
                <a:lnTo>
                  <a:pt x="19" y="39"/>
                </a:lnTo>
                <a:lnTo>
                  <a:pt x="19" y="40"/>
                </a:lnTo>
                <a:lnTo>
                  <a:pt x="17" y="40"/>
                </a:lnTo>
                <a:lnTo>
                  <a:pt x="17" y="42"/>
                </a:lnTo>
                <a:lnTo>
                  <a:pt x="17" y="43"/>
                </a:lnTo>
                <a:lnTo>
                  <a:pt x="17" y="44"/>
                </a:lnTo>
                <a:lnTo>
                  <a:pt x="16" y="44"/>
                </a:lnTo>
                <a:lnTo>
                  <a:pt x="16" y="45"/>
                </a:lnTo>
                <a:lnTo>
                  <a:pt x="16" y="46"/>
                </a:lnTo>
                <a:lnTo>
                  <a:pt x="17" y="46"/>
                </a:lnTo>
                <a:lnTo>
                  <a:pt x="17" y="47"/>
                </a:lnTo>
                <a:lnTo>
                  <a:pt x="17" y="48"/>
                </a:lnTo>
                <a:lnTo>
                  <a:pt x="19" y="50"/>
                </a:lnTo>
                <a:lnTo>
                  <a:pt x="19" y="51"/>
                </a:lnTo>
                <a:lnTo>
                  <a:pt x="20" y="51"/>
                </a:lnTo>
                <a:lnTo>
                  <a:pt x="20" y="52"/>
                </a:lnTo>
                <a:lnTo>
                  <a:pt x="21" y="52"/>
                </a:lnTo>
                <a:lnTo>
                  <a:pt x="22" y="52"/>
                </a:lnTo>
                <a:lnTo>
                  <a:pt x="22" y="53"/>
                </a:lnTo>
                <a:lnTo>
                  <a:pt x="23" y="53"/>
                </a:lnTo>
                <a:lnTo>
                  <a:pt x="24" y="53"/>
                </a:lnTo>
                <a:lnTo>
                  <a:pt x="25" y="53"/>
                </a:lnTo>
                <a:lnTo>
                  <a:pt x="27" y="53"/>
                </a:lnTo>
                <a:lnTo>
                  <a:pt x="28" y="53"/>
                </a:lnTo>
                <a:lnTo>
                  <a:pt x="29" y="53"/>
                </a:lnTo>
                <a:lnTo>
                  <a:pt x="30" y="53"/>
                </a:lnTo>
                <a:lnTo>
                  <a:pt x="30" y="52"/>
                </a:lnTo>
                <a:lnTo>
                  <a:pt x="31" y="52"/>
                </a:lnTo>
                <a:lnTo>
                  <a:pt x="32" y="52"/>
                </a:lnTo>
                <a:lnTo>
                  <a:pt x="32" y="51"/>
                </a:lnTo>
                <a:lnTo>
                  <a:pt x="33" y="51"/>
                </a:lnTo>
                <a:lnTo>
                  <a:pt x="35" y="51"/>
                </a:lnTo>
                <a:lnTo>
                  <a:pt x="35" y="50"/>
                </a:lnTo>
                <a:lnTo>
                  <a:pt x="36" y="50"/>
                </a:lnTo>
                <a:lnTo>
                  <a:pt x="36" y="48"/>
                </a:lnTo>
                <a:lnTo>
                  <a:pt x="37" y="48"/>
                </a:lnTo>
                <a:lnTo>
                  <a:pt x="37" y="47"/>
                </a:lnTo>
                <a:lnTo>
                  <a:pt x="37" y="46"/>
                </a:lnTo>
                <a:lnTo>
                  <a:pt x="38" y="46"/>
                </a:lnTo>
                <a:lnTo>
                  <a:pt x="38" y="45"/>
                </a:lnTo>
                <a:lnTo>
                  <a:pt x="38" y="44"/>
                </a:lnTo>
                <a:lnTo>
                  <a:pt x="38" y="43"/>
                </a:lnTo>
                <a:lnTo>
                  <a:pt x="39" y="43"/>
                </a:lnTo>
                <a:lnTo>
                  <a:pt x="39" y="42"/>
                </a:lnTo>
                <a:lnTo>
                  <a:pt x="39" y="40"/>
                </a:lnTo>
                <a:lnTo>
                  <a:pt x="39" y="39"/>
                </a:lnTo>
                <a:lnTo>
                  <a:pt x="39" y="38"/>
                </a:lnTo>
                <a:lnTo>
                  <a:pt x="39" y="37"/>
                </a:lnTo>
                <a:lnTo>
                  <a:pt x="39" y="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5" name="Freeform 242"/>
          <p:cNvSpPr>
            <a:spLocks noEditPoints="1"/>
          </p:cNvSpPr>
          <p:nvPr/>
        </p:nvSpPr>
        <p:spPr bwMode="auto">
          <a:xfrm>
            <a:off x="1366838" y="5856288"/>
            <a:ext cx="93662" cy="139700"/>
          </a:xfrm>
          <a:custGeom>
            <a:avLst/>
            <a:gdLst>
              <a:gd name="T0" fmla="*/ 2147483647 w 59"/>
              <a:gd name="T1" fmla="*/ 2147483647 h 88"/>
              <a:gd name="T2" fmla="*/ 2147483647 w 59"/>
              <a:gd name="T3" fmla="*/ 2147483647 h 88"/>
              <a:gd name="T4" fmla="*/ 2147483647 w 59"/>
              <a:gd name="T5" fmla="*/ 2147483647 h 88"/>
              <a:gd name="T6" fmla="*/ 2147483647 w 59"/>
              <a:gd name="T7" fmla="*/ 2147483647 h 88"/>
              <a:gd name="T8" fmla="*/ 2147483647 w 59"/>
              <a:gd name="T9" fmla="*/ 2147483647 h 88"/>
              <a:gd name="T10" fmla="*/ 2147483647 w 59"/>
              <a:gd name="T11" fmla="*/ 2147483647 h 88"/>
              <a:gd name="T12" fmla="*/ 2147483647 w 59"/>
              <a:gd name="T13" fmla="*/ 2147483647 h 88"/>
              <a:gd name="T14" fmla="*/ 2147483647 w 59"/>
              <a:gd name="T15" fmla="*/ 2147483647 h 88"/>
              <a:gd name="T16" fmla="*/ 2147483647 w 59"/>
              <a:gd name="T17" fmla="*/ 2147483647 h 88"/>
              <a:gd name="T18" fmla="*/ 2147483647 w 59"/>
              <a:gd name="T19" fmla="*/ 2147483647 h 88"/>
              <a:gd name="T20" fmla="*/ 2147483647 w 59"/>
              <a:gd name="T21" fmla="*/ 2147483647 h 88"/>
              <a:gd name="T22" fmla="*/ 2147483647 w 59"/>
              <a:gd name="T23" fmla="*/ 2147483647 h 88"/>
              <a:gd name="T24" fmla="*/ 2147483647 w 59"/>
              <a:gd name="T25" fmla="*/ 2147483647 h 88"/>
              <a:gd name="T26" fmla="*/ 2147483647 w 59"/>
              <a:gd name="T27" fmla="*/ 2147483647 h 88"/>
              <a:gd name="T28" fmla="*/ 2147483647 w 59"/>
              <a:gd name="T29" fmla="*/ 2147483647 h 88"/>
              <a:gd name="T30" fmla="*/ 2147483647 w 59"/>
              <a:gd name="T31" fmla="*/ 2147483647 h 88"/>
              <a:gd name="T32" fmla="*/ 0 w 59"/>
              <a:gd name="T33" fmla="*/ 2147483647 h 88"/>
              <a:gd name="T34" fmla="*/ 0 w 59"/>
              <a:gd name="T35" fmla="*/ 2147483647 h 88"/>
              <a:gd name="T36" fmla="*/ 0 w 59"/>
              <a:gd name="T37" fmla="*/ 2147483647 h 88"/>
              <a:gd name="T38" fmla="*/ 0 w 59"/>
              <a:gd name="T39" fmla="*/ 2147483647 h 88"/>
              <a:gd name="T40" fmla="*/ 0 w 59"/>
              <a:gd name="T41" fmla="*/ 2147483647 h 88"/>
              <a:gd name="T42" fmla="*/ 2147483647 w 59"/>
              <a:gd name="T43" fmla="*/ 2147483647 h 88"/>
              <a:gd name="T44" fmla="*/ 2147483647 w 59"/>
              <a:gd name="T45" fmla="*/ 2147483647 h 88"/>
              <a:gd name="T46" fmla="*/ 2147483647 w 59"/>
              <a:gd name="T47" fmla="*/ 2147483647 h 88"/>
              <a:gd name="T48" fmla="*/ 2147483647 w 59"/>
              <a:gd name="T49" fmla="*/ 2147483647 h 88"/>
              <a:gd name="T50" fmla="*/ 2147483647 w 59"/>
              <a:gd name="T51" fmla="*/ 2147483647 h 88"/>
              <a:gd name="T52" fmla="*/ 2147483647 w 59"/>
              <a:gd name="T53" fmla="*/ 2147483647 h 88"/>
              <a:gd name="T54" fmla="*/ 2147483647 w 59"/>
              <a:gd name="T55" fmla="*/ 2147483647 h 88"/>
              <a:gd name="T56" fmla="*/ 2147483647 w 59"/>
              <a:gd name="T57" fmla="*/ 2147483647 h 88"/>
              <a:gd name="T58" fmla="*/ 2147483647 w 59"/>
              <a:gd name="T59" fmla="*/ 2147483647 h 88"/>
              <a:gd name="T60" fmla="*/ 2147483647 w 59"/>
              <a:gd name="T61" fmla="*/ 2147483647 h 88"/>
              <a:gd name="T62" fmla="*/ 2147483647 w 59"/>
              <a:gd name="T63" fmla="*/ 2147483647 h 88"/>
              <a:gd name="T64" fmla="*/ 2147483647 w 59"/>
              <a:gd name="T65" fmla="*/ 2147483647 h 88"/>
              <a:gd name="T66" fmla="*/ 2147483647 w 59"/>
              <a:gd name="T67" fmla="*/ 2147483647 h 88"/>
              <a:gd name="T68" fmla="*/ 2147483647 w 59"/>
              <a:gd name="T69" fmla="*/ 2147483647 h 88"/>
              <a:gd name="T70" fmla="*/ 2147483647 w 59"/>
              <a:gd name="T71" fmla="*/ 2147483647 h 88"/>
              <a:gd name="T72" fmla="*/ 2147483647 w 59"/>
              <a:gd name="T73" fmla="*/ 2147483647 h 88"/>
              <a:gd name="T74" fmla="*/ 2147483647 w 59"/>
              <a:gd name="T75" fmla="*/ 2147483647 h 88"/>
              <a:gd name="T76" fmla="*/ 2147483647 w 59"/>
              <a:gd name="T77" fmla="*/ 2147483647 h 88"/>
              <a:gd name="T78" fmla="*/ 2147483647 w 59"/>
              <a:gd name="T79" fmla="*/ 2147483647 h 88"/>
              <a:gd name="T80" fmla="*/ 2147483647 w 59"/>
              <a:gd name="T81" fmla="*/ 2147483647 h 88"/>
              <a:gd name="T82" fmla="*/ 2147483647 w 59"/>
              <a:gd name="T83" fmla="*/ 2147483647 h 88"/>
              <a:gd name="T84" fmla="*/ 2147483647 w 59"/>
              <a:gd name="T85" fmla="*/ 2147483647 h 88"/>
              <a:gd name="T86" fmla="*/ 2147483647 w 59"/>
              <a:gd name="T87" fmla="*/ 2147483647 h 88"/>
              <a:gd name="T88" fmla="*/ 2147483647 w 59"/>
              <a:gd name="T89" fmla="*/ 2147483647 h 88"/>
              <a:gd name="T90" fmla="*/ 2147483647 w 59"/>
              <a:gd name="T91" fmla="*/ 2147483647 h 88"/>
              <a:gd name="T92" fmla="*/ 2147483647 w 59"/>
              <a:gd name="T93" fmla="*/ 2147483647 h 88"/>
              <a:gd name="T94" fmla="*/ 2147483647 w 59"/>
              <a:gd name="T95" fmla="*/ 2147483647 h 88"/>
              <a:gd name="T96" fmla="*/ 2147483647 w 59"/>
              <a:gd name="T97" fmla="*/ 2147483647 h 88"/>
              <a:gd name="T98" fmla="*/ 2147483647 w 59"/>
              <a:gd name="T99" fmla="*/ 2147483647 h 88"/>
              <a:gd name="T100" fmla="*/ 2147483647 w 59"/>
              <a:gd name="T101" fmla="*/ 2147483647 h 88"/>
              <a:gd name="T102" fmla="*/ 2147483647 w 59"/>
              <a:gd name="T103" fmla="*/ 2147483647 h 88"/>
              <a:gd name="T104" fmla="*/ 2147483647 w 59"/>
              <a:gd name="T105" fmla="*/ 2147483647 h 88"/>
              <a:gd name="T106" fmla="*/ 2147483647 w 59"/>
              <a:gd name="T107" fmla="*/ 2147483647 h 88"/>
              <a:gd name="T108" fmla="*/ 2147483647 w 59"/>
              <a:gd name="T109" fmla="*/ 2147483647 h 88"/>
              <a:gd name="T110" fmla="*/ 2147483647 w 59"/>
              <a:gd name="T111" fmla="*/ 2147483647 h 88"/>
              <a:gd name="T112" fmla="*/ 2147483647 w 59"/>
              <a:gd name="T113" fmla="*/ 2147483647 h 88"/>
              <a:gd name="T114" fmla="*/ 2147483647 w 59"/>
              <a:gd name="T115" fmla="*/ 2147483647 h 88"/>
              <a:gd name="T116" fmla="*/ 2147483647 w 59"/>
              <a:gd name="T117" fmla="*/ 2147483647 h 88"/>
              <a:gd name="T118" fmla="*/ 2147483647 w 59"/>
              <a:gd name="T119" fmla="*/ 2147483647 h 88"/>
              <a:gd name="T120" fmla="*/ 2147483647 w 59"/>
              <a:gd name="T121" fmla="*/ 2147483647 h 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88"/>
              <a:gd name="T185" fmla="*/ 59 w 59"/>
              <a:gd name="T186" fmla="*/ 88 h 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88">
                <a:moveTo>
                  <a:pt x="59" y="86"/>
                </a:moveTo>
                <a:lnTo>
                  <a:pt x="45" y="86"/>
                </a:lnTo>
                <a:lnTo>
                  <a:pt x="45" y="77"/>
                </a:lnTo>
                <a:lnTo>
                  <a:pt x="45" y="78"/>
                </a:lnTo>
                <a:lnTo>
                  <a:pt x="43" y="78"/>
                </a:lnTo>
                <a:lnTo>
                  <a:pt x="43" y="79"/>
                </a:lnTo>
                <a:lnTo>
                  <a:pt x="42" y="79"/>
                </a:lnTo>
                <a:lnTo>
                  <a:pt x="42" y="81"/>
                </a:lnTo>
                <a:lnTo>
                  <a:pt x="41" y="81"/>
                </a:lnTo>
                <a:lnTo>
                  <a:pt x="41" y="82"/>
                </a:lnTo>
                <a:lnTo>
                  <a:pt x="40" y="82"/>
                </a:lnTo>
                <a:lnTo>
                  <a:pt x="40" y="83"/>
                </a:lnTo>
                <a:lnTo>
                  <a:pt x="39" y="83"/>
                </a:lnTo>
                <a:lnTo>
                  <a:pt x="39" y="84"/>
                </a:lnTo>
                <a:lnTo>
                  <a:pt x="38" y="84"/>
                </a:lnTo>
                <a:lnTo>
                  <a:pt x="37" y="84"/>
                </a:lnTo>
                <a:lnTo>
                  <a:pt x="37" y="85"/>
                </a:lnTo>
                <a:lnTo>
                  <a:pt x="35" y="85"/>
                </a:lnTo>
                <a:lnTo>
                  <a:pt x="34" y="85"/>
                </a:lnTo>
                <a:lnTo>
                  <a:pt x="34" y="86"/>
                </a:lnTo>
                <a:lnTo>
                  <a:pt x="33" y="86"/>
                </a:lnTo>
                <a:lnTo>
                  <a:pt x="32" y="86"/>
                </a:lnTo>
                <a:lnTo>
                  <a:pt x="31" y="86"/>
                </a:lnTo>
                <a:lnTo>
                  <a:pt x="31" y="88"/>
                </a:lnTo>
                <a:lnTo>
                  <a:pt x="30" y="88"/>
                </a:lnTo>
                <a:lnTo>
                  <a:pt x="29" y="88"/>
                </a:lnTo>
                <a:lnTo>
                  <a:pt x="27" y="88"/>
                </a:lnTo>
                <a:lnTo>
                  <a:pt x="26" y="88"/>
                </a:lnTo>
                <a:lnTo>
                  <a:pt x="25" y="88"/>
                </a:lnTo>
                <a:lnTo>
                  <a:pt x="24" y="88"/>
                </a:lnTo>
                <a:lnTo>
                  <a:pt x="23" y="88"/>
                </a:lnTo>
                <a:lnTo>
                  <a:pt x="22" y="88"/>
                </a:lnTo>
                <a:lnTo>
                  <a:pt x="20" y="88"/>
                </a:lnTo>
                <a:lnTo>
                  <a:pt x="19" y="88"/>
                </a:lnTo>
                <a:lnTo>
                  <a:pt x="19" y="86"/>
                </a:lnTo>
                <a:lnTo>
                  <a:pt x="18" y="86"/>
                </a:lnTo>
                <a:lnTo>
                  <a:pt x="17" y="86"/>
                </a:lnTo>
                <a:lnTo>
                  <a:pt x="16" y="86"/>
                </a:lnTo>
                <a:lnTo>
                  <a:pt x="16" y="85"/>
                </a:lnTo>
                <a:lnTo>
                  <a:pt x="15" y="85"/>
                </a:lnTo>
                <a:lnTo>
                  <a:pt x="14" y="85"/>
                </a:lnTo>
                <a:lnTo>
                  <a:pt x="14" y="84"/>
                </a:lnTo>
                <a:lnTo>
                  <a:pt x="12" y="84"/>
                </a:lnTo>
                <a:lnTo>
                  <a:pt x="11" y="83"/>
                </a:lnTo>
                <a:lnTo>
                  <a:pt x="10" y="83"/>
                </a:lnTo>
                <a:lnTo>
                  <a:pt x="10" y="82"/>
                </a:lnTo>
                <a:lnTo>
                  <a:pt x="9" y="82"/>
                </a:lnTo>
                <a:lnTo>
                  <a:pt x="9" y="81"/>
                </a:lnTo>
                <a:lnTo>
                  <a:pt x="8" y="81"/>
                </a:lnTo>
                <a:lnTo>
                  <a:pt x="8" y="79"/>
                </a:lnTo>
                <a:lnTo>
                  <a:pt x="7" y="79"/>
                </a:lnTo>
                <a:lnTo>
                  <a:pt x="7" y="78"/>
                </a:lnTo>
                <a:lnTo>
                  <a:pt x="6" y="78"/>
                </a:lnTo>
                <a:lnTo>
                  <a:pt x="6" y="77"/>
                </a:lnTo>
                <a:lnTo>
                  <a:pt x="4" y="76"/>
                </a:lnTo>
                <a:lnTo>
                  <a:pt x="4" y="75"/>
                </a:lnTo>
                <a:lnTo>
                  <a:pt x="3" y="75"/>
                </a:lnTo>
                <a:lnTo>
                  <a:pt x="3" y="74"/>
                </a:lnTo>
                <a:lnTo>
                  <a:pt x="3" y="73"/>
                </a:lnTo>
                <a:lnTo>
                  <a:pt x="2" y="71"/>
                </a:lnTo>
                <a:lnTo>
                  <a:pt x="2" y="70"/>
                </a:lnTo>
                <a:lnTo>
                  <a:pt x="2" y="69"/>
                </a:lnTo>
                <a:lnTo>
                  <a:pt x="1" y="69"/>
                </a:lnTo>
                <a:lnTo>
                  <a:pt x="1" y="68"/>
                </a:lnTo>
                <a:lnTo>
                  <a:pt x="1" y="67"/>
                </a:lnTo>
                <a:lnTo>
                  <a:pt x="1" y="66"/>
                </a:lnTo>
                <a:lnTo>
                  <a:pt x="0" y="65"/>
                </a:lnTo>
                <a:lnTo>
                  <a:pt x="0" y="63"/>
                </a:lnTo>
                <a:lnTo>
                  <a:pt x="0" y="62"/>
                </a:lnTo>
                <a:lnTo>
                  <a:pt x="0" y="61"/>
                </a:lnTo>
                <a:lnTo>
                  <a:pt x="0" y="60"/>
                </a:lnTo>
                <a:lnTo>
                  <a:pt x="0" y="59"/>
                </a:lnTo>
                <a:lnTo>
                  <a:pt x="0" y="58"/>
                </a:lnTo>
                <a:lnTo>
                  <a:pt x="0" y="57"/>
                </a:lnTo>
                <a:lnTo>
                  <a:pt x="0" y="55"/>
                </a:lnTo>
                <a:lnTo>
                  <a:pt x="0" y="54"/>
                </a:lnTo>
                <a:lnTo>
                  <a:pt x="0" y="53"/>
                </a:lnTo>
                <a:lnTo>
                  <a:pt x="0" y="52"/>
                </a:lnTo>
                <a:lnTo>
                  <a:pt x="0" y="51"/>
                </a:lnTo>
                <a:lnTo>
                  <a:pt x="0" y="50"/>
                </a:lnTo>
                <a:lnTo>
                  <a:pt x="0" y="49"/>
                </a:lnTo>
                <a:lnTo>
                  <a:pt x="0" y="47"/>
                </a:lnTo>
                <a:lnTo>
                  <a:pt x="0" y="46"/>
                </a:lnTo>
                <a:lnTo>
                  <a:pt x="0" y="45"/>
                </a:lnTo>
                <a:lnTo>
                  <a:pt x="1" y="44"/>
                </a:lnTo>
                <a:lnTo>
                  <a:pt x="1" y="43"/>
                </a:lnTo>
                <a:lnTo>
                  <a:pt x="1" y="42"/>
                </a:lnTo>
                <a:lnTo>
                  <a:pt x="1" y="41"/>
                </a:lnTo>
                <a:lnTo>
                  <a:pt x="2" y="39"/>
                </a:lnTo>
                <a:lnTo>
                  <a:pt x="2" y="38"/>
                </a:lnTo>
                <a:lnTo>
                  <a:pt x="2" y="37"/>
                </a:lnTo>
                <a:lnTo>
                  <a:pt x="3" y="37"/>
                </a:lnTo>
                <a:lnTo>
                  <a:pt x="3" y="36"/>
                </a:lnTo>
                <a:lnTo>
                  <a:pt x="4" y="35"/>
                </a:lnTo>
                <a:lnTo>
                  <a:pt x="4" y="34"/>
                </a:lnTo>
                <a:lnTo>
                  <a:pt x="6" y="34"/>
                </a:lnTo>
                <a:lnTo>
                  <a:pt x="6" y="33"/>
                </a:lnTo>
                <a:lnTo>
                  <a:pt x="7" y="31"/>
                </a:lnTo>
                <a:lnTo>
                  <a:pt x="8" y="30"/>
                </a:lnTo>
                <a:lnTo>
                  <a:pt x="9" y="29"/>
                </a:lnTo>
                <a:lnTo>
                  <a:pt x="10" y="28"/>
                </a:lnTo>
                <a:lnTo>
                  <a:pt x="11" y="28"/>
                </a:lnTo>
                <a:lnTo>
                  <a:pt x="11" y="27"/>
                </a:lnTo>
                <a:lnTo>
                  <a:pt x="12" y="27"/>
                </a:lnTo>
                <a:lnTo>
                  <a:pt x="12" y="26"/>
                </a:lnTo>
                <a:lnTo>
                  <a:pt x="14" y="26"/>
                </a:lnTo>
                <a:lnTo>
                  <a:pt x="15" y="26"/>
                </a:lnTo>
                <a:lnTo>
                  <a:pt x="15" y="24"/>
                </a:lnTo>
                <a:lnTo>
                  <a:pt x="16" y="24"/>
                </a:lnTo>
                <a:lnTo>
                  <a:pt x="17" y="24"/>
                </a:lnTo>
                <a:lnTo>
                  <a:pt x="18" y="24"/>
                </a:lnTo>
                <a:lnTo>
                  <a:pt x="18" y="23"/>
                </a:lnTo>
                <a:lnTo>
                  <a:pt x="19" y="23"/>
                </a:lnTo>
                <a:lnTo>
                  <a:pt x="20" y="23"/>
                </a:lnTo>
                <a:lnTo>
                  <a:pt x="22" y="23"/>
                </a:lnTo>
                <a:lnTo>
                  <a:pt x="23" y="23"/>
                </a:lnTo>
                <a:lnTo>
                  <a:pt x="24" y="23"/>
                </a:lnTo>
                <a:lnTo>
                  <a:pt x="25" y="23"/>
                </a:lnTo>
                <a:lnTo>
                  <a:pt x="26" y="23"/>
                </a:lnTo>
                <a:lnTo>
                  <a:pt x="27" y="23"/>
                </a:lnTo>
                <a:lnTo>
                  <a:pt x="29" y="23"/>
                </a:lnTo>
                <a:lnTo>
                  <a:pt x="30" y="23"/>
                </a:lnTo>
                <a:lnTo>
                  <a:pt x="31" y="23"/>
                </a:lnTo>
                <a:lnTo>
                  <a:pt x="32" y="23"/>
                </a:lnTo>
                <a:lnTo>
                  <a:pt x="32" y="24"/>
                </a:lnTo>
                <a:lnTo>
                  <a:pt x="33" y="24"/>
                </a:lnTo>
                <a:lnTo>
                  <a:pt x="34" y="24"/>
                </a:lnTo>
                <a:lnTo>
                  <a:pt x="35" y="26"/>
                </a:lnTo>
                <a:lnTo>
                  <a:pt x="37" y="26"/>
                </a:lnTo>
                <a:lnTo>
                  <a:pt x="38" y="27"/>
                </a:lnTo>
                <a:lnTo>
                  <a:pt x="39" y="27"/>
                </a:lnTo>
                <a:lnTo>
                  <a:pt x="39" y="28"/>
                </a:lnTo>
                <a:lnTo>
                  <a:pt x="40" y="28"/>
                </a:lnTo>
                <a:lnTo>
                  <a:pt x="41" y="29"/>
                </a:lnTo>
                <a:lnTo>
                  <a:pt x="42" y="30"/>
                </a:lnTo>
                <a:lnTo>
                  <a:pt x="43" y="31"/>
                </a:lnTo>
                <a:lnTo>
                  <a:pt x="43" y="0"/>
                </a:lnTo>
                <a:lnTo>
                  <a:pt x="59" y="0"/>
                </a:lnTo>
                <a:lnTo>
                  <a:pt x="59" y="86"/>
                </a:lnTo>
                <a:close/>
                <a:moveTo>
                  <a:pt x="16" y="54"/>
                </a:moveTo>
                <a:lnTo>
                  <a:pt x="16" y="55"/>
                </a:lnTo>
                <a:lnTo>
                  <a:pt x="16" y="57"/>
                </a:lnTo>
                <a:lnTo>
                  <a:pt x="16" y="58"/>
                </a:lnTo>
                <a:lnTo>
                  <a:pt x="16" y="59"/>
                </a:lnTo>
                <a:lnTo>
                  <a:pt x="16" y="60"/>
                </a:lnTo>
                <a:lnTo>
                  <a:pt x="17" y="60"/>
                </a:lnTo>
                <a:lnTo>
                  <a:pt x="17" y="61"/>
                </a:lnTo>
                <a:lnTo>
                  <a:pt x="17" y="62"/>
                </a:lnTo>
                <a:lnTo>
                  <a:pt x="17" y="63"/>
                </a:lnTo>
                <a:lnTo>
                  <a:pt x="17" y="65"/>
                </a:lnTo>
                <a:lnTo>
                  <a:pt x="17" y="66"/>
                </a:lnTo>
                <a:lnTo>
                  <a:pt x="18" y="66"/>
                </a:lnTo>
                <a:lnTo>
                  <a:pt x="18" y="67"/>
                </a:lnTo>
                <a:lnTo>
                  <a:pt x="18" y="68"/>
                </a:lnTo>
                <a:lnTo>
                  <a:pt x="19" y="68"/>
                </a:lnTo>
                <a:lnTo>
                  <a:pt x="19" y="69"/>
                </a:lnTo>
                <a:lnTo>
                  <a:pt x="20" y="70"/>
                </a:lnTo>
                <a:lnTo>
                  <a:pt x="22" y="71"/>
                </a:lnTo>
                <a:lnTo>
                  <a:pt x="23" y="73"/>
                </a:lnTo>
                <a:lnTo>
                  <a:pt x="24" y="73"/>
                </a:lnTo>
                <a:lnTo>
                  <a:pt x="24" y="74"/>
                </a:lnTo>
                <a:lnTo>
                  <a:pt x="25" y="74"/>
                </a:lnTo>
                <a:lnTo>
                  <a:pt x="26" y="74"/>
                </a:lnTo>
                <a:lnTo>
                  <a:pt x="26" y="75"/>
                </a:lnTo>
                <a:lnTo>
                  <a:pt x="27" y="75"/>
                </a:lnTo>
                <a:lnTo>
                  <a:pt x="29" y="75"/>
                </a:lnTo>
                <a:lnTo>
                  <a:pt x="30" y="75"/>
                </a:lnTo>
                <a:lnTo>
                  <a:pt x="31" y="75"/>
                </a:lnTo>
                <a:lnTo>
                  <a:pt x="32" y="75"/>
                </a:lnTo>
                <a:lnTo>
                  <a:pt x="33" y="75"/>
                </a:lnTo>
                <a:lnTo>
                  <a:pt x="33" y="74"/>
                </a:lnTo>
                <a:lnTo>
                  <a:pt x="34" y="74"/>
                </a:lnTo>
                <a:lnTo>
                  <a:pt x="35" y="74"/>
                </a:lnTo>
                <a:lnTo>
                  <a:pt x="37" y="73"/>
                </a:lnTo>
                <a:lnTo>
                  <a:pt x="38" y="73"/>
                </a:lnTo>
                <a:lnTo>
                  <a:pt x="38" y="71"/>
                </a:lnTo>
                <a:lnTo>
                  <a:pt x="39" y="71"/>
                </a:lnTo>
                <a:lnTo>
                  <a:pt x="39" y="70"/>
                </a:lnTo>
                <a:lnTo>
                  <a:pt x="40" y="70"/>
                </a:lnTo>
                <a:lnTo>
                  <a:pt x="40" y="69"/>
                </a:lnTo>
                <a:lnTo>
                  <a:pt x="41" y="69"/>
                </a:lnTo>
                <a:lnTo>
                  <a:pt x="41" y="68"/>
                </a:lnTo>
                <a:lnTo>
                  <a:pt x="41" y="67"/>
                </a:lnTo>
                <a:lnTo>
                  <a:pt x="42" y="67"/>
                </a:lnTo>
                <a:lnTo>
                  <a:pt x="42" y="66"/>
                </a:lnTo>
                <a:lnTo>
                  <a:pt x="42" y="65"/>
                </a:lnTo>
                <a:lnTo>
                  <a:pt x="42" y="63"/>
                </a:lnTo>
                <a:lnTo>
                  <a:pt x="43" y="63"/>
                </a:lnTo>
                <a:lnTo>
                  <a:pt x="43" y="62"/>
                </a:lnTo>
                <a:lnTo>
                  <a:pt x="43" y="61"/>
                </a:lnTo>
                <a:lnTo>
                  <a:pt x="43" y="60"/>
                </a:lnTo>
                <a:lnTo>
                  <a:pt x="43" y="59"/>
                </a:lnTo>
                <a:lnTo>
                  <a:pt x="43" y="58"/>
                </a:lnTo>
                <a:lnTo>
                  <a:pt x="43" y="57"/>
                </a:lnTo>
                <a:lnTo>
                  <a:pt x="43" y="55"/>
                </a:lnTo>
                <a:lnTo>
                  <a:pt x="43" y="54"/>
                </a:lnTo>
                <a:lnTo>
                  <a:pt x="43" y="53"/>
                </a:lnTo>
                <a:lnTo>
                  <a:pt x="43" y="52"/>
                </a:lnTo>
                <a:lnTo>
                  <a:pt x="43" y="51"/>
                </a:lnTo>
                <a:lnTo>
                  <a:pt x="43" y="50"/>
                </a:lnTo>
                <a:lnTo>
                  <a:pt x="43" y="49"/>
                </a:lnTo>
                <a:lnTo>
                  <a:pt x="43" y="47"/>
                </a:lnTo>
                <a:lnTo>
                  <a:pt x="42" y="47"/>
                </a:lnTo>
                <a:lnTo>
                  <a:pt x="42" y="46"/>
                </a:lnTo>
                <a:lnTo>
                  <a:pt x="42" y="45"/>
                </a:lnTo>
                <a:lnTo>
                  <a:pt x="42" y="44"/>
                </a:lnTo>
                <a:lnTo>
                  <a:pt x="41" y="43"/>
                </a:lnTo>
                <a:lnTo>
                  <a:pt x="41" y="42"/>
                </a:lnTo>
                <a:lnTo>
                  <a:pt x="40" y="42"/>
                </a:lnTo>
                <a:lnTo>
                  <a:pt x="40" y="41"/>
                </a:lnTo>
                <a:lnTo>
                  <a:pt x="40" y="39"/>
                </a:lnTo>
                <a:lnTo>
                  <a:pt x="39" y="39"/>
                </a:lnTo>
                <a:lnTo>
                  <a:pt x="38" y="38"/>
                </a:lnTo>
                <a:lnTo>
                  <a:pt x="37" y="37"/>
                </a:lnTo>
                <a:lnTo>
                  <a:pt x="35" y="37"/>
                </a:lnTo>
                <a:lnTo>
                  <a:pt x="34" y="36"/>
                </a:lnTo>
                <a:lnTo>
                  <a:pt x="33" y="36"/>
                </a:lnTo>
                <a:lnTo>
                  <a:pt x="32" y="36"/>
                </a:lnTo>
                <a:lnTo>
                  <a:pt x="31" y="36"/>
                </a:lnTo>
                <a:lnTo>
                  <a:pt x="30" y="36"/>
                </a:lnTo>
                <a:lnTo>
                  <a:pt x="29" y="36"/>
                </a:lnTo>
                <a:lnTo>
                  <a:pt x="27" y="36"/>
                </a:lnTo>
                <a:lnTo>
                  <a:pt x="26" y="36"/>
                </a:lnTo>
                <a:lnTo>
                  <a:pt x="25" y="36"/>
                </a:lnTo>
                <a:lnTo>
                  <a:pt x="25" y="37"/>
                </a:lnTo>
                <a:lnTo>
                  <a:pt x="24" y="37"/>
                </a:lnTo>
                <a:lnTo>
                  <a:pt x="23" y="37"/>
                </a:lnTo>
                <a:lnTo>
                  <a:pt x="23" y="38"/>
                </a:lnTo>
                <a:lnTo>
                  <a:pt x="22" y="38"/>
                </a:lnTo>
                <a:lnTo>
                  <a:pt x="22" y="39"/>
                </a:lnTo>
                <a:lnTo>
                  <a:pt x="20" y="39"/>
                </a:lnTo>
                <a:lnTo>
                  <a:pt x="20" y="41"/>
                </a:lnTo>
                <a:lnTo>
                  <a:pt x="19" y="41"/>
                </a:lnTo>
                <a:lnTo>
                  <a:pt x="19" y="42"/>
                </a:lnTo>
                <a:lnTo>
                  <a:pt x="18" y="43"/>
                </a:lnTo>
                <a:lnTo>
                  <a:pt x="18" y="44"/>
                </a:lnTo>
                <a:lnTo>
                  <a:pt x="17" y="45"/>
                </a:lnTo>
                <a:lnTo>
                  <a:pt x="17" y="46"/>
                </a:lnTo>
                <a:lnTo>
                  <a:pt x="17" y="47"/>
                </a:lnTo>
                <a:lnTo>
                  <a:pt x="17" y="49"/>
                </a:lnTo>
                <a:lnTo>
                  <a:pt x="17" y="50"/>
                </a:lnTo>
                <a:lnTo>
                  <a:pt x="16" y="50"/>
                </a:lnTo>
                <a:lnTo>
                  <a:pt x="16" y="51"/>
                </a:lnTo>
                <a:lnTo>
                  <a:pt x="16" y="52"/>
                </a:lnTo>
                <a:lnTo>
                  <a:pt x="16" y="53"/>
                </a:lnTo>
                <a:lnTo>
                  <a:pt x="16" y="5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6" name="Freeform 243"/>
          <p:cNvSpPr>
            <a:spLocks/>
          </p:cNvSpPr>
          <p:nvPr/>
        </p:nvSpPr>
        <p:spPr bwMode="auto">
          <a:xfrm>
            <a:off x="1485900" y="5892800"/>
            <a:ext cx="65088" cy="100013"/>
          </a:xfrm>
          <a:custGeom>
            <a:avLst/>
            <a:gdLst>
              <a:gd name="T0" fmla="*/ 0 w 41"/>
              <a:gd name="T1" fmla="*/ 2147483647 h 63"/>
              <a:gd name="T2" fmla="*/ 2147483647 w 41"/>
              <a:gd name="T3" fmla="*/ 2147483647 h 63"/>
              <a:gd name="T4" fmla="*/ 2147483647 w 41"/>
              <a:gd name="T5" fmla="*/ 2147483647 h 63"/>
              <a:gd name="T6" fmla="*/ 2147483647 w 41"/>
              <a:gd name="T7" fmla="*/ 2147483647 h 63"/>
              <a:gd name="T8" fmla="*/ 2147483647 w 41"/>
              <a:gd name="T9" fmla="*/ 2147483647 h 63"/>
              <a:gd name="T10" fmla="*/ 2147483647 w 41"/>
              <a:gd name="T11" fmla="*/ 2147483647 h 63"/>
              <a:gd name="T12" fmla="*/ 2147483647 w 41"/>
              <a:gd name="T13" fmla="*/ 2147483647 h 63"/>
              <a:gd name="T14" fmla="*/ 2147483647 w 41"/>
              <a:gd name="T15" fmla="*/ 2147483647 h 63"/>
              <a:gd name="T16" fmla="*/ 2147483647 w 41"/>
              <a:gd name="T17" fmla="*/ 2147483647 h 63"/>
              <a:gd name="T18" fmla="*/ 2147483647 w 41"/>
              <a:gd name="T19" fmla="*/ 2147483647 h 63"/>
              <a:gd name="T20" fmla="*/ 2147483647 w 41"/>
              <a:gd name="T21" fmla="*/ 0 h 63"/>
              <a:gd name="T22" fmla="*/ 2147483647 w 41"/>
              <a:gd name="T23" fmla="*/ 0 h 63"/>
              <a:gd name="T24" fmla="*/ 2147483647 w 41"/>
              <a:gd name="T25" fmla="*/ 0 h 63"/>
              <a:gd name="T26" fmla="*/ 2147483647 w 41"/>
              <a:gd name="T27" fmla="*/ 0 h 63"/>
              <a:gd name="T28" fmla="*/ 2147483647 w 41"/>
              <a:gd name="T29" fmla="*/ 0 h 63"/>
              <a:gd name="T30" fmla="*/ 2147483647 w 41"/>
              <a:gd name="T31" fmla="*/ 2147483647 h 63"/>
              <a:gd name="T32" fmla="*/ 2147483647 w 41"/>
              <a:gd name="T33" fmla="*/ 2147483647 h 63"/>
              <a:gd name="T34" fmla="*/ 2147483647 w 41"/>
              <a:gd name="T35" fmla="*/ 2147483647 h 63"/>
              <a:gd name="T36" fmla="*/ 2147483647 w 41"/>
              <a:gd name="T37" fmla="*/ 2147483647 h 63"/>
              <a:gd name="T38" fmla="*/ 2147483647 w 41"/>
              <a:gd name="T39" fmla="*/ 2147483647 h 63"/>
              <a:gd name="T40" fmla="*/ 2147483647 w 41"/>
              <a:gd name="T41" fmla="*/ 2147483647 h 63"/>
              <a:gd name="T42" fmla="*/ 2147483647 w 41"/>
              <a:gd name="T43" fmla="*/ 2147483647 h 63"/>
              <a:gd name="T44" fmla="*/ 2147483647 w 41"/>
              <a:gd name="T45" fmla="*/ 2147483647 h 63"/>
              <a:gd name="T46" fmla="*/ 2147483647 w 41"/>
              <a:gd name="T47" fmla="*/ 2147483647 h 63"/>
              <a:gd name="T48" fmla="*/ 2147483647 w 41"/>
              <a:gd name="T49" fmla="*/ 2147483647 h 63"/>
              <a:gd name="T50" fmla="*/ 2147483647 w 41"/>
              <a:gd name="T51" fmla="*/ 2147483647 h 63"/>
              <a:gd name="T52" fmla="*/ 2147483647 w 41"/>
              <a:gd name="T53" fmla="*/ 2147483647 h 63"/>
              <a:gd name="T54" fmla="*/ 2147483647 w 41"/>
              <a:gd name="T55" fmla="*/ 2147483647 h 63"/>
              <a:gd name="T56" fmla="*/ 2147483647 w 41"/>
              <a:gd name="T57" fmla="*/ 2147483647 h 63"/>
              <a:gd name="T58" fmla="*/ 2147483647 w 41"/>
              <a:gd name="T59" fmla="*/ 2147483647 h 63"/>
              <a:gd name="T60" fmla="*/ 2147483647 w 41"/>
              <a:gd name="T61" fmla="*/ 2147483647 h 63"/>
              <a:gd name="T62" fmla="*/ 2147483647 w 41"/>
              <a:gd name="T63" fmla="*/ 2147483647 h 63"/>
              <a:gd name="T64" fmla="*/ 2147483647 w 41"/>
              <a:gd name="T65" fmla="*/ 2147483647 h 63"/>
              <a:gd name="T66" fmla="*/ 2147483647 w 41"/>
              <a:gd name="T67" fmla="*/ 2147483647 h 63"/>
              <a:gd name="T68" fmla="*/ 2147483647 w 41"/>
              <a:gd name="T69" fmla="*/ 2147483647 h 63"/>
              <a:gd name="T70" fmla="*/ 2147483647 w 41"/>
              <a:gd name="T71" fmla="*/ 2147483647 h 63"/>
              <a:gd name="T72" fmla="*/ 2147483647 w 41"/>
              <a:gd name="T73" fmla="*/ 2147483647 h 63"/>
              <a:gd name="T74" fmla="*/ 2147483647 w 41"/>
              <a:gd name="T75" fmla="*/ 2147483647 h 63"/>
              <a:gd name="T76" fmla="*/ 2147483647 w 41"/>
              <a:gd name="T77" fmla="*/ 2147483647 h 63"/>
              <a:gd name="T78" fmla="*/ 2147483647 w 41"/>
              <a:gd name="T79" fmla="*/ 2147483647 h 63"/>
              <a:gd name="T80" fmla="*/ 2147483647 w 41"/>
              <a:gd name="T81" fmla="*/ 214748364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
              <a:gd name="T124" fmla="*/ 0 h 63"/>
              <a:gd name="T125" fmla="*/ 41 w 41"/>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 h="63">
                <a:moveTo>
                  <a:pt x="17" y="63"/>
                </a:moveTo>
                <a:lnTo>
                  <a:pt x="0" y="63"/>
                </a:lnTo>
                <a:lnTo>
                  <a:pt x="0" y="1"/>
                </a:lnTo>
                <a:lnTo>
                  <a:pt x="15" y="1"/>
                </a:lnTo>
                <a:lnTo>
                  <a:pt x="15" y="11"/>
                </a:lnTo>
                <a:lnTo>
                  <a:pt x="15" y="10"/>
                </a:lnTo>
                <a:lnTo>
                  <a:pt x="17" y="10"/>
                </a:lnTo>
                <a:lnTo>
                  <a:pt x="17" y="8"/>
                </a:lnTo>
                <a:lnTo>
                  <a:pt x="18" y="7"/>
                </a:lnTo>
                <a:lnTo>
                  <a:pt x="18" y="6"/>
                </a:lnTo>
                <a:lnTo>
                  <a:pt x="19" y="6"/>
                </a:lnTo>
                <a:lnTo>
                  <a:pt x="19" y="5"/>
                </a:lnTo>
                <a:lnTo>
                  <a:pt x="20" y="5"/>
                </a:lnTo>
                <a:lnTo>
                  <a:pt x="20" y="4"/>
                </a:lnTo>
                <a:lnTo>
                  <a:pt x="21" y="4"/>
                </a:lnTo>
                <a:lnTo>
                  <a:pt x="21" y="3"/>
                </a:lnTo>
                <a:lnTo>
                  <a:pt x="22" y="3"/>
                </a:lnTo>
                <a:lnTo>
                  <a:pt x="22" y="1"/>
                </a:lnTo>
                <a:lnTo>
                  <a:pt x="23" y="1"/>
                </a:lnTo>
                <a:lnTo>
                  <a:pt x="25" y="1"/>
                </a:lnTo>
                <a:lnTo>
                  <a:pt x="25" y="0"/>
                </a:lnTo>
                <a:lnTo>
                  <a:pt x="26" y="0"/>
                </a:lnTo>
                <a:lnTo>
                  <a:pt x="27" y="0"/>
                </a:lnTo>
                <a:lnTo>
                  <a:pt x="28" y="0"/>
                </a:lnTo>
                <a:lnTo>
                  <a:pt x="29" y="0"/>
                </a:lnTo>
                <a:lnTo>
                  <a:pt x="30" y="0"/>
                </a:lnTo>
                <a:lnTo>
                  <a:pt x="31" y="0"/>
                </a:lnTo>
                <a:lnTo>
                  <a:pt x="33" y="0"/>
                </a:lnTo>
                <a:lnTo>
                  <a:pt x="34" y="0"/>
                </a:lnTo>
                <a:lnTo>
                  <a:pt x="35" y="0"/>
                </a:lnTo>
                <a:lnTo>
                  <a:pt x="36" y="0"/>
                </a:lnTo>
                <a:lnTo>
                  <a:pt x="36" y="1"/>
                </a:lnTo>
                <a:lnTo>
                  <a:pt x="37" y="1"/>
                </a:lnTo>
                <a:lnTo>
                  <a:pt x="38" y="1"/>
                </a:lnTo>
                <a:lnTo>
                  <a:pt x="39" y="3"/>
                </a:lnTo>
                <a:lnTo>
                  <a:pt x="41" y="3"/>
                </a:lnTo>
                <a:lnTo>
                  <a:pt x="36" y="18"/>
                </a:lnTo>
                <a:lnTo>
                  <a:pt x="35" y="18"/>
                </a:lnTo>
                <a:lnTo>
                  <a:pt x="35" y="16"/>
                </a:lnTo>
                <a:lnTo>
                  <a:pt x="34" y="16"/>
                </a:lnTo>
                <a:lnTo>
                  <a:pt x="33" y="16"/>
                </a:lnTo>
                <a:lnTo>
                  <a:pt x="33" y="15"/>
                </a:lnTo>
                <a:lnTo>
                  <a:pt x="31" y="15"/>
                </a:lnTo>
                <a:lnTo>
                  <a:pt x="30" y="15"/>
                </a:lnTo>
                <a:lnTo>
                  <a:pt x="29" y="15"/>
                </a:lnTo>
                <a:lnTo>
                  <a:pt x="28" y="14"/>
                </a:lnTo>
                <a:lnTo>
                  <a:pt x="27" y="14"/>
                </a:lnTo>
                <a:lnTo>
                  <a:pt x="27" y="15"/>
                </a:lnTo>
                <a:lnTo>
                  <a:pt x="26" y="15"/>
                </a:lnTo>
                <a:lnTo>
                  <a:pt x="25" y="15"/>
                </a:lnTo>
                <a:lnTo>
                  <a:pt x="23" y="15"/>
                </a:lnTo>
                <a:lnTo>
                  <a:pt x="23" y="16"/>
                </a:lnTo>
                <a:lnTo>
                  <a:pt x="22" y="16"/>
                </a:lnTo>
                <a:lnTo>
                  <a:pt x="21" y="16"/>
                </a:lnTo>
                <a:lnTo>
                  <a:pt x="21" y="18"/>
                </a:lnTo>
                <a:lnTo>
                  <a:pt x="20" y="18"/>
                </a:lnTo>
                <a:lnTo>
                  <a:pt x="20" y="19"/>
                </a:lnTo>
                <a:lnTo>
                  <a:pt x="20" y="20"/>
                </a:lnTo>
                <a:lnTo>
                  <a:pt x="19" y="20"/>
                </a:lnTo>
                <a:lnTo>
                  <a:pt x="19" y="21"/>
                </a:lnTo>
                <a:lnTo>
                  <a:pt x="19" y="22"/>
                </a:lnTo>
                <a:lnTo>
                  <a:pt x="19" y="23"/>
                </a:lnTo>
                <a:lnTo>
                  <a:pt x="18" y="23"/>
                </a:lnTo>
                <a:lnTo>
                  <a:pt x="18" y="24"/>
                </a:lnTo>
                <a:lnTo>
                  <a:pt x="18" y="26"/>
                </a:lnTo>
                <a:lnTo>
                  <a:pt x="18" y="27"/>
                </a:lnTo>
                <a:lnTo>
                  <a:pt x="18" y="28"/>
                </a:lnTo>
                <a:lnTo>
                  <a:pt x="18" y="29"/>
                </a:lnTo>
                <a:lnTo>
                  <a:pt x="18" y="30"/>
                </a:lnTo>
                <a:lnTo>
                  <a:pt x="18" y="31"/>
                </a:lnTo>
                <a:lnTo>
                  <a:pt x="17" y="31"/>
                </a:lnTo>
                <a:lnTo>
                  <a:pt x="17" y="32"/>
                </a:lnTo>
                <a:lnTo>
                  <a:pt x="17" y="34"/>
                </a:lnTo>
                <a:lnTo>
                  <a:pt x="17" y="35"/>
                </a:lnTo>
                <a:lnTo>
                  <a:pt x="17" y="36"/>
                </a:lnTo>
                <a:lnTo>
                  <a:pt x="17" y="37"/>
                </a:lnTo>
                <a:lnTo>
                  <a:pt x="17" y="38"/>
                </a:lnTo>
                <a:lnTo>
                  <a:pt x="17" y="39"/>
                </a:lnTo>
                <a:lnTo>
                  <a:pt x="17" y="40"/>
                </a:lnTo>
                <a:lnTo>
                  <a:pt x="17" y="42"/>
                </a:lnTo>
                <a:lnTo>
                  <a:pt x="17" y="43"/>
                </a:lnTo>
                <a:lnTo>
                  <a:pt x="17" y="44"/>
                </a:lnTo>
                <a:lnTo>
                  <a:pt x="17" y="6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7" name="Freeform 244"/>
          <p:cNvSpPr>
            <a:spLocks noEditPoints="1"/>
          </p:cNvSpPr>
          <p:nvPr/>
        </p:nvSpPr>
        <p:spPr bwMode="auto">
          <a:xfrm>
            <a:off x="1560513" y="5856288"/>
            <a:ext cx="26987" cy="136525"/>
          </a:xfrm>
          <a:custGeom>
            <a:avLst/>
            <a:gdLst>
              <a:gd name="T0" fmla="*/ 0 w 17"/>
              <a:gd name="T1" fmla="*/ 2147483647 h 86"/>
              <a:gd name="T2" fmla="*/ 0 w 17"/>
              <a:gd name="T3" fmla="*/ 0 h 86"/>
              <a:gd name="T4" fmla="*/ 2147483647 w 17"/>
              <a:gd name="T5" fmla="*/ 0 h 86"/>
              <a:gd name="T6" fmla="*/ 2147483647 w 17"/>
              <a:gd name="T7" fmla="*/ 2147483647 h 86"/>
              <a:gd name="T8" fmla="*/ 0 w 17"/>
              <a:gd name="T9" fmla="*/ 2147483647 h 86"/>
              <a:gd name="T10" fmla="*/ 0 w 17"/>
              <a:gd name="T11" fmla="*/ 2147483647 h 86"/>
              <a:gd name="T12" fmla="*/ 0 w 17"/>
              <a:gd name="T13" fmla="*/ 2147483647 h 86"/>
              <a:gd name="T14" fmla="*/ 2147483647 w 17"/>
              <a:gd name="T15" fmla="*/ 2147483647 h 86"/>
              <a:gd name="T16" fmla="*/ 2147483647 w 17"/>
              <a:gd name="T17" fmla="*/ 2147483647 h 86"/>
              <a:gd name="T18" fmla="*/ 0 w 17"/>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6"/>
              <a:gd name="T32" fmla="*/ 17 w 1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6">
                <a:moveTo>
                  <a:pt x="0" y="16"/>
                </a:moveTo>
                <a:lnTo>
                  <a:pt x="0" y="0"/>
                </a:lnTo>
                <a:lnTo>
                  <a:pt x="17" y="0"/>
                </a:lnTo>
                <a:lnTo>
                  <a:pt x="17" y="16"/>
                </a:lnTo>
                <a:lnTo>
                  <a:pt x="0" y="16"/>
                </a:lnTo>
                <a:close/>
                <a:moveTo>
                  <a:pt x="0" y="86"/>
                </a:moveTo>
                <a:lnTo>
                  <a:pt x="0" y="24"/>
                </a:lnTo>
                <a:lnTo>
                  <a:pt x="17" y="24"/>
                </a:lnTo>
                <a:lnTo>
                  <a:pt x="17" y="86"/>
                </a:lnTo>
                <a:lnTo>
                  <a:pt x="0" y="8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8" name="Freeform 245"/>
          <p:cNvSpPr>
            <a:spLocks/>
          </p:cNvSpPr>
          <p:nvPr/>
        </p:nvSpPr>
        <p:spPr bwMode="auto">
          <a:xfrm>
            <a:off x="1608138" y="5892800"/>
            <a:ext cx="93662" cy="103188"/>
          </a:xfrm>
          <a:custGeom>
            <a:avLst/>
            <a:gdLst>
              <a:gd name="T0" fmla="*/ 2147483647 w 59"/>
              <a:gd name="T1" fmla="*/ 2147483647 h 65"/>
              <a:gd name="T2" fmla="*/ 2147483647 w 59"/>
              <a:gd name="T3" fmla="*/ 2147483647 h 65"/>
              <a:gd name="T4" fmla="*/ 2147483647 w 59"/>
              <a:gd name="T5" fmla="*/ 2147483647 h 65"/>
              <a:gd name="T6" fmla="*/ 2147483647 w 59"/>
              <a:gd name="T7" fmla="*/ 2147483647 h 65"/>
              <a:gd name="T8" fmla="*/ 2147483647 w 59"/>
              <a:gd name="T9" fmla="*/ 2147483647 h 65"/>
              <a:gd name="T10" fmla="*/ 2147483647 w 59"/>
              <a:gd name="T11" fmla="*/ 2147483647 h 65"/>
              <a:gd name="T12" fmla="*/ 2147483647 w 59"/>
              <a:gd name="T13" fmla="*/ 2147483647 h 65"/>
              <a:gd name="T14" fmla="*/ 2147483647 w 59"/>
              <a:gd name="T15" fmla="*/ 2147483647 h 65"/>
              <a:gd name="T16" fmla="*/ 2147483647 w 59"/>
              <a:gd name="T17" fmla="*/ 2147483647 h 65"/>
              <a:gd name="T18" fmla="*/ 2147483647 w 59"/>
              <a:gd name="T19" fmla="*/ 2147483647 h 65"/>
              <a:gd name="T20" fmla="*/ 2147483647 w 59"/>
              <a:gd name="T21" fmla="*/ 2147483647 h 65"/>
              <a:gd name="T22" fmla="*/ 2147483647 w 59"/>
              <a:gd name="T23" fmla="*/ 2147483647 h 65"/>
              <a:gd name="T24" fmla="*/ 2147483647 w 59"/>
              <a:gd name="T25" fmla="*/ 2147483647 h 65"/>
              <a:gd name="T26" fmla="*/ 2147483647 w 59"/>
              <a:gd name="T27" fmla="*/ 2147483647 h 65"/>
              <a:gd name="T28" fmla="*/ 2147483647 w 59"/>
              <a:gd name="T29" fmla="*/ 2147483647 h 65"/>
              <a:gd name="T30" fmla="*/ 2147483647 w 59"/>
              <a:gd name="T31" fmla="*/ 2147483647 h 65"/>
              <a:gd name="T32" fmla="*/ 2147483647 w 59"/>
              <a:gd name="T33" fmla="*/ 2147483647 h 65"/>
              <a:gd name="T34" fmla="*/ 2147483647 w 59"/>
              <a:gd name="T35" fmla="*/ 2147483647 h 65"/>
              <a:gd name="T36" fmla="*/ 2147483647 w 59"/>
              <a:gd name="T37" fmla="*/ 2147483647 h 65"/>
              <a:gd name="T38" fmla="*/ 2147483647 w 59"/>
              <a:gd name="T39" fmla="*/ 2147483647 h 65"/>
              <a:gd name="T40" fmla="*/ 2147483647 w 59"/>
              <a:gd name="T41" fmla="*/ 2147483647 h 65"/>
              <a:gd name="T42" fmla="*/ 2147483647 w 59"/>
              <a:gd name="T43" fmla="*/ 2147483647 h 65"/>
              <a:gd name="T44" fmla="*/ 2147483647 w 59"/>
              <a:gd name="T45" fmla="*/ 2147483647 h 65"/>
              <a:gd name="T46" fmla="*/ 2147483647 w 59"/>
              <a:gd name="T47" fmla="*/ 2147483647 h 65"/>
              <a:gd name="T48" fmla="*/ 2147483647 w 59"/>
              <a:gd name="T49" fmla="*/ 2147483647 h 65"/>
              <a:gd name="T50" fmla="*/ 2147483647 w 59"/>
              <a:gd name="T51" fmla="*/ 2147483647 h 65"/>
              <a:gd name="T52" fmla="*/ 2147483647 w 59"/>
              <a:gd name="T53" fmla="*/ 2147483647 h 65"/>
              <a:gd name="T54" fmla="*/ 2147483647 w 59"/>
              <a:gd name="T55" fmla="*/ 2147483647 h 65"/>
              <a:gd name="T56" fmla="*/ 2147483647 w 59"/>
              <a:gd name="T57" fmla="*/ 2147483647 h 65"/>
              <a:gd name="T58" fmla="*/ 2147483647 w 59"/>
              <a:gd name="T59" fmla="*/ 2147483647 h 65"/>
              <a:gd name="T60" fmla="*/ 2147483647 w 59"/>
              <a:gd name="T61" fmla="*/ 2147483647 h 65"/>
              <a:gd name="T62" fmla="*/ 2147483647 w 59"/>
              <a:gd name="T63" fmla="*/ 2147483647 h 65"/>
              <a:gd name="T64" fmla="*/ 2147483647 w 59"/>
              <a:gd name="T65" fmla="*/ 2147483647 h 65"/>
              <a:gd name="T66" fmla="*/ 2147483647 w 59"/>
              <a:gd name="T67" fmla="*/ 2147483647 h 65"/>
              <a:gd name="T68" fmla="*/ 2147483647 w 59"/>
              <a:gd name="T69" fmla="*/ 2147483647 h 65"/>
              <a:gd name="T70" fmla="*/ 2147483647 w 59"/>
              <a:gd name="T71" fmla="*/ 2147483647 h 65"/>
              <a:gd name="T72" fmla="*/ 2147483647 w 59"/>
              <a:gd name="T73" fmla="*/ 2147483647 h 65"/>
              <a:gd name="T74" fmla="*/ 2147483647 w 59"/>
              <a:gd name="T75" fmla="*/ 2147483647 h 65"/>
              <a:gd name="T76" fmla="*/ 2147483647 w 59"/>
              <a:gd name="T77" fmla="*/ 2147483647 h 65"/>
              <a:gd name="T78" fmla="*/ 2147483647 w 59"/>
              <a:gd name="T79" fmla="*/ 2147483647 h 65"/>
              <a:gd name="T80" fmla="*/ 2147483647 w 59"/>
              <a:gd name="T81" fmla="*/ 2147483647 h 65"/>
              <a:gd name="T82" fmla="*/ 0 w 59"/>
              <a:gd name="T83" fmla="*/ 2147483647 h 65"/>
              <a:gd name="T84" fmla="*/ 0 w 59"/>
              <a:gd name="T85" fmla="*/ 2147483647 h 65"/>
              <a:gd name="T86" fmla="*/ 0 w 59"/>
              <a:gd name="T87" fmla="*/ 2147483647 h 65"/>
              <a:gd name="T88" fmla="*/ 0 w 59"/>
              <a:gd name="T89" fmla="*/ 2147483647 h 65"/>
              <a:gd name="T90" fmla="*/ 2147483647 w 59"/>
              <a:gd name="T91" fmla="*/ 2147483647 h 65"/>
              <a:gd name="T92" fmla="*/ 2147483647 w 59"/>
              <a:gd name="T93" fmla="*/ 2147483647 h 65"/>
              <a:gd name="T94" fmla="*/ 2147483647 w 59"/>
              <a:gd name="T95" fmla="*/ 2147483647 h 65"/>
              <a:gd name="T96" fmla="*/ 2147483647 w 59"/>
              <a:gd name="T97" fmla="*/ 2147483647 h 65"/>
              <a:gd name="T98" fmla="*/ 2147483647 w 59"/>
              <a:gd name="T99" fmla="*/ 2147483647 h 65"/>
              <a:gd name="T100" fmla="*/ 2147483647 w 59"/>
              <a:gd name="T101" fmla="*/ 2147483647 h 65"/>
              <a:gd name="T102" fmla="*/ 2147483647 w 59"/>
              <a:gd name="T103" fmla="*/ 2147483647 h 65"/>
              <a:gd name="T104" fmla="*/ 2147483647 w 59"/>
              <a:gd name="T105" fmla="*/ 0 h 65"/>
              <a:gd name="T106" fmla="*/ 2147483647 w 59"/>
              <a:gd name="T107" fmla="*/ 0 h 65"/>
              <a:gd name="T108" fmla="*/ 2147483647 w 59"/>
              <a:gd name="T109" fmla="*/ 0 h 65"/>
              <a:gd name="T110" fmla="*/ 2147483647 w 59"/>
              <a:gd name="T111" fmla="*/ 0 h 65"/>
              <a:gd name="T112" fmla="*/ 2147483647 w 59"/>
              <a:gd name="T113" fmla="*/ 2147483647 h 65"/>
              <a:gd name="T114" fmla="*/ 2147483647 w 59"/>
              <a:gd name="T115" fmla="*/ 2147483647 h 65"/>
              <a:gd name="T116" fmla="*/ 2147483647 w 59"/>
              <a:gd name="T117" fmla="*/ 2147483647 h 65"/>
              <a:gd name="T118" fmla="*/ 2147483647 w 59"/>
              <a:gd name="T119" fmla="*/ 2147483647 h 65"/>
              <a:gd name="T120" fmla="*/ 2147483647 w 59"/>
              <a:gd name="T121" fmla="*/ 2147483647 h 65"/>
              <a:gd name="T122" fmla="*/ 2147483647 w 59"/>
              <a:gd name="T123" fmla="*/ 2147483647 h 65"/>
              <a:gd name="T124" fmla="*/ 2147483647 w 59"/>
              <a:gd name="T125" fmla="*/ 2147483647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
              <a:gd name="T190" fmla="*/ 0 h 65"/>
              <a:gd name="T191" fmla="*/ 59 w 59"/>
              <a:gd name="T192" fmla="*/ 65 h 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 h="65">
                <a:moveTo>
                  <a:pt x="58" y="20"/>
                </a:moveTo>
                <a:lnTo>
                  <a:pt x="42" y="22"/>
                </a:lnTo>
                <a:lnTo>
                  <a:pt x="42" y="21"/>
                </a:lnTo>
                <a:lnTo>
                  <a:pt x="42" y="20"/>
                </a:lnTo>
                <a:lnTo>
                  <a:pt x="40" y="20"/>
                </a:lnTo>
                <a:lnTo>
                  <a:pt x="40" y="19"/>
                </a:lnTo>
                <a:lnTo>
                  <a:pt x="40" y="18"/>
                </a:lnTo>
                <a:lnTo>
                  <a:pt x="39" y="18"/>
                </a:lnTo>
                <a:lnTo>
                  <a:pt x="39" y="16"/>
                </a:lnTo>
                <a:lnTo>
                  <a:pt x="38" y="16"/>
                </a:lnTo>
                <a:lnTo>
                  <a:pt x="38" y="15"/>
                </a:lnTo>
                <a:lnTo>
                  <a:pt x="37" y="15"/>
                </a:lnTo>
                <a:lnTo>
                  <a:pt x="37" y="14"/>
                </a:lnTo>
                <a:lnTo>
                  <a:pt x="36" y="14"/>
                </a:lnTo>
                <a:lnTo>
                  <a:pt x="35" y="14"/>
                </a:lnTo>
                <a:lnTo>
                  <a:pt x="35" y="13"/>
                </a:lnTo>
                <a:lnTo>
                  <a:pt x="34" y="13"/>
                </a:lnTo>
                <a:lnTo>
                  <a:pt x="32" y="13"/>
                </a:lnTo>
                <a:lnTo>
                  <a:pt x="31" y="13"/>
                </a:lnTo>
                <a:lnTo>
                  <a:pt x="30" y="13"/>
                </a:lnTo>
                <a:lnTo>
                  <a:pt x="29" y="13"/>
                </a:lnTo>
                <a:lnTo>
                  <a:pt x="28" y="13"/>
                </a:lnTo>
                <a:lnTo>
                  <a:pt x="27" y="13"/>
                </a:lnTo>
                <a:lnTo>
                  <a:pt x="25" y="14"/>
                </a:lnTo>
                <a:lnTo>
                  <a:pt x="24" y="14"/>
                </a:lnTo>
                <a:lnTo>
                  <a:pt x="23" y="14"/>
                </a:lnTo>
                <a:lnTo>
                  <a:pt x="23" y="15"/>
                </a:lnTo>
                <a:lnTo>
                  <a:pt x="22" y="15"/>
                </a:lnTo>
                <a:lnTo>
                  <a:pt x="22" y="16"/>
                </a:lnTo>
                <a:lnTo>
                  <a:pt x="21" y="16"/>
                </a:lnTo>
                <a:lnTo>
                  <a:pt x="21" y="18"/>
                </a:lnTo>
                <a:lnTo>
                  <a:pt x="20" y="18"/>
                </a:lnTo>
                <a:lnTo>
                  <a:pt x="20" y="19"/>
                </a:lnTo>
                <a:lnTo>
                  <a:pt x="19" y="20"/>
                </a:lnTo>
                <a:lnTo>
                  <a:pt x="19" y="21"/>
                </a:lnTo>
                <a:lnTo>
                  <a:pt x="19" y="22"/>
                </a:lnTo>
                <a:lnTo>
                  <a:pt x="17" y="23"/>
                </a:lnTo>
                <a:lnTo>
                  <a:pt x="17" y="24"/>
                </a:lnTo>
                <a:lnTo>
                  <a:pt x="17" y="26"/>
                </a:lnTo>
                <a:lnTo>
                  <a:pt x="17" y="27"/>
                </a:lnTo>
                <a:lnTo>
                  <a:pt x="17" y="28"/>
                </a:lnTo>
                <a:lnTo>
                  <a:pt x="17" y="29"/>
                </a:lnTo>
                <a:lnTo>
                  <a:pt x="17" y="30"/>
                </a:lnTo>
                <a:lnTo>
                  <a:pt x="17" y="31"/>
                </a:lnTo>
                <a:lnTo>
                  <a:pt x="17" y="32"/>
                </a:lnTo>
                <a:lnTo>
                  <a:pt x="17" y="34"/>
                </a:lnTo>
                <a:lnTo>
                  <a:pt x="17" y="35"/>
                </a:lnTo>
                <a:lnTo>
                  <a:pt x="17" y="36"/>
                </a:lnTo>
                <a:lnTo>
                  <a:pt x="17" y="37"/>
                </a:lnTo>
                <a:lnTo>
                  <a:pt x="17" y="38"/>
                </a:lnTo>
                <a:lnTo>
                  <a:pt x="17" y="39"/>
                </a:lnTo>
                <a:lnTo>
                  <a:pt x="17" y="40"/>
                </a:lnTo>
                <a:lnTo>
                  <a:pt x="19" y="42"/>
                </a:lnTo>
                <a:lnTo>
                  <a:pt x="19" y="43"/>
                </a:lnTo>
                <a:lnTo>
                  <a:pt x="19" y="44"/>
                </a:lnTo>
                <a:lnTo>
                  <a:pt x="20" y="45"/>
                </a:lnTo>
                <a:lnTo>
                  <a:pt x="20" y="46"/>
                </a:lnTo>
                <a:lnTo>
                  <a:pt x="21" y="46"/>
                </a:lnTo>
                <a:lnTo>
                  <a:pt x="21" y="47"/>
                </a:lnTo>
                <a:lnTo>
                  <a:pt x="22" y="47"/>
                </a:lnTo>
                <a:lnTo>
                  <a:pt x="22" y="48"/>
                </a:lnTo>
                <a:lnTo>
                  <a:pt x="23" y="48"/>
                </a:lnTo>
                <a:lnTo>
                  <a:pt x="23" y="50"/>
                </a:lnTo>
                <a:lnTo>
                  <a:pt x="24" y="50"/>
                </a:lnTo>
                <a:lnTo>
                  <a:pt x="25" y="51"/>
                </a:lnTo>
                <a:lnTo>
                  <a:pt x="27" y="51"/>
                </a:lnTo>
                <a:lnTo>
                  <a:pt x="28" y="51"/>
                </a:lnTo>
                <a:lnTo>
                  <a:pt x="29" y="51"/>
                </a:lnTo>
                <a:lnTo>
                  <a:pt x="30" y="51"/>
                </a:lnTo>
                <a:lnTo>
                  <a:pt x="31" y="51"/>
                </a:lnTo>
                <a:lnTo>
                  <a:pt x="32" y="51"/>
                </a:lnTo>
                <a:lnTo>
                  <a:pt x="34" y="51"/>
                </a:lnTo>
                <a:lnTo>
                  <a:pt x="35" y="51"/>
                </a:lnTo>
                <a:lnTo>
                  <a:pt x="36" y="51"/>
                </a:lnTo>
                <a:lnTo>
                  <a:pt x="36" y="50"/>
                </a:lnTo>
                <a:lnTo>
                  <a:pt x="37" y="50"/>
                </a:lnTo>
                <a:lnTo>
                  <a:pt x="38" y="50"/>
                </a:lnTo>
                <a:lnTo>
                  <a:pt x="38" y="48"/>
                </a:lnTo>
                <a:lnTo>
                  <a:pt x="39" y="48"/>
                </a:lnTo>
                <a:lnTo>
                  <a:pt x="39" y="47"/>
                </a:lnTo>
                <a:lnTo>
                  <a:pt x="40" y="47"/>
                </a:lnTo>
                <a:lnTo>
                  <a:pt x="40" y="46"/>
                </a:lnTo>
                <a:lnTo>
                  <a:pt x="40" y="45"/>
                </a:lnTo>
                <a:lnTo>
                  <a:pt x="42" y="45"/>
                </a:lnTo>
                <a:lnTo>
                  <a:pt x="42" y="44"/>
                </a:lnTo>
                <a:lnTo>
                  <a:pt x="42" y="43"/>
                </a:lnTo>
                <a:lnTo>
                  <a:pt x="42" y="42"/>
                </a:lnTo>
                <a:lnTo>
                  <a:pt x="43" y="42"/>
                </a:lnTo>
                <a:lnTo>
                  <a:pt x="43" y="40"/>
                </a:lnTo>
                <a:lnTo>
                  <a:pt x="43" y="39"/>
                </a:lnTo>
                <a:lnTo>
                  <a:pt x="59" y="43"/>
                </a:lnTo>
                <a:lnTo>
                  <a:pt x="59" y="44"/>
                </a:lnTo>
                <a:lnTo>
                  <a:pt x="58" y="44"/>
                </a:lnTo>
                <a:lnTo>
                  <a:pt x="58" y="45"/>
                </a:lnTo>
                <a:lnTo>
                  <a:pt x="58" y="46"/>
                </a:lnTo>
                <a:lnTo>
                  <a:pt x="58" y="47"/>
                </a:lnTo>
                <a:lnTo>
                  <a:pt x="56" y="48"/>
                </a:lnTo>
                <a:lnTo>
                  <a:pt x="56" y="50"/>
                </a:lnTo>
                <a:lnTo>
                  <a:pt x="55" y="51"/>
                </a:lnTo>
                <a:lnTo>
                  <a:pt x="55" y="52"/>
                </a:lnTo>
                <a:lnTo>
                  <a:pt x="54" y="53"/>
                </a:lnTo>
                <a:lnTo>
                  <a:pt x="54" y="54"/>
                </a:lnTo>
                <a:lnTo>
                  <a:pt x="53" y="54"/>
                </a:lnTo>
                <a:lnTo>
                  <a:pt x="53" y="55"/>
                </a:lnTo>
                <a:lnTo>
                  <a:pt x="52" y="55"/>
                </a:lnTo>
                <a:lnTo>
                  <a:pt x="52" y="56"/>
                </a:lnTo>
                <a:lnTo>
                  <a:pt x="51" y="58"/>
                </a:lnTo>
                <a:lnTo>
                  <a:pt x="50" y="59"/>
                </a:lnTo>
                <a:lnTo>
                  <a:pt x="48" y="60"/>
                </a:lnTo>
                <a:lnTo>
                  <a:pt x="47" y="60"/>
                </a:lnTo>
                <a:lnTo>
                  <a:pt x="46" y="61"/>
                </a:lnTo>
                <a:lnTo>
                  <a:pt x="45" y="61"/>
                </a:lnTo>
                <a:lnTo>
                  <a:pt x="45" y="62"/>
                </a:lnTo>
                <a:lnTo>
                  <a:pt x="44" y="62"/>
                </a:lnTo>
                <a:lnTo>
                  <a:pt x="43" y="62"/>
                </a:lnTo>
                <a:lnTo>
                  <a:pt x="42" y="63"/>
                </a:lnTo>
                <a:lnTo>
                  <a:pt x="40" y="63"/>
                </a:lnTo>
                <a:lnTo>
                  <a:pt x="39" y="63"/>
                </a:lnTo>
                <a:lnTo>
                  <a:pt x="38" y="63"/>
                </a:lnTo>
                <a:lnTo>
                  <a:pt x="38" y="65"/>
                </a:lnTo>
                <a:lnTo>
                  <a:pt x="37" y="65"/>
                </a:lnTo>
                <a:lnTo>
                  <a:pt x="36" y="65"/>
                </a:lnTo>
                <a:lnTo>
                  <a:pt x="35" y="65"/>
                </a:lnTo>
                <a:lnTo>
                  <a:pt x="34" y="65"/>
                </a:lnTo>
                <a:lnTo>
                  <a:pt x="32" y="65"/>
                </a:lnTo>
                <a:lnTo>
                  <a:pt x="31" y="65"/>
                </a:lnTo>
                <a:lnTo>
                  <a:pt x="30" y="65"/>
                </a:lnTo>
                <a:lnTo>
                  <a:pt x="29" y="65"/>
                </a:lnTo>
                <a:lnTo>
                  <a:pt x="28" y="65"/>
                </a:lnTo>
                <a:lnTo>
                  <a:pt x="27" y="65"/>
                </a:lnTo>
                <a:lnTo>
                  <a:pt x="25" y="65"/>
                </a:lnTo>
                <a:lnTo>
                  <a:pt x="24" y="65"/>
                </a:lnTo>
                <a:lnTo>
                  <a:pt x="23" y="65"/>
                </a:lnTo>
                <a:lnTo>
                  <a:pt x="22" y="63"/>
                </a:lnTo>
                <a:lnTo>
                  <a:pt x="21" y="63"/>
                </a:lnTo>
                <a:lnTo>
                  <a:pt x="20" y="63"/>
                </a:lnTo>
                <a:lnTo>
                  <a:pt x="19" y="63"/>
                </a:lnTo>
                <a:lnTo>
                  <a:pt x="17" y="62"/>
                </a:lnTo>
                <a:lnTo>
                  <a:pt x="16" y="62"/>
                </a:lnTo>
                <a:lnTo>
                  <a:pt x="15" y="62"/>
                </a:lnTo>
                <a:lnTo>
                  <a:pt x="15" y="61"/>
                </a:lnTo>
                <a:lnTo>
                  <a:pt x="14" y="61"/>
                </a:lnTo>
                <a:lnTo>
                  <a:pt x="13" y="60"/>
                </a:lnTo>
                <a:lnTo>
                  <a:pt x="12" y="60"/>
                </a:lnTo>
                <a:lnTo>
                  <a:pt x="12" y="59"/>
                </a:lnTo>
                <a:lnTo>
                  <a:pt x="11" y="59"/>
                </a:lnTo>
                <a:lnTo>
                  <a:pt x="11" y="58"/>
                </a:lnTo>
                <a:lnTo>
                  <a:pt x="9" y="58"/>
                </a:lnTo>
                <a:lnTo>
                  <a:pt x="8" y="56"/>
                </a:lnTo>
                <a:lnTo>
                  <a:pt x="8" y="55"/>
                </a:lnTo>
                <a:lnTo>
                  <a:pt x="7" y="55"/>
                </a:lnTo>
                <a:lnTo>
                  <a:pt x="7" y="54"/>
                </a:lnTo>
                <a:lnTo>
                  <a:pt x="6" y="54"/>
                </a:lnTo>
                <a:lnTo>
                  <a:pt x="6" y="53"/>
                </a:lnTo>
                <a:lnTo>
                  <a:pt x="5" y="52"/>
                </a:lnTo>
                <a:lnTo>
                  <a:pt x="5" y="51"/>
                </a:lnTo>
                <a:lnTo>
                  <a:pt x="4" y="50"/>
                </a:lnTo>
                <a:lnTo>
                  <a:pt x="4" y="48"/>
                </a:lnTo>
                <a:lnTo>
                  <a:pt x="3" y="48"/>
                </a:lnTo>
                <a:lnTo>
                  <a:pt x="3" y="47"/>
                </a:lnTo>
                <a:lnTo>
                  <a:pt x="3" y="46"/>
                </a:lnTo>
                <a:lnTo>
                  <a:pt x="1" y="45"/>
                </a:lnTo>
                <a:lnTo>
                  <a:pt x="1" y="44"/>
                </a:lnTo>
                <a:lnTo>
                  <a:pt x="1" y="43"/>
                </a:lnTo>
                <a:lnTo>
                  <a:pt x="1"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6"/>
                </a:lnTo>
                <a:lnTo>
                  <a:pt x="0" y="24"/>
                </a:lnTo>
                <a:lnTo>
                  <a:pt x="1" y="23"/>
                </a:lnTo>
                <a:lnTo>
                  <a:pt x="1" y="22"/>
                </a:lnTo>
                <a:lnTo>
                  <a:pt x="1" y="21"/>
                </a:lnTo>
                <a:lnTo>
                  <a:pt x="1" y="20"/>
                </a:lnTo>
                <a:lnTo>
                  <a:pt x="3" y="19"/>
                </a:lnTo>
                <a:lnTo>
                  <a:pt x="3" y="18"/>
                </a:lnTo>
                <a:lnTo>
                  <a:pt x="3" y="16"/>
                </a:lnTo>
                <a:lnTo>
                  <a:pt x="4" y="16"/>
                </a:lnTo>
                <a:lnTo>
                  <a:pt x="4" y="15"/>
                </a:lnTo>
                <a:lnTo>
                  <a:pt x="4" y="14"/>
                </a:lnTo>
                <a:lnTo>
                  <a:pt x="5" y="14"/>
                </a:lnTo>
                <a:lnTo>
                  <a:pt x="5" y="13"/>
                </a:lnTo>
                <a:lnTo>
                  <a:pt x="6" y="12"/>
                </a:lnTo>
                <a:lnTo>
                  <a:pt x="6" y="11"/>
                </a:lnTo>
                <a:lnTo>
                  <a:pt x="7" y="11"/>
                </a:lnTo>
                <a:lnTo>
                  <a:pt x="7" y="10"/>
                </a:lnTo>
                <a:lnTo>
                  <a:pt x="8" y="10"/>
                </a:lnTo>
                <a:lnTo>
                  <a:pt x="8" y="8"/>
                </a:lnTo>
                <a:lnTo>
                  <a:pt x="9" y="7"/>
                </a:lnTo>
                <a:lnTo>
                  <a:pt x="11" y="6"/>
                </a:lnTo>
                <a:lnTo>
                  <a:pt x="12" y="6"/>
                </a:lnTo>
                <a:lnTo>
                  <a:pt x="12" y="5"/>
                </a:lnTo>
                <a:lnTo>
                  <a:pt x="13" y="5"/>
                </a:lnTo>
                <a:lnTo>
                  <a:pt x="14" y="4"/>
                </a:lnTo>
                <a:lnTo>
                  <a:pt x="15" y="4"/>
                </a:lnTo>
                <a:lnTo>
                  <a:pt x="16" y="3"/>
                </a:lnTo>
                <a:lnTo>
                  <a:pt x="17" y="3"/>
                </a:lnTo>
                <a:lnTo>
                  <a:pt x="19" y="1"/>
                </a:lnTo>
                <a:lnTo>
                  <a:pt x="20" y="1"/>
                </a:lnTo>
                <a:lnTo>
                  <a:pt x="21" y="1"/>
                </a:lnTo>
                <a:lnTo>
                  <a:pt x="22" y="0"/>
                </a:lnTo>
                <a:lnTo>
                  <a:pt x="23" y="0"/>
                </a:lnTo>
                <a:lnTo>
                  <a:pt x="24" y="0"/>
                </a:lnTo>
                <a:lnTo>
                  <a:pt x="25" y="0"/>
                </a:lnTo>
                <a:lnTo>
                  <a:pt x="27" y="0"/>
                </a:lnTo>
                <a:lnTo>
                  <a:pt x="28" y="0"/>
                </a:lnTo>
                <a:lnTo>
                  <a:pt x="29" y="0"/>
                </a:lnTo>
                <a:lnTo>
                  <a:pt x="30" y="0"/>
                </a:lnTo>
                <a:lnTo>
                  <a:pt x="31" y="0"/>
                </a:lnTo>
                <a:lnTo>
                  <a:pt x="32" y="0"/>
                </a:lnTo>
                <a:lnTo>
                  <a:pt x="34" y="0"/>
                </a:lnTo>
                <a:lnTo>
                  <a:pt x="35" y="0"/>
                </a:lnTo>
                <a:lnTo>
                  <a:pt x="36" y="0"/>
                </a:lnTo>
                <a:lnTo>
                  <a:pt x="37" y="0"/>
                </a:lnTo>
                <a:lnTo>
                  <a:pt x="38" y="0"/>
                </a:lnTo>
                <a:lnTo>
                  <a:pt x="39" y="0"/>
                </a:lnTo>
                <a:lnTo>
                  <a:pt x="39" y="1"/>
                </a:lnTo>
                <a:lnTo>
                  <a:pt x="40" y="1"/>
                </a:lnTo>
                <a:lnTo>
                  <a:pt x="42" y="1"/>
                </a:lnTo>
                <a:lnTo>
                  <a:pt x="43" y="1"/>
                </a:lnTo>
                <a:lnTo>
                  <a:pt x="44" y="3"/>
                </a:lnTo>
                <a:lnTo>
                  <a:pt x="45" y="3"/>
                </a:lnTo>
                <a:lnTo>
                  <a:pt x="46" y="4"/>
                </a:lnTo>
                <a:lnTo>
                  <a:pt x="47" y="4"/>
                </a:lnTo>
                <a:lnTo>
                  <a:pt x="47" y="5"/>
                </a:lnTo>
                <a:lnTo>
                  <a:pt x="48" y="5"/>
                </a:lnTo>
                <a:lnTo>
                  <a:pt x="50" y="5"/>
                </a:lnTo>
                <a:lnTo>
                  <a:pt x="50" y="6"/>
                </a:lnTo>
                <a:lnTo>
                  <a:pt x="51" y="6"/>
                </a:lnTo>
                <a:lnTo>
                  <a:pt x="51" y="7"/>
                </a:lnTo>
                <a:lnTo>
                  <a:pt x="52" y="7"/>
                </a:lnTo>
                <a:lnTo>
                  <a:pt x="52" y="8"/>
                </a:lnTo>
                <a:lnTo>
                  <a:pt x="53" y="10"/>
                </a:lnTo>
                <a:lnTo>
                  <a:pt x="54" y="11"/>
                </a:lnTo>
                <a:lnTo>
                  <a:pt x="54" y="12"/>
                </a:lnTo>
                <a:lnTo>
                  <a:pt x="55" y="13"/>
                </a:lnTo>
                <a:lnTo>
                  <a:pt x="55" y="14"/>
                </a:lnTo>
                <a:lnTo>
                  <a:pt x="56" y="15"/>
                </a:lnTo>
                <a:lnTo>
                  <a:pt x="56" y="16"/>
                </a:lnTo>
                <a:lnTo>
                  <a:pt x="56" y="18"/>
                </a:lnTo>
                <a:lnTo>
                  <a:pt x="58" y="18"/>
                </a:lnTo>
                <a:lnTo>
                  <a:pt x="58" y="19"/>
                </a:lnTo>
                <a:lnTo>
                  <a:pt x="58" y="2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89" name="Freeform 246"/>
          <p:cNvSpPr>
            <a:spLocks noEditPoints="1"/>
          </p:cNvSpPr>
          <p:nvPr/>
        </p:nvSpPr>
        <p:spPr bwMode="auto">
          <a:xfrm>
            <a:off x="1712913" y="5892800"/>
            <a:ext cx="90487" cy="103188"/>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2147483647 h 65"/>
              <a:gd name="T12" fmla="*/ 2147483647 w 57"/>
              <a:gd name="T13" fmla="*/ 2147483647 h 65"/>
              <a:gd name="T14" fmla="*/ 2147483647 w 57"/>
              <a:gd name="T15" fmla="*/ 2147483647 h 65"/>
              <a:gd name="T16" fmla="*/ 2147483647 w 57"/>
              <a:gd name="T17" fmla="*/ 2147483647 h 65"/>
              <a:gd name="T18" fmla="*/ 2147483647 w 57"/>
              <a:gd name="T19" fmla="*/ 2147483647 h 65"/>
              <a:gd name="T20" fmla="*/ 2147483647 w 57"/>
              <a:gd name="T21" fmla="*/ 2147483647 h 65"/>
              <a:gd name="T22" fmla="*/ 2147483647 w 57"/>
              <a:gd name="T23" fmla="*/ 2147483647 h 65"/>
              <a:gd name="T24" fmla="*/ 2147483647 w 57"/>
              <a:gd name="T25" fmla="*/ 2147483647 h 65"/>
              <a:gd name="T26" fmla="*/ 2147483647 w 57"/>
              <a:gd name="T27" fmla="*/ 2147483647 h 65"/>
              <a:gd name="T28" fmla="*/ 0 w 57"/>
              <a:gd name="T29" fmla="*/ 2147483647 h 65"/>
              <a:gd name="T30" fmla="*/ 0 w 57"/>
              <a:gd name="T31" fmla="*/ 2147483647 h 65"/>
              <a:gd name="T32" fmla="*/ 0 w 57"/>
              <a:gd name="T33" fmla="*/ 2147483647 h 65"/>
              <a:gd name="T34" fmla="*/ 2147483647 w 57"/>
              <a:gd name="T35" fmla="*/ 2147483647 h 65"/>
              <a:gd name="T36" fmla="*/ 2147483647 w 57"/>
              <a:gd name="T37" fmla="*/ 2147483647 h 65"/>
              <a:gd name="T38" fmla="*/ 2147483647 w 57"/>
              <a:gd name="T39" fmla="*/ 2147483647 h 65"/>
              <a:gd name="T40" fmla="*/ 2147483647 w 57"/>
              <a:gd name="T41" fmla="*/ 2147483647 h 65"/>
              <a:gd name="T42" fmla="*/ 2147483647 w 57"/>
              <a:gd name="T43" fmla="*/ 2147483647 h 65"/>
              <a:gd name="T44" fmla="*/ 2147483647 w 57"/>
              <a:gd name="T45" fmla="*/ 2147483647 h 65"/>
              <a:gd name="T46" fmla="*/ 2147483647 w 57"/>
              <a:gd name="T47" fmla="*/ 2147483647 h 65"/>
              <a:gd name="T48" fmla="*/ 2147483647 w 57"/>
              <a:gd name="T49" fmla="*/ 0 h 65"/>
              <a:gd name="T50" fmla="*/ 2147483647 w 57"/>
              <a:gd name="T51" fmla="*/ 0 h 65"/>
              <a:gd name="T52" fmla="*/ 2147483647 w 57"/>
              <a:gd name="T53" fmla="*/ 0 h 65"/>
              <a:gd name="T54" fmla="*/ 2147483647 w 57"/>
              <a:gd name="T55" fmla="*/ 2147483647 h 65"/>
              <a:gd name="T56" fmla="*/ 2147483647 w 57"/>
              <a:gd name="T57" fmla="*/ 2147483647 h 65"/>
              <a:gd name="T58" fmla="*/ 2147483647 w 57"/>
              <a:gd name="T59" fmla="*/ 2147483647 h 65"/>
              <a:gd name="T60" fmla="*/ 2147483647 w 57"/>
              <a:gd name="T61" fmla="*/ 2147483647 h 65"/>
              <a:gd name="T62" fmla="*/ 2147483647 w 57"/>
              <a:gd name="T63" fmla="*/ 2147483647 h 65"/>
              <a:gd name="T64" fmla="*/ 2147483647 w 57"/>
              <a:gd name="T65" fmla="*/ 2147483647 h 65"/>
              <a:gd name="T66" fmla="*/ 2147483647 w 57"/>
              <a:gd name="T67" fmla="*/ 2147483647 h 65"/>
              <a:gd name="T68" fmla="*/ 2147483647 w 57"/>
              <a:gd name="T69" fmla="*/ 2147483647 h 65"/>
              <a:gd name="T70" fmla="*/ 2147483647 w 57"/>
              <a:gd name="T71" fmla="*/ 2147483647 h 65"/>
              <a:gd name="T72" fmla="*/ 2147483647 w 57"/>
              <a:gd name="T73" fmla="*/ 2147483647 h 65"/>
              <a:gd name="T74" fmla="*/ 2147483647 w 57"/>
              <a:gd name="T75" fmla="*/ 2147483647 h 65"/>
              <a:gd name="T76" fmla="*/ 2147483647 w 57"/>
              <a:gd name="T77" fmla="*/ 2147483647 h 65"/>
              <a:gd name="T78" fmla="*/ 2147483647 w 57"/>
              <a:gd name="T79" fmla="*/ 2147483647 h 65"/>
              <a:gd name="T80" fmla="*/ 2147483647 w 57"/>
              <a:gd name="T81" fmla="*/ 2147483647 h 65"/>
              <a:gd name="T82" fmla="*/ 2147483647 w 57"/>
              <a:gd name="T83" fmla="*/ 2147483647 h 65"/>
              <a:gd name="T84" fmla="*/ 2147483647 w 57"/>
              <a:gd name="T85" fmla="*/ 2147483647 h 65"/>
              <a:gd name="T86" fmla="*/ 2147483647 w 57"/>
              <a:gd name="T87" fmla="*/ 2147483647 h 65"/>
              <a:gd name="T88" fmla="*/ 2147483647 w 57"/>
              <a:gd name="T89" fmla="*/ 2147483647 h 65"/>
              <a:gd name="T90" fmla="*/ 2147483647 w 57"/>
              <a:gd name="T91" fmla="*/ 2147483647 h 65"/>
              <a:gd name="T92" fmla="*/ 2147483647 w 57"/>
              <a:gd name="T93" fmla="*/ 2147483647 h 65"/>
              <a:gd name="T94" fmla="*/ 2147483647 w 57"/>
              <a:gd name="T95" fmla="*/ 2147483647 h 65"/>
              <a:gd name="T96" fmla="*/ 2147483647 w 57"/>
              <a:gd name="T97" fmla="*/ 2147483647 h 65"/>
              <a:gd name="T98" fmla="*/ 2147483647 w 57"/>
              <a:gd name="T99" fmla="*/ 2147483647 h 65"/>
              <a:gd name="T100" fmla="*/ 2147483647 w 57"/>
              <a:gd name="T101" fmla="*/ 2147483647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65"/>
              <a:gd name="T155" fmla="*/ 57 w 57"/>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65">
                <a:moveTo>
                  <a:pt x="40" y="44"/>
                </a:moveTo>
                <a:lnTo>
                  <a:pt x="57" y="46"/>
                </a:lnTo>
                <a:lnTo>
                  <a:pt x="56" y="47"/>
                </a:lnTo>
                <a:lnTo>
                  <a:pt x="56" y="48"/>
                </a:lnTo>
                <a:lnTo>
                  <a:pt x="55" y="50"/>
                </a:lnTo>
                <a:lnTo>
                  <a:pt x="55" y="51"/>
                </a:lnTo>
                <a:lnTo>
                  <a:pt x="55" y="52"/>
                </a:lnTo>
                <a:lnTo>
                  <a:pt x="53" y="52"/>
                </a:lnTo>
                <a:lnTo>
                  <a:pt x="53" y="53"/>
                </a:lnTo>
                <a:lnTo>
                  <a:pt x="52" y="54"/>
                </a:lnTo>
                <a:lnTo>
                  <a:pt x="51" y="55"/>
                </a:lnTo>
                <a:lnTo>
                  <a:pt x="51" y="56"/>
                </a:lnTo>
                <a:lnTo>
                  <a:pt x="50" y="56"/>
                </a:lnTo>
                <a:lnTo>
                  <a:pt x="50" y="58"/>
                </a:lnTo>
                <a:lnTo>
                  <a:pt x="49" y="58"/>
                </a:lnTo>
                <a:lnTo>
                  <a:pt x="49" y="59"/>
                </a:lnTo>
                <a:lnTo>
                  <a:pt x="48" y="59"/>
                </a:lnTo>
                <a:lnTo>
                  <a:pt x="48" y="60"/>
                </a:lnTo>
                <a:lnTo>
                  <a:pt x="47" y="60"/>
                </a:lnTo>
                <a:lnTo>
                  <a:pt x="45" y="61"/>
                </a:lnTo>
                <a:lnTo>
                  <a:pt x="44" y="61"/>
                </a:lnTo>
                <a:lnTo>
                  <a:pt x="43" y="62"/>
                </a:lnTo>
                <a:lnTo>
                  <a:pt x="42" y="62"/>
                </a:lnTo>
                <a:lnTo>
                  <a:pt x="41" y="62"/>
                </a:lnTo>
                <a:lnTo>
                  <a:pt x="41" y="63"/>
                </a:lnTo>
                <a:lnTo>
                  <a:pt x="40" y="63"/>
                </a:lnTo>
                <a:lnTo>
                  <a:pt x="39" y="63"/>
                </a:lnTo>
                <a:lnTo>
                  <a:pt x="37" y="63"/>
                </a:lnTo>
                <a:lnTo>
                  <a:pt x="36" y="65"/>
                </a:lnTo>
                <a:lnTo>
                  <a:pt x="35" y="65"/>
                </a:lnTo>
                <a:lnTo>
                  <a:pt x="34" y="65"/>
                </a:lnTo>
                <a:lnTo>
                  <a:pt x="33" y="65"/>
                </a:lnTo>
                <a:lnTo>
                  <a:pt x="32" y="65"/>
                </a:lnTo>
                <a:lnTo>
                  <a:pt x="31" y="65"/>
                </a:lnTo>
                <a:lnTo>
                  <a:pt x="29" y="65"/>
                </a:lnTo>
                <a:lnTo>
                  <a:pt x="28" y="65"/>
                </a:lnTo>
                <a:lnTo>
                  <a:pt x="27" y="65"/>
                </a:lnTo>
                <a:lnTo>
                  <a:pt x="26" y="65"/>
                </a:lnTo>
                <a:lnTo>
                  <a:pt x="25" y="65"/>
                </a:lnTo>
                <a:lnTo>
                  <a:pt x="24" y="65"/>
                </a:lnTo>
                <a:lnTo>
                  <a:pt x="23" y="65"/>
                </a:lnTo>
                <a:lnTo>
                  <a:pt x="21" y="65"/>
                </a:lnTo>
                <a:lnTo>
                  <a:pt x="21" y="63"/>
                </a:lnTo>
                <a:lnTo>
                  <a:pt x="20" y="63"/>
                </a:lnTo>
                <a:lnTo>
                  <a:pt x="19" y="63"/>
                </a:lnTo>
                <a:lnTo>
                  <a:pt x="18" y="63"/>
                </a:lnTo>
                <a:lnTo>
                  <a:pt x="17" y="62"/>
                </a:lnTo>
                <a:lnTo>
                  <a:pt x="16" y="62"/>
                </a:lnTo>
                <a:lnTo>
                  <a:pt x="14" y="62"/>
                </a:lnTo>
                <a:lnTo>
                  <a:pt x="14" y="61"/>
                </a:lnTo>
                <a:lnTo>
                  <a:pt x="13" y="61"/>
                </a:lnTo>
                <a:lnTo>
                  <a:pt x="12" y="61"/>
                </a:lnTo>
                <a:lnTo>
                  <a:pt x="12" y="60"/>
                </a:lnTo>
                <a:lnTo>
                  <a:pt x="11" y="60"/>
                </a:lnTo>
                <a:lnTo>
                  <a:pt x="11" y="59"/>
                </a:lnTo>
                <a:lnTo>
                  <a:pt x="10" y="59"/>
                </a:lnTo>
                <a:lnTo>
                  <a:pt x="9" y="58"/>
                </a:lnTo>
                <a:lnTo>
                  <a:pt x="8" y="56"/>
                </a:lnTo>
                <a:lnTo>
                  <a:pt x="6" y="55"/>
                </a:lnTo>
                <a:lnTo>
                  <a:pt x="5" y="54"/>
                </a:lnTo>
                <a:lnTo>
                  <a:pt x="5" y="53"/>
                </a:lnTo>
                <a:lnTo>
                  <a:pt x="4" y="53"/>
                </a:lnTo>
                <a:lnTo>
                  <a:pt x="4" y="52"/>
                </a:lnTo>
                <a:lnTo>
                  <a:pt x="3" y="51"/>
                </a:lnTo>
                <a:lnTo>
                  <a:pt x="3" y="50"/>
                </a:lnTo>
                <a:lnTo>
                  <a:pt x="3" y="48"/>
                </a:lnTo>
                <a:lnTo>
                  <a:pt x="2" y="48"/>
                </a:lnTo>
                <a:lnTo>
                  <a:pt x="2" y="47"/>
                </a:lnTo>
                <a:lnTo>
                  <a:pt x="2" y="46"/>
                </a:lnTo>
                <a:lnTo>
                  <a:pt x="1" y="45"/>
                </a:lnTo>
                <a:lnTo>
                  <a:pt x="1" y="44"/>
                </a:lnTo>
                <a:lnTo>
                  <a:pt x="1" y="43"/>
                </a:lnTo>
                <a:lnTo>
                  <a:pt x="1" y="42"/>
                </a:lnTo>
                <a:lnTo>
                  <a:pt x="0" y="42"/>
                </a:lnTo>
                <a:lnTo>
                  <a:pt x="0" y="40"/>
                </a:lnTo>
                <a:lnTo>
                  <a:pt x="0" y="39"/>
                </a:lnTo>
                <a:lnTo>
                  <a:pt x="0" y="38"/>
                </a:lnTo>
                <a:lnTo>
                  <a:pt x="0" y="37"/>
                </a:lnTo>
                <a:lnTo>
                  <a:pt x="0" y="36"/>
                </a:lnTo>
                <a:lnTo>
                  <a:pt x="0" y="35"/>
                </a:lnTo>
                <a:lnTo>
                  <a:pt x="0" y="34"/>
                </a:lnTo>
                <a:lnTo>
                  <a:pt x="0" y="32"/>
                </a:lnTo>
                <a:lnTo>
                  <a:pt x="0" y="31"/>
                </a:lnTo>
                <a:lnTo>
                  <a:pt x="0" y="30"/>
                </a:lnTo>
                <a:lnTo>
                  <a:pt x="0" y="29"/>
                </a:lnTo>
                <a:lnTo>
                  <a:pt x="0" y="28"/>
                </a:lnTo>
                <a:lnTo>
                  <a:pt x="0" y="27"/>
                </a:lnTo>
                <a:lnTo>
                  <a:pt x="0" y="26"/>
                </a:lnTo>
                <a:lnTo>
                  <a:pt x="0" y="24"/>
                </a:lnTo>
                <a:lnTo>
                  <a:pt x="1" y="23"/>
                </a:lnTo>
                <a:lnTo>
                  <a:pt x="1" y="22"/>
                </a:lnTo>
                <a:lnTo>
                  <a:pt x="1" y="21"/>
                </a:lnTo>
                <a:lnTo>
                  <a:pt x="1" y="20"/>
                </a:lnTo>
                <a:lnTo>
                  <a:pt x="2" y="19"/>
                </a:lnTo>
                <a:lnTo>
                  <a:pt x="2" y="18"/>
                </a:lnTo>
                <a:lnTo>
                  <a:pt x="2" y="16"/>
                </a:lnTo>
                <a:lnTo>
                  <a:pt x="3" y="16"/>
                </a:lnTo>
                <a:lnTo>
                  <a:pt x="3" y="15"/>
                </a:lnTo>
                <a:lnTo>
                  <a:pt x="3" y="14"/>
                </a:lnTo>
                <a:lnTo>
                  <a:pt x="4" y="13"/>
                </a:lnTo>
                <a:lnTo>
                  <a:pt x="4" y="12"/>
                </a:lnTo>
                <a:lnTo>
                  <a:pt x="5" y="12"/>
                </a:lnTo>
                <a:lnTo>
                  <a:pt x="5" y="11"/>
                </a:lnTo>
                <a:lnTo>
                  <a:pt x="6" y="11"/>
                </a:lnTo>
                <a:lnTo>
                  <a:pt x="6" y="10"/>
                </a:lnTo>
                <a:lnTo>
                  <a:pt x="8" y="8"/>
                </a:lnTo>
                <a:lnTo>
                  <a:pt x="9" y="7"/>
                </a:lnTo>
                <a:lnTo>
                  <a:pt x="10" y="6"/>
                </a:lnTo>
                <a:lnTo>
                  <a:pt x="11" y="6"/>
                </a:lnTo>
                <a:lnTo>
                  <a:pt x="11" y="5"/>
                </a:lnTo>
                <a:lnTo>
                  <a:pt x="12" y="5"/>
                </a:lnTo>
                <a:lnTo>
                  <a:pt x="13" y="4"/>
                </a:lnTo>
                <a:lnTo>
                  <a:pt x="14" y="4"/>
                </a:lnTo>
                <a:lnTo>
                  <a:pt x="14" y="3"/>
                </a:lnTo>
                <a:lnTo>
                  <a:pt x="16" y="3"/>
                </a:lnTo>
                <a:lnTo>
                  <a:pt x="17" y="3"/>
                </a:lnTo>
                <a:lnTo>
                  <a:pt x="17" y="1"/>
                </a:lnTo>
                <a:lnTo>
                  <a:pt x="18" y="1"/>
                </a:lnTo>
                <a:lnTo>
                  <a:pt x="19" y="1"/>
                </a:lnTo>
                <a:lnTo>
                  <a:pt x="20" y="1"/>
                </a:lnTo>
                <a:lnTo>
                  <a:pt x="20" y="0"/>
                </a:lnTo>
                <a:lnTo>
                  <a:pt x="21" y="0"/>
                </a:lnTo>
                <a:lnTo>
                  <a:pt x="23" y="0"/>
                </a:lnTo>
                <a:lnTo>
                  <a:pt x="24" y="0"/>
                </a:lnTo>
                <a:lnTo>
                  <a:pt x="25" y="0"/>
                </a:lnTo>
                <a:lnTo>
                  <a:pt x="26" y="0"/>
                </a:lnTo>
                <a:lnTo>
                  <a:pt x="27" y="0"/>
                </a:lnTo>
                <a:lnTo>
                  <a:pt x="28" y="0"/>
                </a:lnTo>
                <a:lnTo>
                  <a:pt x="29" y="0"/>
                </a:lnTo>
                <a:lnTo>
                  <a:pt x="31" y="0"/>
                </a:lnTo>
                <a:lnTo>
                  <a:pt x="32" y="0"/>
                </a:lnTo>
                <a:lnTo>
                  <a:pt x="33" y="0"/>
                </a:lnTo>
                <a:lnTo>
                  <a:pt x="34" y="0"/>
                </a:lnTo>
                <a:lnTo>
                  <a:pt x="35" y="0"/>
                </a:lnTo>
                <a:lnTo>
                  <a:pt x="36" y="0"/>
                </a:lnTo>
                <a:lnTo>
                  <a:pt x="36" y="1"/>
                </a:lnTo>
                <a:lnTo>
                  <a:pt x="37" y="1"/>
                </a:lnTo>
                <a:lnTo>
                  <a:pt x="39" y="1"/>
                </a:lnTo>
                <a:lnTo>
                  <a:pt x="40" y="1"/>
                </a:lnTo>
                <a:lnTo>
                  <a:pt x="40" y="3"/>
                </a:lnTo>
                <a:lnTo>
                  <a:pt x="41" y="3"/>
                </a:lnTo>
                <a:lnTo>
                  <a:pt x="42" y="3"/>
                </a:lnTo>
                <a:lnTo>
                  <a:pt x="43" y="4"/>
                </a:lnTo>
                <a:lnTo>
                  <a:pt x="44" y="4"/>
                </a:lnTo>
                <a:lnTo>
                  <a:pt x="44" y="5"/>
                </a:lnTo>
                <a:lnTo>
                  <a:pt x="45" y="5"/>
                </a:lnTo>
                <a:lnTo>
                  <a:pt x="45" y="6"/>
                </a:lnTo>
                <a:lnTo>
                  <a:pt x="47" y="6"/>
                </a:lnTo>
                <a:lnTo>
                  <a:pt x="48" y="7"/>
                </a:lnTo>
                <a:lnTo>
                  <a:pt x="49" y="8"/>
                </a:lnTo>
                <a:lnTo>
                  <a:pt x="50" y="10"/>
                </a:lnTo>
                <a:lnTo>
                  <a:pt x="51" y="11"/>
                </a:lnTo>
                <a:lnTo>
                  <a:pt x="51" y="12"/>
                </a:lnTo>
                <a:lnTo>
                  <a:pt x="52" y="12"/>
                </a:lnTo>
                <a:lnTo>
                  <a:pt x="52" y="13"/>
                </a:lnTo>
                <a:lnTo>
                  <a:pt x="53" y="14"/>
                </a:lnTo>
                <a:lnTo>
                  <a:pt x="53" y="15"/>
                </a:lnTo>
                <a:lnTo>
                  <a:pt x="55" y="16"/>
                </a:lnTo>
                <a:lnTo>
                  <a:pt x="55" y="18"/>
                </a:lnTo>
                <a:lnTo>
                  <a:pt x="55" y="19"/>
                </a:lnTo>
                <a:lnTo>
                  <a:pt x="56" y="20"/>
                </a:lnTo>
                <a:lnTo>
                  <a:pt x="56" y="21"/>
                </a:lnTo>
                <a:lnTo>
                  <a:pt x="56" y="22"/>
                </a:lnTo>
                <a:lnTo>
                  <a:pt x="56" y="23"/>
                </a:lnTo>
                <a:lnTo>
                  <a:pt x="57" y="24"/>
                </a:lnTo>
                <a:lnTo>
                  <a:pt x="57" y="26"/>
                </a:lnTo>
                <a:lnTo>
                  <a:pt x="57" y="27"/>
                </a:lnTo>
                <a:lnTo>
                  <a:pt x="57" y="28"/>
                </a:lnTo>
                <a:lnTo>
                  <a:pt x="57" y="29"/>
                </a:lnTo>
                <a:lnTo>
                  <a:pt x="57" y="30"/>
                </a:lnTo>
                <a:lnTo>
                  <a:pt x="57" y="31"/>
                </a:lnTo>
                <a:lnTo>
                  <a:pt x="57" y="32"/>
                </a:lnTo>
                <a:lnTo>
                  <a:pt x="57" y="34"/>
                </a:lnTo>
                <a:lnTo>
                  <a:pt x="57" y="35"/>
                </a:lnTo>
                <a:lnTo>
                  <a:pt x="57" y="36"/>
                </a:lnTo>
                <a:lnTo>
                  <a:pt x="57" y="37"/>
                </a:lnTo>
                <a:lnTo>
                  <a:pt x="17" y="37"/>
                </a:lnTo>
                <a:lnTo>
                  <a:pt x="17" y="38"/>
                </a:lnTo>
                <a:lnTo>
                  <a:pt x="17" y="39"/>
                </a:lnTo>
                <a:lnTo>
                  <a:pt x="17" y="40"/>
                </a:lnTo>
                <a:lnTo>
                  <a:pt x="17" y="42"/>
                </a:lnTo>
                <a:lnTo>
                  <a:pt x="17" y="43"/>
                </a:lnTo>
                <a:lnTo>
                  <a:pt x="17" y="44"/>
                </a:lnTo>
                <a:lnTo>
                  <a:pt x="18" y="44"/>
                </a:lnTo>
                <a:lnTo>
                  <a:pt x="18" y="45"/>
                </a:lnTo>
                <a:lnTo>
                  <a:pt x="18" y="46"/>
                </a:lnTo>
                <a:lnTo>
                  <a:pt x="19" y="46"/>
                </a:lnTo>
                <a:lnTo>
                  <a:pt x="19" y="47"/>
                </a:lnTo>
                <a:lnTo>
                  <a:pt x="20" y="47"/>
                </a:lnTo>
                <a:lnTo>
                  <a:pt x="20" y="48"/>
                </a:lnTo>
                <a:lnTo>
                  <a:pt x="21" y="50"/>
                </a:lnTo>
                <a:lnTo>
                  <a:pt x="23" y="50"/>
                </a:lnTo>
                <a:lnTo>
                  <a:pt x="23" y="51"/>
                </a:lnTo>
                <a:lnTo>
                  <a:pt x="24" y="51"/>
                </a:lnTo>
                <a:lnTo>
                  <a:pt x="25" y="52"/>
                </a:lnTo>
                <a:lnTo>
                  <a:pt x="26" y="52"/>
                </a:lnTo>
                <a:lnTo>
                  <a:pt x="27" y="52"/>
                </a:lnTo>
                <a:lnTo>
                  <a:pt x="28" y="52"/>
                </a:lnTo>
                <a:lnTo>
                  <a:pt x="29" y="52"/>
                </a:lnTo>
                <a:lnTo>
                  <a:pt x="31" y="52"/>
                </a:lnTo>
                <a:lnTo>
                  <a:pt x="32" y="52"/>
                </a:lnTo>
                <a:lnTo>
                  <a:pt x="33" y="52"/>
                </a:lnTo>
                <a:lnTo>
                  <a:pt x="34" y="52"/>
                </a:lnTo>
                <a:lnTo>
                  <a:pt x="35" y="52"/>
                </a:lnTo>
                <a:lnTo>
                  <a:pt x="35" y="51"/>
                </a:lnTo>
                <a:lnTo>
                  <a:pt x="36" y="51"/>
                </a:lnTo>
                <a:lnTo>
                  <a:pt x="36" y="50"/>
                </a:lnTo>
                <a:lnTo>
                  <a:pt x="37" y="50"/>
                </a:lnTo>
                <a:lnTo>
                  <a:pt x="37" y="48"/>
                </a:lnTo>
                <a:lnTo>
                  <a:pt x="39" y="48"/>
                </a:lnTo>
                <a:lnTo>
                  <a:pt x="39" y="47"/>
                </a:lnTo>
                <a:lnTo>
                  <a:pt x="39" y="46"/>
                </a:lnTo>
                <a:lnTo>
                  <a:pt x="40" y="46"/>
                </a:lnTo>
                <a:lnTo>
                  <a:pt x="40" y="45"/>
                </a:lnTo>
                <a:lnTo>
                  <a:pt x="40" y="44"/>
                </a:lnTo>
                <a:close/>
                <a:moveTo>
                  <a:pt x="41" y="27"/>
                </a:moveTo>
                <a:lnTo>
                  <a:pt x="41" y="26"/>
                </a:lnTo>
                <a:lnTo>
                  <a:pt x="41" y="24"/>
                </a:lnTo>
                <a:lnTo>
                  <a:pt x="41" y="23"/>
                </a:lnTo>
                <a:lnTo>
                  <a:pt x="41" y="22"/>
                </a:lnTo>
                <a:lnTo>
                  <a:pt x="40" y="21"/>
                </a:lnTo>
                <a:lnTo>
                  <a:pt x="40" y="20"/>
                </a:lnTo>
                <a:lnTo>
                  <a:pt x="40" y="19"/>
                </a:lnTo>
                <a:lnTo>
                  <a:pt x="39" y="19"/>
                </a:lnTo>
                <a:lnTo>
                  <a:pt x="39" y="18"/>
                </a:lnTo>
                <a:lnTo>
                  <a:pt x="37" y="16"/>
                </a:lnTo>
                <a:lnTo>
                  <a:pt x="37" y="15"/>
                </a:lnTo>
                <a:lnTo>
                  <a:pt x="36" y="15"/>
                </a:lnTo>
                <a:lnTo>
                  <a:pt x="35" y="14"/>
                </a:lnTo>
                <a:lnTo>
                  <a:pt x="34" y="14"/>
                </a:lnTo>
                <a:lnTo>
                  <a:pt x="34" y="13"/>
                </a:lnTo>
                <a:lnTo>
                  <a:pt x="33" y="13"/>
                </a:lnTo>
                <a:lnTo>
                  <a:pt x="32" y="13"/>
                </a:lnTo>
                <a:lnTo>
                  <a:pt x="31" y="13"/>
                </a:lnTo>
                <a:lnTo>
                  <a:pt x="29" y="13"/>
                </a:lnTo>
                <a:lnTo>
                  <a:pt x="28" y="13"/>
                </a:lnTo>
                <a:lnTo>
                  <a:pt x="27" y="13"/>
                </a:lnTo>
                <a:lnTo>
                  <a:pt x="26" y="13"/>
                </a:lnTo>
                <a:lnTo>
                  <a:pt x="25" y="13"/>
                </a:lnTo>
                <a:lnTo>
                  <a:pt x="24" y="13"/>
                </a:lnTo>
                <a:lnTo>
                  <a:pt x="24" y="14"/>
                </a:lnTo>
                <a:lnTo>
                  <a:pt x="23" y="14"/>
                </a:lnTo>
                <a:lnTo>
                  <a:pt x="21" y="15"/>
                </a:lnTo>
                <a:lnTo>
                  <a:pt x="20" y="15"/>
                </a:lnTo>
                <a:lnTo>
                  <a:pt x="20" y="16"/>
                </a:lnTo>
                <a:lnTo>
                  <a:pt x="19" y="16"/>
                </a:lnTo>
                <a:lnTo>
                  <a:pt x="19" y="18"/>
                </a:lnTo>
                <a:lnTo>
                  <a:pt x="19" y="19"/>
                </a:lnTo>
                <a:lnTo>
                  <a:pt x="18" y="19"/>
                </a:lnTo>
                <a:lnTo>
                  <a:pt x="18" y="20"/>
                </a:lnTo>
                <a:lnTo>
                  <a:pt x="18" y="21"/>
                </a:lnTo>
                <a:lnTo>
                  <a:pt x="17" y="21"/>
                </a:lnTo>
                <a:lnTo>
                  <a:pt x="17" y="22"/>
                </a:lnTo>
                <a:lnTo>
                  <a:pt x="17" y="23"/>
                </a:lnTo>
                <a:lnTo>
                  <a:pt x="17" y="24"/>
                </a:lnTo>
                <a:lnTo>
                  <a:pt x="17" y="26"/>
                </a:lnTo>
                <a:lnTo>
                  <a:pt x="17" y="27"/>
                </a:lnTo>
                <a:lnTo>
                  <a:pt x="41" y="2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0" name="Freeform 247"/>
          <p:cNvSpPr>
            <a:spLocks noEditPoints="1"/>
          </p:cNvSpPr>
          <p:nvPr/>
        </p:nvSpPr>
        <p:spPr bwMode="auto">
          <a:xfrm>
            <a:off x="1825625" y="5892800"/>
            <a:ext cx="93663" cy="136525"/>
          </a:xfrm>
          <a:custGeom>
            <a:avLst/>
            <a:gdLst>
              <a:gd name="T0" fmla="*/ 2147483647 w 59"/>
              <a:gd name="T1" fmla="*/ 2147483647 h 86"/>
              <a:gd name="T2" fmla="*/ 2147483647 w 59"/>
              <a:gd name="T3" fmla="*/ 2147483647 h 86"/>
              <a:gd name="T4" fmla="*/ 2147483647 w 59"/>
              <a:gd name="T5" fmla="*/ 2147483647 h 86"/>
              <a:gd name="T6" fmla="*/ 2147483647 w 59"/>
              <a:gd name="T7" fmla="*/ 2147483647 h 86"/>
              <a:gd name="T8" fmla="*/ 2147483647 w 59"/>
              <a:gd name="T9" fmla="*/ 2147483647 h 86"/>
              <a:gd name="T10" fmla="*/ 2147483647 w 59"/>
              <a:gd name="T11" fmla="*/ 0 h 86"/>
              <a:gd name="T12" fmla="*/ 2147483647 w 59"/>
              <a:gd name="T13" fmla="*/ 0 h 86"/>
              <a:gd name="T14" fmla="*/ 2147483647 w 59"/>
              <a:gd name="T15" fmla="*/ 0 h 86"/>
              <a:gd name="T16" fmla="*/ 2147483647 w 59"/>
              <a:gd name="T17" fmla="*/ 2147483647 h 86"/>
              <a:gd name="T18" fmla="*/ 2147483647 w 59"/>
              <a:gd name="T19" fmla="*/ 2147483647 h 86"/>
              <a:gd name="T20" fmla="*/ 2147483647 w 59"/>
              <a:gd name="T21" fmla="*/ 2147483647 h 86"/>
              <a:gd name="T22" fmla="*/ 2147483647 w 59"/>
              <a:gd name="T23" fmla="*/ 2147483647 h 86"/>
              <a:gd name="T24" fmla="*/ 2147483647 w 59"/>
              <a:gd name="T25" fmla="*/ 2147483647 h 86"/>
              <a:gd name="T26" fmla="*/ 2147483647 w 59"/>
              <a:gd name="T27" fmla="*/ 2147483647 h 86"/>
              <a:gd name="T28" fmla="*/ 2147483647 w 59"/>
              <a:gd name="T29" fmla="*/ 2147483647 h 86"/>
              <a:gd name="T30" fmla="*/ 2147483647 w 59"/>
              <a:gd name="T31" fmla="*/ 2147483647 h 86"/>
              <a:gd name="T32" fmla="*/ 2147483647 w 59"/>
              <a:gd name="T33" fmla="*/ 2147483647 h 86"/>
              <a:gd name="T34" fmla="*/ 2147483647 w 59"/>
              <a:gd name="T35" fmla="*/ 2147483647 h 86"/>
              <a:gd name="T36" fmla="*/ 2147483647 w 59"/>
              <a:gd name="T37" fmla="*/ 2147483647 h 86"/>
              <a:gd name="T38" fmla="*/ 2147483647 w 59"/>
              <a:gd name="T39" fmla="*/ 2147483647 h 86"/>
              <a:gd name="T40" fmla="*/ 2147483647 w 59"/>
              <a:gd name="T41" fmla="*/ 2147483647 h 86"/>
              <a:gd name="T42" fmla="*/ 2147483647 w 59"/>
              <a:gd name="T43" fmla="*/ 2147483647 h 86"/>
              <a:gd name="T44" fmla="*/ 2147483647 w 59"/>
              <a:gd name="T45" fmla="*/ 2147483647 h 86"/>
              <a:gd name="T46" fmla="*/ 2147483647 w 59"/>
              <a:gd name="T47" fmla="*/ 2147483647 h 86"/>
              <a:gd name="T48" fmla="*/ 2147483647 w 59"/>
              <a:gd name="T49" fmla="*/ 2147483647 h 86"/>
              <a:gd name="T50" fmla="*/ 2147483647 w 59"/>
              <a:gd name="T51" fmla="*/ 2147483647 h 86"/>
              <a:gd name="T52" fmla="*/ 2147483647 w 59"/>
              <a:gd name="T53" fmla="*/ 2147483647 h 86"/>
              <a:gd name="T54" fmla="*/ 2147483647 w 59"/>
              <a:gd name="T55" fmla="*/ 2147483647 h 86"/>
              <a:gd name="T56" fmla="*/ 2147483647 w 59"/>
              <a:gd name="T57" fmla="*/ 2147483647 h 86"/>
              <a:gd name="T58" fmla="*/ 2147483647 w 59"/>
              <a:gd name="T59" fmla="*/ 2147483647 h 86"/>
              <a:gd name="T60" fmla="*/ 2147483647 w 59"/>
              <a:gd name="T61" fmla="*/ 2147483647 h 86"/>
              <a:gd name="T62" fmla="*/ 2147483647 w 59"/>
              <a:gd name="T63" fmla="*/ 2147483647 h 86"/>
              <a:gd name="T64" fmla="*/ 2147483647 w 59"/>
              <a:gd name="T65" fmla="*/ 2147483647 h 86"/>
              <a:gd name="T66" fmla="*/ 2147483647 w 59"/>
              <a:gd name="T67" fmla="*/ 2147483647 h 86"/>
              <a:gd name="T68" fmla="*/ 2147483647 w 59"/>
              <a:gd name="T69" fmla="*/ 2147483647 h 86"/>
              <a:gd name="T70" fmla="*/ 2147483647 w 59"/>
              <a:gd name="T71" fmla="*/ 2147483647 h 86"/>
              <a:gd name="T72" fmla="*/ 2147483647 w 59"/>
              <a:gd name="T73" fmla="*/ 2147483647 h 86"/>
              <a:gd name="T74" fmla="*/ 2147483647 w 59"/>
              <a:gd name="T75" fmla="*/ 2147483647 h 86"/>
              <a:gd name="T76" fmla="*/ 2147483647 w 59"/>
              <a:gd name="T77" fmla="*/ 2147483647 h 86"/>
              <a:gd name="T78" fmla="*/ 2147483647 w 59"/>
              <a:gd name="T79" fmla="*/ 2147483647 h 86"/>
              <a:gd name="T80" fmla="*/ 2147483647 w 59"/>
              <a:gd name="T81" fmla="*/ 2147483647 h 86"/>
              <a:gd name="T82" fmla="*/ 2147483647 w 59"/>
              <a:gd name="T83" fmla="*/ 2147483647 h 86"/>
              <a:gd name="T84" fmla="*/ 2147483647 w 59"/>
              <a:gd name="T85" fmla="*/ 2147483647 h 86"/>
              <a:gd name="T86" fmla="*/ 2147483647 w 59"/>
              <a:gd name="T87" fmla="*/ 2147483647 h 86"/>
              <a:gd name="T88" fmla="*/ 2147483647 w 59"/>
              <a:gd name="T89" fmla="*/ 2147483647 h 86"/>
              <a:gd name="T90" fmla="*/ 2147483647 w 59"/>
              <a:gd name="T91" fmla="*/ 2147483647 h 86"/>
              <a:gd name="T92" fmla="*/ 2147483647 w 59"/>
              <a:gd name="T93" fmla="*/ 2147483647 h 86"/>
              <a:gd name="T94" fmla="*/ 2147483647 w 59"/>
              <a:gd name="T95" fmla="*/ 2147483647 h 86"/>
              <a:gd name="T96" fmla="*/ 2147483647 w 59"/>
              <a:gd name="T97" fmla="*/ 2147483647 h 86"/>
              <a:gd name="T98" fmla="*/ 2147483647 w 59"/>
              <a:gd name="T99" fmla="*/ 2147483647 h 86"/>
              <a:gd name="T100" fmla="*/ 2147483647 w 59"/>
              <a:gd name="T101" fmla="*/ 2147483647 h 86"/>
              <a:gd name="T102" fmla="*/ 2147483647 w 59"/>
              <a:gd name="T103" fmla="*/ 2147483647 h 86"/>
              <a:gd name="T104" fmla="*/ 2147483647 w 59"/>
              <a:gd name="T105" fmla="*/ 2147483647 h 86"/>
              <a:gd name="T106" fmla="*/ 2147483647 w 59"/>
              <a:gd name="T107" fmla="*/ 2147483647 h 86"/>
              <a:gd name="T108" fmla="*/ 2147483647 w 59"/>
              <a:gd name="T109" fmla="*/ 2147483647 h 86"/>
              <a:gd name="T110" fmla="*/ 2147483647 w 59"/>
              <a:gd name="T111" fmla="*/ 2147483647 h 86"/>
              <a:gd name="T112" fmla="*/ 2147483647 w 59"/>
              <a:gd name="T113" fmla="*/ 2147483647 h 86"/>
              <a:gd name="T114" fmla="*/ 2147483647 w 59"/>
              <a:gd name="T115" fmla="*/ 2147483647 h 86"/>
              <a:gd name="T116" fmla="*/ 2147483647 w 59"/>
              <a:gd name="T117" fmla="*/ 2147483647 h 86"/>
              <a:gd name="T118" fmla="*/ 2147483647 w 59"/>
              <a:gd name="T119" fmla="*/ 2147483647 h 86"/>
              <a:gd name="T120" fmla="*/ 2147483647 w 59"/>
              <a:gd name="T121" fmla="*/ 2147483647 h 86"/>
              <a:gd name="T122" fmla="*/ 2147483647 w 59"/>
              <a:gd name="T123" fmla="*/ 2147483647 h 86"/>
              <a:gd name="T124" fmla="*/ 2147483647 w 59"/>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
              <a:gd name="T190" fmla="*/ 0 h 86"/>
              <a:gd name="T191" fmla="*/ 59 w 5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 h="86">
                <a:moveTo>
                  <a:pt x="0" y="1"/>
                </a:moveTo>
                <a:lnTo>
                  <a:pt x="15" y="1"/>
                </a:lnTo>
                <a:lnTo>
                  <a:pt x="15" y="11"/>
                </a:lnTo>
                <a:lnTo>
                  <a:pt x="15" y="10"/>
                </a:lnTo>
                <a:lnTo>
                  <a:pt x="16" y="10"/>
                </a:lnTo>
                <a:lnTo>
                  <a:pt x="16" y="8"/>
                </a:lnTo>
                <a:lnTo>
                  <a:pt x="17" y="8"/>
                </a:lnTo>
                <a:lnTo>
                  <a:pt x="17" y="7"/>
                </a:lnTo>
                <a:lnTo>
                  <a:pt x="18" y="7"/>
                </a:lnTo>
                <a:lnTo>
                  <a:pt x="18" y="6"/>
                </a:lnTo>
                <a:lnTo>
                  <a:pt x="19" y="6"/>
                </a:lnTo>
                <a:lnTo>
                  <a:pt x="19" y="5"/>
                </a:lnTo>
                <a:lnTo>
                  <a:pt x="20" y="5"/>
                </a:lnTo>
                <a:lnTo>
                  <a:pt x="20" y="4"/>
                </a:lnTo>
                <a:lnTo>
                  <a:pt x="21" y="4"/>
                </a:lnTo>
                <a:lnTo>
                  <a:pt x="23" y="3"/>
                </a:lnTo>
                <a:lnTo>
                  <a:pt x="24" y="3"/>
                </a:lnTo>
                <a:lnTo>
                  <a:pt x="24" y="1"/>
                </a:lnTo>
                <a:lnTo>
                  <a:pt x="25" y="1"/>
                </a:lnTo>
                <a:lnTo>
                  <a:pt x="26" y="1"/>
                </a:lnTo>
                <a:lnTo>
                  <a:pt x="27" y="1"/>
                </a:lnTo>
                <a:lnTo>
                  <a:pt x="27" y="0"/>
                </a:lnTo>
                <a:lnTo>
                  <a:pt x="28" y="0"/>
                </a:lnTo>
                <a:lnTo>
                  <a:pt x="29" y="0"/>
                </a:lnTo>
                <a:lnTo>
                  <a:pt x="31" y="0"/>
                </a:lnTo>
                <a:lnTo>
                  <a:pt x="32" y="0"/>
                </a:lnTo>
                <a:lnTo>
                  <a:pt x="33" y="0"/>
                </a:lnTo>
                <a:lnTo>
                  <a:pt x="34" y="0"/>
                </a:lnTo>
                <a:lnTo>
                  <a:pt x="35" y="0"/>
                </a:lnTo>
                <a:lnTo>
                  <a:pt x="36" y="0"/>
                </a:lnTo>
                <a:lnTo>
                  <a:pt x="37" y="0"/>
                </a:lnTo>
                <a:lnTo>
                  <a:pt x="39" y="0"/>
                </a:lnTo>
                <a:lnTo>
                  <a:pt x="40" y="0"/>
                </a:lnTo>
                <a:lnTo>
                  <a:pt x="41" y="1"/>
                </a:lnTo>
                <a:lnTo>
                  <a:pt x="42" y="1"/>
                </a:lnTo>
                <a:lnTo>
                  <a:pt x="43" y="1"/>
                </a:lnTo>
                <a:lnTo>
                  <a:pt x="43" y="3"/>
                </a:lnTo>
                <a:lnTo>
                  <a:pt x="44" y="3"/>
                </a:lnTo>
                <a:lnTo>
                  <a:pt x="45" y="3"/>
                </a:lnTo>
                <a:lnTo>
                  <a:pt x="45" y="4"/>
                </a:lnTo>
                <a:lnTo>
                  <a:pt x="47" y="4"/>
                </a:lnTo>
                <a:lnTo>
                  <a:pt x="48" y="4"/>
                </a:lnTo>
                <a:lnTo>
                  <a:pt x="48" y="5"/>
                </a:lnTo>
                <a:lnTo>
                  <a:pt x="49" y="5"/>
                </a:lnTo>
                <a:lnTo>
                  <a:pt x="49" y="6"/>
                </a:lnTo>
                <a:lnTo>
                  <a:pt x="50" y="6"/>
                </a:lnTo>
                <a:lnTo>
                  <a:pt x="51" y="7"/>
                </a:lnTo>
                <a:lnTo>
                  <a:pt x="51" y="8"/>
                </a:lnTo>
                <a:lnTo>
                  <a:pt x="52" y="8"/>
                </a:lnTo>
                <a:lnTo>
                  <a:pt x="54" y="10"/>
                </a:lnTo>
                <a:lnTo>
                  <a:pt x="54" y="11"/>
                </a:lnTo>
                <a:lnTo>
                  <a:pt x="55" y="11"/>
                </a:lnTo>
                <a:lnTo>
                  <a:pt x="55" y="12"/>
                </a:lnTo>
                <a:lnTo>
                  <a:pt x="55" y="13"/>
                </a:lnTo>
                <a:lnTo>
                  <a:pt x="56" y="13"/>
                </a:lnTo>
                <a:lnTo>
                  <a:pt x="56" y="14"/>
                </a:lnTo>
                <a:lnTo>
                  <a:pt x="56" y="15"/>
                </a:lnTo>
                <a:lnTo>
                  <a:pt x="57" y="15"/>
                </a:lnTo>
                <a:lnTo>
                  <a:pt x="57" y="16"/>
                </a:lnTo>
                <a:lnTo>
                  <a:pt x="57" y="18"/>
                </a:lnTo>
                <a:lnTo>
                  <a:pt x="58" y="19"/>
                </a:lnTo>
                <a:lnTo>
                  <a:pt x="58" y="20"/>
                </a:lnTo>
                <a:lnTo>
                  <a:pt x="58" y="21"/>
                </a:lnTo>
                <a:lnTo>
                  <a:pt x="58" y="22"/>
                </a:lnTo>
                <a:lnTo>
                  <a:pt x="59" y="22"/>
                </a:lnTo>
                <a:lnTo>
                  <a:pt x="59" y="23"/>
                </a:lnTo>
                <a:lnTo>
                  <a:pt x="59" y="24"/>
                </a:lnTo>
                <a:lnTo>
                  <a:pt x="59" y="26"/>
                </a:lnTo>
                <a:lnTo>
                  <a:pt x="59" y="27"/>
                </a:lnTo>
                <a:lnTo>
                  <a:pt x="59" y="28"/>
                </a:lnTo>
                <a:lnTo>
                  <a:pt x="59" y="29"/>
                </a:lnTo>
                <a:lnTo>
                  <a:pt x="59" y="30"/>
                </a:lnTo>
                <a:lnTo>
                  <a:pt x="59" y="31"/>
                </a:lnTo>
                <a:lnTo>
                  <a:pt x="59" y="32"/>
                </a:lnTo>
                <a:lnTo>
                  <a:pt x="59" y="34"/>
                </a:lnTo>
                <a:lnTo>
                  <a:pt x="59" y="35"/>
                </a:lnTo>
                <a:lnTo>
                  <a:pt x="59" y="36"/>
                </a:lnTo>
                <a:lnTo>
                  <a:pt x="59" y="37"/>
                </a:lnTo>
                <a:lnTo>
                  <a:pt x="59" y="38"/>
                </a:lnTo>
                <a:lnTo>
                  <a:pt x="59" y="39"/>
                </a:lnTo>
                <a:lnTo>
                  <a:pt x="59" y="40"/>
                </a:lnTo>
                <a:lnTo>
                  <a:pt x="59" y="42"/>
                </a:lnTo>
                <a:lnTo>
                  <a:pt x="58" y="43"/>
                </a:lnTo>
                <a:lnTo>
                  <a:pt x="58" y="44"/>
                </a:lnTo>
                <a:lnTo>
                  <a:pt x="58" y="45"/>
                </a:lnTo>
                <a:lnTo>
                  <a:pt x="58" y="46"/>
                </a:lnTo>
                <a:lnTo>
                  <a:pt x="57" y="46"/>
                </a:lnTo>
                <a:lnTo>
                  <a:pt x="57" y="47"/>
                </a:lnTo>
                <a:lnTo>
                  <a:pt x="57" y="48"/>
                </a:lnTo>
                <a:lnTo>
                  <a:pt x="56" y="50"/>
                </a:lnTo>
                <a:lnTo>
                  <a:pt x="56" y="51"/>
                </a:lnTo>
                <a:lnTo>
                  <a:pt x="56" y="52"/>
                </a:lnTo>
                <a:lnTo>
                  <a:pt x="55" y="52"/>
                </a:lnTo>
                <a:lnTo>
                  <a:pt x="55" y="53"/>
                </a:lnTo>
                <a:lnTo>
                  <a:pt x="54" y="54"/>
                </a:lnTo>
                <a:lnTo>
                  <a:pt x="54" y="55"/>
                </a:lnTo>
                <a:lnTo>
                  <a:pt x="52" y="55"/>
                </a:lnTo>
                <a:lnTo>
                  <a:pt x="52" y="56"/>
                </a:lnTo>
                <a:lnTo>
                  <a:pt x="51" y="56"/>
                </a:lnTo>
                <a:lnTo>
                  <a:pt x="51" y="58"/>
                </a:lnTo>
                <a:lnTo>
                  <a:pt x="50" y="58"/>
                </a:lnTo>
                <a:lnTo>
                  <a:pt x="50" y="59"/>
                </a:lnTo>
                <a:lnTo>
                  <a:pt x="49" y="59"/>
                </a:lnTo>
                <a:lnTo>
                  <a:pt x="49" y="60"/>
                </a:lnTo>
                <a:lnTo>
                  <a:pt x="48" y="60"/>
                </a:lnTo>
                <a:lnTo>
                  <a:pt x="47" y="61"/>
                </a:lnTo>
                <a:lnTo>
                  <a:pt x="45" y="61"/>
                </a:lnTo>
                <a:lnTo>
                  <a:pt x="45" y="62"/>
                </a:lnTo>
                <a:lnTo>
                  <a:pt x="44" y="62"/>
                </a:lnTo>
                <a:lnTo>
                  <a:pt x="43" y="62"/>
                </a:lnTo>
                <a:lnTo>
                  <a:pt x="43" y="63"/>
                </a:lnTo>
                <a:lnTo>
                  <a:pt x="42" y="63"/>
                </a:lnTo>
                <a:lnTo>
                  <a:pt x="41" y="63"/>
                </a:lnTo>
                <a:lnTo>
                  <a:pt x="40" y="63"/>
                </a:lnTo>
                <a:lnTo>
                  <a:pt x="40" y="65"/>
                </a:lnTo>
                <a:lnTo>
                  <a:pt x="39" y="65"/>
                </a:lnTo>
                <a:lnTo>
                  <a:pt x="37" y="65"/>
                </a:lnTo>
                <a:lnTo>
                  <a:pt x="36" y="65"/>
                </a:lnTo>
                <a:lnTo>
                  <a:pt x="35" y="65"/>
                </a:lnTo>
                <a:lnTo>
                  <a:pt x="34" y="65"/>
                </a:lnTo>
                <a:lnTo>
                  <a:pt x="33" y="65"/>
                </a:lnTo>
                <a:lnTo>
                  <a:pt x="32" y="65"/>
                </a:lnTo>
                <a:lnTo>
                  <a:pt x="31" y="65"/>
                </a:lnTo>
                <a:lnTo>
                  <a:pt x="29" y="65"/>
                </a:lnTo>
                <a:lnTo>
                  <a:pt x="28" y="65"/>
                </a:lnTo>
                <a:lnTo>
                  <a:pt x="27" y="63"/>
                </a:lnTo>
                <a:lnTo>
                  <a:pt x="26" y="63"/>
                </a:lnTo>
                <a:lnTo>
                  <a:pt x="25" y="63"/>
                </a:lnTo>
                <a:lnTo>
                  <a:pt x="25" y="62"/>
                </a:lnTo>
                <a:lnTo>
                  <a:pt x="24" y="62"/>
                </a:lnTo>
                <a:lnTo>
                  <a:pt x="23" y="62"/>
                </a:lnTo>
                <a:lnTo>
                  <a:pt x="23" y="61"/>
                </a:lnTo>
                <a:lnTo>
                  <a:pt x="21" y="61"/>
                </a:lnTo>
                <a:lnTo>
                  <a:pt x="21" y="60"/>
                </a:lnTo>
                <a:lnTo>
                  <a:pt x="20" y="60"/>
                </a:lnTo>
                <a:lnTo>
                  <a:pt x="19" y="60"/>
                </a:lnTo>
                <a:lnTo>
                  <a:pt x="19" y="59"/>
                </a:lnTo>
                <a:lnTo>
                  <a:pt x="18" y="59"/>
                </a:lnTo>
                <a:lnTo>
                  <a:pt x="18" y="58"/>
                </a:lnTo>
                <a:lnTo>
                  <a:pt x="17" y="58"/>
                </a:lnTo>
                <a:lnTo>
                  <a:pt x="17" y="56"/>
                </a:lnTo>
                <a:lnTo>
                  <a:pt x="16" y="56"/>
                </a:lnTo>
                <a:lnTo>
                  <a:pt x="16" y="55"/>
                </a:lnTo>
                <a:lnTo>
                  <a:pt x="16" y="86"/>
                </a:lnTo>
                <a:lnTo>
                  <a:pt x="0" y="86"/>
                </a:lnTo>
                <a:lnTo>
                  <a:pt x="0" y="1"/>
                </a:lnTo>
                <a:close/>
                <a:moveTo>
                  <a:pt x="16" y="31"/>
                </a:moveTo>
                <a:lnTo>
                  <a:pt x="16" y="32"/>
                </a:lnTo>
                <a:lnTo>
                  <a:pt x="16" y="34"/>
                </a:lnTo>
                <a:lnTo>
                  <a:pt x="16" y="35"/>
                </a:lnTo>
                <a:lnTo>
                  <a:pt x="16" y="36"/>
                </a:lnTo>
                <a:lnTo>
                  <a:pt x="16" y="37"/>
                </a:lnTo>
                <a:lnTo>
                  <a:pt x="16" y="38"/>
                </a:lnTo>
                <a:lnTo>
                  <a:pt x="16" y="39"/>
                </a:lnTo>
                <a:lnTo>
                  <a:pt x="17" y="39"/>
                </a:lnTo>
                <a:lnTo>
                  <a:pt x="17" y="40"/>
                </a:lnTo>
                <a:lnTo>
                  <a:pt x="17" y="42"/>
                </a:lnTo>
                <a:lnTo>
                  <a:pt x="17" y="43"/>
                </a:lnTo>
                <a:lnTo>
                  <a:pt x="18" y="44"/>
                </a:lnTo>
                <a:lnTo>
                  <a:pt x="18" y="45"/>
                </a:lnTo>
                <a:lnTo>
                  <a:pt x="19" y="45"/>
                </a:lnTo>
                <a:lnTo>
                  <a:pt x="19" y="46"/>
                </a:lnTo>
                <a:lnTo>
                  <a:pt x="20" y="47"/>
                </a:lnTo>
                <a:lnTo>
                  <a:pt x="21" y="48"/>
                </a:lnTo>
                <a:lnTo>
                  <a:pt x="23" y="50"/>
                </a:lnTo>
                <a:lnTo>
                  <a:pt x="24" y="50"/>
                </a:lnTo>
                <a:lnTo>
                  <a:pt x="24" y="51"/>
                </a:lnTo>
                <a:lnTo>
                  <a:pt x="25" y="51"/>
                </a:lnTo>
                <a:lnTo>
                  <a:pt x="26" y="51"/>
                </a:lnTo>
                <a:lnTo>
                  <a:pt x="27" y="52"/>
                </a:lnTo>
                <a:lnTo>
                  <a:pt x="28" y="52"/>
                </a:lnTo>
                <a:lnTo>
                  <a:pt x="29" y="52"/>
                </a:lnTo>
                <a:lnTo>
                  <a:pt x="31" y="52"/>
                </a:lnTo>
                <a:lnTo>
                  <a:pt x="32" y="52"/>
                </a:lnTo>
                <a:lnTo>
                  <a:pt x="33" y="52"/>
                </a:lnTo>
                <a:lnTo>
                  <a:pt x="33" y="51"/>
                </a:lnTo>
                <a:lnTo>
                  <a:pt x="34" y="51"/>
                </a:lnTo>
                <a:lnTo>
                  <a:pt x="35" y="51"/>
                </a:lnTo>
                <a:lnTo>
                  <a:pt x="36" y="50"/>
                </a:lnTo>
                <a:lnTo>
                  <a:pt x="37" y="50"/>
                </a:lnTo>
                <a:lnTo>
                  <a:pt x="37" y="48"/>
                </a:lnTo>
                <a:lnTo>
                  <a:pt x="39" y="48"/>
                </a:lnTo>
                <a:lnTo>
                  <a:pt x="39" y="47"/>
                </a:lnTo>
                <a:lnTo>
                  <a:pt x="40" y="47"/>
                </a:lnTo>
                <a:lnTo>
                  <a:pt x="40" y="46"/>
                </a:lnTo>
                <a:lnTo>
                  <a:pt x="40" y="45"/>
                </a:lnTo>
                <a:lnTo>
                  <a:pt x="41" y="45"/>
                </a:lnTo>
                <a:lnTo>
                  <a:pt x="41" y="44"/>
                </a:lnTo>
                <a:lnTo>
                  <a:pt x="41" y="43"/>
                </a:lnTo>
                <a:lnTo>
                  <a:pt x="42" y="43"/>
                </a:lnTo>
                <a:lnTo>
                  <a:pt x="42" y="42"/>
                </a:lnTo>
                <a:lnTo>
                  <a:pt x="42" y="40"/>
                </a:lnTo>
                <a:lnTo>
                  <a:pt x="42" y="39"/>
                </a:lnTo>
                <a:lnTo>
                  <a:pt x="42" y="38"/>
                </a:lnTo>
                <a:lnTo>
                  <a:pt x="43" y="37"/>
                </a:lnTo>
                <a:lnTo>
                  <a:pt x="43" y="36"/>
                </a:lnTo>
                <a:lnTo>
                  <a:pt x="43" y="35"/>
                </a:lnTo>
                <a:lnTo>
                  <a:pt x="43" y="34"/>
                </a:lnTo>
                <a:lnTo>
                  <a:pt x="43" y="32"/>
                </a:lnTo>
                <a:lnTo>
                  <a:pt x="43" y="31"/>
                </a:lnTo>
                <a:lnTo>
                  <a:pt x="43" y="30"/>
                </a:lnTo>
                <a:lnTo>
                  <a:pt x="43" y="29"/>
                </a:lnTo>
                <a:lnTo>
                  <a:pt x="43" y="28"/>
                </a:lnTo>
                <a:lnTo>
                  <a:pt x="43" y="27"/>
                </a:lnTo>
                <a:lnTo>
                  <a:pt x="42" y="27"/>
                </a:lnTo>
                <a:lnTo>
                  <a:pt x="42" y="26"/>
                </a:lnTo>
                <a:lnTo>
                  <a:pt x="42" y="24"/>
                </a:lnTo>
                <a:lnTo>
                  <a:pt x="42" y="23"/>
                </a:lnTo>
                <a:lnTo>
                  <a:pt x="42" y="22"/>
                </a:lnTo>
                <a:lnTo>
                  <a:pt x="41" y="22"/>
                </a:lnTo>
                <a:lnTo>
                  <a:pt x="41" y="21"/>
                </a:lnTo>
                <a:lnTo>
                  <a:pt x="41" y="20"/>
                </a:lnTo>
                <a:lnTo>
                  <a:pt x="40" y="19"/>
                </a:lnTo>
                <a:lnTo>
                  <a:pt x="40" y="18"/>
                </a:lnTo>
                <a:lnTo>
                  <a:pt x="39" y="18"/>
                </a:lnTo>
                <a:lnTo>
                  <a:pt x="39" y="16"/>
                </a:lnTo>
                <a:lnTo>
                  <a:pt x="37" y="16"/>
                </a:lnTo>
                <a:lnTo>
                  <a:pt x="37" y="15"/>
                </a:lnTo>
                <a:lnTo>
                  <a:pt x="36" y="15"/>
                </a:lnTo>
                <a:lnTo>
                  <a:pt x="35" y="14"/>
                </a:lnTo>
                <a:lnTo>
                  <a:pt x="34" y="14"/>
                </a:lnTo>
                <a:lnTo>
                  <a:pt x="33" y="14"/>
                </a:lnTo>
                <a:lnTo>
                  <a:pt x="33" y="13"/>
                </a:lnTo>
                <a:lnTo>
                  <a:pt x="32" y="13"/>
                </a:lnTo>
                <a:lnTo>
                  <a:pt x="31" y="13"/>
                </a:lnTo>
                <a:lnTo>
                  <a:pt x="29" y="13"/>
                </a:lnTo>
                <a:lnTo>
                  <a:pt x="28" y="13"/>
                </a:lnTo>
                <a:lnTo>
                  <a:pt x="27" y="13"/>
                </a:lnTo>
                <a:lnTo>
                  <a:pt x="26" y="13"/>
                </a:lnTo>
                <a:lnTo>
                  <a:pt x="25" y="14"/>
                </a:lnTo>
                <a:lnTo>
                  <a:pt x="24" y="14"/>
                </a:lnTo>
                <a:lnTo>
                  <a:pt x="23" y="14"/>
                </a:lnTo>
                <a:lnTo>
                  <a:pt x="23" y="15"/>
                </a:lnTo>
                <a:lnTo>
                  <a:pt x="21" y="15"/>
                </a:lnTo>
                <a:lnTo>
                  <a:pt x="21" y="16"/>
                </a:lnTo>
                <a:lnTo>
                  <a:pt x="20" y="16"/>
                </a:lnTo>
                <a:lnTo>
                  <a:pt x="20" y="18"/>
                </a:lnTo>
                <a:lnTo>
                  <a:pt x="19" y="18"/>
                </a:lnTo>
                <a:lnTo>
                  <a:pt x="19" y="19"/>
                </a:lnTo>
                <a:lnTo>
                  <a:pt x="18" y="19"/>
                </a:lnTo>
                <a:lnTo>
                  <a:pt x="18" y="20"/>
                </a:lnTo>
                <a:lnTo>
                  <a:pt x="18" y="21"/>
                </a:lnTo>
                <a:lnTo>
                  <a:pt x="17" y="21"/>
                </a:lnTo>
                <a:lnTo>
                  <a:pt x="17" y="22"/>
                </a:lnTo>
                <a:lnTo>
                  <a:pt x="17" y="23"/>
                </a:lnTo>
                <a:lnTo>
                  <a:pt x="16" y="24"/>
                </a:lnTo>
                <a:lnTo>
                  <a:pt x="16" y="26"/>
                </a:lnTo>
                <a:lnTo>
                  <a:pt x="16" y="27"/>
                </a:lnTo>
                <a:lnTo>
                  <a:pt x="16" y="28"/>
                </a:lnTo>
                <a:lnTo>
                  <a:pt x="16" y="29"/>
                </a:lnTo>
                <a:lnTo>
                  <a:pt x="16" y="30"/>
                </a:lnTo>
                <a:lnTo>
                  <a:pt x="16" y="3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1" name="Freeform 248"/>
          <p:cNvSpPr>
            <a:spLocks/>
          </p:cNvSpPr>
          <p:nvPr/>
        </p:nvSpPr>
        <p:spPr bwMode="auto">
          <a:xfrm>
            <a:off x="1931988" y="5892800"/>
            <a:ext cx="92075" cy="103188"/>
          </a:xfrm>
          <a:custGeom>
            <a:avLst/>
            <a:gdLst>
              <a:gd name="T0" fmla="*/ 2147483647 w 58"/>
              <a:gd name="T1" fmla="*/ 2147483647 h 65"/>
              <a:gd name="T2" fmla="*/ 2147483647 w 58"/>
              <a:gd name="T3" fmla="*/ 2147483647 h 65"/>
              <a:gd name="T4" fmla="*/ 2147483647 w 58"/>
              <a:gd name="T5" fmla="*/ 2147483647 h 65"/>
              <a:gd name="T6" fmla="*/ 2147483647 w 58"/>
              <a:gd name="T7" fmla="*/ 2147483647 h 65"/>
              <a:gd name="T8" fmla="*/ 2147483647 w 58"/>
              <a:gd name="T9" fmla="*/ 2147483647 h 65"/>
              <a:gd name="T10" fmla="*/ 2147483647 w 58"/>
              <a:gd name="T11" fmla="*/ 2147483647 h 65"/>
              <a:gd name="T12" fmla="*/ 2147483647 w 58"/>
              <a:gd name="T13" fmla="*/ 2147483647 h 65"/>
              <a:gd name="T14" fmla="*/ 2147483647 w 58"/>
              <a:gd name="T15" fmla="*/ 2147483647 h 65"/>
              <a:gd name="T16" fmla="*/ 2147483647 w 58"/>
              <a:gd name="T17" fmla="*/ 2147483647 h 65"/>
              <a:gd name="T18" fmla="*/ 2147483647 w 58"/>
              <a:gd name="T19" fmla="*/ 2147483647 h 65"/>
              <a:gd name="T20" fmla="*/ 2147483647 w 58"/>
              <a:gd name="T21" fmla="*/ 2147483647 h 65"/>
              <a:gd name="T22" fmla="*/ 2147483647 w 58"/>
              <a:gd name="T23" fmla="*/ 2147483647 h 65"/>
              <a:gd name="T24" fmla="*/ 2147483647 w 58"/>
              <a:gd name="T25" fmla="*/ 2147483647 h 65"/>
              <a:gd name="T26" fmla="*/ 2147483647 w 58"/>
              <a:gd name="T27" fmla="*/ 2147483647 h 65"/>
              <a:gd name="T28" fmla="*/ 2147483647 w 58"/>
              <a:gd name="T29" fmla="*/ 2147483647 h 65"/>
              <a:gd name="T30" fmla="*/ 2147483647 w 58"/>
              <a:gd name="T31" fmla="*/ 2147483647 h 65"/>
              <a:gd name="T32" fmla="*/ 2147483647 w 58"/>
              <a:gd name="T33" fmla="*/ 2147483647 h 65"/>
              <a:gd name="T34" fmla="*/ 2147483647 w 58"/>
              <a:gd name="T35" fmla="*/ 2147483647 h 65"/>
              <a:gd name="T36" fmla="*/ 2147483647 w 58"/>
              <a:gd name="T37" fmla="*/ 2147483647 h 65"/>
              <a:gd name="T38" fmla="*/ 2147483647 w 58"/>
              <a:gd name="T39" fmla="*/ 2147483647 h 65"/>
              <a:gd name="T40" fmla="*/ 2147483647 w 58"/>
              <a:gd name="T41" fmla="*/ 2147483647 h 65"/>
              <a:gd name="T42" fmla="*/ 2147483647 w 58"/>
              <a:gd name="T43" fmla="*/ 2147483647 h 65"/>
              <a:gd name="T44" fmla="*/ 2147483647 w 58"/>
              <a:gd name="T45" fmla="*/ 0 h 65"/>
              <a:gd name="T46" fmla="*/ 2147483647 w 58"/>
              <a:gd name="T47" fmla="*/ 0 h 65"/>
              <a:gd name="T48" fmla="*/ 2147483647 w 58"/>
              <a:gd name="T49" fmla="*/ 0 h 65"/>
              <a:gd name="T50" fmla="*/ 2147483647 w 58"/>
              <a:gd name="T51" fmla="*/ 0 h 65"/>
              <a:gd name="T52" fmla="*/ 2147483647 w 58"/>
              <a:gd name="T53" fmla="*/ 2147483647 h 65"/>
              <a:gd name="T54" fmla="*/ 2147483647 w 58"/>
              <a:gd name="T55" fmla="*/ 2147483647 h 65"/>
              <a:gd name="T56" fmla="*/ 2147483647 w 58"/>
              <a:gd name="T57" fmla="*/ 2147483647 h 65"/>
              <a:gd name="T58" fmla="*/ 2147483647 w 58"/>
              <a:gd name="T59" fmla="*/ 2147483647 h 65"/>
              <a:gd name="T60" fmla="*/ 2147483647 w 58"/>
              <a:gd name="T61" fmla="*/ 2147483647 h 65"/>
              <a:gd name="T62" fmla="*/ 2147483647 w 58"/>
              <a:gd name="T63" fmla="*/ 2147483647 h 65"/>
              <a:gd name="T64" fmla="*/ 2147483647 w 58"/>
              <a:gd name="T65" fmla="*/ 2147483647 h 65"/>
              <a:gd name="T66" fmla="*/ 2147483647 w 58"/>
              <a:gd name="T67" fmla="*/ 2147483647 h 65"/>
              <a:gd name="T68" fmla="*/ 2147483647 w 58"/>
              <a:gd name="T69" fmla="*/ 2147483647 h 65"/>
              <a:gd name="T70" fmla="*/ 2147483647 w 58"/>
              <a:gd name="T71" fmla="*/ 2147483647 h 65"/>
              <a:gd name="T72" fmla="*/ 2147483647 w 58"/>
              <a:gd name="T73" fmla="*/ 2147483647 h 65"/>
              <a:gd name="T74" fmla="*/ 2147483647 w 58"/>
              <a:gd name="T75" fmla="*/ 2147483647 h 65"/>
              <a:gd name="T76" fmla="*/ 2147483647 w 58"/>
              <a:gd name="T77" fmla="*/ 2147483647 h 65"/>
              <a:gd name="T78" fmla="*/ 2147483647 w 58"/>
              <a:gd name="T79" fmla="*/ 2147483647 h 65"/>
              <a:gd name="T80" fmla="*/ 2147483647 w 58"/>
              <a:gd name="T81" fmla="*/ 2147483647 h 65"/>
              <a:gd name="T82" fmla="*/ 2147483647 w 58"/>
              <a:gd name="T83" fmla="*/ 2147483647 h 65"/>
              <a:gd name="T84" fmla="*/ 2147483647 w 58"/>
              <a:gd name="T85" fmla="*/ 2147483647 h 65"/>
              <a:gd name="T86" fmla="*/ 2147483647 w 58"/>
              <a:gd name="T87" fmla="*/ 2147483647 h 65"/>
              <a:gd name="T88" fmla="*/ 2147483647 w 58"/>
              <a:gd name="T89" fmla="*/ 2147483647 h 65"/>
              <a:gd name="T90" fmla="*/ 2147483647 w 58"/>
              <a:gd name="T91" fmla="*/ 2147483647 h 65"/>
              <a:gd name="T92" fmla="*/ 2147483647 w 58"/>
              <a:gd name="T93" fmla="*/ 2147483647 h 65"/>
              <a:gd name="T94" fmla="*/ 2147483647 w 58"/>
              <a:gd name="T95" fmla="*/ 2147483647 h 65"/>
              <a:gd name="T96" fmla="*/ 2147483647 w 58"/>
              <a:gd name="T97" fmla="*/ 2147483647 h 65"/>
              <a:gd name="T98" fmla="*/ 2147483647 w 58"/>
              <a:gd name="T99" fmla="*/ 2147483647 h 65"/>
              <a:gd name="T100" fmla="*/ 2147483647 w 58"/>
              <a:gd name="T101" fmla="*/ 2147483647 h 65"/>
              <a:gd name="T102" fmla="*/ 2147483647 w 58"/>
              <a:gd name="T103" fmla="*/ 2147483647 h 65"/>
              <a:gd name="T104" fmla="*/ 2147483647 w 58"/>
              <a:gd name="T105" fmla="*/ 2147483647 h 65"/>
              <a:gd name="T106" fmla="*/ 2147483647 w 58"/>
              <a:gd name="T107" fmla="*/ 2147483647 h 65"/>
              <a:gd name="T108" fmla="*/ 2147483647 w 58"/>
              <a:gd name="T109" fmla="*/ 2147483647 h 65"/>
              <a:gd name="T110" fmla="*/ 2147483647 w 58"/>
              <a:gd name="T111" fmla="*/ 2147483647 h 65"/>
              <a:gd name="T112" fmla="*/ 2147483647 w 58"/>
              <a:gd name="T113" fmla="*/ 2147483647 h 65"/>
              <a:gd name="T114" fmla="*/ 2147483647 w 58"/>
              <a:gd name="T115" fmla="*/ 2147483647 h 65"/>
              <a:gd name="T116" fmla="*/ 2147483647 w 58"/>
              <a:gd name="T117" fmla="*/ 2147483647 h 65"/>
              <a:gd name="T118" fmla="*/ 2147483647 w 58"/>
              <a:gd name="T119" fmla="*/ 2147483647 h 65"/>
              <a:gd name="T120" fmla="*/ 2147483647 w 58"/>
              <a:gd name="T121" fmla="*/ 2147483647 h 65"/>
              <a:gd name="T122" fmla="*/ 0 w 58"/>
              <a:gd name="T123" fmla="*/ 2147483647 h 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65"/>
              <a:gd name="T188" fmla="*/ 58 w 58"/>
              <a:gd name="T189" fmla="*/ 65 h 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65">
                <a:moveTo>
                  <a:pt x="0" y="46"/>
                </a:moveTo>
                <a:lnTo>
                  <a:pt x="16" y="43"/>
                </a:lnTo>
                <a:lnTo>
                  <a:pt x="16" y="44"/>
                </a:lnTo>
                <a:lnTo>
                  <a:pt x="16" y="45"/>
                </a:lnTo>
                <a:lnTo>
                  <a:pt x="17" y="45"/>
                </a:lnTo>
                <a:lnTo>
                  <a:pt x="17" y="46"/>
                </a:lnTo>
                <a:lnTo>
                  <a:pt x="17" y="47"/>
                </a:lnTo>
                <a:lnTo>
                  <a:pt x="19" y="47"/>
                </a:lnTo>
                <a:lnTo>
                  <a:pt x="19" y="48"/>
                </a:lnTo>
                <a:lnTo>
                  <a:pt x="20" y="50"/>
                </a:lnTo>
                <a:lnTo>
                  <a:pt x="21" y="51"/>
                </a:lnTo>
                <a:lnTo>
                  <a:pt x="22" y="51"/>
                </a:lnTo>
                <a:lnTo>
                  <a:pt x="22" y="52"/>
                </a:lnTo>
                <a:lnTo>
                  <a:pt x="23" y="52"/>
                </a:lnTo>
                <a:lnTo>
                  <a:pt x="24" y="52"/>
                </a:lnTo>
                <a:lnTo>
                  <a:pt x="25" y="52"/>
                </a:lnTo>
                <a:lnTo>
                  <a:pt x="25" y="53"/>
                </a:lnTo>
                <a:lnTo>
                  <a:pt x="27" y="53"/>
                </a:lnTo>
                <a:lnTo>
                  <a:pt x="28" y="53"/>
                </a:lnTo>
                <a:lnTo>
                  <a:pt x="29" y="53"/>
                </a:lnTo>
                <a:lnTo>
                  <a:pt x="30" y="53"/>
                </a:lnTo>
                <a:lnTo>
                  <a:pt x="31" y="53"/>
                </a:lnTo>
                <a:lnTo>
                  <a:pt x="32" y="53"/>
                </a:lnTo>
                <a:lnTo>
                  <a:pt x="33" y="53"/>
                </a:lnTo>
                <a:lnTo>
                  <a:pt x="35" y="52"/>
                </a:lnTo>
                <a:lnTo>
                  <a:pt x="36" y="52"/>
                </a:lnTo>
                <a:lnTo>
                  <a:pt x="37" y="52"/>
                </a:lnTo>
                <a:lnTo>
                  <a:pt x="38" y="52"/>
                </a:lnTo>
                <a:lnTo>
                  <a:pt x="38" y="51"/>
                </a:lnTo>
                <a:lnTo>
                  <a:pt x="39" y="51"/>
                </a:lnTo>
                <a:lnTo>
                  <a:pt x="39" y="50"/>
                </a:lnTo>
                <a:lnTo>
                  <a:pt x="40" y="50"/>
                </a:lnTo>
                <a:lnTo>
                  <a:pt x="40" y="48"/>
                </a:lnTo>
                <a:lnTo>
                  <a:pt x="42" y="48"/>
                </a:lnTo>
                <a:lnTo>
                  <a:pt x="42" y="47"/>
                </a:lnTo>
                <a:lnTo>
                  <a:pt x="42" y="46"/>
                </a:lnTo>
                <a:lnTo>
                  <a:pt x="42" y="45"/>
                </a:lnTo>
                <a:lnTo>
                  <a:pt x="42" y="44"/>
                </a:lnTo>
                <a:lnTo>
                  <a:pt x="40" y="44"/>
                </a:lnTo>
                <a:lnTo>
                  <a:pt x="40" y="43"/>
                </a:lnTo>
                <a:lnTo>
                  <a:pt x="39" y="43"/>
                </a:lnTo>
                <a:lnTo>
                  <a:pt x="38" y="42"/>
                </a:lnTo>
                <a:lnTo>
                  <a:pt x="37" y="42"/>
                </a:lnTo>
                <a:lnTo>
                  <a:pt x="36" y="42"/>
                </a:lnTo>
                <a:lnTo>
                  <a:pt x="35" y="40"/>
                </a:lnTo>
                <a:lnTo>
                  <a:pt x="33" y="40"/>
                </a:lnTo>
                <a:lnTo>
                  <a:pt x="32" y="40"/>
                </a:lnTo>
                <a:lnTo>
                  <a:pt x="31" y="40"/>
                </a:lnTo>
                <a:lnTo>
                  <a:pt x="30" y="39"/>
                </a:lnTo>
                <a:lnTo>
                  <a:pt x="29" y="39"/>
                </a:lnTo>
                <a:lnTo>
                  <a:pt x="28" y="39"/>
                </a:lnTo>
                <a:lnTo>
                  <a:pt x="27" y="39"/>
                </a:lnTo>
                <a:lnTo>
                  <a:pt x="25" y="39"/>
                </a:lnTo>
                <a:lnTo>
                  <a:pt x="24" y="38"/>
                </a:lnTo>
                <a:lnTo>
                  <a:pt x="23" y="38"/>
                </a:lnTo>
                <a:lnTo>
                  <a:pt x="22" y="38"/>
                </a:lnTo>
                <a:lnTo>
                  <a:pt x="21" y="37"/>
                </a:lnTo>
                <a:lnTo>
                  <a:pt x="20" y="37"/>
                </a:lnTo>
                <a:lnTo>
                  <a:pt x="19" y="37"/>
                </a:lnTo>
                <a:lnTo>
                  <a:pt x="17" y="37"/>
                </a:lnTo>
                <a:lnTo>
                  <a:pt x="17" y="36"/>
                </a:lnTo>
                <a:lnTo>
                  <a:pt x="16" y="36"/>
                </a:lnTo>
                <a:lnTo>
                  <a:pt x="15" y="36"/>
                </a:lnTo>
                <a:lnTo>
                  <a:pt x="14" y="35"/>
                </a:lnTo>
                <a:lnTo>
                  <a:pt x="13" y="35"/>
                </a:lnTo>
                <a:lnTo>
                  <a:pt x="12" y="35"/>
                </a:lnTo>
                <a:lnTo>
                  <a:pt x="12" y="34"/>
                </a:lnTo>
                <a:lnTo>
                  <a:pt x="11" y="34"/>
                </a:lnTo>
                <a:lnTo>
                  <a:pt x="9" y="34"/>
                </a:lnTo>
                <a:lnTo>
                  <a:pt x="9" y="32"/>
                </a:lnTo>
                <a:lnTo>
                  <a:pt x="8" y="32"/>
                </a:lnTo>
                <a:lnTo>
                  <a:pt x="8" y="31"/>
                </a:lnTo>
                <a:lnTo>
                  <a:pt x="7" y="31"/>
                </a:lnTo>
                <a:lnTo>
                  <a:pt x="7" y="30"/>
                </a:lnTo>
                <a:lnTo>
                  <a:pt x="6" y="30"/>
                </a:lnTo>
                <a:lnTo>
                  <a:pt x="6" y="29"/>
                </a:lnTo>
                <a:lnTo>
                  <a:pt x="5" y="29"/>
                </a:lnTo>
                <a:lnTo>
                  <a:pt x="5" y="28"/>
                </a:lnTo>
                <a:lnTo>
                  <a:pt x="4" y="28"/>
                </a:lnTo>
                <a:lnTo>
                  <a:pt x="4" y="27"/>
                </a:lnTo>
                <a:lnTo>
                  <a:pt x="4" y="26"/>
                </a:lnTo>
                <a:lnTo>
                  <a:pt x="3" y="24"/>
                </a:lnTo>
                <a:lnTo>
                  <a:pt x="3" y="23"/>
                </a:lnTo>
                <a:lnTo>
                  <a:pt x="3" y="22"/>
                </a:lnTo>
                <a:lnTo>
                  <a:pt x="3" y="21"/>
                </a:lnTo>
                <a:lnTo>
                  <a:pt x="3" y="20"/>
                </a:lnTo>
                <a:lnTo>
                  <a:pt x="3" y="19"/>
                </a:lnTo>
                <a:lnTo>
                  <a:pt x="3" y="18"/>
                </a:lnTo>
                <a:lnTo>
                  <a:pt x="3" y="16"/>
                </a:lnTo>
                <a:lnTo>
                  <a:pt x="3" y="15"/>
                </a:lnTo>
                <a:lnTo>
                  <a:pt x="3" y="14"/>
                </a:lnTo>
                <a:lnTo>
                  <a:pt x="3" y="13"/>
                </a:lnTo>
                <a:lnTo>
                  <a:pt x="4" y="13"/>
                </a:lnTo>
                <a:lnTo>
                  <a:pt x="4" y="12"/>
                </a:lnTo>
                <a:lnTo>
                  <a:pt x="4" y="11"/>
                </a:lnTo>
                <a:lnTo>
                  <a:pt x="5" y="11"/>
                </a:lnTo>
                <a:lnTo>
                  <a:pt x="5" y="10"/>
                </a:lnTo>
                <a:lnTo>
                  <a:pt x="6" y="8"/>
                </a:lnTo>
                <a:lnTo>
                  <a:pt x="6" y="7"/>
                </a:lnTo>
                <a:lnTo>
                  <a:pt x="7" y="7"/>
                </a:lnTo>
                <a:lnTo>
                  <a:pt x="7" y="6"/>
                </a:lnTo>
                <a:lnTo>
                  <a:pt x="8" y="6"/>
                </a:lnTo>
                <a:lnTo>
                  <a:pt x="8" y="5"/>
                </a:lnTo>
                <a:lnTo>
                  <a:pt x="9" y="5"/>
                </a:lnTo>
                <a:lnTo>
                  <a:pt x="11" y="4"/>
                </a:lnTo>
                <a:lnTo>
                  <a:pt x="12" y="4"/>
                </a:lnTo>
                <a:lnTo>
                  <a:pt x="12" y="3"/>
                </a:lnTo>
                <a:lnTo>
                  <a:pt x="13" y="3"/>
                </a:lnTo>
                <a:lnTo>
                  <a:pt x="14" y="3"/>
                </a:lnTo>
                <a:lnTo>
                  <a:pt x="15" y="1"/>
                </a:lnTo>
                <a:lnTo>
                  <a:pt x="16" y="1"/>
                </a:lnTo>
                <a:lnTo>
                  <a:pt x="17" y="1"/>
                </a:lnTo>
                <a:lnTo>
                  <a:pt x="19" y="0"/>
                </a:lnTo>
                <a:lnTo>
                  <a:pt x="20" y="0"/>
                </a:lnTo>
                <a:lnTo>
                  <a:pt x="21" y="0"/>
                </a:lnTo>
                <a:lnTo>
                  <a:pt x="22" y="0"/>
                </a:lnTo>
                <a:lnTo>
                  <a:pt x="23" y="0"/>
                </a:lnTo>
                <a:lnTo>
                  <a:pt x="24" y="0"/>
                </a:lnTo>
                <a:lnTo>
                  <a:pt x="25" y="0"/>
                </a:lnTo>
                <a:lnTo>
                  <a:pt x="27" y="0"/>
                </a:lnTo>
                <a:lnTo>
                  <a:pt x="28" y="0"/>
                </a:lnTo>
                <a:lnTo>
                  <a:pt x="29" y="0"/>
                </a:lnTo>
                <a:lnTo>
                  <a:pt x="30" y="0"/>
                </a:lnTo>
                <a:lnTo>
                  <a:pt x="31" y="0"/>
                </a:lnTo>
                <a:lnTo>
                  <a:pt x="32" y="0"/>
                </a:lnTo>
                <a:lnTo>
                  <a:pt x="33" y="0"/>
                </a:lnTo>
                <a:lnTo>
                  <a:pt x="35" y="0"/>
                </a:lnTo>
                <a:lnTo>
                  <a:pt x="36" y="0"/>
                </a:lnTo>
                <a:lnTo>
                  <a:pt x="37" y="0"/>
                </a:lnTo>
                <a:lnTo>
                  <a:pt x="38" y="0"/>
                </a:lnTo>
                <a:lnTo>
                  <a:pt x="39" y="0"/>
                </a:lnTo>
                <a:lnTo>
                  <a:pt x="39" y="1"/>
                </a:lnTo>
                <a:lnTo>
                  <a:pt x="40" y="1"/>
                </a:lnTo>
                <a:lnTo>
                  <a:pt x="42" y="1"/>
                </a:lnTo>
                <a:lnTo>
                  <a:pt x="43" y="1"/>
                </a:lnTo>
                <a:lnTo>
                  <a:pt x="43" y="3"/>
                </a:lnTo>
                <a:lnTo>
                  <a:pt x="44" y="3"/>
                </a:lnTo>
                <a:lnTo>
                  <a:pt x="45" y="3"/>
                </a:lnTo>
                <a:lnTo>
                  <a:pt x="46" y="4"/>
                </a:lnTo>
                <a:lnTo>
                  <a:pt x="47" y="4"/>
                </a:lnTo>
                <a:lnTo>
                  <a:pt x="47" y="5"/>
                </a:lnTo>
                <a:lnTo>
                  <a:pt x="48" y="5"/>
                </a:lnTo>
                <a:lnTo>
                  <a:pt x="50" y="6"/>
                </a:lnTo>
                <a:lnTo>
                  <a:pt x="51" y="7"/>
                </a:lnTo>
                <a:lnTo>
                  <a:pt x="52" y="8"/>
                </a:lnTo>
                <a:lnTo>
                  <a:pt x="52" y="10"/>
                </a:lnTo>
                <a:lnTo>
                  <a:pt x="53" y="10"/>
                </a:lnTo>
                <a:lnTo>
                  <a:pt x="53" y="11"/>
                </a:lnTo>
                <a:lnTo>
                  <a:pt x="54" y="12"/>
                </a:lnTo>
                <a:lnTo>
                  <a:pt x="54" y="13"/>
                </a:lnTo>
                <a:lnTo>
                  <a:pt x="55" y="14"/>
                </a:lnTo>
                <a:lnTo>
                  <a:pt x="55" y="15"/>
                </a:lnTo>
                <a:lnTo>
                  <a:pt x="55" y="16"/>
                </a:lnTo>
                <a:lnTo>
                  <a:pt x="40" y="19"/>
                </a:lnTo>
                <a:lnTo>
                  <a:pt x="40" y="18"/>
                </a:lnTo>
                <a:lnTo>
                  <a:pt x="39" y="18"/>
                </a:lnTo>
                <a:lnTo>
                  <a:pt x="39" y="16"/>
                </a:lnTo>
                <a:lnTo>
                  <a:pt x="38" y="16"/>
                </a:lnTo>
                <a:lnTo>
                  <a:pt x="38" y="15"/>
                </a:lnTo>
                <a:lnTo>
                  <a:pt x="38" y="14"/>
                </a:lnTo>
                <a:lnTo>
                  <a:pt x="37" y="14"/>
                </a:lnTo>
                <a:lnTo>
                  <a:pt x="36" y="14"/>
                </a:lnTo>
                <a:lnTo>
                  <a:pt x="36" y="13"/>
                </a:lnTo>
                <a:lnTo>
                  <a:pt x="35" y="13"/>
                </a:lnTo>
                <a:lnTo>
                  <a:pt x="33" y="13"/>
                </a:lnTo>
                <a:lnTo>
                  <a:pt x="33" y="12"/>
                </a:lnTo>
                <a:lnTo>
                  <a:pt x="32" y="12"/>
                </a:lnTo>
                <a:lnTo>
                  <a:pt x="31" y="12"/>
                </a:lnTo>
                <a:lnTo>
                  <a:pt x="30" y="12"/>
                </a:lnTo>
                <a:lnTo>
                  <a:pt x="29" y="12"/>
                </a:lnTo>
                <a:lnTo>
                  <a:pt x="28" y="12"/>
                </a:lnTo>
                <a:lnTo>
                  <a:pt x="27" y="12"/>
                </a:lnTo>
                <a:lnTo>
                  <a:pt x="25" y="12"/>
                </a:lnTo>
                <a:lnTo>
                  <a:pt x="24" y="12"/>
                </a:lnTo>
                <a:lnTo>
                  <a:pt x="23" y="12"/>
                </a:lnTo>
                <a:lnTo>
                  <a:pt x="22" y="12"/>
                </a:lnTo>
                <a:lnTo>
                  <a:pt x="22" y="13"/>
                </a:lnTo>
                <a:lnTo>
                  <a:pt x="21" y="13"/>
                </a:lnTo>
                <a:lnTo>
                  <a:pt x="20" y="13"/>
                </a:lnTo>
                <a:lnTo>
                  <a:pt x="20" y="14"/>
                </a:lnTo>
                <a:lnTo>
                  <a:pt x="19" y="14"/>
                </a:lnTo>
                <a:lnTo>
                  <a:pt x="17" y="15"/>
                </a:lnTo>
                <a:lnTo>
                  <a:pt x="17" y="16"/>
                </a:lnTo>
                <a:lnTo>
                  <a:pt x="17" y="18"/>
                </a:lnTo>
                <a:lnTo>
                  <a:pt x="17" y="19"/>
                </a:lnTo>
                <a:lnTo>
                  <a:pt x="19" y="19"/>
                </a:lnTo>
                <a:lnTo>
                  <a:pt x="19" y="20"/>
                </a:lnTo>
                <a:lnTo>
                  <a:pt x="20" y="20"/>
                </a:lnTo>
                <a:lnTo>
                  <a:pt x="20" y="21"/>
                </a:lnTo>
                <a:lnTo>
                  <a:pt x="21" y="21"/>
                </a:lnTo>
                <a:lnTo>
                  <a:pt x="22" y="21"/>
                </a:lnTo>
                <a:lnTo>
                  <a:pt x="23" y="21"/>
                </a:lnTo>
                <a:lnTo>
                  <a:pt x="23" y="22"/>
                </a:lnTo>
                <a:lnTo>
                  <a:pt x="24" y="22"/>
                </a:lnTo>
                <a:lnTo>
                  <a:pt x="25" y="22"/>
                </a:lnTo>
                <a:lnTo>
                  <a:pt x="27" y="22"/>
                </a:lnTo>
                <a:lnTo>
                  <a:pt x="27" y="23"/>
                </a:lnTo>
                <a:lnTo>
                  <a:pt x="28" y="23"/>
                </a:lnTo>
                <a:lnTo>
                  <a:pt x="29" y="23"/>
                </a:lnTo>
                <a:lnTo>
                  <a:pt x="30" y="23"/>
                </a:lnTo>
                <a:lnTo>
                  <a:pt x="31" y="23"/>
                </a:lnTo>
                <a:lnTo>
                  <a:pt x="32" y="24"/>
                </a:lnTo>
                <a:lnTo>
                  <a:pt x="33" y="24"/>
                </a:lnTo>
                <a:lnTo>
                  <a:pt x="35" y="24"/>
                </a:lnTo>
                <a:lnTo>
                  <a:pt x="36" y="24"/>
                </a:lnTo>
                <a:lnTo>
                  <a:pt x="37" y="26"/>
                </a:lnTo>
                <a:lnTo>
                  <a:pt x="38" y="26"/>
                </a:lnTo>
                <a:lnTo>
                  <a:pt x="39" y="26"/>
                </a:lnTo>
                <a:lnTo>
                  <a:pt x="40" y="26"/>
                </a:lnTo>
                <a:lnTo>
                  <a:pt x="42" y="27"/>
                </a:lnTo>
                <a:lnTo>
                  <a:pt x="43" y="27"/>
                </a:lnTo>
                <a:lnTo>
                  <a:pt x="44" y="27"/>
                </a:lnTo>
                <a:lnTo>
                  <a:pt x="44" y="28"/>
                </a:lnTo>
                <a:lnTo>
                  <a:pt x="45" y="28"/>
                </a:lnTo>
                <a:lnTo>
                  <a:pt x="46" y="28"/>
                </a:lnTo>
                <a:lnTo>
                  <a:pt x="47" y="29"/>
                </a:lnTo>
                <a:lnTo>
                  <a:pt x="48" y="29"/>
                </a:lnTo>
                <a:lnTo>
                  <a:pt x="50" y="29"/>
                </a:lnTo>
                <a:lnTo>
                  <a:pt x="50" y="30"/>
                </a:lnTo>
                <a:lnTo>
                  <a:pt x="51" y="30"/>
                </a:lnTo>
                <a:lnTo>
                  <a:pt x="52" y="31"/>
                </a:lnTo>
                <a:lnTo>
                  <a:pt x="53" y="31"/>
                </a:lnTo>
                <a:lnTo>
                  <a:pt x="53" y="32"/>
                </a:lnTo>
                <a:lnTo>
                  <a:pt x="54" y="32"/>
                </a:lnTo>
                <a:lnTo>
                  <a:pt x="54" y="34"/>
                </a:lnTo>
                <a:lnTo>
                  <a:pt x="55" y="34"/>
                </a:lnTo>
                <a:lnTo>
                  <a:pt x="55" y="35"/>
                </a:lnTo>
                <a:lnTo>
                  <a:pt x="55" y="36"/>
                </a:lnTo>
                <a:lnTo>
                  <a:pt x="56" y="36"/>
                </a:lnTo>
                <a:lnTo>
                  <a:pt x="56" y="37"/>
                </a:lnTo>
                <a:lnTo>
                  <a:pt x="56" y="38"/>
                </a:lnTo>
                <a:lnTo>
                  <a:pt x="58" y="38"/>
                </a:lnTo>
                <a:lnTo>
                  <a:pt x="58" y="39"/>
                </a:lnTo>
                <a:lnTo>
                  <a:pt x="58" y="40"/>
                </a:lnTo>
                <a:lnTo>
                  <a:pt x="58" y="42"/>
                </a:lnTo>
                <a:lnTo>
                  <a:pt x="58" y="43"/>
                </a:lnTo>
                <a:lnTo>
                  <a:pt x="58" y="44"/>
                </a:lnTo>
                <a:lnTo>
                  <a:pt x="58" y="45"/>
                </a:lnTo>
                <a:lnTo>
                  <a:pt x="58" y="46"/>
                </a:lnTo>
                <a:lnTo>
                  <a:pt x="58" y="47"/>
                </a:lnTo>
                <a:lnTo>
                  <a:pt x="58" y="48"/>
                </a:lnTo>
                <a:lnTo>
                  <a:pt x="56" y="50"/>
                </a:lnTo>
                <a:lnTo>
                  <a:pt x="56" y="51"/>
                </a:lnTo>
                <a:lnTo>
                  <a:pt x="56" y="52"/>
                </a:lnTo>
                <a:lnTo>
                  <a:pt x="55" y="52"/>
                </a:lnTo>
                <a:lnTo>
                  <a:pt x="55" y="53"/>
                </a:lnTo>
                <a:lnTo>
                  <a:pt x="55" y="54"/>
                </a:lnTo>
                <a:lnTo>
                  <a:pt x="54" y="54"/>
                </a:lnTo>
                <a:lnTo>
                  <a:pt x="54" y="55"/>
                </a:lnTo>
                <a:lnTo>
                  <a:pt x="53" y="55"/>
                </a:lnTo>
                <a:lnTo>
                  <a:pt x="53" y="56"/>
                </a:lnTo>
                <a:lnTo>
                  <a:pt x="52" y="56"/>
                </a:lnTo>
                <a:lnTo>
                  <a:pt x="52" y="58"/>
                </a:lnTo>
                <a:lnTo>
                  <a:pt x="51" y="58"/>
                </a:lnTo>
                <a:lnTo>
                  <a:pt x="51" y="59"/>
                </a:lnTo>
                <a:lnTo>
                  <a:pt x="50" y="59"/>
                </a:lnTo>
                <a:lnTo>
                  <a:pt x="50" y="60"/>
                </a:lnTo>
                <a:lnTo>
                  <a:pt x="48" y="60"/>
                </a:lnTo>
                <a:lnTo>
                  <a:pt x="47" y="61"/>
                </a:lnTo>
                <a:lnTo>
                  <a:pt x="46" y="61"/>
                </a:lnTo>
                <a:lnTo>
                  <a:pt x="45" y="62"/>
                </a:lnTo>
                <a:lnTo>
                  <a:pt x="44" y="62"/>
                </a:lnTo>
                <a:lnTo>
                  <a:pt x="43" y="62"/>
                </a:lnTo>
                <a:lnTo>
                  <a:pt x="43" y="63"/>
                </a:lnTo>
                <a:lnTo>
                  <a:pt x="42" y="63"/>
                </a:lnTo>
                <a:lnTo>
                  <a:pt x="40" y="63"/>
                </a:lnTo>
                <a:lnTo>
                  <a:pt x="39" y="63"/>
                </a:lnTo>
                <a:lnTo>
                  <a:pt x="38" y="65"/>
                </a:lnTo>
                <a:lnTo>
                  <a:pt x="37" y="65"/>
                </a:lnTo>
                <a:lnTo>
                  <a:pt x="36" y="65"/>
                </a:lnTo>
                <a:lnTo>
                  <a:pt x="35" y="65"/>
                </a:lnTo>
                <a:lnTo>
                  <a:pt x="33" y="65"/>
                </a:lnTo>
                <a:lnTo>
                  <a:pt x="32" y="65"/>
                </a:lnTo>
                <a:lnTo>
                  <a:pt x="31" y="65"/>
                </a:lnTo>
                <a:lnTo>
                  <a:pt x="30" y="65"/>
                </a:lnTo>
                <a:lnTo>
                  <a:pt x="29" y="65"/>
                </a:lnTo>
                <a:lnTo>
                  <a:pt x="28" y="65"/>
                </a:lnTo>
                <a:lnTo>
                  <a:pt x="27" y="65"/>
                </a:lnTo>
                <a:lnTo>
                  <a:pt x="25" y="65"/>
                </a:lnTo>
                <a:lnTo>
                  <a:pt x="24" y="65"/>
                </a:lnTo>
                <a:lnTo>
                  <a:pt x="23" y="65"/>
                </a:lnTo>
                <a:lnTo>
                  <a:pt x="22" y="65"/>
                </a:lnTo>
                <a:lnTo>
                  <a:pt x="21" y="65"/>
                </a:lnTo>
                <a:lnTo>
                  <a:pt x="20" y="63"/>
                </a:lnTo>
                <a:lnTo>
                  <a:pt x="19" y="63"/>
                </a:lnTo>
                <a:lnTo>
                  <a:pt x="17" y="63"/>
                </a:lnTo>
                <a:lnTo>
                  <a:pt x="16" y="63"/>
                </a:lnTo>
                <a:lnTo>
                  <a:pt x="16" y="62"/>
                </a:lnTo>
                <a:lnTo>
                  <a:pt x="15" y="62"/>
                </a:lnTo>
                <a:lnTo>
                  <a:pt x="14" y="62"/>
                </a:lnTo>
                <a:lnTo>
                  <a:pt x="13" y="61"/>
                </a:lnTo>
                <a:lnTo>
                  <a:pt x="12" y="61"/>
                </a:lnTo>
                <a:lnTo>
                  <a:pt x="11" y="60"/>
                </a:lnTo>
                <a:lnTo>
                  <a:pt x="9" y="60"/>
                </a:lnTo>
                <a:lnTo>
                  <a:pt x="9" y="59"/>
                </a:lnTo>
                <a:lnTo>
                  <a:pt x="8" y="59"/>
                </a:lnTo>
                <a:lnTo>
                  <a:pt x="7" y="58"/>
                </a:lnTo>
                <a:lnTo>
                  <a:pt x="6" y="58"/>
                </a:lnTo>
                <a:lnTo>
                  <a:pt x="6" y="56"/>
                </a:lnTo>
                <a:lnTo>
                  <a:pt x="5" y="56"/>
                </a:lnTo>
                <a:lnTo>
                  <a:pt x="5" y="55"/>
                </a:lnTo>
                <a:lnTo>
                  <a:pt x="4" y="54"/>
                </a:lnTo>
                <a:lnTo>
                  <a:pt x="4" y="53"/>
                </a:lnTo>
                <a:lnTo>
                  <a:pt x="3" y="53"/>
                </a:lnTo>
                <a:lnTo>
                  <a:pt x="3" y="52"/>
                </a:lnTo>
                <a:lnTo>
                  <a:pt x="3" y="51"/>
                </a:lnTo>
                <a:lnTo>
                  <a:pt x="1" y="51"/>
                </a:lnTo>
                <a:lnTo>
                  <a:pt x="1" y="50"/>
                </a:lnTo>
                <a:lnTo>
                  <a:pt x="1" y="48"/>
                </a:lnTo>
                <a:lnTo>
                  <a:pt x="0" y="48"/>
                </a:lnTo>
                <a:lnTo>
                  <a:pt x="0" y="47"/>
                </a:lnTo>
                <a:lnTo>
                  <a:pt x="0" y="4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2" name="Freeform 249"/>
          <p:cNvSpPr>
            <a:spLocks/>
          </p:cNvSpPr>
          <p:nvPr/>
        </p:nvSpPr>
        <p:spPr bwMode="auto">
          <a:xfrm>
            <a:off x="2644775" y="3467100"/>
            <a:ext cx="427038" cy="60325"/>
          </a:xfrm>
          <a:custGeom>
            <a:avLst/>
            <a:gdLst>
              <a:gd name="T0" fmla="*/ 0 w 269"/>
              <a:gd name="T1" fmla="*/ 2147483647 h 38"/>
              <a:gd name="T2" fmla="*/ 0 w 269"/>
              <a:gd name="T3" fmla="*/ 2147483647 h 38"/>
              <a:gd name="T4" fmla="*/ 2147483647 w 269"/>
              <a:gd name="T5" fmla="*/ 2147483647 h 38"/>
              <a:gd name="T6" fmla="*/ 2147483647 w 269"/>
              <a:gd name="T7" fmla="*/ 0 h 38"/>
              <a:gd name="T8" fmla="*/ 0 w 269"/>
              <a:gd name="T9" fmla="*/ 0 h 38"/>
              <a:gd name="T10" fmla="*/ 0 w 269"/>
              <a:gd name="T11" fmla="*/ 2147483647 h 38"/>
              <a:gd name="T12" fmla="*/ 0 60000 65536"/>
              <a:gd name="T13" fmla="*/ 0 60000 65536"/>
              <a:gd name="T14" fmla="*/ 0 60000 65536"/>
              <a:gd name="T15" fmla="*/ 0 60000 65536"/>
              <a:gd name="T16" fmla="*/ 0 60000 65536"/>
              <a:gd name="T17" fmla="*/ 0 60000 65536"/>
              <a:gd name="T18" fmla="*/ 0 w 269"/>
              <a:gd name="T19" fmla="*/ 0 h 38"/>
              <a:gd name="T20" fmla="*/ 269 w 26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69" h="38">
                <a:moveTo>
                  <a:pt x="0" y="19"/>
                </a:moveTo>
                <a:lnTo>
                  <a:pt x="0" y="38"/>
                </a:lnTo>
                <a:lnTo>
                  <a:pt x="269" y="38"/>
                </a:lnTo>
                <a:lnTo>
                  <a:pt x="269" y="0"/>
                </a:lnTo>
                <a:lnTo>
                  <a:pt x="0" y="0"/>
                </a:lnTo>
                <a:lnTo>
                  <a:pt x="0" y="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3" name="Freeform 250"/>
          <p:cNvSpPr>
            <a:spLocks/>
          </p:cNvSpPr>
          <p:nvPr/>
        </p:nvSpPr>
        <p:spPr bwMode="auto">
          <a:xfrm>
            <a:off x="2382838" y="3338513"/>
            <a:ext cx="288925" cy="317500"/>
          </a:xfrm>
          <a:custGeom>
            <a:avLst/>
            <a:gdLst>
              <a:gd name="T0" fmla="*/ 0 w 182"/>
              <a:gd name="T1" fmla="*/ 2147483647 h 200"/>
              <a:gd name="T2" fmla="*/ 2147483647 w 182"/>
              <a:gd name="T3" fmla="*/ 2147483647 h 200"/>
              <a:gd name="T4" fmla="*/ 0 w 182"/>
              <a:gd name="T5" fmla="*/ 2147483647 h 200"/>
              <a:gd name="T6" fmla="*/ 2147483647 w 182"/>
              <a:gd name="T7" fmla="*/ 0 h 200"/>
              <a:gd name="T8" fmla="*/ 2147483647 w 182"/>
              <a:gd name="T9" fmla="*/ 2147483647 h 200"/>
              <a:gd name="T10" fmla="*/ 0 w 182"/>
              <a:gd name="T11" fmla="*/ 2147483647 h 200"/>
              <a:gd name="T12" fmla="*/ 0 60000 65536"/>
              <a:gd name="T13" fmla="*/ 0 60000 65536"/>
              <a:gd name="T14" fmla="*/ 0 60000 65536"/>
              <a:gd name="T15" fmla="*/ 0 60000 65536"/>
              <a:gd name="T16" fmla="*/ 0 60000 65536"/>
              <a:gd name="T17" fmla="*/ 0 60000 65536"/>
              <a:gd name="T18" fmla="*/ 0 w 182"/>
              <a:gd name="T19" fmla="*/ 0 h 200"/>
              <a:gd name="T20" fmla="*/ 182 w 182"/>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82" h="200">
                <a:moveTo>
                  <a:pt x="0" y="100"/>
                </a:moveTo>
                <a:lnTo>
                  <a:pt x="182" y="200"/>
                </a:lnTo>
                <a:lnTo>
                  <a:pt x="0" y="100"/>
                </a:lnTo>
                <a:lnTo>
                  <a:pt x="182" y="0"/>
                </a:lnTo>
                <a:lnTo>
                  <a:pt x="182" y="200"/>
                </a:lnTo>
                <a:lnTo>
                  <a:pt x="0" y="10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4" name="Freeform 251"/>
          <p:cNvSpPr>
            <a:spLocks/>
          </p:cNvSpPr>
          <p:nvPr/>
        </p:nvSpPr>
        <p:spPr bwMode="auto">
          <a:xfrm>
            <a:off x="2827338" y="4538663"/>
            <a:ext cx="508000" cy="298450"/>
          </a:xfrm>
          <a:custGeom>
            <a:avLst/>
            <a:gdLst>
              <a:gd name="T0" fmla="*/ 2147483647 w 320"/>
              <a:gd name="T1" fmla="*/ 2147483647 h 188"/>
              <a:gd name="T2" fmla="*/ 2147483647 w 320"/>
              <a:gd name="T3" fmla="*/ 2147483647 h 188"/>
              <a:gd name="T4" fmla="*/ 2147483647 w 320"/>
              <a:gd name="T5" fmla="*/ 2147483647 h 188"/>
              <a:gd name="T6" fmla="*/ 2147483647 w 320"/>
              <a:gd name="T7" fmla="*/ 0 h 188"/>
              <a:gd name="T8" fmla="*/ 0 w 320"/>
              <a:gd name="T9" fmla="*/ 2147483647 h 188"/>
              <a:gd name="T10" fmla="*/ 2147483647 w 320"/>
              <a:gd name="T11" fmla="*/ 2147483647 h 188"/>
              <a:gd name="T12" fmla="*/ 0 60000 65536"/>
              <a:gd name="T13" fmla="*/ 0 60000 65536"/>
              <a:gd name="T14" fmla="*/ 0 60000 65536"/>
              <a:gd name="T15" fmla="*/ 0 60000 65536"/>
              <a:gd name="T16" fmla="*/ 0 60000 65536"/>
              <a:gd name="T17" fmla="*/ 0 60000 65536"/>
              <a:gd name="T18" fmla="*/ 0 w 320"/>
              <a:gd name="T19" fmla="*/ 0 h 188"/>
              <a:gd name="T20" fmla="*/ 320 w 32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320" h="188">
                <a:moveTo>
                  <a:pt x="9" y="170"/>
                </a:moveTo>
                <a:lnTo>
                  <a:pt x="17" y="188"/>
                </a:lnTo>
                <a:lnTo>
                  <a:pt x="320" y="33"/>
                </a:lnTo>
                <a:lnTo>
                  <a:pt x="303" y="0"/>
                </a:lnTo>
                <a:lnTo>
                  <a:pt x="0" y="153"/>
                </a:lnTo>
                <a:lnTo>
                  <a:pt x="9" y="1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5" name="Freeform 252"/>
          <p:cNvSpPr>
            <a:spLocks/>
          </p:cNvSpPr>
          <p:nvPr/>
        </p:nvSpPr>
        <p:spPr bwMode="auto">
          <a:xfrm>
            <a:off x="2606675" y="4656138"/>
            <a:ext cx="330200" cy="282575"/>
          </a:xfrm>
          <a:custGeom>
            <a:avLst/>
            <a:gdLst>
              <a:gd name="T0" fmla="*/ 0 w 208"/>
              <a:gd name="T1" fmla="*/ 2147483647 h 178"/>
              <a:gd name="T2" fmla="*/ 2147483647 w 208"/>
              <a:gd name="T3" fmla="*/ 2147483647 h 178"/>
              <a:gd name="T4" fmla="*/ 0 w 208"/>
              <a:gd name="T5" fmla="*/ 2147483647 h 178"/>
              <a:gd name="T6" fmla="*/ 2147483647 w 208"/>
              <a:gd name="T7" fmla="*/ 0 h 178"/>
              <a:gd name="T8" fmla="*/ 2147483647 w 208"/>
              <a:gd name="T9" fmla="*/ 2147483647 h 178"/>
              <a:gd name="T10" fmla="*/ 0 w 208"/>
              <a:gd name="T11" fmla="*/ 2147483647 h 178"/>
              <a:gd name="T12" fmla="*/ 0 60000 65536"/>
              <a:gd name="T13" fmla="*/ 0 60000 65536"/>
              <a:gd name="T14" fmla="*/ 0 60000 65536"/>
              <a:gd name="T15" fmla="*/ 0 60000 65536"/>
              <a:gd name="T16" fmla="*/ 0 60000 65536"/>
              <a:gd name="T17" fmla="*/ 0 60000 65536"/>
              <a:gd name="T18" fmla="*/ 0 w 208"/>
              <a:gd name="T19" fmla="*/ 0 h 178"/>
              <a:gd name="T20" fmla="*/ 208 w 208"/>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208" h="178">
                <a:moveTo>
                  <a:pt x="0" y="171"/>
                </a:moveTo>
                <a:lnTo>
                  <a:pt x="208" y="178"/>
                </a:lnTo>
                <a:lnTo>
                  <a:pt x="0" y="171"/>
                </a:lnTo>
                <a:lnTo>
                  <a:pt x="116" y="0"/>
                </a:lnTo>
                <a:lnTo>
                  <a:pt x="208" y="178"/>
                </a:lnTo>
                <a:lnTo>
                  <a:pt x="0" y="1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6" name="Freeform 253"/>
          <p:cNvSpPr>
            <a:spLocks/>
          </p:cNvSpPr>
          <p:nvPr/>
        </p:nvSpPr>
        <p:spPr bwMode="auto">
          <a:xfrm>
            <a:off x="5159375" y="3273425"/>
            <a:ext cx="492125" cy="314325"/>
          </a:xfrm>
          <a:custGeom>
            <a:avLst/>
            <a:gdLst>
              <a:gd name="T0" fmla="*/ 2147483647 w 310"/>
              <a:gd name="T1" fmla="*/ 2147483647 h 198"/>
              <a:gd name="T2" fmla="*/ 2147483647 w 310"/>
              <a:gd name="T3" fmla="*/ 0 h 198"/>
              <a:gd name="T4" fmla="*/ 0 w 310"/>
              <a:gd name="T5" fmla="*/ 2147483647 h 198"/>
              <a:gd name="T6" fmla="*/ 2147483647 w 310"/>
              <a:gd name="T7" fmla="*/ 2147483647 h 198"/>
              <a:gd name="T8" fmla="*/ 2147483647 w 310"/>
              <a:gd name="T9" fmla="*/ 2147483647 h 198"/>
              <a:gd name="T10" fmla="*/ 2147483647 w 310"/>
              <a:gd name="T11" fmla="*/ 2147483647 h 198"/>
              <a:gd name="T12" fmla="*/ 0 60000 65536"/>
              <a:gd name="T13" fmla="*/ 0 60000 65536"/>
              <a:gd name="T14" fmla="*/ 0 60000 65536"/>
              <a:gd name="T15" fmla="*/ 0 60000 65536"/>
              <a:gd name="T16" fmla="*/ 0 60000 65536"/>
              <a:gd name="T17" fmla="*/ 0 60000 65536"/>
              <a:gd name="T18" fmla="*/ 0 w 310"/>
              <a:gd name="T19" fmla="*/ 0 h 198"/>
              <a:gd name="T20" fmla="*/ 310 w 310"/>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310" h="198">
                <a:moveTo>
                  <a:pt x="300" y="17"/>
                </a:moveTo>
                <a:lnTo>
                  <a:pt x="291" y="0"/>
                </a:lnTo>
                <a:lnTo>
                  <a:pt x="0" y="163"/>
                </a:lnTo>
                <a:lnTo>
                  <a:pt x="20" y="198"/>
                </a:lnTo>
                <a:lnTo>
                  <a:pt x="310" y="34"/>
                </a:lnTo>
                <a:lnTo>
                  <a:pt x="300"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7" name="Freeform 254"/>
          <p:cNvSpPr>
            <a:spLocks/>
          </p:cNvSpPr>
          <p:nvPr/>
        </p:nvSpPr>
        <p:spPr bwMode="auto">
          <a:xfrm>
            <a:off x="5535613" y="3170238"/>
            <a:ext cx="328612" cy="277812"/>
          </a:xfrm>
          <a:custGeom>
            <a:avLst/>
            <a:gdLst>
              <a:gd name="T0" fmla="*/ 2147483647 w 207"/>
              <a:gd name="T1" fmla="*/ 0 h 175"/>
              <a:gd name="T2" fmla="*/ 0 w 207"/>
              <a:gd name="T3" fmla="*/ 2147483647 h 175"/>
              <a:gd name="T4" fmla="*/ 2147483647 w 207"/>
              <a:gd name="T5" fmla="*/ 0 h 175"/>
              <a:gd name="T6" fmla="*/ 2147483647 w 207"/>
              <a:gd name="T7" fmla="*/ 2147483647 h 175"/>
              <a:gd name="T8" fmla="*/ 0 w 207"/>
              <a:gd name="T9" fmla="*/ 2147483647 h 175"/>
              <a:gd name="T10" fmla="*/ 2147483647 w 207"/>
              <a:gd name="T11" fmla="*/ 0 h 175"/>
              <a:gd name="T12" fmla="*/ 0 60000 65536"/>
              <a:gd name="T13" fmla="*/ 0 60000 65536"/>
              <a:gd name="T14" fmla="*/ 0 60000 65536"/>
              <a:gd name="T15" fmla="*/ 0 60000 65536"/>
              <a:gd name="T16" fmla="*/ 0 60000 65536"/>
              <a:gd name="T17" fmla="*/ 0 60000 65536"/>
              <a:gd name="T18" fmla="*/ 0 w 207"/>
              <a:gd name="T19" fmla="*/ 0 h 175"/>
              <a:gd name="T20" fmla="*/ 207 w 207"/>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207" h="175">
                <a:moveTo>
                  <a:pt x="207" y="0"/>
                </a:moveTo>
                <a:lnTo>
                  <a:pt x="0" y="2"/>
                </a:lnTo>
                <a:lnTo>
                  <a:pt x="207" y="0"/>
                </a:lnTo>
                <a:lnTo>
                  <a:pt x="99" y="175"/>
                </a:lnTo>
                <a:lnTo>
                  <a:pt x="0" y="2"/>
                </a:lnTo>
                <a:lnTo>
                  <a:pt x="20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8" name="Freeform 255"/>
          <p:cNvSpPr>
            <a:spLocks/>
          </p:cNvSpPr>
          <p:nvPr/>
        </p:nvSpPr>
        <p:spPr bwMode="auto">
          <a:xfrm>
            <a:off x="5348288" y="4225925"/>
            <a:ext cx="428625" cy="68263"/>
          </a:xfrm>
          <a:custGeom>
            <a:avLst/>
            <a:gdLst>
              <a:gd name="T0" fmla="*/ 2147483647 w 270"/>
              <a:gd name="T1" fmla="*/ 2147483647 h 43"/>
              <a:gd name="T2" fmla="*/ 2147483647 w 270"/>
              <a:gd name="T3" fmla="*/ 0 h 43"/>
              <a:gd name="T4" fmla="*/ 0 w 270"/>
              <a:gd name="T5" fmla="*/ 2147483647 h 43"/>
              <a:gd name="T6" fmla="*/ 2147483647 w 270"/>
              <a:gd name="T7" fmla="*/ 2147483647 h 43"/>
              <a:gd name="T8" fmla="*/ 2147483647 w 270"/>
              <a:gd name="T9" fmla="*/ 2147483647 h 43"/>
              <a:gd name="T10" fmla="*/ 2147483647 w 270"/>
              <a:gd name="T11" fmla="*/ 2147483647 h 43"/>
              <a:gd name="T12" fmla="*/ 0 60000 65536"/>
              <a:gd name="T13" fmla="*/ 0 60000 65536"/>
              <a:gd name="T14" fmla="*/ 0 60000 65536"/>
              <a:gd name="T15" fmla="*/ 0 60000 65536"/>
              <a:gd name="T16" fmla="*/ 0 60000 65536"/>
              <a:gd name="T17" fmla="*/ 0 60000 65536"/>
              <a:gd name="T18" fmla="*/ 0 w 270"/>
              <a:gd name="T19" fmla="*/ 0 h 43"/>
              <a:gd name="T20" fmla="*/ 270 w 270"/>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70" h="43">
                <a:moveTo>
                  <a:pt x="270" y="19"/>
                </a:moveTo>
                <a:lnTo>
                  <a:pt x="270" y="0"/>
                </a:lnTo>
                <a:lnTo>
                  <a:pt x="0" y="4"/>
                </a:lnTo>
                <a:lnTo>
                  <a:pt x="2" y="43"/>
                </a:lnTo>
                <a:lnTo>
                  <a:pt x="270" y="38"/>
                </a:lnTo>
                <a:lnTo>
                  <a:pt x="270" y="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99" name="Freeform 256"/>
          <p:cNvSpPr>
            <a:spLocks/>
          </p:cNvSpPr>
          <p:nvPr/>
        </p:nvSpPr>
        <p:spPr bwMode="auto">
          <a:xfrm>
            <a:off x="5749925" y="4098925"/>
            <a:ext cx="288925" cy="315913"/>
          </a:xfrm>
          <a:custGeom>
            <a:avLst/>
            <a:gdLst>
              <a:gd name="T0" fmla="*/ 2147483647 w 182"/>
              <a:gd name="T1" fmla="*/ 2147483647 h 199"/>
              <a:gd name="T2" fmla="*/ 0 w 182"/>
              <a:gd name="T3" fmla="*/ 0 h 199"/>
              <a:gd name="T4" fmla="*/ 2147483647 w 182"/>
              <a:gd name="T5" fmla="*/ 2147483647 h 199"/>
              <a:gd name="T6" fmla="*/ 2147483647 w 182"/>
              <a:gd name="T7" fmla="*/ 2147483647 h 199"/>
              <a:gd name="T8" fmla="*/ 0 w 182"/>
              <a:gd name="T9" fmla="*/ 0 h 199"/>
              <a:gd name="T10" fmla="*/ 2147483647 w 182"/>
              <a:gd name="T11" fmla="*/ 2147483647 h 199"/>
              <a:gd name="T12" fmla="*/ 0 60000 65536"/>
              <a:gd name="T13" fmla="*/ 0 60000 65536"/>
              <a:gd name="T14" fmla="*/ 0 60000 65536"/>
              <a:gd name="T15" fmla="*/ 0 60000 65536"/>
              <a:gd name="T16" fmla="*/ 0 60000 65536"/>
              <a:gd name="T17" fmla="*/ 0 60000 65536"/>
              <a:gd name="T18" fmla="*/ 0 w 182"/>
              <a:gd name="T19" fmla="*/ 0 h 199"/>
              <a:gd name="T20" fmla="*/ 182 w 182"/>
              <a:gd name="T21" fmla="*/ 199 h 199"/>
            </a:gdLst>
            <a:ahLst/>
            <a:cxnLst>
              <a:cxn ang="T12">
                <a:pos x="T0" y="T1"/>
              </a:cxn>
              <a:cxn ang="T13">
                <a:pos x="T2" y="T3"/>
              </a:cxn>
              <a:cxn ang="T14">
                <a:pos x="T4" y="T5"/>
              </a:cxn>
              <a:cxn ang="T15">
                <a:pos x="T6" y="T7"/>
              </a:cxn>
              <a:cxn ang="T16">
                <a:pos x="T8" y="T9"/>
              </a:cxn>
              <a:cxn ang="T17">
                <a:pos x="T10" y="T11"/>
              </a:cxn>
            </a:cxnLst>
            <a:rect l="T18" t="T19" r="T20" b="T21"/>
            <a:pathLst>
              <a:path w="182" h="199">
                <a:moveTo>
                  <a:pt x="182" y="96"/>
                </a:moveTo>
                <a:lnTo>
                  <a:pt x="0" y="0"/>
                </a:lnTo>
                <a:lnTo>
                  <a:pt x="182" y="96"/>
                </a:lnTo>
                <a:lnTo>
                  <a:pt x="3" y="199"/>
                </a:lnTo>
                <a:lnTo>
                  <a:pt x="0" y="0"/>
                </a:lnTo>
                <a:lnTo>
                  <a:pt x="182" y="9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0" name="Freeform 257"/>
          <p:cNvSpPr>
            <a:spLocks/>
          </p:cNvSpPr>
          <p:nvPr/>
        </p:nvSpPr>
        <p:spPr bwMode="auto">
          <a:xfrm>
            <a:off x="5227638" y="5151438"/>
            <a:ext cx="579437" cy="230187"/>
          </a:xfrm>
          <a:custGeom>
            <a:avLst/>
            <a:gdLst>
              <a:gd name="T0" fmla="*/ 2147483647 w 365"/>
              <a:gd name="T1" fmla="*/ 2147483647 h 145"/>
              <a:gd name="T2" fmla="*/ 2147483647 w 365"/>
              <a:gd name="T3" fmla="*/ 2147483647 h 145"/>
              <a:gd name="T4" fmla="*/ 2147483647 w 365"/>
              <a:gd name="T5" fmla="*/ 0 h 145"/>
              <a:gd name="T6" fmla="*/ 0 w 365"/>
              <a:gd name="T7" fmla="*/ 2147483647 h 145"/>
              <a:gd name="T8" fmla="*/ 2147483647 w 365"/>
              <a:gd name="T9" fmla="*/ 2147483647 h 145"/>
              <a:gd name="T10" fmla="*/ 2147483647 w 365"/>
              <a:gd name="T11" fmla="*/ 2147483647 h 145"/>
              <a:gd name="T12" fmla="*/ 0 60000 65536"/>
              <a:gd name="T13" fmla="*/ 0 60000 65536"/>
              <a:gd name="T14" fmla="*/ 0 60000 65536"/>
              <a:gd name="T15" fmla="*/ 0 60000 65536"/>
              <a:gd name="T16" fmla="*/ 0 60000 65536"/>
              <a:gd name="T17" fmla="*/ 0 60000 65536"/>
              <a:gd name="T18" fmla="*/ 0 w 365"/>
              <a:gd name="T19" fmla="*/ 0 h 145"/>
              <a:gd name="T20" fmla="*/ 365 w 365"/>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365" h="145">
                <a:moveTo>
                  <a:pt x="359" y="127"/>
                </a:moveTo>
                <a:lnTo>
                  <a:pt x="365" y="110"/>
                </a:lnTo>
                <a:lnTo>
                  <a:pt x="11" y="0"/>
                </a:lnTo>
                <a:lnTo>
                  <a:pt x="0" y="37"/>
                </a:lnTo>
                <a:lnTo>
                  <a:pt x="355" y="145"/>
                </a:lnTo>
                <a:lnTo>
                  <a:pt x="359" y="1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1" name="Freeform 258"/>
          <p:cNvSpPr>
            <a:spLocks/>
          </p:cNvSpPr>
          <p:nvPr/>
        </p:nvSpPr>
        <p:spPr bwMode="auto">
          <a:xfrm>
            <a:off x="5729288" y="5194300"/>
            <a:ext cx="320675" cy="303213"/>
          </a:xfrm>
          <a:custGeom>
            <a:avLst/>
            <a:gdLst>
              <a:gd name="T0" fmla="*/ 2147483647 w 202"/>
              <a:gd name="T1" fmla="*/ 2147483647 h 191"/>
              <a:gd name="T2" fmla="*/ 2147483647 w 202"/>
              <a:gd name="T3" fmla="*/ 0 h 191"/>
              <a:gd name="T4" fmla="*/ 2147483647 w 202"/>
              <a:gd name="T5" fmla="*/ 2147483647 h 191"/>
              <a:gd name="T6" fmla="*/ 0 w 202"/>
              <a:gd name="T7" fmla="*/ 2147483647 h 191"/>
              <a:gd name="T8" fmla="*/ 2147483647 w 202"/>
              <a:gd name="T9" fmla="*/ 0 h 191"/>
              <a:gd name="T10" fmla="*/ 2147483647 w 202"/>
              <a:gd name="T11" fmla="*/ 2147483647 h 191"/>
              <a:gd name="T12" fmla="*/ 0 60000 65536"/>
              <a:gd name="T13" fmla="*/ 0 60000 65536"/>
              <a:gd name="T14" fmla="*/ 0 60000 65536"/>
              <a:gd name="T15" fmla="*/ 0 60000 65536"/>
              <a:gd name="T16" fmla="*/ 0 60000 65536"/>
              <a:gd name="T17" fmla="*/ 0 60000 65536"/>
              <a:gd name="T18" fmla="*/ 0 w 202"/>
              <a:gd name="T19" fmla="*/ 0 h 191"/>
              <a:gd name="T20" fmla="*/ 202 w 202"/>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202" h="191">
                <a:moveTo>
                  <a:pt x="202" y="149"/>
                </a:moveTo>
                <a:lnTo>
                  <a:pt x="58" y="0"/>
                </a:lnTo>
                <a:lnTo>
                  <a:pt x="202" y="149"/>
                </a:lnTo>
                <a:lnTo>
                  <a:pt x="0" y="191"/>
                </a:lnTo>
                <a:lnTo>
                  <a:pt x="58" y="0"/>
                </a:lnTo>
                <a:lnTo>
                  <a:pt x="202" y="14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2" name="Freeform 259"/>
          <p:cNvSpPr>
            <a:spLocks/>
          </p:cNvSpPr>
          <p:nvPr/>
        </p:nvSpPr>
        <p:spPr bwMode="auto">
          <a:xfrm>
            <a:off x="4840288" y="5418138"/>
            <a:ext cx="47625" cy="257175"/>
          </a:xfrm>
          <a:custGeom>
            <a:avLst/>
            <a:gdLst>
              <a:gd name="T0" fmla="*/ 2147483647 w 30"/>
              <a:gd name="T1" fmla="*/ 2147483647 h 162"/>
              <a:gd name="T2" fmla="*/ 2147483647 w 30"/>
              <a:gd name="T3" fmla="*/ 2147483647 h 162"/>
              <a:gd name="T4" fmla="*/ 2147483647 w 30"/>
              <a:gd name="T5" fmla="*/ 2147483647 h 162"/>
              <a:gd name="T6" fmla="*/ 2147483647 w 30"/>
              <a:gd name="T7" fmla="*/ 2147483647 h 162"/>
              <a:gd name="T8" fmla="*/ 2147483647 w 30"/>
              <a:gd name="T9" fmla="*/ 2147483647 h 162"/>
              <a:gd name="T10" fmla="*/ 2147483647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2147483647 w 30"/>
              <a:gd name="T21" fmla="*/ 2147483647 h 162"/>
              <a:gd name="T22" fmla="*/ 2147483647 w 30"/>
              <a:gd name="T23" fmla="*/ 2147483647 h 162"/>
              <a:gd name="T24" fmla="*/ 2147483647 w 30"/>
              <a:gd name="T25" fmla="*/ 2147483647 h 162"/>
              <a:gd name="T26" fmla="*/ 2147483647 w 30"/>
              <a:gd name="T27" fmla="*/ 2147483647 h 162"/>
              <a:gd name="T28" fmla="*/ 2147483647 w 30"/>
              <a:gd name="T29" fmla="*/ 2147483647 h 162"/>
              <a:gd name="T30" fmla="*/ 2147483647 w 30"/>
              <a:gd name="T31" fmla="*/ 2147483647 h 162"/>
              <a:gd name="T32" fmla="*/ 2147483647 w 30"/>
              <a:gd name="T33" fmla="*/ 2147483647 h 162"/>
              <a:gd name="T34" fmla="*/ 2147483647 w 30"/>
              <a:gd name="T35" fmla="*/ 2147483647 h 162"/>
              <a:gd name="T36" fmla="*/ 2147483647 w 30"/>
              <a:gd name="T37" fmla="*/ 2147483647 h 162"/>
              <a:gd name="T38" fmla="*/ 2147483647 w 30"/>
              <a:gd name="T39" fmla="*/ 2147483647 h 162"/>
              <a:gd name="T40" fmla="*/ 2147483647 w 30"/>
              <a:gd name="T41" fmla="*/ 2147483647 h 162"/>
              <a:gd name="T42" fmla="*/ 2147483647 w 30"/>
              <a:gd name="T43" fmla="*/ 2147483647 h 162"/>
              <a:gd name="T44" fmla="*/ 2147483647 w 30"/>
              <a:gd name="T45" fmla="*/ 2147483647 h 162"/>
              <a:gd name="T46" fmla="*/ 2147483647 w 30"/>
              <a:gd name="T47" fmla="*/ 2147483647 h 162"/>
              <a:gd name="T48" fmla="*/ 2147483647 w 30"/>
              <a:gd name="T49" fmla="*/ 2147483647 h 162"/>
              <a:gd name="T50" fmla="*/ 2147483647 w 30"/>
              <a:gd name="T51" fmla="*/ 2147483647 h 162"/>
              <a:gd name="T52" fmla="*/ 2147483647 w 30"/>
              <a:gd name="T53" fmla="*/ 2147483647 h 162"/>
              <a:gd name="T54" fmla="*/ 2147483647 w 30"/>
              <a:gd name="T55" fmla="*/ 2147483647 h 162"/>
              <a:gd name="T56" fmla="*/ 2147483647 w 30"/>
              <a:gd name="T57" fmla="*/ 2147483647 h 162"/>
              <a:gd name="T58" fmla="*/ 2147483647 w 30"/>
              <a:gd name="T59" fmla="*/ 2147483647 h 162"/>
              <a:gd name="T60" fmla="*/ 2147483647 w 30"/>
              <a:gd name="T61" fmla="*/ 2147483647 h 162"/>
              <a:gd name="T62" fmla="*/ 2147483647 w 30"/>
              <a:gd name="T63" fmla="*/ 2147483647 h 162"/>
              <a:gd name="T64" fmla="*/ 2147483647 w 30"/>
              <a:gd name="T65" fmla="*/ 2147483647 h 162"/>
              <a:gd name="T66" fmla="*/ 2147483647 w 30"/>
              <a:gd name="T67" fmla="*/ 2147483647 h 162"/>
              <a:gd name="T68" fmla="*/ 2147483647 w 30"/>
              <a:gd name="T69" fmla="*/ 2147483647 h 162"/>
              <a:gd name="T70" fmla="*/ 0 w 30"/>
              <a:gd name="T71" fmla="*/ 2147483647 h 162"/>
              <a:gd name="T72" fmla="*/ 0 w 30"/>
              <a:gd name="T73" fmla="*/ 2147483647 h 162"/>
              <a:gd name="T74" fmla="*/ 0 w 30"/>
              <a:gd name="T75" fmla="*/ 2147483647 h 162"/>
              <a:gd name="T76" fmla="*/ 0 w 30"/>
              <a:gd name="T77" fmla="*/ 2147483647 h 162"/>
              <a:gd name="T78" fmla="*/ 0 w 30"/>
              <a:gd name="T79" fmla="*/ 2147483647 h 162"/>
              <a:gd name="T80" fmla="*/ 0 w 30"/>
              <a:gd name="T81" fmla="*/ 2147483647 h 162"/>
              <a:gd name="T82" fmla="*/ 2147483647 w 30"/>
              <a:gd name="T83" fmla="*/ 2147483647 h 162"/>
              <a:gd name="T84" fmla="*/ 2147483647 w 30"/>
              <a:gd name="T85" fmla="*/ 2147483647 h 162"/>
              <a:gd name="T86" fmla="*/ 2147483647 w 30"/>
              <a:gd name="T87" fmla="*/ 2147483647 h 162"/>
              <a:gd name="T88" fmla="*/ 2147483647 w 30"/>
              <a:gd name="T89" fmla="*/ 2147483647 h 162"/>
              <a:gd name="T90" fmla="*/ 2147483647 w 30"/>
              <a:gd name="T91" fmla="*/ 2147483647 h 162"/>
              <a:gd name="T92" fmla="*/ 2147483647 w 30"/>
              <a:gd name="T93" fmla="*/ 2147483647 h 162"/>
              <a:gd name="T94" fmla="*/ 2147483647 w 30"/>
              <a:gd name="T95" fmla="*/ 2147483647 h 162"/>
              <a:gd name="T96" fmla="*/ 2147483647 w 30"/>
              <a:gd name="T97" fmla="*/ 2147483647 h 162"/>
              <a:gd name="T98" fmla="*/ 2147483647 w 30"/>
              <a:gd name="T99" fmla="*/ 2147483647 h 162"/>
              <a:gd name="T100" fmla="*/ 2147483647 w 30"/>
              <a:gd name="T101" fmla="*/ 2147483647 h 162"/>
              <a:gd name="T102" fmla="*/ 2147483647 w 30"/>
              <a:gd name="T103" fmla="*/ 2147483647 h 162"/>
              <a:gd name="T104" fmla="*/ 2147483647 w 30"/>
              <a:gd name="T105" fmla="*/ 2147483647 h 162"/>
              <a:gd name="T106" fmla="*/ 2147483647 w 30"/>
              <a:gd name="T107" fmla="*/ 2147483647 h 162"/>
              <a:gd name="T108" fmla="*/ 2147483647 w 30"/>
              <a:gd name="T109" fmla="*/ 0 h 162"/>
              <a:gd name="T110" fmla="*/ 2147483647 w 30"/>
              <a:gd name="T111" fmla="*/ 2147483647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
              <a:gd name="T169" fmla="*/ 0 h 162"/>
              <a:gd name="T170" fmla="*/ 30 w 30"/>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 h="162">
                <a:moveTo>
                  <a:pt x="30" y="5"/>
                </a:moveTo>
                <a:lnTo>
                  <a:pt x="30" y="155"/>
                </a:lnTo>
                <a:lnTo>
                  <a:pt x="30" y="156"/>
                </a:lnTo>
                <a:lnTo>
                  <a:pt x="29" y="156"/>
                </a:lnTo>
                <a:lnTo>
                  <a:pt x="29" y="157"/>
                </a:lnTo>
                <a:lnTo>
                  <a:pt x="28" y="158"/>
                </a:lnTo>
                <a:lnTo>
                  <a:pt x="27" y="160"/>
                </a:lnTo>
                <a:lnTo>
                  <a:pt x="26" y="160"/>
                </a:lnTo>
                <a:lnTo>
                  <a:pt x="26" y="161"/>
                </a:lnTo>
                <a:lnTo>
                  <a:pt x="25" y="161"/>
                </a:lnTo>
                <a:lnTo>
                  <a:pt x="24" y="161"/>
                </a:lnTo>
                <a:lnTo>
                  <a:pt x="22" y="162"/>
                </a:lnTo>
                <a:lnTo>
                  <a:pt x="21" y="162"/>
                </a:lnTo>
                <a:lnTo>
                  <a:pt x="20" y="162"/>
                </a:lnTo>
                <a:lnTo>
                  <a:pt x="19" y="162"/>
                </a:lnTo>
                <a:lnTo>
                  <a:pt x="18" y="161"/>
                </a:lnTo>
                <a:lnTo>
                  <a:pt x="17" y="161"/>
                </a:lnTo>
                <a:lnTo>
                  <a:pt x="16" y="160"/>
                </a:lnTo>
                <a:lnTo>
                  <a:pt x="14" y="160"/>
                </a:lnTo>
                <a:lnTo>
                  <a:pt x="12" y="158"/>
                </a:lnTo>
                <a:lnTo>
                  <a:pt x="11" y="157"/>
                </a:lnTo>
                <a:lnTo>
                  <a:pt x="10" y="156"/>
                </a:lnTo>
                <a:lnTo>
                  <a:pt x="9" y="155"/>
                </a:lnTo>
                <a:lnTo>
                  <a:pt x="8" y="153"/>
                </a:lnTo>
                <a:lnTo>
                  <a:pt x="6" y="150"/>
                </a:lnTo>
                <a:lnTo>
                  <a:pt x="5" y="148"/>
                </a:lnTo>
                <a:lnTo>
                  <a:pt x="4" y="144"/>
                </a:lnTo>
                <a:lnTo>
                  <a:pt x="3" y="140"/>
                </a:lnTo>
                <a:lnTo>
                  <a:pt x="3" y="136"/>
                </a:lnTo>
                <a:lnTo>
                  <a:pt x="2" y="130"/>
                </a:lnTo>
                <a:lnTo>
                  <a:pt x="2" y="124"/>
                </a:lnTo>
                <a:lnTo>
                  <a:pt x="1" y="118"/>
                </a:lnTo>
                <a:lnTo>
                  <a:pt x="1" y="113"/>
                </a:lnTo>
                <a:lnTo>
                  <a:pt x="1" y="106"/>
                </a:lnTo>
                <a:lnTo>
                  <a:pt x="1" y="100"/>
                </a:lnTo>
                <a:lnTo>
                  <a:pt x="0" y="93"/>
                </a:lnTo>
                <a:lnTo>
                  <a:pt x="0" y="86"/>
                </a:lnTo>
                <a:lnTo>
                  <a:pt x="0" y="79"/>
                </a:lnTo>
                <a:lnTo>
                  <a:pt x="0" y="72"/>
                </a:lnTo>
                <a:lnTo>
                  <a:pt x="0" y="66"/>
                </a:lnTo>
                <a:lnTo>
                  <a:pt x="0" y="59"/>
                </a:lnTo>
                <a:lnTo>
                  <a:pt x="1" y="52"/>
                </a:lnTo>
                <a:lnTo>
                  <a:pt x="1" y="45"/>
                </a:lnTo>
                <a:lnTo>
                  <a:pt x="1" y="39"/>
                </a:lnTo>
                <a:lnTo>
                  <a:pt x="1" y="34"/>
                </a:lnTo>
                <a:lnTo>
                  <a:pt x="1" y="28"/>
                </a:lnTo>
                <a:lnTo>
                  <a:pt x="1" y="22"/>
                </a:lnTo>
                <a:lnTo>
                  <a:pt x="1" y="17"/>
                </a:lnTo>
                <a:lnTo>
                  <a:pt x="1" y="14"/>
                </a:lnTo>
                <a:lnTo>
                  <a:pt x="2" y="9"/>
                </a:lnTo>
                <a:lnTo>
                  <a:pt x="2" y="7"/>
                </a:lnTo>
                <a:lnTo>
                  <a:pt x="2" y="4"/>
                </a:lnTo>
                <a:lnTo>
                  <a:pt x="2" y="3"/>
                </a:lnTo>
                <a:lnTo>
                  <a:pt x="2" y="1"/>
                </a:lnTo>
                <a:lnTo>
                  <a:pt x="2" y="0"/>
                </a:lnTo>
                <a:lnTo>
                  <a:pt x="30" y="5"/>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3" name="Freeform 260"/>
          <p:cNvSpPr>
            <a:spLocks/>
          </p:cNvSpPr>
          <p:nvPr/>
        </p:nvSpPr>
        <p:spPr bwMode="auto">
          <a:xfrm>
            <a:off x="4840288" y="5418138"/>
            <a:ext cx="47625" cy="255587"/>
          </a:xfrm>
          <a:custGeom>
            <a:avLst/>
            <a:gdLst>
              <a:gd name="T0" fmla="*/ 2147483647 w 30"/>
              <a:gd name="T1" fmla="*/ 2147483647 h 161"/>
              <a:gd name="T2" fmla="*/ 2147483647 w 30"/>
              <a:gd name="T3" fmla="*/ 2147483647 h 161"/>
              <a:gd name="T4" fmla="*/ 2147483647 w 30"/>
              <a:gd name="T5" fmla="*/ 2147483647 h 161"/>
              <a:gd name="T6" fmla="*/ 2147483647 w 30"/>
              <a:gd name="T7" fmla="*/ 2147483647 h 161"/>
              <a:gd name="T8" fmla="*/ 2147483647 w 30"/>
              <a:gd name="T9" fmla="*/ 2147483647 h 161"/>
              <a:gd name="T10" fmla="*/ 2147483647 w 30"/>
              <a:gd name="T11" fmla="*/ 2147483647 h 161"/>
              <a:gd name="T12" fmla="*/ 2147483647 w 30"/>
              <a:gd name="T13" fmla="*/ 2147483647 h 161"/>
              <a:gd name="T14" fmla="*/ 2147483647 w 30"/>
              <a:gd name="T15" fmla="*/ 2147483647 h 161"/>
              <a:gd name="T16" fmla="*/ 2147483647 w 30"/>
              <a:gd name="T17" fmla="*/ 2147483647 h 161"/>
              <a:gd name="T18" fmla="*/ 0 w 30"/>
              <a:gd name="T19" fmla="*/ 2147483647 h 161"/>
              <a:gd name="T20" fmla="*/ 2147483647 w 30"/>
              <a:gd name="T21" fmla="*/ 2147483647 h 161"/>
              <a:gd name="T22" fmla="*/ 2147483647 w 30"/>
              <a:gd name="T23" fmla="*/ 2147483647 h 161"/>
              <a:gd name="T24" fmla="*/ 2147483647 w 30"/>
              <a:gd name="T25" fmla="*/ 2147483647 h 161"/>
              <a:gd name="T26" fmla="*/ 2147483647 w 30"/>
              <a:gd name="T27" fmla="*/ 0 h 161"/>
              <a:gd name="T28" fmla="*/ 2147483647 w 30"/>
              <a:gd name="T29" fmla="*/ 2147483647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61"/>
              <a:gd name="T47" fmla="*/ 30 w 3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61">
                <a:moveTo>
                  <a:pt x="30" y="5"/>
                </a:moveTo>
                <a:lnTo>
                  <a:pt x="30" y="155"/>
                </a:lnTo>
                <a:lnTo>
                  <a:pt x="29" y="157"/>
                </a:lnTo>
                <a:lnTo>
                  <a:pt x="26" y="161"/>
                </a:lnTo>
                <a:lnTo>
                  <a:pt x="18" y="161"/>
                </a:lnTo>
                <a:lnTo>
                  <a:pt x="9" y="155"/>
                </a:lnTo>
                <a:lnTo>
                  <a:pt x="4" y="144"/>
                </a:lnTo>
                <a:lnTo>
                  <a:pt x="2" y="124"/>
                </a:lnTo>
                <a:lnTo>
                  <a:pt x="1" y="100"/>
                </a:lnTo>
                <a:lnTo>
                  <a:pt x="0" y="72"/>
                </a:lnTo>
                <a:lnTo>
                  <a:pt x="1" y="45"/>
                </a:lnTo>
                <a:lnTo>
                  <a:pt x="1" y="22"/>
                </a:lnTo>
                <a:lnTo>
                  <a:pt x="2" y="7"/>
                </a:lnTo>
                <a:lnTo>
                  <a:pt x="2" y="0"/>
                </a:lnTo>
                <a:lnTo>
                  <a:pt x="30"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4" name="Freeform 261"/>
          <p:cNvSpPr>
            <a:spLocks/>
          </p:cNvSpPr>
          <p:nvPr/>
        </p:nvSpPr>
        <p:spPr bwMode="auto">
          <a:xfrm>
            <a:off x="4551363" y="5661025"/>
            <a:ext cx="360362" cy="127000"/>
          </a:xfrm>
          <a:custGeom>
            <a:avLst/>
            <a:gdLst>
              <a:gd name="T0" fmla="*/ 2147483647 w 227"/>
              <a:gd name="T1" fmla="*/ 2147483647 h 80"/>
              <a:gd name="T2" fmla="*/ 2147483647 w 227"/>
              <a:gd name="T3" fmla="*/ 2147483647 h 80"/>
              <a:gd name="T4" fmla="*/ 2147483647 w 227"/>
              <a:gd name="T5" fmla="*/ 0 h 80"/>
              <a:gd name="T6" fmla="*/ 2147483647 w 227"/>
              <a:gd name="T7" fmla="*/ 0 h 80"/>
              <a:gd name="T8" fmla="*/ 2147483647 w 227"/>
              <a:gd name="T9" fmla="*/ 0 h 80"/>
              <a:gd name="T10" fmla="*/ 2147483647 w 227"/>
              <a:gd name="T11" fmla="*/ 2147483647 h 80"/>
              <a:gd name="T12" fmla="*/ 2147483647 w 227"/>
              <a:gd name="T13" fmla="*/ 2147483647 h 80"/>
              <a:gd name="T14" fmla="*/ 2147483647 w 227"/>
              <a:gd name="T15" fmla="*/ 2147483647 h 80"/>
              <a:gd name="T16" fmla="*/ 2147483647 w 227"/>
              <a:gd name="T17" fmla="*/ 2147483647 h 80"/>
              <a:gd name="T18" fmla="*/ 2147483647 w 227"/>
              <a:gd name="T19" fmla="*/ 2147483647 h 80"/>
              <a:gd name="T20" fmla="*/ 2147483647 w 227"/>
              <a:gd name="T21" fmla="*/ 2147483647 h 80"/>
              <a:gd name="T22" fmla="*/ 2147483647 w 227"/>
              <a:gd name="T23" fmla="*/ 2147483647 h 80"/>
              <a:gd name="T24" fmla="*/ 2147483647 w 227"/>
              <a:gd name="T25" fmla="*/ 2147483647 h 80"/>
              <a:gd name="T26" fmla="*/ 2147483647 w 227"/>
              <a:gd name="T27" fmla="*/ 2147483647 h 80"/>
              <a:gd name="T28" fmla="*/ 2147483647 w 227"/>
              <a:gd name="T29" fmla="*/ 2147483647 h 80"/>
              <a:gd name="T30" fmla="*/ 2147483647 w 227"/>
              <a:gd name="T31" fmla="*/ 2147483647 h 80"/>
              <a:gd name="T32" fmla="*/ 2147483647 w 227"/>
              <a:gd name="T33" fmla="*/ 2147483647 h 80"/>
              <a:gd name="T34" fmla="*/ 2147483647 w 227"/>
              <a:gd name="T35" fmla="*/ 2147483647 h 80"/>
              <a:gd name="T36" fmla="*/ 2147483647 w 227"/>
              <a:gd name="T37" fmla="*/ 2147483647 h 80"/>
              <a:gd name="T38" fmla="*/ 2147483647 w 227"/>
              <a:gd name="T39" fmla="*/ 2147483647 h 80"/>
              <a:gd name="T40" fmla="*/ 2147483647 w 227"/>
              <a:gd name="T41" fmla="*/ 2147483647 h 80"/>
              <a:gd name="T42" fmla="*/ 2147483647 w 227"/>
              <a:gd name="T43" fmla="*/ 2147483647 h 80"/>
              <a:gd name="T44" fmla="*/ 2147483647 w 227"/>
              <a:gd name="T45" fmla="*/ 2147483647 h 80"/>
              <a:gd name="T46" fmla="*/ 2147483647 w 227"/>
              <a:gd name="T47" fmla="*/ 2147483647 h 80"/>
              <a:gd name="T48" fmla="*/ 2147483647 w 227"/>
              <a:gd name="T49" fmla="*/ 2147483647 h 80"/>
              <a:gd name="T50" fmla="*/ 2147483647 w 227"/>
              <a:gd name="T51" fmla="*/ 2147483647 h 80"/>
              <a:gd name="T52" fmla="*/ 2147483647 w 227"/>
              <a:gd name="T53" fmla="*/ 2147483647 h 80"/>
              <a:gd name="T54" fmla="*/ 2147483647 w 227"/>
              <a:gd name="T55" fmla="*/ 2147483647 h 80"/>
              <a:gd name="T56" fmla="*/ 2147483647 w 227"/>
              <a:gd name="T57" fmla="*/ 2147483647 h 80"/>
              <a:gd name="T58" fmla="*/ 2147483647 w 227"/>
              <a:gd name="T59" fmla="*/ 2147483647 h 80"/>
              <a:gd name="T60" fmla="*/ 2147483647 w 227"/>
              <a:gd name="T61" fmla="*/ 2147483647 h 80"/>
              <a:gd name="T62" fmla="*/ 2147483647 w 227"/>
              <a:gd name="T63" fmla="*/ 2147483647 h 80"/>
              <a:gd name="T64" fmla="*/ 2147483647 w 227"/>
              <a:gd name="T65" fmla="*/ 2147483647 h 80"/>
              <a:gd name="T66" fmla="*/ 2147483647 w 227"/>
              <a:gd name="T67" fmla="*/ 2147483647 h 80"/>
              <a:gd name="T68" fmla="*/ 2147483647 w 227"/>
              <a:gd name="T69" fmla="*/ 2147483647 h 80"/>
              <a:gd name="T70" fmla="*/ 2147483647 w 227"/>
              <a:gd name="T71" fmla="*/ 2147483647 h 80"/>
              <a:gd name="T72" fmla="*/ 2147483647 w 227"/>
              <a:gd name="T73" fmla="*/ 2147483647 h 80"/>
              <a:gd name="T74" fmla="*/ 2147483647 w 227"/>
              <a:gd name="T75" fmla="*/ 2147483647 h 80"/>
              <a:gd name="T76" fmla="*/ 2147483647 w 227"/>
              <a:gd name="T77" fmla="*/ 2147483647 h 80"/>
              <a:gd name="T78" fmla="*/ 0 w 227"/>
              <a:gd name="T79" fmla="*/ 2147483647 h 80"/>
              <a:gd name="T80" fmla="*/ 0 w 227"/>
              <a:gd name="T81" fmla="*/ 2147483647 h 80"/>
              <a:gd name="T82" fmla="*/ 2147483647 w 227"/>
              <a:gd name="T83" fmla="*/ 2147483647 h 80"/>
              <a:gd name="T84" fmla="*/ 2147483647 w 227"/>
              <a:gd name="T85" fmla="*/ 2147483647 h 80"/>
              <a:gd name="T86" fmla="*/ 2147483647 w 227"/>
              <a:gd name="T87" fmla="*/ 2147483647 h 80"/>
              <a:gd name="T88" fmla="*/ 2147483647 w 227"/>
              <a:gd name="T89" fmla="*/ 2147483647 h 80"/>
              <a:gd name="T90" fmla="*/ 2147483647 w 227"/>
              <a:gd name="T91" fmla="*/ 2147483647 h 80"/>
              <a:gd name="T92" fmla="*/ 2147483647 w 227"/>
              <a:gd name="T93" fmla="*/ 2147483647 h 80"/>
              <a:gd name="T94" fmla="*/ 2147483647 w 227"/>
              <a:gd name="T95" fmla="*/ 2147483647 h 80"/>
              <a:gd name="T96" fmla="*/ 2147483647 w 227"/>
              <a:gd name="T97" fmla="*/ 2147483647 h 80"/>
              <a:gd name="T98" fmla="*/ 2147483647 w 227"/>
              <a:gd name="T99" fmla="*/ 2147483647 h 80"/>
              <a:gd name="T100" fmla="*/ 2147483647 w 227"/>
              <a:gd name="T101" fmla="*/ 2147483647 h 80"/>
              <a:gd name="T102" fmla="*/ 2147483647 w 227"/>
              <a:gd name="T103" fmla="*/ 2147483647 h 80"/>
              <a:gd name="T104" fmla="*/ 2147483647 w 227"/>
              <a:gd name="T105" fmla="*/ 2147483647 h 80"/>
              <a:gd name="T106" fmla="*/ 2147483647 w 227"/>
              <a:gd name="T107" fmla="*/ 2147483647 h 80"/>
              <a:gd name="T108" fmla="*/ 2147483647 w 227"/>
              <a:gd name="T109" fmla="*/ 2147483647 h 80"/>
              <a:gd name="T110" fmla="*/ 2147483647 w 227"/>
              <a:gd name="T111" fmla="*/ 2147483647 h 80"/>
              <a:gd name="T112" fmla="*/ 2147483647 w 227"/>
              <a:gd name="T113" fmla="*/ 2147483647 h 80"/>
              <a:gd name="T114" fmla="*/ 2147483647 w 227"/>
              <a:gd name="T115" fmla="*/ 2147483647 h 80"/>
              <a:gd name="T116" fmla="*/ 2147483647 w 227"/>
              <a:gd name="T117" fmla="*/ 2147483647 h 80"/>
              <a:gd name="T118" fmla="*/ 2147483647 w 227"/>
              <a:gd name="T119" fmla="*/ 2147483647 h 80"/>
              <a:gd name="T120" fmla="*/ 2147483647 w 227"/>
              <a:gd name="T121" fmla="*/ 2147483647 h 80"/>
              <a:gd name="T122" fmla="*/ 2147483647 w 227"/>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80"/>
              <a:gd name="T188" fmla="*/ 227 w 22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80">
                <a:moveTo>
                  <a:pt x="191" y="2"/>
                </a:moveTo>
                <a:lnTo>
                  <a:pt x="192" y="2"/>
                </a:lnTo>
                <a:lnTo>
                  <a:pt x="193" y="2"/>
                </a:lnTo>
                <a:lnTo>
                  <a:pt x="193" y="1"/>
                </a:lnTo>
                <a:lnTo>
                  <a:pt x="194" y="1"/>
                </a:lnTo>
                <a:lnTo>
                  <a:pt x="195" y="1"/>
                </a:lnTo>
                <a:lnTo>
                  <a:pt x="198" y="1"/>
                </a:lnTo>
                <a:lnTo>
                  <a:pt x="199" y="1"/>
                </a:lnTo>
                <a:lnTo>
                  <a:pt x="200" y="0"/>
                </a:lnTo>
                <a:lnTo>
                  <a:pt x="202" y="0"/>
                </a:lnTo>
                <a:lnTo>
                  <a:pt x="203" y="0"/>
                </a:lnTo>
                <a:lnTo>
                  <a:pt x="206" y="0"/>
                </a:lnTo>
                <a:lnTo>
                  <a:pt x="207" y="0"/>
                </a:lnTo>
                <a:lnTo>
                  <a:pt x="209" y="0"/>
                </a:lnTo>
                <a:lnTo>
                  <a:pt x="210" y="0"/>
                </a:lnTo>
                <a:lnTo>
                  <a:pt x="212" y="0"/>
                </a:lnTo>
                <a:lnTo>
                  <a:pt x="214" y="1"/>
                </a:lnTo>
                <a:lnTo>
                  <a:pt x="216" y="1"/>
                </a:lnTo>
                <a:lnTo>
                  <a:pt x="217" y="1"/>
                </a:lnTo>
                <a:lnTo>
                  <a:pt x="219" y="2"/>
                </a:lnTo>
                <a:lnTo>
                  <a:pt x="220" y="3"/>
                </a:lnTo>
                <a:lnTo>
                  <a:pt x="222" y="4"/>
                </a:lnTo>
                <a:lnTo>
                  <a:pt x="224" y="4"/>
                </a:lnTo>
                <a:lnTo>
                  <a:pt x="225" y="7"/>
                </a:lnTo>
                <a:lnTo>
                  <a:pt x="226" y="8"/>
                </a:lnTo>
                <a:lnTo>
                  <a:pt x="226" y="9"/>
                </a:lnTo>
                <a:lnTo>
                  <a:pt x="227" y="11"/>
                </a:lnTo>
                <a:lnTo>
                  <a:pt x="227" y="12"/>
                </a:lnTo>
                <a:lnTo>
                  <a:pt x="227" y="15"/>
                </a:lnTo>
                <a:lnTo>
                  <a:pt x="227" y="17"/>
                </a:lnTo>
                <a:lnTo>
                  <a:pt x="227" y="20"/>
                </a:lnTo>
                <a:lnTo>
                  <a:pt x="227" y="23"/>
                </a:lnTo>
                <a:lnTo>
                  <a:pt x="227" y="25"/>
                </a:lnTo>
                <a:lnTo>
                  <a:pt x="226" y="28"/>
                </a:lnTo>
                <a:lnTo>
                  <a:pt x="226" y="31"/>
                </a:lnTo>
                <a:lnTo>
                  <a:pt x="226" y="33"/>
                </a:lnTo>
                <a:lnTo>
                  <a:pt x="226" y="35"/>
                </a:lnTo>
                <a:lnTo>
                  <a:pt x="225" y="37"/>
                </a:lnTo>
                <a:lnTo>
                  <a:pt x="225" y="40"/>
                </a:lnTo>
                <a:lnTo>
                  <a:pt x="225" y="42"/>
                </a:lnTo>
                <a:lnTo>
                  <a:pt x="224" y="44"/>
                </a:lnTo>
                <a:lnTo>
                  <a:pt x="224" y="47"/>
                </a:lnTo>
                <a:lnTo>
                  <a:pt x="223" y="49"/>
                </a:lnTo>
                <a:lnTo>
                  <a:pt x="223" y="51"/>
                </a:lnTo>
                <a:lnTo>
                  <a:pt x="222" y="52"/>
                </a:lnTo>
                <a:lnTo>
                  <a:pt x="220" y="55"/>
                </a:lnTo>
                <a:lnTo>
                  <a:pt x="219" y="56"/>
                </a:lnTo>
                <a:lnTo>
                  <a:pt x="219" y="58"/>
                </a:lnTo>
                <a:lnTo>
                  <a:pt x="218" y="59"/>
                </a:lnTo>
                <a:lnTo>
                  <a:pt x="217" y="60"/>
                </a:lnTo>
                <a:lnTo>
                  <a:pt x="215" y="62"/>
                </a:lnTo>
                <a:lnTo>
                  <a:pt x="214" y="64"/>
                </a:lnTo>
                <a:lnTo>
                  <a:pt x="212" y="64"/>
                </a:lnTo>
                <a:lnTo>
                  <a:pt x="210" y="65"/>
                </a:lnTo>
                <a:lnTo>
                  <a:pt x="209" y="66"/>
                </a:lnTo>
                <a:lnTo>
                  <a:pt x="207" y="67"/>
                </a:lnTo>
                <a:lnTo>
                  <a:pt x="204" y="67"/>
                </a:lnTo>
                <a:lnTo>
                  <a:pt x="202" y="67"/>
                </a:lnTo>
                <a:lnTo>
                  <a:pt x="200" y="68"/>
                </a:lnTo>
                <a:lnTo>
                  <a:pt x="196" y="68"/>
                </a:lnTo>
                <a:lnTo>
                  <a:pt x="194" y="68"/>
                </a:lnTo>
                <a:lnTo>
                  <a:pt x="191" y="68"/>
                </a:lnTo>
                <a:lnTo>
                  <a:pt x="187" y="68"/>
                </a:lnTo>
                <a:lnTo>
                  <a:pt x="184" y="67"/>
                </a:lnTo>
                <a:lnTo>
                  <a:pt x="180" y="67"/>
                </a:lnTo>
                <a:lnTo>
                  <a:pt x="178" y="67"/>
                </a:lnTo>
                <a:lnTo>
                  <a:pt x="175" y="67"/>
                </a:lnTo>
                <a:lnTo>
                  <a:pt x="171" y="67"/>
                </a:lnTo>
                <a:lnTo>
                  <a:pt x="169" y="67"/>
                </a:lnTo>
                <a:lnTo>
                  <a:pt x="165" y="67"/>
                </a:lnTo>
                <a:lnTo>
                  <a:pt x="163" y="67"/>
                </a:lnTo>
                <a:lnTo>
                  <a:pt x="160" y="67"/>
                </a:lnTo>
                <a:lnTo>
                  <a:pt x="157" y="68"/>
                </a:lnTo>
                <a:lnTo>
                  <a:pt x="155" y="68"/>
                </a:lnTo>
                <a:lnTo>
                  <a:pt x="152" y="68"/>
                </a:lnTo>
                <a:lnTo>
                  <a:pt x="149" y="70"/>
                </a:lnTo>
                <a:lnTo>
                  <a:pt x="147" y="70"/>
                </a:lnTo>
                <a:lnTo>
                  <a:pt x="145" y="71"/>
                </a:lnTo>
                <a:lnTo>
                  <a:pt x="141" y="71"/>
                </a:lnTo>
                <a:lnTo>
                  <a:pt x="139" y="71"/>
                </a:lnTo>
                <a:lnTo>
                  <a:pt x="137" y="72"/>
                </a:lnTo>
                <a:lnTo>
                  <a:pt x="135" y="72"/>
                </a:lnTo>
                <a:lnTo>
                  <a:pt x="132" y="73"/>
                </a:lnTo>
                <a:lnTo>
                  <a:pt x="129" y="73"/>
                </a:lnTo>
                <a:lnTo>
                  <a:pt x="127" y="74"/>
                </a:lnTo>
                <a:lnTo>
                  <a:pt x="124" y="74"/>
                </a:lnTo>
                <a:lnTo>
                  <a:pt x="122" y="75"/>
                </a:lnTo>
                <a:lnTo>
                  <a:pt x="120" y="75"/>
                </a:lnTo>
                <a:lnTo>
                  <a:pt x="116" y="76"/>
                </a:lnTo>
                <a:lnTo>
                  <a:pt x="114" y="76"/>
                </a:lnTo>
                <a:lnTo>
                  <a:pt x="110" y="78"/>
                </a:lnTo>
                <a:lnTo>
                  <a:pt x="108" y="78"/>
                </a:lnTo>
                <a:lnTo>
                  <a:pt x="105" y="79"/>
                </a:lnTo>
                <a:lnTo>
                  <a:pt x="102" y="79"/>
                </a:lnTo>
                <a:lnTo>
                  <a:pt x="99" y="79"/>
                </a:lnTo>
                <a:lnTo>
                  <a:pt x="96" y="79"/>
                </a:lnTo>
                <a:lnTo>
                  <a:pt x="92" y="80"/>
                </a:lnTo>
                <a:lnTo>
                  <a:pt x="89" y="80"/>
                </a:lnTo>
                <a:lnTo>
                  <a:pt x="84" y="80"/>
                </a:lnTo>
                <a:lnTo>
                  <a:pt x="80" y="80"/>
                </a:lnTo>
                <a:lnTo>
                  <a:pt x="75" y="80"/>
                </a:lnTo>
                <a:lnTo>
                  <a:pt x="70" y="80"/>
                </a:lnTo>
                <a:lnTo>
                  <a:pt x="66" y="80"/>
                </a:lnTo>
                <a:lnTo>
                  <a:pt x="60" y="79"/>
                </a:lnTo>
                <a:lnTo>
                  <a:pt x="55" y="79"/>
                </a:lnTo>
                <a:lnTo>
                  <a:pt x="50" y="78"/>
                </a:lnTo>
                <a:lnTo>
                  <a:pt x="45" y="78"/>
                </a:lnTo>
                <a:lnTo>
                  <a:pt x="41" y="76"/>
                </a:lnTo>
                <a:lnTo>
                  <a:pt x="35" y="75"/>
                </a:lnTo>
                <a:lnTo>
                  <a:pt x="30" y="74"/>
                </a:lnTo>
                <a:lnTo>
                  <a:pt x="26" y="73"/>
                </a:lnTo>
                <a:lnTo>
                  <a:pt x="22" y="72"/>
                </a:lnTo>
                <a:lnTo>
                  <a:pt x="18" y="71"/>
                </a:lnTo>
                <a:lnTo>
                  <a:pt x="14" y="70"/>
                </a:lnTo>
                <a:lnTo>
                  <a:pt x="11" y="67"/>
                </a:lnTo>
                <a:lnTo>
                  <a:pt x="8" y="66"/>
                </a:lnTo>
                <a:lnTo>
                  <a:pt x="5" y="64"/>
                </a:lnTo>
                <a:lnTo>
                  <a:pt x="3" y="62"/>
                </a:lnTo>
                <a:lnTo>
                  <a:pt x="2" y="59"/>
                </a:lnTo>
                <a:lnTo>
                  <a:pt x="0" y="57"/>
                </a:lnTo>
                <a:lnTo>
                  <a:pt x="0" y="55"/>
                </a:lnTo>
                <a:lnTo>
                  <a:pt x="0" y="51"/>
                </a:lnTo>
                <a:lnTo>
                  <a:pt x="0" y="48"/>
                </a:lnTo>
                <a:lnTo>
                  <a:pt x="3" y="46"/>
                </a:lnTo>
                <a:lnTo>
                  <a:pt x="4" y="42"/>
                </a:lnTo>
                <a:lnTo>
                  <a:pt x="7" y="39"/>
                </a:lnTo>
                <a:lnTo>
                  <a:pt x="11" y="34"/>
                </a:lnTo>
                <a:lnTo>
                  <a:pt x="15" y="31"/>
                </a:lnTo>
                <a:lnTo>
                  <a:pt x="19" y="28"/>
                </a:lnTo>
                <a:lnTo>
                  <a:pt x="22" y="26"/>
                </a:lnTo>
                <a:lnTo>
                  <a:pt x="26" y="24"/>
                </a:lnTo>
                <a:lnTo>
                  <a:pt x="29" y="21"/>
                </a:lnTo>
                <a:lnTo>
                  <a:pt x="33" y="20"/>
                </a:lnTo>
                <a:lnTo>
                  <a:pt x="35" y="20"/>
                </a:lnTo>
                <a:lnTo>
                  <a:pt x="38" y="19"/>
                </a:lnTo>
                <a:lnTo>
                  <a:pt x="41" y="19"/>
                </a:lnTo>
                <a:lnTo>
                  <a:pt x="43" y="19"/>
                </a:lnTo>
                <a:lnTo>
                  <a:pt x="45" y="20"/>
                </a:lnTo>
                <a:lnTo>
                  <a:pt x="46" y="20"/>
                </a:lnTo>
                <a:lnTo>
                  <a:pt x="49" y="21"/>
                </a:lnTo>
                <a:lnTo>
                  <a:pt x="51" y="23"/>
                </a:lnTo>
                <a:lnTo>
                  <a:pt x="52" y="24"/>
                </a:lnTo>
                <a:lnTo>
                  <a:pt x="53" y="25"/>
                </a:lnTo>
                <a:lnTo>
                  <a:pt x="54" y="27"/>
                </a:lnTo>
                <a:lnTo>
                  <a:pt x="55" y="28"/>
                </a:lnTo>
                <a:lnTo>
                  <a:pt x="57" y="29"/>
                </a:lnTo>
                <a:lnTo>
                  <a:pt x="58" y="32"/>
                </a:lnTo>
                <a:lnTo>
                  <a:pt x="59" y="33"/>
                </a:lnTo>
                <a:lnTo>
                  <a:pt x="59" y="35"/>
                </a:lnTo>
                <a:lnTo>
                  <a:pt x="60" y="36"/>
                </a:lnTo>
                <a:lnTo>
                  <a:pt x="60" y="39"/>
                </a:lnTo>
                <a:lnTo>
                  <a:pt x="61" y="40"/>
                </a:lnTo>
                <a:lnTo>
                  <a:pt x="61" y="41"/>
                </a:lnTo>
                <a:lnTo>
                  <a:pt x="61" y="42"/>
                </a:lnTo>
                <a:lnTo>
                  <a:pt x="62" y="43"/>
                </a:lnTo>
                <a:lnTo>
                  <a:pt x="62" y="44"/>
                </a:lnTo>
                <a:lnTo>
                  <a:pt x="62" y="46"/>
                </a:lnTo>
                <a:lnTo>
                  <a:pt x="63" y="46"/>
                </a:lnTo>
                <a:lnTo>
                  <a:pt x="65" y="46"/>
                </a:lnTo>
                <a:lnTo>
                  <a:pt x="67" y="46"/>
                </a:lnTo>
                <a:lnTo>
                  <a:pt x="69" y="47"/>
                </a:lnTo>
                <a:lnTo>
                  <a:pt x="72" y="47"/>
                </a:lnTo>
                <a:lnTo>
                  <a:pt x="75" y="47"/>
                </a:lnTo>
                <a:lnTo>
                  <a:pt x="78" y="47"/>
                </a:lnTo>
                <a:lnTo>
                  <a:pt x="83" y="47"/>
                </a:lnTo>
                <a:lnTo>
                  <a:pt x="86" y="47"/>
                </a:lnTo>
                <a:lnTo>
                  <a:pt x="91" y="47"/>
                </a:lnTo>
                <a:lnTo>
                  <a:pt x="97" y="47"/>
                </a:lnTo>
                <a:lnTo>
                  <a:pt x="101" y="46"/>
                </a:lnTo>
                <a:lnTo>
                  <a:pt x="106" y="46"/>
                </a:lnTo>
                <a:lnTo>
                  <a:pt x="112" y="46"/>
                </a:lnTo>
                <a:lnTo>
                  <a:pt x="117" y="44"/>
                </a:lnTo>
                <a:lnTo>
                  <a:pt x="122" y="43"/>
                </a:lnTo>
                <a:lnTo>
                  <a:pt x="128" y="42"/>
                </a:lnTo>
                <a:lnTo>
                  <a:pt x="133" y="41"/>
                </a:lnTo>
                <a:lnTo>
                  <a:pt x="139" y="40"/>
                </a:lnTo>
                <a:lnTo>
                  <a:pt x="145" y="39"/>
                </a:lnTo>
                <a:lnTo>
                  <a:pt x="149" y="36"/>
                </a:lnTo>
                <a:lnTo>
                  <a:pt x="155" y="34"/>
                </a:lnTo>
                <a:lnTo>
                  <a:pt x="160" y="32"/>
                </a:lnTo>
                <a:lnTo>
                  <a:pt x="164" y="29"/>
                </a:lnTo>
                <a:lnTo>
                  <a:pt x="169" y="26"/>
                </a:lnTo>
                <a:lnTo>
                  <a:pt x="174" y="23"/>
                </a:lnTo>
                <a:lnTo>
                  <a:pt x="178" y="19"/>
                </a:lnTo>
                <a:lnTo>
                  <a:pt x="182" y="16"/>
                </a:lnTo>
                <a:lnTo>
                  <a:pt x="185" y="11"/>
                </a:lnTo>
                <a:lnTo>
                  <a:pt x="188" y="7"/>
                </a:lnTo>
                <a:lnTo>
                  <a:pt x="19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5" name="Freeform 262"/>
          <p:cNvSpPr>
            <a:spLocks/>
          </p:cNvSpPr>
          <p:nvPr/>
        </p:nvSpPr>
        <p:spPr bwMode="auto">
          <a:xfrm>
            <a:off x="4551363" y="5661025"/>
            <a:ext cx="360362" cy="127000"/>
          </a:xfrm>
          <a:custGeom>
            <a:avLst/>
            <a:gdLst>
              <a:gd name="T0" fmla="*/ 2147483647 w 227"/>
              <a:gd name="T1" fmla="*/ 2147483647 h 80"/>
              <a:gd name="T2" fmla="*/ 2147483647 w 227"/>
              <a:gd name="T3" fmla="*/ 2147483647 h 80"/>
              <a:gd name="T4" fmla="*/ 2147483647 w 227"/>
              <a:gd name="T5" fmla="*/ 2147483647 h 80"/>
              <a:gd name="T6" fmla="*/ 2147483647 w 227"/>
              <a:gd name="T7" fmla="*/ 0 h 80"/>
              <a:gd name="T8" fmla="*/ 2147483647 w 227"/>
              <a:gd name="T9" fmla="*/ 0 h 80"/>
              <a:gd name="T10" fmla="*/ 2147483647 w 227"/>
              <a:gd name="T11" fmla="*/ 2147483647 h 80"/>
              <a:gd name="T12" fmla="*/ 2147483647 w 227"/>
              <a:gd name="T13" fmla="*/ 2147483647 h 80"/>
              <a:gd name="T14" fmla="*/ 2147483647 w 227"/>
              <a:gd name="T15" fmla="*/ 2147483647 h 80"/>
              <a:gd name="T16" fmla="*/ 2147483647 w 227"/>
              <a:gd name="T17" fmla="*/ 2147483647 h 80"/>
              <a:gd name="T18" fmla="*/ 2147483647 w 227"/>
              <a:gd name="T19" fmla="*/ 2147483647 h 80"/>
              <a:gd name="T20" fmla="*/ 2147483647 w 227"/>
              <a:gd name="T21" fmla="*/ 2147483647 h 80"/>
              <a:gd name="T22" fmla="*/ 2147483647 w 227"/>
              <a:gd name="T23" fmla="*/ 2147483647 h 80"/>
              <a:gd name="T24" fmla="*/ 2147483647 w 227"/>
              <a:gd name="T25" fmla="*/ 2147483647 h 80"/>
              <a:gd name="T26" fmla="*/ 2147483647 w 227"/>
              <a:gd name="T27" fmla="*/ 2147483647 h 80"/>
              <a:gd name="T28" fmla="*/ 2147483647 w 227"/>
              <a:gd name="T29" fmla="*/ 2147483647 h 80"/>
              <a:gd name="T30" fmla="*/ 2147483647 w 227"/>
              <a:gd name="T31" fmla="*/ 2147483647 h 80"/>
              <a:gd name="T32" fmla="*/ 2147483647 w 227"/>
              <a:gd name="T33" fmla="*/ 2147483647 h 80"/>
              <a:gd name="T34" fmla="*/ 2147483647 w 227"/>
              <a:gd name="T35" fmla="*/ 2147483647 h 80"/>
              <a:gd name="T36" fmla="*/ 2147483647 w 227"/>
              <a:gd name="T37" fmla="*/ 2147483647 h 80"/>
              <a:gd name="T38" fmla="*/ 2147483647 w 227"/>
              <a:gd name="T39" fmla="*/ 2147483647 h 80"/>
              <a:gd name="T40" fmla="*/ 2147483647 w 227"/>
              <a:gd name="T41" fmla="*/ 2147483647 h 80"/>
              <a:gd name="T42" fmla="*/ 2147483647 w 227"/>
              <a:gd name="T43" fmla="*/ 2147483647 h 80"/>
              <a:gd name="T44" fmla="*/ 2147483647 w 227"/>
              <a:gd name="T45" fmla="*/ 2147483647 h 80"/>
              <a:gd name="T46" fmla="*/ 2147483647 w 227"/>
              <a:gd name="T47" fmla="*/ 2147483647 h 80"/>
              <a:gd name="T48" fmla="*/ 2147483647 w 227"/>
              <a:gd name="T49" fmla="*/ 2147483647 h 80"/>
              <a:gd name="T50" fmla="*/ 2147483647 w 227"/>
              <a:gd name="T51" fmla="*/ 2147483647 h 80"/>
              <a:gd name="T52" fmla="*/ 2147483647 w 227"/>
              <a:gd name="T53" fmla="*/ 2147483647 h 80"/>
              <a:gd name="T54" fmla="*/ 2147483647 w 227"/>
              <a:gd name="T55" fmla="*/ 2147483647 h 80"/>
              <a:gd name="T56" fmla="*/ 2147483647 w 227"/>
              <a:gd name="T57" fmla="*/ 2147483647 h 80"/>
              <a:gd name="T58" fmla="*/ 2147483647 w 227"/>
              <a:gd name="T59" fmla="*/ 2147483647 h 80"/>
              <a:gd name="T60" fmla="*/ 2147483647 w 227"/>
              <a:gd name="T61" fmla="*/ 2147483647 h 80"/>
              <a:gd name="T62" fmla="*/ 0 w 227"/>
              <a:gd name="T63" fmla="*/ 2147483647 h 80"/>
              <a:gd name="T64" fmla="*/ 2147483647 w 227"/>
              <a:gd name="T65" fmla="*/ 2147483647 h 80"/>
              <a:gd name="T66" fmla="*/ 2147483647 w 227"/>
              <a:gd name="T67" fmla="*/ 2147483647 h 80"/>
              <a:gd name="T68" fmla="*/ 2147483647 w 227"/>
              <a:gd name="T69" fmla="*/ 2147483647 h 80"/>
              <a:gd name="T70" fmla="*/ 2147483647 w 227"/>
              <a:gd name="T71" fmla="*/ 2147483647 h 80"/>
              <a:gd name="T72" fmla="*/ 2147483647 w 227"/>
              <a:gd name="T73" fmla="*/ 2147483647 h 80"/>
              <a:gd name="T74" fmla="*/ 2147483647 w 227"/>
              <a:gd name="T75" fmla="*/ 2147483647 h 80"/>
              <a:gd name="T76" fmla="*/ 2147483647 w 227"/>
              <a:gd name="T77" fmla="*/ 2147483647 h 80"/>
              <a:gd name="T78" fmla="*/ 2147483647 w 227"/>
              <a:gd name="T79" fmla="*/ 2147483647 h 80"/>
              <a:gd name="T80" fmla="*/ 2147483647 w 227"/>
              <a:gd name="T81" fmla="*/ 2147483647 h 80"/>
              <a:gd name="T82" fmla="*/ 2147483647 w 227"/>
              <a:gd name="T83" fmla="*/ 2147483647 h 80"/>
              <a:gd name="T84" fmla="*/ 2147483647 w 227"/>
              <a:gd name="T85" fmla="*/ 2147483647 h 80"/>
              <a:gd name="T86" fmla="*/ 2147483647 w 227"/>
              <a:gd name="T87" fmla="*/ 2147483647 h 80"/>
              <a:gd name="T88" fmla="*/ 2147483647 w 227"/>
              <a:gd name="T89" fmla="*/ 2147483647 h 80"/>
              <a:gd name="T90" fmla="*/ 2147483647 w 227"/>
              <a:gd name="T91" fmla="*/ 2147483647 h 80"/>
              <a:gd name="T92" fmla="*/ 2147483647 w 227"/>
              <a:gd name="T93" fmla="*/ 2147483647 h 80"/>
              <a:gd name="T94" fmla="*/ 2147483647 w 227"/>
              <a:gd name="T95" fmla="*/ 2147483647 h 80"/>
              <a:gd name="T96" fmla="*/ 2147483647 w 227"/>
              <a:gd name="T97" fmla="*/ 2147483647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80"/>
              <a:gd name="T149" fmla="*/ 227 w 227"/>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80">
                <a:moveTo>
                  <a:pt x="191" y="2"/>
                </a:moveTo>
                <a:lnTo>
                  <a:pt x="193" y="2"/>
                </a:lnTo>
                <a:lnTo>
                  <a:pt x="198" y="1"/>
                </a:lnTo>
                <a:lnTo>
                  <a:pt x="203" y="0"/>
                </a:lnTo>
                <a:lnTo>
                  <a:pt x="210" y="0"/>
                </a:lnTo>
                <a:lnTo>
                  <a:pt x="217" y="1"/>
                </a:lnTo>
                <a:lnTo>
                  <a:pt x="224" y="4"/>
                </a:lnTo>
                <a:lnTo>
                  <a:pt x="227" y="11"/>
                </a:lnTo>
                <a:lnTo>
                  <a:pt x="227" y="20"/>
                </a:lnTo>
                <a:lnTo>
                  <a:pt x="226" y="31"/>
                </a:lnTo>
                <a:lnTo>
                  <a:pt x="225" y="40"/>
                </a:lnTo>
                <a:lnTo>
                  <a:pt x="223" y="49"/>
                </a:lnTo>
                <a:lnTo>
                  <a:pt x="219" y="56"/>
                </a:lnTo>
                <a:lnTo>
                  <a:pt x="215" y="62"/>
                </a:lnTo>
                <a:lnTo>
                  <a:pt x="209" y="66"/>
                </a:lnTo>
                <a:lnTo>
                  <a:pt x="200" y="68"/>
                </a:lnTo>
                <a:lnTo>
                  <a:pt x="187" y="68"/>
                </a:lnTo>
                <a:lnTo>
                  <a:pt x="175" y="67"/>
                </a:lnTo>
                <a:lnTo>
                  <a:pt x="163" y="67"/>
                </a:lnTo>
                <a:lnTo>
                  <a:pt x="152" y="68"/>
                </a:lnTo>
                <a:lnTo>
                  <a:pt x="141" y="71"/>
                </a:lnTo>
                <a:lnTo>
                  <a:pt x="132" y="73"/>
                </a:lnTo>
                <a:lnTo>
                  <a:pt x="122" y="75"/>
                </a:lnTo>
                <a:lnTo>
                  <a:pt x="110" y="78"/>
                </a:lnTo>
                <a:lnTo>
                  <a:pt x="99" y="79"/>
                </a:lnTo>
                <a:lnTo>
                  <a:pt x="84" y="80"/>
                </a:lnTo>
                <a:lnTo>
                  <a:pt x="66" y="80"/>
                </a:lnTo>
                <a:lnTo>
                  <a:pt x="45" y="78"/>
                </a:lnTo>
                <a:lnTo>
                  <a:pt x="26" y="73"/>
                </a:lnTo>
                <a:lnTo>
                  <a:pt x="11" y="67"/>
                </a:lnTo>
                <a:lnTo>
                  <a:pt x="2" y="59"/>
                </a:lnTo>
                <a:lnTo>
                  <a:pt x="0" y="48"/>
                </a:lnTo>
                <a:lnTo>
                  <a:pt x="11" y="34"/>
                </a:lnTo>
                <a:lnTo>
                  <a:pt x="26" y="24"/>
                </a:lnTo>
                <a:lnTo>
                  <a:pt x="38" y="19"/>
                </a:lnTo>
                <a:lnTo>
                  <a:pt x="46" y="20"/>
                </a:lnTo>
                <a:lnTo>
                  <a:pt x="53" y="25"/>
                </a:lnTo>
                <a:lnTo>
                  <a:pt x="58" y="32"/>
                </a:lnTo>
                <a:lnTo>
                  <a:pt x="60" y="39"/>
                </a:lnTo>
                <a:lnTo>
                  <a:pt x="62" y="43"/>
                </a:lnTo>
                <a:lnTo>
                  <a:pt x="62" y="46"/>
                </a:lnTo>
                <a:lnTo>
                  <a:pt x="67" y="46"/>
                </a:lnTo>
                <a:lnTo>
                  <a:pt x="78" y="47"/>
                </a:lnTo>
                <a:lnTo>
                  <a:pt x="97" y="47"/>
                </a:lnTo>
                <a:lnTo>
                  <a:pt x="117" y="44"/>
                </a:lnTo>
                <a:lnTo>
                  <a:pt x="139" y="40"/>
                </a:lnTo>
                <a:lnTo>
                  <a:pt x="160" y="32"/>
                </a:lnTo>
                <a:lnTo>
                  <a:pt x="178" y="19"/>
                </a:lnTo>
                <a:lnTo>
                  <a:pt x="191"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6" name="Freeform 263"/>
          <p:cNvSpPr>
            <a:spLocks/>
          </p:cNvSpPr>
          <p:nvPr/>
        </p:nvSpPr>
        <p:spPr bwMode="auto">
          <a:xfrm>
            <a:off x="4724400" y="4013200"/>
            <a:ext cx="342900" cy="1447800"/>
          </a:xfrm>
          <a:custGeom>
            <a:avLst/>
            <a:gdLst>
              <a:gd name="T0" fmla="*/ 2147483647 w 216"/>
              <a:gd name="T1" fmla="*/ 2147483647 h 912"/>
              <a:gd name="T2" fmla="*/ 2147483647 w 216"/>
              <a:gd name="T3" fmla="*/ 2147483647 h 912"/>
              <a:gd name="T4" fmla="*/ 2147483647 w 216"/>
              <a:gd name="T5" fmla="*/ 2147483647 h 912"/>
              <a:gd name="T6" fmla="*/ 2147483647 w 216"/>
              <a:gd name="T7" fmla="*/ 0 h 912"/>
              <a:gd name="T8" fmla="*/ 2147483647 w 216"/>
              <a:gd name="T9" fmla="*/ 2147483647 h 912"/>
              <a:gd name="T10" fmla="*/ 2147483647 w 216"/>
              <a:gd name="T11" fmla="*/ 2147483647 h 912"/>
              <a:gd name="T12" fmla="*/ 2147483647 w 216"/>
              <a:gd name="T13" fmla="*/ 2147483647 h 912"/>
              <a:gd name="T14" fmla="*/ 2147483647 w 216"/>
              <a:gd name="T15" fmla="*/ 2147483647 h 912"/>
              <a:gd name="T16" fmla="*/ 2147483647 w 216"/>
              <a:gd name="T17" fmla="*/ 2147483647 h 912"/>
              <a:gd name="T18" fmla="*/ 2147483647 w 216"/>
              <a:gd name="T19" fmla="*/ 2147483647 h 912"/>
              <a:gd name="T20" fmla="*/ 2147483647 w 216"/>
              <a:gd name="T21" fmla="*/ 2147483647 h 912"/>
              <a:gd name="T22" fmla="*/ 2147483647 w 216"/>
              <a:gd name="T23" fmla="*/ 2147483647 h 912"/>
              <a:gd name="T24" fmla="*/ 2147483647 w 216"/>
              <a:gd name="T25" fmla="*/ 2147483647 h 912"/>
              <a:gd name="T26" fmla="*/ 2147483647 w 216"/>
              <a:gd name="T27" fmla="*/ 2147483647 h 912"/>
              <a:gd name="T28" fmla="*/ 2147483647 w 216"/>
              <a:gd name="T29" fmla="*/ 2147483647 h 912"/>
              <a:gd name="T30" fmla="*/ 2147483647 w 216"/>
              <a:gd name="T31" fmla="*/ 2147483647 h 912"/>
              <a:gd name="T32" fmla="*/ 2147483647 w 216"/>
              <a:gd name="T33" fmla="*/ 2147483647 h 912"/>
              <a:gd name="T34" fmla="*/ 2147483647 w 216"/>
              <a:gd name="T35" fmla="*/ 2147483647 h 912"/>
              <a:gd name="T36" fmla="*/ 2147483647 w 216"/>
              <a:gd name="T37" fmla="*/ 2147483647 h 912"/>
              <a:gd name="T38" fmla="*/ 2147483647 w 216"/>
              <a:gd name="T39" fmla="*/ 2147483647 h 912"/>
              <a:gd name="T40" fmla="*/ 2147483647 w 216"/>
              <a:gd name="T41" fmla="*/ 2147483647 h 912"/>
              <a:gd name="T42" fmla="*/ 2147483647 w 216"/>
              <a:gd name="T43" fmla="*/ 2147483647 h 912"/>
              <a:gd name="T44" fmla="*/ 2147483647 w 216"/>
              <a:gd name="T45" fmla="*/ 2147483647 h 912"/>
              <a:gd name="T46" fmla="*/ 2147483647 w 216"/>
              <a:gd name="T47" fmla="*/ 2147483647 h 912"/>
              <a:gd name="T48" fmla="*/ 2147483647 w 216"/>
              <a:gd name="T49" fmla="*/ 2147483647 h 912"/>
              <a:gd name="T50" fmla="*/ 2147483647 w 216"/>
              <a:gd name="T51" fmla="*/ 2147483647 h 912"/>
              <a:gd name="T52" fmla="*/ 2147483647 w 216"/>
              <a:gd name="T53" fmla="*/ 2147483647 h 912"/>
              <a:gd name="T54" fmla="*/ 2147483647 w 216"/>
              <a:gd name="T55" fmla="*/ 2147483647 h 912"/>
              <a:gd name="T56" fmla="*/ 2147483647 w 216"/>
              <a:gd name="T57" fmla="*/ 2147483647 h 912"/>
              <a:gd name="T58" fmla="*/ 2147483647 w 216"/>
              <a:gd name="T59" fmla="*/ 2147483647 h 912"/>
              <a:gd name="T60" fmla="*/ 2147483647 w 216"/>
              <a:gd name="T61" fmla="*/ 2147483647 h 912"/>
              <a:gd name="T62" fmla="*/ 2147483647 w 216"/>
              <a:gd name="T63" fmla="*/ 2147483647 h 912"/>
              <a:gd name="T64" fmla="*/ 2147483647 w 216"/>
              <a:gd name="T65" fmla="*/ 2147483647 h 912"/>
              <a:gd name="T66" fmla="*/ 2147483647 w 216"/>
              <a:gd name="T67" fmla="*/ 2147483647 h 912"/>
              <a:gd name="T68" fmla="*/ 2147483647 w 216"/>
              <a:gd name="T69" fmla="*/ 2147483647 h 912"/>
              <a:gd name="T70" fmla="*/ 2147483647 w 216"/>
              <a:gd name="T71" fmla="*/ 2147483647 h 912"/>
              <a:gd name="T72" fmla="*/ 2147483647 w 216"/>
              <a:gd name="T73" fmla="*/ 2147483647 h 912"/>
              <a:gd name="T74" fmla="*/ 2147483647 w 216"/>
              <a:gd name="T75" fmla="*/ 2147483647 h 912"/>
              <a:gd name="T76" fmla="*/ 2147483647 w 216"/>
              <a:gd name="T77" fmla="*/ 2147483647 h 912"/>
              <a:gd name="T78" fmla="*/ 2147483647 w 216"/>
              <a:gd name="T79" fmla="*/ 2147483647 h 912"/>
              <a:gd name="T80" fmla="*/ 2147483647 w 216"/>
              <a:gd name="T81" fmla="*/ 2147483647 h 912"/>
              <a:gd name="T82" fmla="*/ 2147483647 w 216"/>
              <a:gd name="T83" fmla="*/ 2147483647 h 912"/>
              <a:gd name="T84" fmla="*/ 2147483647 w 216"/>
              <a:gd name="T85" fmla="*/ 2147483647 h 912"/>
              <a:gd name="T86" fmla="*/ 2147483647 w 216"/>
              <a:gd name="T87" fmla="*/ 2147483647 h 912"/>
              <a:gd name="T88" fmla="*/ 2147483647 w 216"/>
              <a:gd name="T89" fmla="*/ 2147483647 h 912"/>
              <a:gd name="T90" fmla="*/ 2147483647 w 216"/>
              <a:gd name="T91" fmla="*/ 2147483647 h 912"/>
              <a:gd name="T92" fmla="*/ 2147483647 w 216"/>
              <a:gd name="T93" fmla="*/ 2147483647 h 912"/>
              <a:gd name="T94" fmla="*/ 2147483647 w 216"/>
              <a:gd name="T95" fmla="*/ 2147483647 h 912"/>
              <a:gd name="T96" fmla="*/ 2147483647 w 216"/>
              <a:gd name="T97" fmla="*/ 2147483647 h 912"/>
              <a:gd name="T98" fmla="*/ 2147483647 w 216"/>
              <a:gd name="T99" fmla="*/ 2147483647 h 912"/>
              <a:gd name="T100" fmla="*/ 2147483647 w 216"/>
              <a:gd name="T101" fmla="*/ 2147483647 h 912"/>
              <a:gd name="T102" fmla="*/ 2147483647 w 216"/>
              <a:gd name="T103" fmla="*/ 2147483647 h 912"/>
              <a:gd name="T104" fmla="*/ 2147483647 w 216"/>
              <a:gd name="T105" fmla="*/ 2147483647 h 912"/>
              <a:gd name="T106" fmla="*/ 2147483647 w 216"/>
              <a:gd name="T107" fmla="*/ 2147483647 h 912"/>
              <a:gd name="T108" fmla="*/ 2147483647 w 216"/>
              <a:gd name="T109" fmla="*/ 2147483647 h 912"/>
              <a:gd name="T110" fmla="*/ 2147483647 w 216"/>
              <a:gd name="T111" fmla="*/ 2147483647 h 912"/>
              <a:gd name="T112" fmla="*/ 2147483647 w 216"/>
              <a:gd name="T113" fmla="*/ 2147483647 h 912"/>
              <a:gd name="T114" fmla="*/ 0 w 216"/>
              <a:gd name="T115" fmla="*/ 2147483647 h 912"/>
              <a:gd name="T116" fmla="*/ 2147483647 w 216"/>
              <a:gd name="T117" fmla="*/ 2147483647 h 912"/>
              <a:gd name="T118" fmla="*/ 2147483647 w 216"/>
              <a:gd name="T119" fmla="*/ 2147483647 h 912"/>
              <a:gd name="T120" fmla="*/ 2147483647 w 216"/>
              <a:gd name="T121" fmla="*/ 2147483647 h 912"/>
              <a:gd name="T122" fmla="*/ 2147483647 w 216"/>
              <a:gd name="T123" fmla="*/ 2147483647 h 912"/>
              <a:gd name="T124" fmla="*/ 2147483647 w 216"/>
              <a:gd name="T125" fmla="*/ 2147483647 h 9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
              <a:gd name="T190" fmla="*/ 0 h 912"/>
              <a:gd name="T191" fmla="*/ 216 w 216"/>
              <a:gd name="T192" fmla="*/ 912 h 9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 h="912">
                <a:moveTo>
                  <a:pt x="45" y="35"/>
                </a:moveTo>
                <a:lnTo>
                  <a:pt x="45" y="34"/>
                </a:lnTo>
                <a:lnTo>
                  <a:pt x="46" y="34"/>
                </a:lnTo>
                <a:lnTo>
                  <a:pt x="47" y="33"/>
                </a:lnTo>
                <a:lnTo>
                  <a:pt x="50" y="32"/>
                </a:lnTo>
                <a:lnTo>
                  <a:pt x="52" y="31"/>
                </a:lnTo>
                <a:lnTo>
                  <a:pt x="54" y="28"/>
                </a:lnTo>
                <a:lnTo>
                  <a:pt x="58" y="27"/>
                </a:lnTo>
                <a:lnTo>
                  <a:pt x="61" y="25"/>
                </a:lnTo>
                <a:lnTo>
                  <a:pt x="65" y="23"/>
                </a:lnTo>
                <a:lnTo>
                  <a:pt x="69" y="20"/>
                </a:lnTo>
                <a:lnTo>
                  <a:pt x="73" y="18"/>
                </a:lnTo>
                <a:lnTo>
                  <a:pt x="77" y="16"/>
                </a:lnTo>
                <a:lnTo>
                  <a:pt x="82" y="13"/>
                </a:lnTo>
                <a:lnTo>
                  <a:pt x="87" y="11"/>
                </a:lnTo>
                <a:lnTo>
                  <a:pt x="92" y="9"/>
                </a:lnTo>
                <a:lnTo>
                  <a:pt x="98" y="7"/>
                </a:lnTo>
                <a:lnTo>
                  <a:pt x="103" y="5"/>
                </a:lnTo>
                <a:lnTo>
                  <a:pt x="108" y="4"/>
                </a:lnTo>
                <a:lnTo>
                  <a:pt x="114" y="2"/>
                </a:lnTo>
                <a:lnTo>
                  <a:pt x="120" y="1"/>
                </a:lnTo>
                <a:lnTo>
                  <a:pt x="125" y="1"/>
                </a:lnTo>
                <a:lnTo>
                  <a:pt x="131" y="0"/>
                </a:lnTo>
                <a:lnTo>
                  <a:pt x="136" y="0"/>
                </a:lnTo>
                <a:lnTo>
                  <a:pt x="141" y="1"/>
                </a:lnTo>
                <a:lnTo>
                  <a:pt x="147" y="2"/>
                </a:lnTo>
                <a:lnTo>
                  <a:pt x="152" y="3"/>
                </a:lnTo>
                <a:lnTo>
                  <a:pt x="156" y="4"/>
                </a:lnTo>
                <a:lnTo>
                  <a:pt x="161" y="8"/>
                </a:lnTo>
                <a:lnTo>
                  <a:pt x="165" y="10"/>
                </a:lnTo>
                <a:lnTo>
                  <a:pt x="170" y="15"/>
                </a:lnTo>
                <a:lnTo>
                  <a:pt x="173" y="18"/>
                </a:lnTo>
                <a:lnTo>
                  <a:pt x="177" y="24"/>
                </a:lnTo>
                <a:lnTo>
                  <a:pt x="180" y="29"/>
                </a:lnTo>
                <a:lnTo>
                  <a:pt x="184" y="34"/>
                </a:lnTo>
                <a:lnTo>
                  <a:pt x="187" y="39"/>
                </a:lnTo>
                <a:lnTo>
                  <a:pt x="189" y="44"/>
                </a:lnTo>
                <a:lnTo>
                  <a:pt x="193" y="49"/>
                </a:lnTo>
                <a:lnTo>
                  <a:pt x="195" y="54"/>
                </a:lnTo>
                <a:lnTo>
                  <a:pt x="197" y="57"/>
                </a:lnTo>
                <a:lnTo>
                  <a:pt x="200" y="62"/>
                </a:lnTo>
                <a:lnTo>
                  <a:pt x="202" y="66"/>
                </a:lnTo>
                <a:lnTo>
                  <a:pt x="204" y="70"/>
                </a:lnTo>
                <a:lnTo>
                  <a:pt x="205" y="73"/>
                </a:lnTo>
                <a:lnTo>
                  <a:pt x="208" y="78"/>
                </a:lnTo>
                <a:lnTo>
                  <a:pt x="209" y="81"/>
                </a:lnTo>
                <a:lnTo>
                  <a:pt x="210" y="84"/>
                </a:lnTo>
                <a:lnTo>
                  <a:pt x="211" y="88"/>
                </a:lnTo>
                <a:lnTo>
                  <a:pt x="212" y="91"/>
                </a:lnTo>
                <a:lnTo>
                  <a:pt x="213" y="95"/>
                </a:lnTo>
                <a:lnTo>
                  <a:pt x="215" y="98"/>
                </a:lnTo>
                <a:lnTo>
                  <a:pt x="215" y="102"/>
                </a:lnTo>
                <a:lnTo>
                  <a:pt x="215" y="105"/>
                </a:lnTo>
                <a:lnTo>
                  <a:pt x="216" y="109"/>
                </a:lnTo>
                <a:lnTo>
                  <a:pt x="216" y="112"/>
                </a:lnTo>
                <a:lnTo>
                  <a:pt x="216" y="115"/>
                </a:lnTo>
                <a:lnTo>
                  <a:pt x="215" y="119"/>
                </a:lnTo>
                <a:lnTo>
                  <a:pt x="215" y="122"/>
                </a:lnTo>
                <a:lnTo>
                  <a:pt x="213" y="126"/>
                </a:lnTo>
                <a:lnTo>
                  <a:pt x="213" y="129"/>
                </a:lnTo>
                <a:lnTo>
                  <a:pt x="212" y="133"/>
                </a:lnTo>
                <a:lnTo>
                  <a:pt x="211" y="136"/>
                </a:lnTo>
                <a:lnTo>
                  <a:pt x="210" y="141"/>
                </a:lnTo>
                <a:lnTo>
                  <a:pt x="209" y="144"/>
                </a:lnTo>
                <a:lnTo>
                  <a:pt x="207" y="149"/>
                </a:lnTo>
                <a:lnTo>
                  <a:pt x="205" y="152"/>
                </a:lnTo>
                <a:lnTo>
                  <a:pt x="203" y="157"/>
                </a:lnTo>
                <a:lnTo>
                  <a:pt x="201" y="160"/>
                </a:lnTo>
                <a:lnTo>
                  <a:pt x="200" y="163"/>
                </a:lnTo>
                <a:lnTo>
                  <a:pt x="197" y="167"/>
                </a:lnTo>
                <a:lnTo>
                  <a:pt x="195" y="169"/>
                </a:lnTo>
                <a:lnTo>
                  <a:pt x="193" y="173"/>
                </a:lnTo>
                <a:lnTo>
                  <a:pt x="191" y="175"/>
                </a:lnTo>
                <a:lnTo>
                  <a:pt x="189" y="178"/>
                </a:lnTo>
                <a:lnTo>
                  <a:pt x="187" y="181"/>
                </a:lnTo>
                <a:lnTo>
                  <a:pt x="185" y="184"/>
                </a:lnTo>
                <a:lnTo>
                  <a:pt x="183" y="186"/>
                </a:lnTo>
                <a:lnTo>
                  <a:pt x="180" y="189"/>
                </a:lnTo>
                <a:lnTo>
                  <a:pt x="178" y="191"/>
                </a:lnTo>
                <a:lnTo>
                  <a:pt x="176" y="194"/>
                </a:lnTo>
                <a:lnTo>
                  <a:pt x="175" y="197"/>
                </a:lnTo>
                <a:lnTo>
                  <a:pt x="172" y="199"/>
                </a:lnTo>
                <a:lnTo>
                  <a:pt x="170" y="202"/>
                </a:lnTo>
                <a:lnTo>
                  <a:pt x="169" y="205"/>
                </a:lnTo>
                <a:lnTo>
                  <a:pt x="166" y="208"/>
                </a:lnTo>
                <a:lnTo>
                  <a:pt x="165" y="212"/>
                </a:lnTo>
                <a:lnTo>
                  <a:pt x="163" y="214"/>
                </a:lnTo>
                <a:lnTo>
                  <a:pt x="162" y="217"/>
                </a:lnTo>
                <a:lnTo>
                  <a:pt x="161" y="221"/>
                </a:lnTo>
                <a:lnTo>
                  <a:pt x="160" y="225"/>
                </a:lnTo>
                <a:lnTo>
                  <a:pt x="158" y="229"/>
                </a:lnTo>
                <a:lnTo>
                  <a:pt x="157" y="233"/>
                </a:lnTo>
                <a:lnTo>
                  <a:pt x="156" y="238"/>
                </a:lnTo>
                <a:lnTo>
                  <a:pt x="156" y="243"/>
                </a:lnTo>
                <a:lnTo>
                  <a:pt x="155" y="247"/>
                </a:lnTo>
                <a:lnTo>
                  <a:pt x="155" y="253"/>
                </a:lnTo>
                <a:lnTo>
                  <a:pt x="155" y="259"/>
                </a:lnTo>
                <a:lnTo>
                  <a:pt x="155" y="264"/>
                </a:lnTo>
                <a:lnTo>
                  <a:pt x="155" y="271"/>
                </a:lnTo>
                <a:lnTo>
                  <a:pt x="155" y="278"/>
                </a:lnTo>
                <a:lnTo>
                  <a:pt x="156" y="286"/>
                </a:lnTo>
                <a:lnTo>
                  <a:pt x="156" y="294"/>
                </a:lnTo>
                <a:lnTo>
                  <a:pt x="156" y="302"/>
                </a:lnTo>
                <a:lnTo>
                  <a:pt x="157" y="311"/>
                </a:lnTo>
                <a:lnTo>
                  <a:pt x="157" y="320"/>
                </a:lnTo>
                <a:lnTo>
                  <a:pt x="157" y="330"/>
                </a:lnTo>
                <a:lnTo>
                  <a:pt x="158" y="339"/>
                </a:lnTo>
                <a:lnTo>
                  <a:pt x="158" y="349"/>
                </a:lnTo>
                <a:lnTo>
                  <a:pt x="160" y="358"/>
                </a:lnTo>
                <a:lnTo>
                  <a:pt x="160" y="369"/>
                </a:lnTo>
                <a:lnTo>
                  <a:pt x="161" y="379"/>
                </a:lnTo>
                <a:lnTo>
                  <a:pt x="161" y="389"/>
                </a:lnTo>
                <a:lnTo>
                  <a:pt x="161" y="400"/>
                </a:lnTo>
                <a:lnTo>
                  <a:pt x="162" y="410"/>
                </a:lnTo>
                <a:lnTo>
                  <a:pt x="162" y="419"/>
                </a:lnTo>
                <a:lnTo>
                  <a:pt x="162" y="429"/>
                </a:lnTo>
                <a:lnTo>
                  <a:pt x="163" y="440"/>
                </a:lnTo>
                <a:lnTo>
                  <a:pt x="163" y="450"/>
                </a:lnTo>
                <a:lnTo>
                  <a:pt x="163" y="459"/>
                </a:lnTo>
                <a:lnTo>
                  <a:pt x="163" y="468"/>
                </a:lnTo>
                <a:lnTo>
                  <a:pt x="163" y="477"/>
                </a:lnTo>
                <a:lnTo>
                  <a:pt x="163" y="487"/>
                </a:lnTo>
                <a:lnTo>
                  <a:pt x="163" y="495"/>
                </a:lnTo>
                <a:lnTo>
                  <a:pt x="162" y="503"/>
                </a:lnTo>
                <a:lnTo>
                  <a:pt x="162" y="511"/>
                </a:lnTo>
                <a:lnTo>
                  <a:pt x="161" y="518"/>
                </a:lnTo>
                <a:lnTo>
                  <a:pt x="161" y="524"/>
                </a:lnTo>
                <a:lnTo>
                  <a:pt x="160" y="531"/>
                </a:lnTo>
                <a:lnTo>
                  <a:pt x="158" y="537"/>
                </a:lnTo>
                <a:lnTo>
                  <a:pt x="157" y="543"/>
                </a:lnTo>
                <a:lnTo>
                  <a:pt x="157" y="547"/>
                </a:lnTo>
                <a:lnTo>
                  <a:pt x="156" y="553"/>
                </a:lnTo>
                <a:lnTo>
                  <a:pt x="155" y="558"/>
                </a:lnTo>
                <a:lnTo>
                  <a:pt x="154" y="563"/>
                </a:lnTo>
                <a:lnTo>
                  <a:pt x="153" y="568"/>
                </a:lnTo>
                <a:lnTo>
                  <a:pt x="152" y="573"/>
                </a:lnTo>
                <a:lnTo>
                  <a:pt x="150" y="577"/>
                </a:lnTo>
                <a:lnTo>
                  <a:pt x="149" y="583"/>
                </a:lnTo>
                <a:lnTo>
                  <a:pt x="149" y="587"/>
                </a:lnTo>
                <a:lnTo>
                  <a:pt x="148" y="592"/>
                </a:lnTo>
                <a:lnTo>
                  <a:pt x="147" y="597"/>
                </a:lnTo>
                <a:lnTo>
                  <a:pt x="146" y="601"/>
                </a:lnTo>
                <a:lnTo>
                  <a:pt x="146" y="605"/>
                </a:lnTo>
                <a:lnTo>
                  <a:pt x="145" y="609"/>
                </a:lnTo>
                <a:lnTo>
                  <a:pt x="144" y="614"/>
                </a:lnTo>
                <a:lnTo>
                  <a:pt x="144" y="618"/>
                </a:lnTo>
                <a:lnTo>
                  <a:pt x="142" y="623"/>
                </a:lnTo>
                <a:lnTo>
                  <a:pt x="141" y="628"/>
                </a:lnTo>
                <a:lnTo>
                  <a:pt x="141" y="632"/>
                </a:lnTo>
                <a:lnTo>
                  <a:pt x="140" y="637"/>
                </a:lnTo>
                <a:lnTo>
                  <a:pt x="140" y="641"/>
                </a:lnTo>
                <a:lnTo>
                  <a:pt x="139" y="646"/>
                </a:lnTo>
                <a:lnTo>
                  <a:pt x="139" y="650"/>
                </a:lnTo>
                <a:lnTo>
                  <a:pt x="139" y="655"/>
                </a:lnTo>
                <a:lnTo>
                  <a:pt x="138" y="661"/>
                </a:lnTo>
                <a:lnTo>
                  <a:pt x="138" y="665"/>
                </a:lnTo>
                <a:lnTo>
                  <a:pt x="138" y="670"/>
                </a:lnTo>
                <a:lnTo>
                  <a:pt x="138" y="676"/>
                </a:lnTo>
                <a:lnTo>
                  <a:pt x="138" y="680"/>
                </a:lnTo>
                <a:lnTo>
                  <a:pt x="137" y="686"/>
                </a:lnTo>
                <a:lnTo>
                  <a:pt x="137" y="692"/>
                </a:lnTo>
                <a:lnTo>
                  <a:pt x="137" y="697"/>
                </a:lnTo>
                <a:lnTo>
                  <a:pt x="137" y="703"/>
                </a:lnTo>
                <a:lnTo>
                  <a:pt x="137" y="710"/>
                </a:lnTo>
                <a:lnTo>
                  <a:pt x="137" y="716"/>
                </a:lnTo>
                <a:lnTo>
                  <a:pt x="137" y="724"/>
                </a:lnTo>
                <a:lnTo>
                  <a:pt x="137" y="731"/>
                </a:lnTo>
                <a:lnTo>
                  <a:pt x="137" y="739"/>
                </a:lnTo>
                <a:lnTo>
                  <a:pt x="137" y="746"/>
                </a:lnTo>
                <a:lnTo>
                  <a:pt x="137" y="754"/>
                </a:lnTo>
                <a:lnTo>
                  <a:pt x="137" y="762"/>
                </a:lnTo>
                <a:lnTo>
                  <a:pt x="137" y="770"/>
                </a:lnTo>
                <a:lnTo>
                  <a:pt x="137" y="778"/>
                </a:lnTo>
                <a:lnTo>
                  <a:pt x="137" y="786"/>
                </a:lnTo>
                <a:lnTo>
                  <a:pt x="137" y="794"/>
                </a:lnTo>
                <a:lnTo>
                  <a:pt x="137" y="801"/>
                </a:lnTo>
                <a:lnTo>
                  <a:pt x="137" y="809"/>
                </a:lnTo>
                <a:lnTo>
                  <a:pt x="137" y="817"/>
                </a:lnTo>
                <a:lnTo>
                  <a:pt x="137" y="823"/>
                </a:lnTo>
                <a:lnTo>
                  <a:pt x="137" y="830"/>
                </a:lnTo>
                <a:lnTo>
                  <a:pt x="137" y="837"/>
                </a:lnTo>
                <a:lnTo>
                  <a:pt x="137" y="843"/>
                </a:lnTo>
                <a:lnTo>
                  <a:pt x="137" y="850"/>
                </a:lnTo>
                <a:lnTo>
                  <a:pt x="137" y="856"/>
                </a:lnTo>
                <a:lnTo>
                  <a:pt x="137" y="860"/>
                </a:lnTo>
                <a:lnTo>
                  <a:pt x="137" y="865"/>
                </a:lnTo>
                <a:lnTo>
                  <a:pt x="137" y="869"/>
                </a:lnTo>
                <a:lnTo>
                  <a:pt x="137" y="873"/>
                </a:lnTo>
                <a:lnTo>
                  <a:pt x="137" y="876"/>
                </a:lnTo>
                <a:lnTo>
                  <a:pt x="137" y="878"/>
                </a:lnTo>
                <a:lnTo>
                  <a:pt x="137" y="881"/>
                </a:lnTo>
                <a:lnTo>
                  <a:pt x="137" y="882"/>
                </a:lnTo>
                <a:lnTo>
                  <a:pt x="145" y="912"/>
                </a:lnTo>
                <a:lnTo>
                  <a:pt x="89" y="912"/>
                </a:lnTo>
                <a:lnTo>
                  <a:pt x="85" y="893"/>
                </a:lnTo>
                <a:lnTo>
                  <a:pt x="60" y="908"/>
                </a:lnTo>
                <a:lnTo>
                  <a:pt x="60" y="907"/>
                </a:lnTo>
                <a:lnTo>
                  <a:pt x="60" y="906"/>
                </a:lnTo>
                <a:lnTo>
                  <a:pt x="59" y="905"/>
                </a:lnTo>
                <a:lnTo>
                  <a:pt x="59" y="904"/>
                </a:lnTo>
                <a:lnTo>
                  <a:pt x="59" y="902"/>
                </a:lnTo>
                <a:lnTo>
                  <a:pt x="58" y="901"/>
                </a:lnTo>
                <a:lnTo>
                  <a:pt x="58" y="900"/>
                </a:lnTo>
                <a:lnTo>
                  <a:pt x="56" y="898"/>
                </a:lnTo>
                <a:lnTo>
                  <a:pt x="56" y="897"/>
                </a:lnTo>
                <a:lnTo>
                  <a:pt x="56" y="896"/>
                </a:lnTo>
                <a:lnTo>
                  <a:pt x="56" y="894"/>
                </a:lnTo>
                <a:lnTo>
                  <a:pt x="55" y="893"/>
                </a:lnTo>
                <a:lnTo>
                  <a:pt x="55" y="891"/>
                </a:lnTo>
                <a:lnTo>
                  <a:pt x="55" y="890"/>
                </a:lnTo>
                <a:lnTo>
                  <a:pt x="54" y="888"/>
                </a:lnTo>
                <a:lnTo>
                  <a:pt x="54" y="886"/>
                </a:lnTo>
                <a:lnTo>
                  <a:pt x="54" y="884"/>
                </a:lnTo>
                <a:lnTo>
                  <a:pt x="54" y="883"/>
                </a:lnTo>
                <a:lnTo>
                  <a:pt x="53" y="881"/>
                </a:lnTo>
                <a:lnTo>
                  <a:pt x="53" y="880"/>
                </a:lnTo>
                <a:lnTo>
                  <a:pt x="53" y="877"/>
                </a:lnTo>
                <a:lnTo>
                  <a:pt x="53" y="875"/>
                </a:lnTo>
                <a:lnTo>
                  <a:pt x="53" y="873"/>
                </a:lnTo>
                <a:lnTo>
                  <a:pt x="53" y="872"/>
                </a:lnTo>
                <a:lnTo>
                  <a:pt x="53" y="869"/>
                </a:lnTo>
                <a:lnTo>
                  <a:pt x="53" y="867"/>
                </a:lnTo>
                <a:lnTo>
                  <a:pt x="53" y="865"/>
                </a:lnTo>
                <a:lnTo>
                  <a:pt x="52" y="862"/>
                </a:lnTo>
                <a:lnTo>
                  <a:pt x="52" y="859"/>
                </a:lnTo>
                <a:lnTo>
                  <a:pt x="52" y="857"/>
                </a:lnTo>
                <a:lnTo>
                  <a:pt x="52" y="853"/>
                </a:lnTo>
                <a:lnTo>
                  <a:pt x="51" y="849"/>
                </a:lnTo>
                <a:lnTo>
                  <a:pt x="51" y="845"/>
                </a:lnTo>
                <a:lnTo>
                  <a:pt x="50" y="841"/>
                </a:lnTo>
                <a:lnTo>
                  <a:pt x="50" y="836"/>
                </a:lnTo>
                <a:lnTo>
                  <a:pt x="48" y="831"/>
                </a:lnTo>
                <a:lnTo>
                  <a:pt x="48" y="827"/>
                </a:lnTo>
                <a:lnTo>
                  <a:pt x="47" y="821"/>
                </a:lnTo>
                <a:lnTo>
                  <a:pt x="46" y="817"/>
                </a:lnTo>
                <a:lnTo>
                  <a:pt x="46" y="811"/>
                </a:lnTo>
                <a:lnTo>
                  <a:pt x="45" y="806"/>
                </a:lnTo>
                <a:lnTo>
                  <a:pt x="45" y="801"/>
                </a:lnTo>
                <a:lnTo>
                  <a:pt x="44" y="795"/>
                </a:lnTo>
                <a:lnTo>
                  <a:pt x="44" y="789"/>
                </a:lnTo>
                <a:lnTo>
                  <a:pt x="43" y="783"/>
                </a:lnTo>
                <a:lnTo>
                  <a:pt x="43" y="778"/>
                </a:lnTo>
                <a:lnTo>
                  <a:pt x="43" y="773"/>
                </a:lnTo>
                <a:lnTo>
                  <a:pt x="42" y="767"/>
                </a:lnTo>
                <a:lnTo>
                  <a:pt x="42" y="762"/>
                </a:lnTo>
                <a:lnTo>
                  <a:pt x="42" y="756"/>
                </a:lnTo>
                <a:lnTo>
                  <a:pt x="42" y="750"/>
                </a:lnTo>
                <a:lnTo>
                  <a:pt x="42" y="746"/>
                </a:lnTo>
                <a:lnTo>
                  <a:pt x="42" y="740"/>
                </a:lnTo>
                <a:lnTo>
                  <a:pt x="43" y="735"/>
                </a:lnTo>
                <a:lnTo>
                  <a:pt x="43" y="731"/>
                </a:lnTo>
                <a:lnTo>
                  <a:pt x="44" y="726"/>
                </a:lnTo>
                <a:lnTo>
                  <a:pt x="44" y="721"/>
                </a:lnTo>
                <a:lnTo>
                  <a:pt x="45" y="717"/>
                </a:lnTo>
                <a:lnTo>
                  <a:pt x="46" y="713"/>
                </a:lnTo>
                <a:lnTo>
                  <a:pt x="47" y="709"/>
                </a:lnTo>
                <a:lnTo>
                  <a:pt x="47" y="704"/>
                </a:lnTo>
                <a:lnTo>
                  <a:pt x="47" y="700"/>
                </a:lnTo>
                <a:lnTo>
                  <a:pt x="48" y="695"/>
                </a:lnTo>
                <a:lnTo>
                  <a:pt x="48" y="692"/>
                </a:lnTo>
                <a:lnTo>
                  <a:pt x="47" y="687"/>
                </a:lnTo>
                <a:lnTo>
                  <a:pt x="47" y="683"/>
                </a:lnTo>
                <a:lnTo>
                  <a:pt x="47" y="678"/>
                </a:lnTo>
                <a:lnTo>
                  <a:pt x="46" y="673"/>
                </a:lnTo>
                <a:lnTo>
                  <a:pt x="46" y="669"/>
                </a:lnTo>
                <a:lnTo>
                  <a:pt x="45" y="664"/>
                </a:lnTo>
                <a:lnTo>
                  <a:pt x="45" y="660"/>
                </a:lnTo>
                <a:lnTo>
                  <a:pt x="44" y="655"/>
                </a:lnTo>
                <a:lnTo>
                  <a:pt x="43" y="652"/>
                </a:lnTo>
                <a:lnTo>
                  <a:pt x="42" y="647"/>
                </a:lnTo>
                <a:lnTo>
                  <a:pt x="42" y="642"/>
                </a:lnTo>
                <a:lnTo>
                  <a:pt x="40" y="638"/>
                </a:lnTo>
                <a:lnTo>
                  <a:pt x="39" y="633"/>
                </a:lnTo>
                <a:lnTo>
                  <a:pt x="38" y="630"/>
                </a:lnTo>
                <a:lnTo>
                  <a:pt x="37" y="625"/>
                </a:lnTo>
                <a:lnTo>
                  <a:pt x="36" y="622"/>
                </a:lnTo>
                <a:lnTo>
                  <a:pt x="35" y="617"/>
                </a:lnTo>
                <a:lnTo>
                  <a:pt x="35" y="614"/>
                </a:lnTo>
                <a:lnTo>
                  <a:pt x="34" y="609"/>
                </a:lnTo>
                <a:lnTo>
                  <a:pt x="32" y="606"/>
                </a:lnTo>
                <a:lnTo>
                  <a:pt x="32" y="602"/>
                </a:lnTo>
                <a:lnTo>
                  <a:pt x="31" y="599"/>
                </a:lnTo>
                <a:lnTo>
                  <a:pt x="31" y="594"/>
                </a:lnTo>
                <a:lnTo>
                  <a:pt x="31" y="592"/>
                </a:lnTo>
                <a:lnTo>
                  <a:pt x="30" y="589"/>
                </a:lnTo>
                <a:lnTo>
                  <a:pt x="30" y="585"/>
                </a:lnTo>
                <a:lnTo>
                  <a:pt x="30" y="582"/>
                </a:lnTo>
                <a:lnTo>
                  <a:pt x="30" y="578"/>
                </a:lnTo>
                <a:lnTo>
                  <a:pt x="30" y="575"/>
                </a:lnTo>
                <a:lnTo>
                  <a:pt x="30" y="571"/>
                </a:lnTo>
                <a:lnTo>
                  <a:pt x="30" y="568"/>
                </a:lnTo>
                <a:lnTo>
                  <a:pt x="30" y="565"/>
                </a:lnTo>
                <a:lnTo>
                  <a:pt x="30" y="561"/>
                </a:lnTo>
                <a:lnTo>
                  <a:pt x="30" y="556"/>
                </a:lnTo>
                <a:lnTo>
                  <a:pt x="30" y="553"/>
                </a:lnTo>
                <a:lnTo>
                  <a:pt x="30" y="548"/>
                </a:lnTo>
                <a:lnTo>
                  <a:pt x="29" y="545"/>
                </a:lnTo>
                <a:lnTo>
                  <a:pt x="29" y="540"/>
                </a:lnTo>
                <a:lnTo>
                  <a:pt x="29" y="537"/>
                </a:lnTo>
                <a:lnTo>
                  <a:pt x="29" y="532"/>
                </a:lnTo>
                <a:lnTo>
                  <a:pt x="29" y="529"/>
                </a:lnTo>
                <a:lnTo>
                  <a:pt x="29" y="524"/>
                </a:lnTo>
                <a:lnTo>
                  <a:pt x="29" y="521"/>
                </a:lnTo>
                <a:lnTo>
                  <a:pt x="28" y="516"/>
                </a:lnTo>
                <a:lnTo>
                  <a:pt x="28" y="513"/>
                </a:lnTo>
                <a:lnTo>
                  <a:pt x="28" y="508"/>
                </a:lnTo>
                <a:lnTo>
                  <a:pt x="28" y="505"/>
                </a:lnTo>
                <a:lnTo>
                  <a:pt x="28" y="501"/>
                </a:lnTo>
                <a:lnTo>
                  <a:pt x="28" y="497"/>
                </a:lnTo>
                <a:lnTo>
                  <a:pt x="28" y="493"/>
                </a:lnTo>
                <a:lnTo>
                  <a:pt x="27" y="490"/>
                </a:lnTo>
                <a:lnTo>
                  <a:pt x="27" y="487"/>
                </a:lnTo>
                <a:lnTo>
                  <a:pt x="27" y="483"/>
                </a:lnTo>
                <a:lnTo>
                  <a:pt x="27" y="480"/>
                </a:lnTo>
                <a:lnTo>
                  <a:pt x="27" y="476"/>
                </a:lnTo>
                <a:lnTo>
                  <a:pt x="27" y="473"/>
                </a:lnTo>
                <a:lnTo>
                  <a:pt x="27" y="471"/>
                </a:lnTo>
                <a:lnTo>
                  <a:pt x="27" y="467"/>
                </a:lnTo>
                <a:lnTo>
                  <a:pt x="27" y="464"/>
                </a:lnTo>
                <a:lnTo>
                  <a:pt x="27" y="459"/>
                </a:lnTo>
                <a:lnTo>
                  <a:pt x="26" y="453"/>
                </a:lnTo>
                <a:lnTo>
                  <a:pt x="26" y="446"/>
                </a:lnTo>
                <a:lnTo>
                  <a:pt x="24" y="438"/>
                </a:lnTo>
                <a:lnTo>
                  <a:pt x="23" y="429"/>
                </a:lnTo>
                <a:lnTo>
                  <a:pt x="23" y="420"/>
                </a:lnTo>
                <a:lnTo>
                  <a:pt x="22" y="409"/>
                </a:lnTo>
                <a:lnTo>
                  <a:pt x="21" y="398"/>
                </a:lnTo>
                <a:lnTo>
                  <a:pt x="20" y="386"/>
                </a:lnTo>
                <a:lnTo>
                  <a:pt x="19" y="374"/>
                </a:lnTo>
                <a:lnTo>
                  <a:pt x="16" y="362"/>
                </a:lnTo>
                <a:lnTo>
                  <a:pt x="15" y="348"/>
                </a:lnTo>
                <a:lnTo>
                  <a:pt x="14" y="334"/>
                </a:lnTo>
                <a:lnTo>
                  <a:pt x="13" y="322"/>
                </a:lnTo>
                <a:lnTo>
                  <a:pt x="12" y="308"/>
                </a:lnTo>
                <a:lnTo>
                  <a:pt x="9" y="294"/>
                </a:lnTo>
                <a:lnTo>
                  <a:pt x="8" y="280"/>
                </a:lnTo>
                <a:lnTo>
                  <a:pt x="7" y="267"/>
                </a:lnTo>
                <a:lnTo>
                  <a:pt x="6" y="254"/>
                </a:lnTo>
                <a:lnTo>
                  <a:pt x="5" y="240"/>
                </a:lnTo>
                <a:lnTo>
                  <a:pt x="4" y="229"/>
                </a:lnTo>
                <a:lnTo>
                  <a:pt x="3" y="216"/>
                </a:lnTo>
                <a:lnTo>
                  <a:pt x="3" y="205"/>
                </a:lnTo>
                <a:lnTo>
                  <a:pt x="1" y="194"/>
                </a:lnTo>
                <a:lnTo>
                  <a:pt x="1" y="184"/>
                </a:lnTo>
                <a:lnTo>
                  <a:pt x="0" y="175"/>
                </a:lnTo>
                <a:lnTo>
                  <a:pt x="0" y="167"/>
                </a:lnTo>
                <a:lnTo>
                  <a:pt x="0" y="159"/>
                </a:lnTo>
                <a:lnTo>
                  <a:pt x="0" y="153"/>
                </a:lnTo>
                <a:lnTo>
                  <a:pt x="0" y="149"/>
                </a:lnTo>
                <a:lnTo>
                  <a:pt x="1" y="144"/>
                </a:lnTo>
                <a:lnTo>
                  <a:pt x="3" y="142"/>
                </a:lnTo>
                <a:lnTo>
                  <a:pt x="3" y="138"/>
                </a:lnTo>
                <a:lnTo>
                  <a:pt x="4" y="134"/>
                </a:lnTo>
                <a:lnTo>
                  <a:pt x="5" y="130"/>
                </a:lnTo>
                <a:lnTo>
                  <a:pt x="7" y="127"/>
                </a:lnTo>
                <a:lnTo>
                  <a:pt x="8" y="122"/>
                </a:lnTo>
                <a:lnTo>
                  <a:pt x="9" y="118"/>
                </a:lnTo>
                <a:lnTo>
                  <a:pt x="12" y="113"/>
                </a:lnTo>
                <a:lnTo>
                  <a:pt x="13" y="109"/>
                </a:lnTo>
                <a:lnTo>
                  <a:pt x="15" y="105"/>
                </a:lnTo>
                <a:lnTo>
                  <a:pt x="16" y="100"/>
                </a:lnTo>
                <a:lnTo>
                  <a:pt x="19" y="96"/>
                </a:lnTo>
                <a:lnTo>
                  <a:pt x="21" y="91"/>
                </a:lnTo>
                <a:lnTo>
                  <a:pt x="22" y="87"/>
                </a:lnTo>
                <a:lnTo>
                  <a:pt x="24" y="82"/>
                </a:lnTo>
                <a:lnTo>
                  <a:pt x="26" y="78"/>
                </a:lnTo>
                <a:lnTo>
                  <a:pt x="28" y="73"/>
                </a:lnTo>
                <a:lnTo>
                  <a:pt x="30" y="68"/>
                </a:lnTo>
                <a:lnTo>
                  <a:pt x="31" y="65"/>
                </a:lnTo>
                <a:lnTo>
                  <a:pt x="34" y="60"/>
                </a:lnTo>
                <a:lnTo>
                  <a:pt x="35" y="57"/>
                </a:lnTo>
                <a:lnTo>
                  <a:pt x="37" y="54"/>
                </a:lnTo>
                <a:lnTo>
                  <a:pt x="38" y="50"/>
                </a:lnTo>
                <a:lnTo>
                  <a:pt x="39" y="47"/>
                </a:lnTo>
                <a:lnTo>
                  <a:pt x="40" y="44"/>
                </a:lnTo>
                <a:lnTo>
                  <a:pt x="42" y="42"/>
                </a:lnTo>
                <a:lnTo>
                  <a:pt x="43" y="40"/>
                </a:lnTo>
                <a:lnTo>
                  <a:pt x="44" y="37"/>
                </a:lnTo>
                <a:lnTo>
                  <a:pt x="44" y="36"/>
                </a:lnTo>
                <a:lnTo>
                  <a:pt x="45" y="3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7" name="Freeform 264"/>
          <p:cNvSpPr>
            <a:spLocks/>
          </p:cNvSpPr>
          <p:nvPr/>
        </p:nvSpPr>
        <p:spPr bwMode="auto">
          <a:xfrm>
            <a:off x="4724400" y="4014788"/>
            <a:ext cx="341313" cy="1446212"/>
          </a:xfrm>
          <a:custGeom>
            <a:avLst/>
            <a:gdLst>
              <a:gd name="T0" fmla="*/ 2147483647 w 215"/>
              <a:gd name="T1" fmla="*/ 2147483647 h 911"/>
              <a:gd name="T2" fmla="*/ 2147483647 w 215"/>
              <a:gd name="T3" fmla="*/ 2147483647 h 911"/>
              <a:gd name="T4" fmla="*/ 2147483647 w 215"/>
              <a:gd name="T5" fmla="*/ 0 h 911"/>
              <a:gd name="T6" fmla="*/ 2147483647 w 215"/>
              <a:gd name="T7" fmla="*/ 2147483647 h 911"/>
              <a:gd name="T8" fmla="*/ 2147483647 w 215"/>
              <a:gd name="T9" fmla="*/ 2147483647 h 911"/>
              <a:gd name="T10" fmla="*/ 2147483647 w 215"/>
              <a:gd name="T11" fmla="*/ 2147483647 h 911"/>
              <a:gd name="T12" fmla="*/ 2147483647 w 215"/>
              <a:gd name="T13" fmla="*/ 2147483647 h 911"/>
              <a:gd name="T14" fmla="*/ 2147483647 w 215"/>
              <a:gd name="T15" fmla="*/ 2147483647 h 911"/>
              <a:gd name="T16" fmla="*/ 2147483647 w 215"/>
              <a:gd name="T17" fmla="*/ 2147483647 h 911"/>
              <a:gd name="T18" fmla="*/ 2147483647 w 215"/>
              <a:gd name="T19" fmla="*/ 2147483647 h 911"/>
              <a:gd name="T20" fmla="*/ 2147483647 w 215"/>
              <a:gd name="T21" fmla="*/ 2147483647 h 911"/>
              <a:gd name="T22" fmla="*/ 2147483647 w 215"/>
              <a:gd name="T23" fmla="*/ 2147483647 h 911"/>
              <a:gd name="T24" fmla="*/ 2147483647 w 215"/>
              <a:gd name="T25" fmla="*/ 2147483647 h 911"/>
              <a:gd name="T26" fmla="*/ 2147483647 w 215"/>
              <a:gd name="T27" fmla="*/ 2147483647 h 911"/>
              <a:gd name="T28" fmla="*/ 2147483647 w 215"/>
              <a:gd name="T29" fmla="*/ 2147483647 h 911"/>
              <a:gd name="T30" fmla="*/ 2147483647 w 215"/>
              <a:gd name="T31" fmla="*/ 2147483647 h 911"/>
              <a:gd name="T32" fmla="*/ 2147483647 w 215"/>
              <a:gd name="T33" fmla="*/ 2147483647 h 911"/>
              <a:gd name="T34" fmla="*/ 2147483647 w 215"/>
              <a:gd name="T35" fmla="*/ 2147483647 h 911"/>
              <a:gd name="T36" fmla="*/ 2147483647 w 215"/>
              <a:gd name="T37" fmla="*/ 2147483647 h 911"/>
              <a:gd name="T38" fmla="*/ 2147483647 w 215"/>
              <a:gd name="T39" fmla="*/ 2147483647 h 911"/>
              <a:gd name="T40" fmla="*/ 2147483647 w 215"/>
              <a:gd name="T41" fmla="*/ 2147483647 h 911"/>
              <a:gd name="T42" fmla="*/ 2147483647 w 215"/>
              <a:gd name="T43" fmla="*/ 2147483647 h 911"/>
              <a:gd name="T44" fmla="*/ 2147483647 w 215"/>
              <a:gd name="T45" fmla="*/ 2147483647 h 911"/>
              <a:gd name="T46" fmla="*/ 2147483647 w 215"/>
              <a:gd name="T47" fmla="*/ 2147483647 h 911"/>
              <a:gd name="T48" fmla="*/ 2147483647 w 215"/>
              <a:gd name="T49" fmla="*/ 2147483647 h 911"/>
              <a:gd name="T50" fmla="*/ 2147483647 w 215"/>
              <a:gd name="T51" fmla="*/ 2147483647 h 911"/>
              <a:gd name="T52" fmla="*/ 2147483647 w 215"/>
              <a:gd name="T53" fmla="*/ 2147483647 h 911"/>
              <a:gd name="T54" fmla="*/ 2147483647 w 215"/>
              <a:gd name="T55" fmla="*/ 2147483647 h 911"/>
              <a:gd name="T56" fmla="*/ 2147483647 w 215"/>
              <a:gd name="T57" fmla="*/ 2147483647 h 911"/>
              <a:gd name="T58" fmla="*/ 2147483647 w 215"/>
              <a:gd name="T59" fmla="*/ 2147483647 h 911"/>
              <a:gd name="T60" fmla="*/ 2147483647 w 215"/>
              <a:gd name="T61" fmla="*/ 2147483647 h 911"/>
              <a:gd name="T62" fmla="*/ 2147483647 w 215"/>
              <a:gd name="T63" fmla="*/ 2147483647 h 911"/>
              <a:gd name="T64" fmla="*/ 2147483647 w 215"/>
              <a:gd name="T65" fmla="*/ 2147483647 h 911"/>
              <a:gd name="T66" fmla="*/ 2147483647 w 215"/>
              <a:gd name="T67" fmla="*/ 2147483647 h 911"/>
              <a:gd name="T68" fmla="*/ 2147483647 w 215"/>
              <a:gd name="T69" fmla="*/ 2147483647 h 911"/>
              <a:gd name="T70" fmla="*/ 2147483647 w 215"/>
              <a:gd name="T71" fmla="*/ 2147483647 h 911"/>
              <a:gd name="T72" fmla="*/ 2147483647 w 215"/>
              <a:gd name="T73" fmla="*/ 2147483647 h 911"/>
              <a:gd name="T74" fmla="*/ 2147483647 w 215"/>
              <a:gd name="T75" fmla="*/ 2147483647 h 911"/>
              <a:gd name="T76" fmla="*/ 2147483647 w 215"/>
              <a:gd name="T77" fmla="*/ 2147483647 h 911"/>
              <a:gd name="T78" fmla="*/ 2147483647 w 215"/>
              <a:gd name="T79" fmla="*/ 2147483647 h 911"/>
              <a:gd name="T80" fmla="*/ 2147483647 w 215"/>
              <a:gd name="T81" fmla="*/ 2147483647 h 911"/>
              <a:gd name="T82" fmla="*/ 2147483647 w 215"/>
              <a:gd name="T83" fmla="*/ 2147483647 h 911"/>
              <a:gd name="T84" fmla="*/ 2147483647 w 215"/>
              <a:gd name="T85" fmla="*/ 2147483647 h 911"/>
              <a:gd name="T86" fmla="*/ 2147483647 w 215"/>
              <a:gd name="T87" fmla="*/ 2147483647 h 911"/>
              <a:gd name="T88" fmla="*/ 2147483647 w 215"/>
              <a:gd name="T89" fmla="*/ 2147483647 h 911"/>
              <a:gd name="T90" fmla="*/ 2147483647 w 215"/>
              <a:gd name="T91" fmla="*/ 2147483647 h 911"/>
              <a:gd name="T92" fmla="*/ 2147483647 w 215"/>
              <a:gd name="T93" fmla="*/ 2147483647 h 911"/>
              <a:gd name="T94" fmla="*/ 2147483647 w 215"/>
              <a:gd name="T95" fmla="*/ 2147483647 h 911"/>
              <a:gd name="T96" fmla="*/ 2147483647 w 215"/>
              <a:gd name="T97" fmla="*/ 2147483647 h 911"/>
              <a:gd name="T98" fmla="*/ 2147483647 w 215"/>
              <a:gd name="T99" fmla="*/ 2147483647 h 911"/>
              <a:gd name="T100" fmla="*/ 2147483647 w 215"/>
              <a:gd name="T101" fmla="*/ 2147483647 h 911"/>
              <a:gd name="T102" fmla="*/ 2147483647 w 215"/>
              <a:gd name="T103" fmla="*/ 2147483647 h 911"/>
              <a:gd name="T104" fmla="*/ 2147483647 w 215"/>
              <a:gd name="T105" fmla="*/ 2147483647 h 911"/>
              <a:gd name="T106" fmla="*/ 2147483647 w 215"/>
              <a:gd name="T107" fmla="*/ 2147483647 h 911"/>
              <a:gd name="T108" fmla="*/ 2147483647 w 215"/>
              <a:gd name="T109" fmla="*/ 2147483647 h 911"/>
              <a:gd name="T110" fmla="*/ 2147483647 w 215"/>
              <a:gd name="T111" fmla="*/ 2147483647 h 911"/>
              <a:gd name="T112" fmla="*/ 2147483647 w 215"/>
              <a:gd name="T113" fmla="*/ 2147483647 h 911"/>
              <a:gd name="T114" fmla="*/ 0 w 215"/>
              <a:gd name="T115" fmla="*/ 2147483647 h 911"/>
              <a:gd name="T116" fmla="*/ 2147483647 w 215"/>
              <a:gd name="T117" fmla="*/ 2147483647 h 911"/>
              <a:gd name="T118" fmla="*/ 2147483647 w 215"/>
              <a:gd name="T119" fmla="*/ 2147483647 h 911"/>
              <a:gd name="T120" fmla="*/ 2147483647 w 215"/>
              <a:gd name="T121" fmla="*/ 2147483647 h 911"/>
              <a:gd name="T122" fmla="*/ 2147483647 w 215"/>
              <a:gd name="T123" fmla="*/ 2147483647 h 9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911"/>
              <a:gd name="T188" fmla="*/ 215 w 215"/>
              <a:gd name="T189" fmla="*/ 911 h 9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911">
                <a:moveTo>
                  <a:pt x="45" y="34"/>
                </a:moveTo>
                <a:lnTo>
                  <a:pt x="50" y="31"/>
                </a:lnTo>
                <a:lnTo>
                  <a:pt x="61" y="24"/>
                </a:lnTo>
                <a:lnTo>
                  <a:pt x="77" y="15"/>
                </a:lnTo>
                <a:lnTo>
                  <a:pt x="98" y="6"/>
                </a:lnTo>
                <a:lnTo>
                  <a:pt x="120" y="0"/>
                </a:lnTo>
                <a:lnTo>
                  <a:pt x="141" y="0"/>
                </a:lnTo>
                <a:lnTo>
                  <a:pt x="161" y="7"/>
                </a:lnTo>
                <a:lnTo>
                  <a:pt x="177" y="23"/>
                </a:lnTo>
                <a:lnTo>
                  <a:pt x="189" y="43"/>
                </a:lnTo>
                <a:lnTo>
                  <a:pt x="200" y="61"/>
                </a:lnTo>
                <a:lnTo>
                  <a:pt x="208" y="77"/>
                </a:lnTo>
                <a:lnTo>
                  <a:pt x="212" y="90"/>
                </a:lnTo>
                <a:lnTo>
                  <a:pt x="215" y="104"/>
                </a:lnTo>
                <a:lnTo>
                  <a:pt x="215" y="118"/>
                </a:lnTo>
                <a:lnTo>
                  <a:pt x="212" y="132"/>
                </a:lnTo>
                <a:lnTo>
                  <a:pt x="207" y="148"/>
                </a:lnTo>
                <a:lnTo>
                  <a:pt x="200" y="162"/>
                </a:lnTo>
                <a:lnTo>
                  <a:pt x="191" y="174"/>
                </a:lnTo>
                <a:lnTo>
                  <a:pt x="183" y="185"/>
                </a:lnTo>
                <a:lnTo>
                  <a:pt x="175" y="196"/>
                </a:lnTo>
                <a:lnTo>
                  <a:pt x="166" y="207"/>
                </a:lnTo>
                <a:lnTo>
                  <a:pt x="161" y="220"/>
                </a:lnTo>
                <a:lnTo>
                  <a:pt x="156" y="237"/>
                </a:lnTo>
                <a:lnTo>
                  <a:pt x="155" y="258"/>
                </a:lnTo>
                <a:lnTo>
                  <a:pt x="155" y="270"/>
                </a:lnTo>
                <a:lnTo>
                  <a:pt x="156" y="285"/>
                </a:lnTo>
                <a:lnTo>
                  <a:pt x="156" y="301"/>
                </a:lnTo>
                <a:lnTo>
                  <a:pt x="157" y="319"/>
                </a:lnTo>
                <a:lnTo>
                  <a:pt x="158" y="338"/>
                </a:lnTo>
                <a:lnTo>
                  <a:pt x="160" y="357"/>
                </a:lnTo>
                <a:lnTo>
                  <a:pt x="161" y="378"/>
                </a:lnTo>
                <a:lnTo>
                  <a:pt x="161" y="399"/>
                </a:lnTo>
                <a:lnTo>
                  <a:pt x="162" y="418"/>
                </a:lnTo>
                <a:lnTo>
                  <a:pt x="163" y="439"/>
                </a:lnTo>
                <a:lnTo>
                  <a:pt x="163" y="458"/>
                </a:lnTo>
                <a:lnTo>
                  <a:pt x="163" y="476"/>
                </a:lnTo>
                <a:lnTo>
                  <a:pt x="163" y="494"/>
                </a:lnTo>
                <a:lnTo>
                  <a:pt x="162" y="510"/>
                </a:lnTo>
                <a:lnTo>
                  <a:pt x="161" y="523"/>
                </a:lnTo>
                <a:lnTo>
                  <a:pt x="158" y="536"/>
                </a:lnTo>
                <a:lnTo>
                  <a:pt x="155" y="557"/>
                </a:lnTo>
                <a:lnTo>
                  <a:pt x="150" y="576"/>
                </a:lnTo>
                <a:lnTo>
                  <a:pt x="147" y="596"/>
                </a:lnTo>
                <a:lnTo>
                  <a:pt x="144" y="613"/>
                </a:lnTo>
                <a:lnTo>
                  <a:pt x="141" y="631"/>
                </a:lnTo>
                <a:lnTo>
                  <a:pt x="139" y="649"/>
                </a:lnTo>
                <a:lnTo>
                  <a:pt x="138" y="669"/>
                </a:lnTo>
                <a:lnTo>
                  <a:pt x="137" y="691"/>
                </a:lnTo>
                <a:lnTo>
                  <a:pt x="137" y="702"/>
                </a:lnTo>
                <a:lnTo>
                  <a:pt x="137" y="715"/>
                </a:lnTo>
                <a:lnTo>
                  <a:pt x="137" y="730"/>
                </a:lnTo>
                <a:lnTo>
                  <a:pt x="137" y="745"/>
                </a:lnTo>
                <a:lnTo>
                  <a:pt x="137" y="761"/>
                </a:lnTo>
                <a:lnTo>
                  <a:pt x="137" y="777"/>
                </a:lnTo>
                <a:lnTo>
                  <a:pt x="137" y="793"/>
                </a:lnTo>
                <a:lnTo>
                  <a:pt x="137" y="808"/>
                </a:lnTo>
                <a:lnTo>
                  <a:pt x="137" y="822"/>
                </a:lnTo>
                <a:lnTo>
                  <a:pt x="137" y="836"/>
                </a:lnTo>
                <a:lnTo>
                  <a:pt x="137" y="849"/>
                </a:lnTo>
                <a:lnTo>
                  <a:pt x="137" y="859"/>
                </a:lnTo>
                <a:lnTo>
                  <a:pt x="137" y="868"/>
                </a:lnTo>
                <a:lnTo>
                  <a:pt x="137" y="875"/>
                </a:lnTo>
                <a:lnTo>
                  <a:pt x="137" y="880"/>
                </a:lnTo>
                <a:lnTo>
                  <a:pt x="137" y="881"/>
                </a:lnTo>
                <a:lnTo>
                  <a:pt x="145" y="911"/>
                </a:lnTo>
                <a:lnTo>
                  <a:pt x="89" y="911"/>
                </a:lnTo>
                <a:lnTo>
                  <a:pt x="85" y="892"/>
                </a:lnTo>
                <a:lnTo>
                  <a:pt x="60" y="907"/>
                </a:lnTo>
                <a:lnTo>
                  <a:pt x="60" y="906"/>
                </a:lnTo>
                <a:lnTo>
                  <a:pt x="59" y="904"/>
                </a:lnTo>
                <a:lnTo>
                  <a:pt x="58" y="900"/>
                </a:lnTo>
                <a:lnTo>
                  <a:pt x="56" y="895"/>
                </a:lnTo>
                <a:lnTo>
                  <a:pt x="55" y="889"/>
                </a:lnTo>
                <a:lnTo>
                  <a:pt x="54" y="882"/>
                </a:lnTo>
                <a:lnTo>
                  <a:pt x="53" y="874"/>
                </a:lnTo>
                <a:lnTo>
                  <a:pt x="53" y="866"/>
                </a:lnTo>
                <a:lnTo>
                  <a:pt x="52" y="856"/>
                </a:lnTo>
                <a:lnTo>
                  <a:pt x="50" y="840"/>
                </a:lnTo>
                <a:lnTo>
                  <a:pt x="47" y="820"/>
                </a:lnTo>
                <a:lnTo>
                  <a:pt x="45" y="800"/>
                </a:lnTo>
                <a:lnTo>
                  <a:pt x="43" y="777"/>
                </a:lnTo>
                <a:lnTo>
                  <a:pt x="42" y="755"/>
                </a:lnTo>
                <a:lnTo>
                  <a:pt x="43" y="734"/>
                </a:lnTo>
                <a:lnTo>
                  <a:pt x="45" y="716"/>
                </a:lnTo>
                <a:lnTo>
                  <a:pt x="47" y="699"/>
                </a:lnTo>
                <a:lnTo>
                  <a:pt x="47" y="682"/>
                </a:lnTo>
                <a:lnTo>
                  <a:pt x="45" y="663"/>
                </a:lnTo>
                <a:lnTo>
                  <a:pt x="42" y="646"/>
                </a:lnTo>
                <a:lnTo>
                  <a:pt x="38" y="629"/>
                </a:lnTo>
                <a:lnTo>
                  <a:pt x="35" y="613"/>
                </a:lnTo>
                <a:lnTo>
                  <a:pt x="31" y="598"/>
                </a:lnTo>
                <a:lnTo>
                  <a:pt x="30" y="584"/>
                </a:lnTo>
                <a:lnTo>
                  <a:pt x="30" y="570"/>
                </a:lnTo>
                <a:lnTo>
                  <a:pt x="30" y="555"/>
                </a:lnTo>
                <a:lnTo>
                  <a:pt x="29" y="539"/>
                </a:lnTo>
                <a:lnTo>
                  <a:pt x="29" y="523"/>
                </a:lnTo>
                <a:lnTo>
                  <a:pt x="28" y="507"/>
                </a:lnTo>
                <a:lnTo>
                  <a:pt x="28" y="492"/>
                </a:lnTo>
                <a:lnTo>
                  <a:pt x="27" y="479"/>
                </a:lnTo>
                <a:lnTo>
                  <a:pt x="27" y="466"/>
                </a:lnTo>
                <a:lnTo>
                  <a:pt x="27" y="458"/>
                </a:lnTo>
                <a:lnTo>
                  <a:pt x="26" y="445"/>
                </a:lnTo>
                <a:lnTo>
                  <a:pt x="23" y="428"/>
                </a:lnTo>
                <a:lnTo>
                  <a:pt x="22" y="408"/>
                </a:lnTo>
                <a:lnTo>
                  <a:pt x="20" y="385"/>
                </a:lnTo>
                <a:lnTo>
                  <a:pt x="16" y="361"/>
                </a:lnTo>
                <a:lnTo>
                  <a:pt x="14" y="333"/>
                </a:lnTo>
                <a:lnTo>
                  <a:pt x="12" y="307"/>
                </a:lnTo>
                <a:lnTo>
                  <a:pt x="8" y="279"/>
                </a:lnTo>
                <a:lnTo>
                  <a:pt x="6" y="253"/>
                </a:lnTo>
                <a:lnTo>
                  <a:pt x="4" y="228"/>
                </a:lnTo>
                <a:lnTo>
                  <a:pt x="3" y="204"/>
                </a:lnTo>
                <a:lnTo>
                  <a:pt x="1" y="183"/>
                </a:lnTo>
                <a:lnTo>
                  <a:pt x="0" y="166"/>
                </a:lnTo>
                <a:lnTo>
                  <a:pt x="0" y="152"/>
                </a:lnTo>
                <a:lnTo>
                  <a:pt x="1" y="143"/>
                </a:lnTo>
                <a:lnTo>
                  <a:pt x="5" y="129"/>
                </a:lnTo>
                <a:lnTo>
                  <a:pt x="12" y="112"/>
                </a:lnTo>
                <a:lnTo>
                  <a:pt x="19" y="95"/>
                </a:lnTo>
                <a:lnTo>
                  <a:pt x="26" y="77"/>
                </a:lnTo>
                <a:lnTo>
                  <a:pt x="34" y="59"/>
                </a:lnTo>
                <a:lnTo>
                  <a:pt x="39" y="46"/>
                </a:lnTo>
                <a:lnTo>
                  <a:pt x="44" y="36"/>
                </a:lnTo>
                <a:lnTo>
                  <a:pt x="45" y="3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8" name="Freeform 265"/>
          <p:cNvSpPr>
            <a:spLocks/>
          </p:cNvSpPr>
          <p:nvPr/>
        </p:nvSpPr>
        <p:spPr bwMode="auto">
          <a:xfrm>
            <a:off x="4725988" y="4068763"/>
            <a:ext cx="117475" cy="284162"/>
          </a:xfrm>
          <a:custGeom>
            <a:avLst/>
            <a:gdLst>
              <a:gd name="T0" fmla="*/ 2147483647 w 74"/>
              <a:gd name="T1" fmla="*/ 0 h 179"/>
              <a:gd name="T2" fmla="*/ 2147483647 w 74"/>
              <a:gd name="T3" fmla="*/ 2147483647 h 179"/>
              <a:gd name="T4" fmla="*/ 2147483647 w 74"/>
              <a:gd name="T5" fmla="*/ 2147483647 h 179"/>
              <a:gd name="T6" fmla="*/ 2147483647 w 74"/>
              <a:gd name="T7" fmla="*/ 2147483647 h 179"/>
              <a:gd name="T8" fmla="*/ 2147483647 w 74"/>
              <a:gd name="T9" fmla="*/ 2147483647 h 179"/>
              <a:gd name="T10" fmla="*/ 2147483647 w 74"/>
              <a:gd name="T11" fmla="*/ 2147483647 h 179"/>
              <a:gd name="T12" fmla="*/ 2147483647 w 74"/>
              <a:gd name="T13" fmla="*/ 2147483647 h 179"/>
              <a:gd name="T14" fmla="*/ 2147483647 w 74"/>
              <a:gd name="T15" fmla="*/ 2147483647 h 179"/>
              <a:gd name="T16" fmla="*/ 2147483647 w 74"/>
              <a:gd name="T17" fmla="*/ 2147483647 h 179"/>
              <a:gd name="T18" fmla="*/ 2147483647 w 74"/>
              <a:gd name="T19" fmla="*/ 2147483647 h 179"/>
              <a:gd name="T20" fmla="*/ 2147483647 w 74"/>
              <a:gd name="T21" fmla="*/ 2147483647 h 179"/>
              <a:gd name="T22" fmla="*/ 2147483647 w 74"/>
              <a:gd name="T23" fmla="*/ 2147483647 h 179"/>
              <a:gd name="T24" fmla="*/ 2147483647 w 74"/>
              <a:gd name="T25" fmla="*/ 2147483647 h 179"/>
              <a:gd name="T26" fmla="*/ 2147483647 w 74"/>
              <a:gd name="T27" fmla="*/ 2147483647 h 179"/>
              <a:gd name="T28" fmla="*/ 2147483647 w 74"/>
              <a:gd name="T29" fmla="*/ 2147483647 h 179"/>
              <a:gd name="T30" fmla="*/ 2147483647 w 74"/>
              <a:gd name="T31" fmla="*/ 2147483647 h 179"/>
              <a:gd name="T32" fmla="*/ 2147483647 w 74"/>
              <a:gd name="T33" fmla="*/ 2147483647 h 179"/>
              <a:gd name="T34" fmla="*/ 2147483647 w 74"/>
              <a:gd name="T35" fmla="*/ 2147483647 h 179"/>
              <a:gd name="T36" fmla="*/ 2147483647 w 74"/>
              <a:gd name="T37" fmla="*/ 2147483647 h 179"/>
              <a:gd name="T38" fmla="*/ 2147483647 w 74"/>
              <a:gd name="T39" fmla="*/ 2147483647 h 179"/>
              <a:gd name="T40" fmla="*/ 2147483647 w 74"/>
              <a:gd name="T41" fmla="*/ 2147483647 h 179"/>
              <a:gd name="T42" fmla="*/ 2147483647 w 74"/>
              <a:gd name="T43" fmla="*/ 2147483647 h 179"/>
              <a:gd name="T44" fmla="*/ 2147483647 w 74"/>
              <a:gd name="T45" fmla="*/ 2147483647 h 179"/>
              <a:gd name="T46" fmla="*/ 2147483647 w 74"/>
              <a:gd name="T47" fmla="*/ 2147483647 h 179"/>
              <a:gd name="T48" fmla="*/ 2147483647 w 74"/>
              <a:gd name="T49" fmla="*/ 2147483647 h 179"/>
              <a:gd name="T50" fmla="*/ 2147483647 w 74"/>
              <a:gd name="T51" fmla="*/ 2147483647 h 179"/>
              <a:gd name="T52" fmla="*/ 2147483647 w 74"/>
              <a:gd name="T53" fmla="*/ 2147483647 h 179"/>
              <a:gd name="T54" fmla="*/ 2147483647 w 74"/>
              <a:gd name="T55" fmla="*/ 2147483647 h 179"/>
              <a:gd name="T56" fmla="*/ 2147483647 w 74"/>
              <a:gd name="T57" fmla="*/ 2147483647 h 179"/>
              <a:gd name="T58" fmla="*/ 2147483647 w 74"/>
              <a:gd name="T59" fmla="*/ 2147483647 h 179"/>
              <a:gd name="T60" fmla="*/ 2147483647 w 74"/>
              <a:gd name="T61" fmla="*/ 2147483647 h 179"/>
              <a:gd name="T62" fmla="*/ 0 w 74"/>
              <a:gd name="T63" fmla="*/ 2147483647 h 179"/>
              <a:gd name="T64" fmla="*/ 0 w 74"/>
              <a:gd name="T65" fmla="*/ 2147483647 h 179"/>
              <a:gd name="T66" fmla="*/ 2147483647 w 74"/>
              <a:gd name="T67" fmla="*/ 2147483647 h 179"/>
              <a:gd name="T68" fmla="*/ 2147483647 w 74"/>
              <a:gd name="T69" fmla="*/ 2147483647 h 179"/>
              <a:gd name="T70" fmla="*/ 2147483647 w 74"/>
              <a:gd name="T71" fmla="*/ 2147483647 h 179"/>
              <a:gd name="T72" fmla="*/ 2147483647 w 74"/>
              <a:gd name="T73" fmla="*/ 2147483647 h 179"/>
              <a:gd name="T74" fmla="*/ 2147483647 w 74"/>
              <a:gd name="T75" fmla="*/ 2147483647 h 179"/>
              <a:gd name="T76" fmla="*/ 2147483647 w 74"/>
              <a:gd name="T77" fmla="*/ 2147483647 h 179"/>
              <a:gd name="T78" fmla="*/ 2147483647 w 74"/>
              <a:gd name="T79" fmla="*/ 2147483647 h 179"/>
              <a:gd name="T80" fmla="*/ 2147483647 w 74"/>
              <a:gd name="T81" fmla="*/ 2147483647 h 179"/>
              <a:gd name="T82" fmla="*/ 2147483647 w 74"/>
              <a:gd name="T83" fmla="*/ 2147483647 h 179"/>
              <a:gd name="T84" fmla="*/ 2147483647 w 74"/>
              <a:gd name="T85" fmla="*/ 2147483647 h 179"/>
              <a:gd name="T86" fmla="*/ 2147483647 w 74"/>
              <a:gd name="T87" fmla="*/ 2147483647 h 179"/>
              <a:gd name="T88" fmla="*/ 2147483647 w 74"/>
              <a:gd name="T89" fmla="*/ 2147483647 h 179"/>
              <a:gd name="T90" fmla="*/ 2147483647 w 74"/>
              <a:gd name="T91" fmla="*/ 2147483647 h 179"/>
              <a:gd name="T92" fmla="*/ 2147483647 w 74"/>
              <a:gd name="T93" fmla="*/ 0 h 1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
              <a:gd name="T142" fmla="*/ 0 h 179"/>
              <a:gd name="T143" fmla="*/ 74 w 74"/>
              <a:gd name="T144" fmla="*/ 179 h 1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 h="179">
                <a:moveTo>
                  <a:pt x="44" y="0"/>
                </a:moveTo>
                <a:lnTo>
                  <a:pt x="45" y="0"/>
                </a:lnTo>
                <a:lnTo>
                  <a:pt x="45" y="1"/>
                </a:lnTo>
                <a:lnTo>
                  <a:pt x="45" y="2"/>
                </a:lnTo>
                <a:lnTo>
                  <a:pt x="46" y="4"/>
                </a:lnTo>
                <a:lnTo>
                  <a:pt x="47" y="5"/>
                </a:lnTo>
                <a:lnTo>
                  <a:pt x="49" y="7"/>
                </a:lnTo>
                <a:lnTo>
                  <a:pt x="50" y="9"/>
                </a:lnTo>
                <a:lnTo>
                  <a:pt x="51" y="12"/>
                </a:lnTo>
                <a:lnTo>
                  <a:pt x="52" y="14"/>
                </a:lnTo>
                <a:lnTo>
                  <a:pt x="53" y="16"/>
                </a:lnTo>
                <a:lnTo>
                  <a:pt x="54" y="20"/>
                </a:lnTo>
                <a:lnTo>
                  <a:pt x="55" y="22"/>
                </a:lnTo>
                <a:lnTo>
                  <a:pt x="58" y="25"/>
                </a:lnTo>
                <a:lnTo>
                  <a:pt x="59" y="29"/>
                </a:lnTo>
                <a:lnTo>
                  <a:pt x="60" y="32"/>
                </a:lnTo>
                <a:lnTo>
                  <a:pt x="62" y="36"/>
                </a:lnTo>
                <a:lnTo>
                  <a:pt x="64" y="40"/>
                </a:lnTo>
                <a:lnTo>
                  <a:pt x="65" y="44"/>
                </a:lnTo>
                <a:lnTo>
                  <a:pt x="66" y="48"/>
                </a:lnTo>
                <a:lnTo>
                  <a:pt x="67" y="52"/>
                </a:lnTo>
                <a:lnTo>
                  <a:pt x="68" y="56"/>
                </a:lnTo>
                <a:lnTo>
                  <a:pt x="69" y="60"/>
                </a:lnTo>
                <a:lnTo>
                  <a:pt x="70" y="64"/>
                </a:lnTo>
                <a:lnTo>
                  <a:pt x="72" y="69"/>
                </a:lnTo>
                <a:lnTo>
                  <a:pt x="73" y="74"/>
                </a:lnTo>
                <a:lnTo>
                  <a:pt x="73" y="77"/>
                </a:lnTo>
                <a:lnTo>
                  <a:pt x="74" y="82"/>
                </a:lnTo>
                <a:lnTo>
                  <a:pt x="74" y="86"/>
                </a:lnTo>
                <a:lnTo>
                  <a:pt x="74" y="90"/>
                </a:lnTo>
                <a:lnTo>
                  <a:pt x="74" y="94"/>
                </a:lnTo>
                <a:lnTo>
                  <a:pt x="74" y="99"/>
                </a:lnTo>
                <a:lnTo>
                  <a:pt x="74" y="102"/>
                </a:lnTo>
                <a:lnTo>
                  <a:pt x="73" y="107"/>
                </a:lnTo>
                <a:lnTo>
                  <a:pt x="72" y="112"/>
                </a:lnTo>
                <a:lnTo>
                  <a:pt x="69" y="117"/>
                </a:lnTo>
                <a:lnTo>
                  <a:pt x="68" y="122"/>
                </a:lnTo>
                <a:lnTo>
                  <a:pt x="66" y="126"/>
                </a:lnTo>
                <a:lnTo>
                  <a:pt x="64" y="132"/>
                </a:lnTo>
                <a:lnTo>
                  <a:pt x="61" y="137"/>
                </a:lnTo>
                <a:lnTo>
                  <a:pt x="59" y="141"/>
                </a:lnTo>
                <a:lnTo>
                  <a:pt x="55" y="147"/>
                </a:lnTo>
                <a:lnTo>
                  <a:pt x="53" y="151"/>
                </a:lnTo>
                <a:lnTo>
                  <a:pt x="50" y="156"/>
                </a:lnTo>
                <a:lnTo>
                  <a:pt x="46" y="159"/>
                </a:lnTo>
                <a:lnTo>
                  <a:pt x="44" y="164"/>
                </a:lnTo>
                <a:lnTo>
                  <a:pt x="41" y="167"/>
                </a:lnTo>
                <a:lnTo>
                  <a:pt x="37" y="170"/>
                </a:lnTo>
                <a:lnTo>
                  <a:pt x="34" y="173"/>
                </a:lnTo>
                <a:lnTo>
                  <a:pt x="30" y="175"/>
                </a:lnTo>
                <a:lnTo>
                  <a:pt x="27" y="177"/>
                </a:lnTo>
                <a:lnTo>
                  <a:pt x="25" y="178"/>
                </a:lnTo>
                <a:lnTo>
                  <a:pt x="21" y="179"/>
                </a:lnTo>
                <a:lnTo>
                  <a:pt x="19" y="178"/>
                </a:lnTo>
                <a:lnTo>
                  <a:pt x="15" y="178"/>
                </a:lnTo>
                <a:lnTo>
                  <a:pt x="13" y="175"/>
                </a:lnTo>
                <a:lnTo>
                  <a:pt x="11" y="173"/>
                </a:lnTo>
                <a:lnTo>
                  <a:pt x="8" y="171"/>
                </a:lnTo>
                <a:lnTo>
                  <a:pt x="6" y="166"/>
                </a:lnTo>
                <a:lnTo>
                  <a:pt x="4" y="162"/>
                </a:lnTo>
                <a:lnTo>
                  <a:pt x="3" y="156"/>
                </a:lnTo>
                <a:lnTo>
                  <a:pt x="2" y="149"/>
                </a:lnTo>
                <a:lnTo>
                  <a:pt x="0" y="141"/>
                </a:lnTo>
                <a:lnTo>
                  <a:pt x="0" y="132"/>
                </a:lnTo>
                <a:lnTo>
                  <a:pt x="0" y="123"/>
                </a:lnTo>
                <a:lnTo>
                  <a:pt x="0" y="114"/>
                </a:lnTo>
                <a:lnTo>
                  <a:pt x="0" y="104"/>
                </a:lnTo>
                <a:lnTo>
                  <a:pt x="2" y="96"/>
                </a:lnTo>
                <a:lnTo>
                  <a:pt x="2" y="88"/>
                </a:lnTo>
                <a:lnTo>
                  <a:pt x="3" y="82"/>
                </a:lnTo>
                <a:lnTo>
                  <a:pt x="4" y="75"/>
                </a:lnTo>
                <a:lnTo>
                  <a:pt x="6" y="68"/>
                </a:lnTo>
                <a:lnTo>
                  <a:pt x="7" y="62"/>
                </a:lnTo>
                <a:lnTo>
                  <a:pt x="8" y="55"/>
                </a:lnTo>
                <a:lnTo>
                  <a:pt x="11" y="51"/>
                </a:lnTo>
                <a:lnTo>
                  <a:pt x="13" y="45"/>
                </a:lnTo>
                <a:lnTo>
                  <a:pt x="14" y="40"/>
                </a:lnTo>
                <a:lnTo>
                  <a:pt x="17" y="36"/>
                </a:lnTo>
                <a:lnTo>
                  <a:pt x="19" y="31"/>
                </a:lnTo>
                <a:lnTo>
                  <a:pt x="21" y="28"/>
                </a:lnTo>
                <a:lnTo>
                  <a:pt x="23" y="23"/>
                </a:lnTo>
                <a:lnTo>
                  <a:pt x="26" y="21"/>
                </a:lnTo>
                <a:lnTo>
                  <a:pt x="27" y="17"/>
                </a:lnTo>
                <a:lnTo>
                  <a:pt x="29" y="14"/>
                </a:lnTo>
                <a:lnTo>
                  <a:pt x="31" y="12"/>
                </a:lnTo>
                <a:lnTo>
                  <a:pt x="34" y="9"/>
                </a:lnTo>
                <a:lnTo>
                  <a:pt x="35" y="7"/>
                </a:lnTo>
                <a:lnTo>
                  <a:pt x="37" y="6"/>
                </a:lnTo>
                <a:lnTo>
                  <a:pt x="38" y="5"/>
                </a:lnTo>
                <a:lnTo>
                  <a:pt x="39" y="2"/>
                </a:lnTo>
                <a:lnTo>
                  <a:pt x="41" y="2"/>
                </a:lnTo>
                <a:lnTo>
                  <a:pt x="42" y="1"/>
                </a:lnTo>
                <a:lnTo>
                  <a:pt x="43" y="0"/>
                </a:lnTo>
                <a:lnTo>
                  <a:pt x="4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09" name="Freeform 266"/>
          <p:cNvSpPr>
            <a:spLocks/>
          </p:cNvSpPr>
          <p:nvPr/>
        </p:nvSpPr>
        <p:spPr bwMode="auto">
          <a:xfrm>
            <a:off x="4725988" y="4068763"/>
            <a:ext cx="117475" cy="282575"/>
          </a:xfrm>
          <a:custGeom>
            <a:avLst/>
            <a:gdLst>
              <a:gd name="T0" fmla="*/ 2147483647 w 74"/>
              <a:gd name="T1" fmla="*/ 0 h 178"/>
              <a:gd name="T2" fmla="*/ 2147483647 w 74"/>
              <a:gd name="T3" fmla="*/ 2147483647 h 178"/>
              <a:gd name="T4" fmla="*/ 2147483647 w 74"/>
              <a:gd name="T5" fmla="*/ 2147483647 h 178"/>
              <a:gd name="T6" fmla="*/ 2147483647 w 74"/>
              <a:gd name="T7" fmla="*/ 2147483647 h 178"/>
              <a:gd name="T8" fmla="*/ 2147483647 w 74"/>
              <a:gd name="T9" fmla="*/ 2147483647 h 178"/>
              <a:gd name="T10" fmla="*/ 2147483647 w 74"/>
              <a:gd name="T11" fmla="*/ 2147483647 h 178"/>
              <a:gd name="T12" fmla="*/ 2147483647 w 74"/>
              <a:gd name="T13" fmla="*/ 2147483647 h 178"/>
              <a:gd name="T14" fmla="*/ 2147483647 w 74"/>
              <a:gd name="T15" fmla="*/ 2147483647 h 178"/>
              <a:gd name="T16" fmla="*/ 2147483647 w 74"/>
              <a:gd name="T17" fmla="*/ 2147483647 h 178"/>
              <a:gd name="T18" fmla="*/ 2147483647 w 74"/>
              <a:gd name="T19" fmla="*/ 2147483647 h 178"/>
              <a:gd name="T20" fmla="*/ 2147483647 w 74"/>
              <a:gd name="T21" fmla="*/ 2147483647 h 178"/>
              <a:gd name="T22" fmla="*/ 2147483647 w 74"/>
              <a:gd name="T23" fmla="*/ 2147483647 h 178"/>
              <a:gd name="T24" fmla="*/ 2147483647 w 74"/>
              <a:gd name="T25" fmla="*/ 2147483647 h 178"/>
              <a:gd name="T26" fmla="*/ 2147483647 w 74"/>
              <a:gd name="T27" fmla="*/ 2147483647 h 178"/>
              <a:gd name="T28" fmla="*/ 2147483647 w 74"/>
              <a:gd name="T29" fmla="*/ 2147483647 h 178"/>
              <a:gd name="T30" fmla="*/ 2147483647 w 74"/>
              <a:gd name="T31" fmla="*/ 2147483647 h 178"/>
              <a:gd name="T32" fmla="*/ 0 w 74"/>
              <a:gd name="T33" fmla="*/ 2147483647 h 178"/>
              <a:gd name="T34" fmla="*/ 2147483647 w 74"/>
              <a:gd name="T35" fmla="*/ 2147483647 h 178"/>
              <a:gd name="T36" fmla="*/ 2147483647 w 74"/>
              <a:gd name="T37" fmla="*/ 2147483647 h 178"/>
              <a:gd name="T38" fmla="*/ 2147483647 w 74"/>
              <a:gd name="T39" fmla="*/ 2147483647 h 178"/>
              <a:gd name="T40" fmla="*/ 2147483647 w 74"/>
              <a:gd name="T41" fmla="*/ 2147483647 h 178"/>
              <a:gd name="T42" fmla="*/ 2147483647 w 74"/>
              <a:gd name="T43" fmla="*/ 2147483647 h 178"/>
              <a:gd name="T44" fmla="*/ 2147483647 w 74"/>
              <a:gd name="T45" fmla="*/ 2147483647 h 178"/>
              <a:gd name="T46" fmla="*/ 2147483647 w 74"/>
              <a:gd name="T47" fmla="*/ 2147483647 h 178"/>
              <a:gd name="T48" fmla="*/ 2147483647 w 74"/>
              <a:gd name="T49" fmla="*/ 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8"/>
              <a:gd name="T77" fmla="*/ 74 w 74"/>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8">
                <a:moveTo>
                  <a:pt x="44" y="0"/>
                </a:moveTo>
                <a:lnTo>
                  <a:pt x="45" y="2"/>
                </a:lnTo>
                <a:lnTo>
                  <a:pt x="50" y="9"/>
                </a:lnTo>
                <a:lnTo>
                  <a:pt x="54" y="20"/>
                </a:lnTo>
                <a:lnTo>
                  <a:pt x="60" y="32"/>
                </a:lnTo>
                <a:lnTo>
                  <a:pt x="66" y="48"/>
                </a:lnTo>
                <a:lnTo>
                  <a:pt x="70" y="64"/>
                </a:lnTo>
                <a:lnTo>
                  <a:pt x="74" y="82"/>
                </a:lnTo>
                <a:lnTo>
                  <a:pt x="74" y="99"/>
                </a:lnTo>
                <a:lnTo>
                  <a:pt x="69" y="117"/>
                </a:lnTo>
                <a:lnTo>
                  <a:pt x="61" y="137"/>
                </a:lnTo>
                <a:lnTo>
                  <a:pt x="50" y="156"/>
                </a:lnTo>
                <a:lnTo>
                  <a:pt x="37" y="170"/>
                </a:lnTo>
                <a:lnTo>
                  <a:pt x="25" y="178"/>
                </a:lnTo>
                <a:lnTo>
                  <a:pt x="13" y="175"/>
                </a:lnTo>
                <a:lnTo>
                  <a:pt x="4" y="162"/>
                </a:lnTo>
                <a:lnTo>
                  <a:pt x="0" y="132"/>
                </a:lnTo>
                <a:lnTo>
                  <a:pt x="2" y="96"/>
                </a:lnTo>
                <a:lnTo>
                  <a:pt x="6" y="68"/>
                </a:lnTo>
                <a:lnTo>
                  <a:pt x="13" y="45"/>
                </a:lnTo>
                <a:lnTo>
                  <a:pt x="21" y="28"/>
                </a:lnTo>
                <a:lnTo>
                  <a:pt x="29" y="14"/>
                </a:lnTo>
                <a:lnTo>
                  <a:pt x="37" y="6"/>
                </a:lnTo>
                <a:lnTo>
                  <a:pt x="42" y="1"/>
                </a:lnTo>
                <a:lnTo>
                  <a:pt x="4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0" name="Freeform 267"/>
          <p:cNvSpPr>
            <a:spLocks/>
          </p:cNvSpPr>
          <p:nvPr/>
        </p:nvSpPr>
        <p:spPr bwMode="auto">
          <a:xfrm>
            <a:off x="3509963" y="2205038"/>
            <a:ext cx="50800" cy="68262"/>
          </a:xfrm>
          <a:custGeom>
            <a:avLst/>
            <a:gdLst>
              <a:gd name="T0" fmla="*/ 2147483647 w 32"/>
              <a:gd name="T1" fmla="*/ 2147483647 h 43"/>
              <a:gd name="T2" fmla="*/ 2147483647 w 32"/>
              <a:gd name="T3" fmla="*/ 2147483647 h 43"/>
              <a:gd name="T4" fmla="*/ 2147483647 w 32"/>
              <a:gd name="T5" fmla="*/ 2147483647 h 43"/>
              <a:gd name="T6" fmla="*/ 2147483647 w 32"/>
              <a:gd name="T7" fmla="*/ 2147483647 h 43"/>
              <a:gd name="T8" fmla="*/ 2147483647 w 32"/>
              <a:gd name="T9" fmla="*/ 2147483647 h 43"/>
              <a:gd name="T10" fmla="*/ 0 w 32"/>
              <a:gd name="T11" fmla="*/ 2147483647 h 43"/>
              <a:gd name="T12" fmla="*/ 2147483647 w 32"/>
              <a:gd name="T13" fmla="*/ 2147483647 h 43"/>
              <a:gd name="T14" fmla="*/ 2147483647 w 32"/>
              <a:gd name="T15" fmla="*/ 2147483647 h 43"/>
              <a:gd name="T16" fmla="*/ 2147483647 w 32"/>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3"/>
              <a:gd name="T29" fmla="*/ 32 w 3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3">
                <a:moveTo>
                  <a:pt x="18" y="43"/>
                </a:moveTo>
                <a:lnTo>
                  <a:pt x="16" y="42"/>
                </a:lnTo>
                <a:lnTo>
                  <a:pt x="11" y="39"/>
                </a:lnTo>
                <a:lnTo>
                  <a:pt x="6" y="33"/>
                </a:lnTo>
                <a:lnTo>
                  <a:pt x="2" y="26"/>
                </a:lnTo>
                <a:lnTo>
                  <a:pt x="0" y="18"/>
                </a:lnTo>
                <a:lnTo>
                  <a:pt x="4" y="11"/>
                </a:lnTo>
                <a:lnTo>
                  <a:pt x="14" y="4"/>
                </a:lnTo>
                <a:lnTo>
                  <a:pt x="3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1" name="Freeform 268"/>
          <p:cNvSpPr>
            <a:spLocks/>
          </p:cNvSpPr>
          <p:nvPr/>
        </p:nvSpPr>
        <p:spPr bwMode="auto">
          <a:xfrm>
            <a:off x="3590925" y="2198688"/>
            <a:ext cx="46038" cy="34925"/>
          </a:xfrm>
          <a:custGeom>
            <a:avLst/>
            <a:gdLst>
              <a:gd name="T0" fmla="*/ 2147483647 w 29"/>
              <a:gd name="T1" fmla="*/ 2147483647 h 22"/>
              <a:gd name="T2" fmla="*/ 2147483647 w 29"/>
              <a:gd name="T3" fmla="*/ 2147483647 h 22"/>
              <a:gd name="T4" fmla="*/ 2147483647 w 29"/>
              <a:gd name="T5" fmla="*/ 2147483647 h 22"/>
              <a:gd name="T6" fmla="*/ 2147483647 w 29"/>
              <a:gd name="T7" fmla="*/ 2147483647 h 22"/>
              <a:gd name="T8" fmla="*/ 2147483647 w 29"/>
              <a:gd name="T9" fmla="*/ 2147483647 h 22"/>
              <a:gd name="T10" fmla="*/ 0 w 29"/>
              <a:gd name="T11" fmla="*/ 2147483647 h 22"/>
              <a:gd name="T12" fmla="*/ 2147483647 w 29"/>
              <a:gd name="T13" fmla="*/ 2147483647 h 22"/>
              <a:gd name="T14" fmla="*/ 2147483647 w 29"/>
              <a:gd name="T15" fmla="*/ 2147483647 h 22"/>
              <a:gd name="T16" fmla="*/ 2147483647 w 29"/>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2"/>
              <a:gd name="T29" fmla="*/ 29 w 2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2">
                <a:moveTo>
                  <a:pt x="14" y="22"/>
                </a:moveTo>
                <a:lnTo>
                  <a:pt x="13" y="21"/>
                </a:lnTo>
                <a:lnTo>
                  <a:pt x="8" y="20"/>
                </a:lnTo>
                <a:lnTo>
                  <a:pt x="5" y="16"/>
                </a:lnTo>
                <a:lnTo>
                  <a:pt x="2" y="14"/>
                </a:lnTo>
                <a:lnTo>
                  <a:pt x="0" y="11"/>
                </a:lnTo>
                <a:lnTo>
                  <a:pt x="4" y="6"/>
                </a:lnTo>
                <a:lnTo>
                  <a:pt x="13" y="3"/>
                </a:lnTo>
                <a:lnTo>
                  <a:pt x="2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2" name="Freeform 269"/>
          <p:cNvSpPr>
            <a:spLocks/>
          </p:cNvSpPr>
          <p:nvPr/>
        </p:nvSpPr>
        <p:spPr bwMode="auto">
          <a:xfrm>
            <a:off x="3649663" y="2157413"/>
            <a:ext cx="157162" cy="58737"/>
          </a:xfrm>
          <a:custGeom>
            <a:avLst/>
            <a:gdLst>
              <a:gd name="T0" fmla="*/ 2147483647 w 99"/>
              <a:gd name="T1" fmla="*/ 2147483647 h 37"/>
              <a:gd name="T2" fmla="*/ 2147483647 w 99"/>
              <a:gd name="T3" fmla="*/ 2147483647 h 37"/>
              <a:gd name="T4" fmla="*/ 2147483647 w 99"/>
              <a:gd name="T5" fmla="*/ 2147483647 h 37"/>
              <a:gd name="T6" fmla="*/ 2147483647 w 99"/>
              <a:gd name="T7" fmla="*/ 2147483647 h 37"/>
              <a:gd name="T8" fmla="*/ 0 w 99"/>
              <a:gd name="T9" fmla="*/ 2147483647 h 37"/>
              <a:gd name="T10" fmla="*/ 0 w 99"/>
              <a:gd name="T11" fmla="*/ 2147483647 h 37"/>
              <a:gd name="T12" fmla="*/ 2147483647 w 99"/>
              <a:gd name="T13" fmla="*/ 2147483647 h 37"/>
              <a:gd name="T14" fmla="*/ 2147483647 w 99"/>
              <a:gd name="T15" fmla="*/ 2147483647 h 37"/>
              <a:gd name="T16" fmla="*/ 2147483647 w 99"/>
              <a:gd name="T17" fmla="*/ 0 h 37"/>
              <a:gd name="T18" fmla="*/ 2147483647 w 99"/>
              <a:gd name="T19" fmla="*/ 0 h 37"/>
              <a:gd name="T20" fmla="*/ 2147483647 w 99"/>
              <a:gd name="T21" fmla="*/ 2147483647 h 37"/>
              <a:gd name="T22" fmla="*/ 2147483647 w 99"/>
              <a:gd name="T23" fmla="*/ 2147483647 h 37"/>
              <a:gd name="T24" fmla="*/ 2147483647 w 99"/>
              <a:gd name="T25" fmla="*/ 2147483647 h 37"/>
              <a:gd name="T26" fmla="*/ 2147483647 w 99"/>
              <a:gd name="T27" fmla="*/ 2147483647 h 37"/>
              <a:gd name="T28" fmla="*/ 2147483647 w 99"/>
              <a:gd name="T29" fmla="*/ 2147483647 h 37"/>
              <a:gd name="T30" fmla="*/ 2147483647 w 99"/>
              <a:gd name="T31" fmla="*/ 2147483647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37"/>
              <a:gd name="T50" fmla="*/ 99 w 9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37">
                <a:moveTo>
                  <a:pt x="14" y="37"/>
                </a:moveTo>
                <a:lnTo>
                  <a:pt x="13" y="36"/>
                </a:lnTo>
                <a:lnTo>
                  <a:pt x="8" y="31"/>
                </a:lnTo>
                <a:lnTo>
                  <a:pt x="3" y="25"/>
                </a:lnTo>
                <a:lnTo>
                  <a:pt x="0" y="18"/>
                </a:lnTo>
                <a:lnTo>
                  <a:pt x="0" y="11"/>
                </a:lnTo>
                <a:lnTo>
                  <a:pt x="5" y="6"/>
                </a:lnTo>
                <a:lnTo>
                  <a:pt x="16" y="2"/>
                </a:lnTo>
                <a:lnTo>
                  <a:pt x="36" y="0"/>
                </a:lnTo>
                <a:lnTo>
                  <a:pt x="57" y="0"/>
                </a:lnTo>
                <a:lnTo>
                  <a:pt x="73" y="1"/>
                </a:lnTo>
                <a:lnTo>
                  <a:pt x="85" y="1"/>
                </a:lnTo>
                <a:lnTo>
                  <a:pt x="92" y="2"/>
                </a:lnTo>
                <a:lnTo>
                  <a:pt x="96" y="2"/>
                </a:lnTo>
                <a:lnTo>
                  <a:pt x="97" y="3"/>
                </a:lnTo>
                <a:lnTo>
                  <a:pt x="99"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3" name="Freeform 270"/>
          <p:cNvSpPr>
            <a:spLocks/>
          </p:cNvSpPr>
          <p:nvPr/>
        </p:nvSpPr>
        <p:spPr bwMode="auto">
          <a:xfrm>
            <a:off x="3673475" y="2141538"/>
            <a:ext cx="196850" cy="74612"/>
          </a:xfrm>
          <a:custGeom>
            <a:avLst/>
            <a:gdLst>
              <a:gd name="T0" fmla="*/ 2147483647 w 124"/>
              <a:gd name="T1" fmla="*/ 2147483647 h 47"/>
              <a:gd name="T2" fmla="*/ 2147483647 w 124"/>
              <a:gd name="T3" fmla="*/ 2147483647 h 47"/>
              <a:gd name="T4" fmla="*/ 2147483647 w 124"/>
              <a:gd name="T5" fmla="*/ 2147483647 h 47"/>
              <a:gd name="T6" fmla="*/ 2147483647 w 124"/>
              <a:gd name="T7" fmla="*/ 2147483647 h 47"/>
              <a:gd name="T8" fmla="*/ 2147483647 w 124"/>
              <a:gd name="T9" fmla="*/ 2147483647 h 47"/>
              <a:gd name="T10" fmla="*/ 0 w 124"/>
              <a:gd name="T11" fmla="*/ 2147483647 h 47"/>
              <a:gd name="T12" fmla="*/ 2147483647 w 124"/>
              <a:gd name="T13" fmla="*/ 2147483647 h 47"/>
              <a:gd name="T14" fmla="*/ 2147483647 w 124"/>
              <a:gd name="T15" fmla="*/ 0 h 47"/>
              <a:gd name="T16" fmla="*/ 2147483647 w 124"/>
              <a:gd name="T17" fmla="*/ 0 h 47"/>
              <a:gd name="T18" fmla="*/ 2147483647 w 124"/>
              <a:gd name="T19" fmla="*/ 2147483647 h 47"/>
              <a:gd name="T20" fmla="*/ 2147483647 w 124"/>
              <a:gd name="T21" fmla="*/ 2147483647 h 47"/>
              <a:gd name="T22" fmla="*/ 2147483647 w 124"/>
              <a:gd name="T23" fmla="*/ 2147483647 h 47"/>
              <a:gd name="T24" fmla="*/ 2147483647 w 124"/>
              <a:gd name="T25" fmla="*/ 2147483647 h 47"/>
              <a:gd name="T26" fmla="*/ 2147483647 w 124"/>
              <a:gd name="T27" fmla="*/ 2147483647 h 47"/>
              <a:gd name="T28" fmla="*/ 2147483647 w 124"/>
              <a:gd name="T29" fmla="*/ 2147483647 h 47"/>
              <a:gd name="T30" fmla="*/ 2147483647 w 124"/>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47"/>
              <a:gd name="T50" fmla="*/ 124 w 124"/>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47">
                <a:moveTo>
                  <a:pt x="32" y="47"/>
                </a:moveTo>
                <a:lnTo>
                  <a:pt x="29" y="46"/>
                </a:lnTo>
                <a:lnTo>
                  <a:pt x="22" y="39"/>
                </a:lnTo>
                <a:lnTo>
                  <a:pt x="13" y="31"/>
                </a:lnTo>
                <a:lnTo>
                  <a:pt x="3" y="21"/>
                </a:lnTo>
                <a:lnTo>
                  <a:pt x="0" y="12"/>
                </a:lnTo>
                <a:lnTo>
                  <a:pt x="2" y="5"/>
                </a:lnTo>
                <a:lnTo>
                  <a:pt x="15" y="0"/>
                </a:lnTo>
                <a:lnTo>
                  <a:pt x="39" y="0"/>
                </a:lnTo>
                <a:lnTo>
                  <a:pt x="68" y="1"/>
                </a:lnTo>
                <a:lnTo>
                  <a:pt x="88" y="1"/>
                </a:lnTo>
                <a:lnTo>
                  <a:pt x="103" y="2"/>
                </a:lnTo>
                <a:lnTo>
                  <a:pt x="113" y="2"/>
                </a:lnTo>
                <a:lnTo>
                  <a:pt x="119" y="3"/>
                </a:lnTo>
                <a:lnTo>
                  <a:pt x="123" y="3"/>
                </a:lnTo>
                <a:lnTo>
                  <a:pt x="124"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4" name="Freeform 271"/>
          <p:cNvSpPr>
            <a:spLocks/>
          </p:cNvSpPr>
          <p:nvPr/>
        </p:nvSpPr>
        <p:spPr bwMode="auto">
          <a:xfrm>
            <a:off x="3702050" y="2122488"/>
            <a:ext cx="204788" cy="106362"/>
          </a:xfrm>
          <a:custGeom>
            <a:avLst/>
            <a:gdLst>
              <a:gd name="T0" fmla="*/ 2147483647 w 129"/>
              <a:gd name="T1" fmla="*/ 2147483647 h 67"/>
              <a:gd name="T2" fmla="*/ 2147483647 w 129"/>
              <a:gd name="T3" fmla="*/ 2147483647 h 67"/>
              <a:gd name="T4" fmla="*/ 2147483647 w 129"/>
              <a:gd name="T5" fmla="*/ 2147483647 h 67"/>
              <a:gd name="T6" fmla="*/ 2147483647 w 129"/>
              <a:gd name="T7" fmla="*/ 2147483647 h 67"/>
              <a:gd name="T8" fmla="*/ 2147483647 w 129"/>
              <a:gd name="T9" fmla="*/ 2147483647 h 67"/>
              <a:gd name="T10" fmla="*/ 0 w 129"/>
              <a:gd name="T11" fmla="*/ 2147483647 h 67"/>
              <a:gd name="T12" fmla="*/ 2147483647 w 129"/>
              <a:gd name="T13" fmla="*/ 2147483647 h 67"/>
              <a:gd name="T14" fmla="*/ 2147483647 w 129"/>
              <a:gd name="T15" fmla="*/ 2147483647 h 67"/>
              <a:gd name="T16" fmla="*/ 2147483647 w 129"/>
              <a:gd name="T17" fmla="*/ 0 h 67"/>
              <a:gd name="T18" fmla="*/ 2147483647 w 129"/>
              <a:gd name="T19" fmla="*/ 2147483647 h 67"/>
              <a:gd name="T20" fmla="*/ 2147483647 w 129"/>
              <a:gd name="T21" fmla="*/ 2147483647 h 67"/>
              <a:gd name="T22" fmla="*/ 2147483647 w 129"/>
              <a:gd name="T23" fmla="*/ 2147483647 h 67"/>
              <a:gd name="T24" fmla="*/ 2147483647 w 129"/>
              <a:gd name="T25" fmla="*/ 2147483647 h 67"/>
              <a:gd name="T26" fmla="*/ 2147483647 w 129"/>
              <a:gd name="T27" fmla="*/ 2147483647 h 67"/>
              <a:gd name="T28" fmla="*/ 2147483647 w 129"/>
              <a:gd name="T29" fmla="*/ 2147483647 h 67"/>
              <a:gd name="T30" fmla="*/ 2147483647 w 129"/>
              <a:gd name="T31" fmla="*/ 2147483647 h 67"/>
              <a:gd name="T32" fmla="*/ 2147483647 w 129"/>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67"/>
              <a:gd name="T53" fmla="*/ 129 w 129"/>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67">
                <a:moveTo>
                  <a:pt x="36" y="67"/>
                </a:moveTo>
                <a:lnTo>
                  <a:pt x="32" y="63"/>
                </a:lnTo>
                <a:lnTo>
                  <a:pt x="24" y="55"/>
                </a:lnTo>
                <a:lnTo>
                  <a:pt x="14" y="45"/>
                </a:lnTo>
                <a:lnTo>
                  <a:pt x="5" y="32"/>
                </a:lnTo>
                <a:lnTo>
                  <a:pt x="0" y="20"/>
                </a:lnTo>
                <a:lnTo>
                  <a:pt x="3" y="9"/>
                </a:lnTo>
                <a:lnTo>
                  <a:pt x="14" y="3"/>
                </a:lnTo>
                <a:lnTo>
                  <a:pt x="40" y="0"/>
                </a:lnTo>
                <a:lnTo>
                  <a:pt x="69" y="1"/>
                </a:lnTo>
                <a:lnTo>
                  <a:pt x="91" y="3"/>
                </a:lnTo>
                <a:lnTo>
                  <a:pt x="107" y="3"/>
                </a:lnTo>
                <a:lnTo>
                  <a:pt x="117" y="4"/>
                </a:lnTo>
                <a:lnTo>
                  <a:pt x="123" y="4"/>
                </a:lnTo>
                <a:lnTo>
                  <a:pt x="126" y="4"/>
                </a:lnTo>
                <a:lnTo>
                  <a:pt x="127" y="4"/>
                </a:lnTo>
                <a:lnTo>
                  <a:pt x="129" y="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5" name="Freeform 272"/>
          <p:cNvSpPr>
            <a:spLocks/>
          </p:cNvSpPr>
          <p:nvPr/>
        </p:nvSpPr>
        <p:spPr bwMode="auto">
          <a:xfrm>
            <a:off x="3706813" y="3600450"/>
            <a:ext cx="280987" cy="223838"/>
          </a:xfrm>
          <a:custGeom>
            <a:avLst/>
            <a:gdLst>
              <a:gd name="T0" fmla="*/ 0 w 177"/>
              <a:gd name="T1" fmla="*/ 2147483647 h 141"/>
              <a:gd name="T2" fmla="*/ 2147483647 w 177"/>
              <a:gd name="T3" fmla="*/ 2147483647 h 141"/>
              <a:gd name="T4" fmla="*/ 2147483647 w 177"/>
              <a:gd name="T5" fmla="*/ 2147483647 h 141"/>
              <a:gd name="T6" fmla="*/ 2147483647 w 177"/>
              <a:gd name="T7" fmla="*/ 2147483647 h 141"/>
              <a:gd name="T8" fmla="*/ 2147483647 w 177"/>
              <a:gd name="T9" fmla="*/ 2147483647 h 141"/>
              <a:gd name="T10" fmla="*/ 2147483647 w 177"/>
              <a:gd name="T11" fmla="*/ 2147483647 h 141"/>
              <a:gd name="T12" fmla="*/ 2147483647 w 177"/>
              <a:gd name="T13" fmla="*/ 2147483647 h 141"/>
              <a:gd name="T14" fmla="*/ 2147483647 w 177"/>
              <a:gd name="T15" fmla="*/ 2147483647 h 141"/>
              <a:gd name="T16" fmla="*/ 2147483647 w 177"/>
              <a:gd name="T17" fmla="*/ 2147483647 h 141"/>
              <a:gd name="T18" fmla="*/ 2147483647 w 177"/>
              <a:gd name="T19" fmla="*/ 2147483647 h 141"/>
              <a:gd name="T20" fmla="*/ 2147483647 w 177"/>
              <a:gd name="T21" fmla="*/ 2147483647 h 141"/>
              <a:gd name="T22" fmla="*/ 2147483647 w 177"/>
              <a:gd name="T23" fmla="*/ 2147483647 h 141"/>
              <a:gd name="T24" fmla="*/ 2147483647 w 177"/>
              <a:gd name="T25" fmla="*/ 2147483647 h 141"/>
              <a:gd name="T26" fmla="*/ 2147483647 w 177"/>
              <a:gd name="T27" fmla="*/ 2147483647 h 141"/>
              <a:gd name="T28" fmla="*/ 2147483647 w 177"/>
              <a:gd name="T29" fmla="*/ 2147483647 h 141"/>
              <a:gd name="T30" fmla="*/ 2147483647 w 177"/>
              <a:gd name="T31" fmla="*/ 2147483647 h 141"/>
              <a:gd name="T32" fmla="*/ 2147483647 w 177"/>
              <a:gd name="T33" fmla="*/ 2147483647 h 141"/>
              <a:gd name="T34" fmla="*/ 2147483647 w 177"/>
              <a:gd name="T35" fmla="*/ 2147483647 h 141"/>
              <a:gd name="T36" fmla="*/ 2147483647 w 177"/>
              <a:gd name="T37" fmla="*/ 2147483647 h 141"/>
              <a:gd name="T38" fmla="*/ 2147483647 w 177"/>
              <a:gd name="T39" fmla="*/ 2147483647 h 141"/>
              <a:gd name="T40" fmla="*/ 2147483647 w 177"/>
              <a:gd name="T41" fmla="*/ 2147483647 h 141"/>
              <a:gd name="T42" fmla="*/ 2147483647 w 177"/>
              <a:gd name="T43" fmla="*/ 2147483647 h 141"/>
              <a:gd name="T44" fmla="*/ 2147483647 w 177"/>
              <a:gd name="T45" fmla="*/ 2147483647 h 141"/>
              <a:gd name="T46" fmla="*/ 2147483647 w 177"/>
              <a:gd name="T47" fmla="*/ 2147483647 h 141"/>
              <a:gd name="T48" fmla="*/ 2147483647 w 177"/>
              <a:gd name="T49" fmla="*/ 2147483647 h 141"/>
              <a:gd name="T50" fmla="*/ 2147483647 w 177"/>
              <a:gd name="T51" fmla="*/ 2147483647 h 141"/>
              <a:gd name="T52" fmla="*/ 2147483647 w 177"/>
              <a:gd name="T53" fmla="*/ 2147483647 h 141"/>
              <a:gd name="T54" fmla="*/ 2147483647 w 177"/>
              <a:gd name="T55" fmla="*/ 2147483647 h 141"/>
              <a:gd name="T56" fmla="*/ 2147483647 w 177"/>
              <a:gd name="T57" fmla="*/ 2147483647 h 141"/>
              <a:gd name="T58" fmla="*/ 2147483647 w 177"/>
              <a:gd name="T59" fmla="*/ 2147483647 h 141"/>
              <a:gd name="T60" fmla="*/ 2147483647 w 177"/>
              <a:gd name="T61" fmla="*/ 2147483647 h 141"/>
              <a:gd name="T62" fmla="*/ 2147483647 w 177"/>
              <a:gd name="T63" fmla="*/ 2147483647 h 141"/>
              <a:gd name="T64" fmla="*/ 2147483647 w 177"/>
              <a:gd name="T65" fmla="*/ 2147483647 h 141"/>
              <a:gd name="T66" fmla="*/ 2147483647 w 177"/>
              <a:gd name="T67" fmla="*/ 2147483647 h 141"/>
              <a:gd name="T68" fmla="*/ 2147483647 w 177"/>
              <a:gd name="T69" fmla="*/ 2147483647 h 141"/>
              <a:gd name="T70" fmla="*/ 2147483647 w 177"/>
              <a:gd name="T71" fmla="*/ 2147483647 h 141"/>
              <a:gd name="T72" fmla="*/ 2147483647 w 177"/>
              <a:gd name="T73" fmla="*/ 2147483647 h 141"/>
              <a:gd name="T74" fmla="*/ 2147483647 w 177"/>
              <a:gd name="T75" fmla="*/ 2147483647 h 141"/>
              <a:gd name="T76" fmla="*/ 2147483647 w 177"/>
              <a:gd name="T77" fmla="*/ 2147483647 h 141"/>
              <a:gd name="T78" fmla="*/ 2147483647 w 177"/>
              <a:gd name="T79" fmla="*/ 2147483647 h 141"/>
              <a:gd name="T80" fmla="*/ 2147483647 w 177"/>
              <a:gd name="T81" fmla="*/ 2147483647 h 141"/>
              <a:gd name="T82" fmla="*/ 2147483647 w 177"/>
              <a:gd name="T83" fmla="*/ 2147483647 h 141"/>
              <a:gd name="T84" fmla="*/ 2147483647 w 177"/>
              <a:gd name="T85" fmla="*/ 2147483647 h 141"/>
              <a:gd name="T86" fmla="*/ 2147483647 w 177"/>
              <a:gd name="T87" fmla="*/ 2147483647 h 141"/>
              <a:gd name="T88" fmla="*/ 2147483647 w 177"/>
              <a:gd name="T89" fmla="*/ 2147483647 h 141"/>
              <a:gd name="T90" fmla="*/ 2147483647 w 177"/>
              <a:gd name="T91" fmla="*/ 2147483647 h 141"/>
              <a:gd name="T92" fmla="*/ 2147483647 w 177"/>
              <a:gd name="T93" fmla="*/ 2147483647 h 141"/>
              <a:gd name="T94" fmla="*/ 2147483647 w 177"/>
              <a:gd name="T95" fmla="*/ 2147483647 h 141"/>
              <a:gd name="T96" fmla="*/ 2147483647 w 177"/>
              <a:gd name="T97" fmla="*/ 2147483647 h 141"/>
              <a:gd name="T98" fmla="*/ 2147483647 w 177"/>
              <a:gd name="T99" fmla="*/ 0 h 141"/>
              <a:gd name="T100" fmla="*/ 2147483647 w 177"/>
              <a:gd name="T101" fmla="*/ 0 h 141"/>
              <a:gd name="T102" fmla="*/ 2147483647 w 177"/>
              <a:gd name="T103" fmla="*/ 2147483647 h 141"/>
              <a:gd name="T104" fmla="*/ 2147483647 w 177"/>
              <a:gd name="T105" fmla="*/ 2147483647 h 141"/>
              <a:gd name="T106" fmla="*/ 2147483647 w 177"/>
              <a:gd name="T107" fmla="*/ 2147483647 h 141"/>
              <a:gd name="T108" fmla="*/ 2147483647 w 177"/>
              <a:gd name="T109" fmla="*/ 2147483647 h 141"/>
              <a:gd name="T110" fmla="*/ 2147483647 w 177"/>
              <a:gd name="T111" fmla="*/ 2147483647 h 141"/>
              <a:gd name="T112" fmla="*/ 2147483647 w 177"/>
              <a:gd name="T113" fmla="*/ 2147483647 h 141"/>
              <a:gd name="T114" fmla="*/ 2147483647 w 177"/>
              <a:gd name="T115" fmla="*/ 2147483647 h 141"/>
              <a:gd name="T116" fmla="*/ 2147483647 w 177"/>
              <a:gd name="T117" fmla="*/ 2147483647 h 141"/>
              <a:gd name="T118" fmla="*/ 0 w 177"/>
              <a:gd name="T119" fmla="*/ 2147483647 h 141"/>
              <a:gd name="T120" fmla="*/ 0 w 177"/>
              <a:gd name="T121" fmla="*/ 2147483647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141"/>
              <a:gd name="T185" fmla="*/ 177 w 177"/>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141">
                <a:moveTo>
                  <a:pt x="0" y="37"/>
                </a:moveTo>
                <a:lnTo>
                  <a:pt x="0" y="39"/>
                </a:lnTo>
                <a:lnTo>
                  <a:pt x="1" y="40"/>
                </a:lnTo>
                <a:lnTo>
                  <a:pt x="1" y="41"/>
                </a:lnTo>
                <a:lnTo>
                  <a:pt x="2" y="43"/>
                </a:lnTo>
                <a:lnTo>
                  <a:pt x="3" y="45"/>
                </a:lnTo>
                <a:lnTo>
                  <a:pt x="4" y="48"/>
                </a:lnTo>
                <a:lnTo>
                  <a:pt x="5" y="51"/>
                </a:lnTo>
                <a:lnTo>
                  <a:pt x="6" y="53"/>
                </a:lnTo>
                <a:lnTo>
                  <a:pt x="8" y="57"/>
                </a:lnTo>
                <a:lnTo>
                  <a:pt x="10" y="60"/>
                </a:lnTo>
                <a:lnTo>
                  <a:pt x="12" y="64"/>
                </a:lnTo>
                <a:lnTo>
                  <a:pt x="14" y="68"/>
                </a:lnTo>
                <a:lnTo>
                  <a:pt x="17" y="72"/>
                </a:lnTo>
                <a:lnTo>
                  <a:pt x="20" y="75"/>
                </a:lnTo>
                <a:lnTo>
                  <a:pt x="24" y="80"/>
                </a:lnTo>
                <a:lnTo>
                  <a:pt x="27" y="83"/>
                </a:lnTo>
                <a:lnTo>
                  <a:pt x="31" y="88"/>
                </a:lnTo>
                <a:lnTo>
                  <a:pt x="35" y="91"/>
                </a:lnTo>
                <a:lnTo>
                  <a:pt x="40" y="96"/>
                </a:lnTo>
                <a:lnTo>
                  <a:pt x="44" y="99"/>
                </a:lnTo>
                <a:lnTo>
                  <a:pt x="49" y="104"/>
                </a:lnTo>
                <a:lnTo>
                  <a:pt x="55" y="107"/>
                </a:lnTo>
                <a:lnTo>
                  <a:pt x="60" y="111"/>
                </a:lnTo>
                <a:lnTo>
                  <a:pt x="67" y="114"/>
                </a:lnTo>
                <a:lnTo>
                  <a:pt x="73" y="116"/>
                </a:lnTo>
                <a:lnTo>
                  <a:pt x="80" y="120"/>
                </a:lnTo>
                <a:lnTo>
                  <a:pt x="88" y="122"/>
                </a:lnTo>
                <a:lnTo>
                  <a:pt x="96" y="124"/>
                </a:lnTo>
                <a:lnTo>
                  <a:pt x="104" y="127"/>
                </a:lnTo>
                <a:lnTo>
                  <a:pt x="112" y="128"/>
                </a:lnTo>
                <a:lnTo>
                  <a:pt x="121" y="129"/>
                </a:lnTo>
                <a:lnTo>
                  <a:pt x="130" y="130"/>
                </a:lnTo>
                <a:lnTo>
                  <a:pt x="138" y="131"/>
                </a:lnTo>
                <a:lnTo>
                  <a:pt x="145" y="132"/>
                </a:lnTo>
                <a:lnTo>
                  <a:pt x="151" y="132"/>
                </a:lnTo>
                <a:lnTo>
                  <a:pt x="157" y="134"/>
                </a:lnTo>
                <a:lnTo>
                  <a:pt x="161" y="135"/>
                </a:lnTo>
                <a:lnTo>
                  <a:pt x="166" y="135"/>
                </a:lnTo>
                <a:lnTo>
                  <a:pt x="169" y="136"/>
                </a:lnTo>
                <a:lnTo>
                  <a:pt x="171" y="136"/>
                </a:lnTo>
                <a:lnTo>
                  <a:pt x="174" y="137"/>
                </a:lnTo>
                <a:lnTo>
                  <a:pt x="175" y="137"/>
                </a:lnTo>
                <a:lnTo>
                  <a:pt x="176" y="138"/>
                </a:lnTo>
                <a:lnTo>
                  <a:pt x="177" y="138"/>
                </a:lnTo>
                <a:lnTo>
                  <a:pt x="177" y="139"/>
                </a:lnTo>
                <a:lnTo>
                  <a:pt x="176" y="139"/>
                </a:lnTo>
                <a:lnTo>
                  <a:pt x="175" y="139"/>
                </a:lnTo>
                <a:lnTo>
                  <a:pt x="174" y="139"/>
                </a:lnTo>
                <a:lnTo>
                  <a:pt x="173" y="139"/>
                </a:lnTo>
                <a:lnTo>
                  <a:pt x="170" y="139"/>
                </a:lnTo>
                <a:lnTo>
                  <a:pt x="169" y="141"/>
                </a:lnTo>
                <a:lnTo>
                  <a:pt x="168" y="141"/>
                </a:lnTo>
                <a:lnTo>
                  <a:pt x="166" y="141"/>
                </a:lnTo>
                <a:lnTo>
                  <a:pt x="165" y="141"/>
                </a:lnTo>
                <a:lnTo>
                  <a:pt x="163" y="141"/>
                </a:lnTo>
                <a:lnTo>
                  <a:pt x="161" y="141"/>
                </a:lnTo>
                <a:lnTo>
                  <a:pt x="160" y="141"/>
                </a:lnTo>
                <a:lnTo>
                  <a:pt x="159" y="141"/>
                </a:lnTo>
                <a:lnTo>
                  <a:pt x="158" y="141"/>
                </a:lnTo>
                <a:lnTo>
                  <a:pt x="169" y="82"/>
                </a:lnTo>
                <a:lnTo>
                  <a:pt x="168" y="82"/>
                </a:lnTo>
                <a:lnTo>
                  <a:pt x="167" y="82"/>
                </a:lnTo>
                <a:lnTo>
                  <a:pt x="165" y="81"/>
                </a:lnTo>
                <a:lnTo>
                  <a:pt x="162" y="81"/>
                </a:lnTo>
                <a:lnTo>
                  <a:pt x="160" y="81"/>
                </a:lnTo>
                <a:lnTo>
                  <a:pt x="157" y="80"/>
                </a:lnTo>
                <a:lnTo>
                  <a:pt x="153" y="80"/>
                </a:lnTo>
                <a:lnTo>
                  <a:pt x="149" y="79"/>
                </a:lnTo>
                <a:lnTo>
                  <a:pt x="145" y="79"/>
                </a:lnTo>
                <a:lnTo>
                  <a:pt x="141" y="77"/>
                </a:lnTo>
                <a:lnTo>
                  <a:pt x="136" y="76"/>
                </a:lnTo>
                <a:lnTo>
                  <a:pt x="131" y="75"/>
                </a:lnTo>
                <a:lnTo>
                  <a:pt x="126" y="74"/>
                </a:lnTo>
                <a:lnTo>
                  <a:pt x="121" y="73"/>
                </a:lnTo>
                <a:lnTo>
                  <a:pt x="115" y="71"/>
                </a:lnTo>
                <a:lnTo>
                  <a:pt x="110" y="69"/>
                </a:lnTo>
                <a:lnTo>
                  <a:pt x="104" y="67"/>
                </a:lnTo>
                <a:lnTo>
                  <a:pt x="98" y="66"/>
                </a:lnTo>
                <a:lnTo>
                  <a:pt x="94" y="64"/>
                </a:lnTo>
                <a:lnTo>
                  <a:pt x="88" y="60"/>
                </a:lnTo>
                <a:lnTo>
                  <a:pt x="82" y="58"/>
                </a:lnTo>
                <a:lnTo>
                  <a:pt x="76" y="56"/>
                </a:lnTo>
                <a:lnTo>
                  <a:pt x="72" y="52"/>
                </a:lnTo>
                <a:lnTo>
                  <a:pt x="66" y="49"/>
                </a:lnTo>
                <a:lnTo>
                  <a:pt x="61" y="45"/>
                </a:lnTo>
                <a:lnTo>
                  <a:pt x="57" y="42"/>
                </a:lnTo>
                <a:lnTo>
                  <a:pt x="52" y="37"/>
                </a:lnTo>
                <a:lnTo>
                  <a:pt x="48" y="34"/>
                </a:lnTo>
                <a:lnTo>
                  <a:pt x="44" y="29"/>
                </a:lnTo>
                <a:lnTo>
                  <a:pt x="40" y="25"/>
                </a:lnTo>
                <a:lnTo>
                  <a:pt x="37" y="19"/>
                </a:lnTo>
                <a:lnTo>
                  <a:pt x="34" y="14"/>
                </a:lnTo>
                <a:lnTo>
                  <a:pt x="31" y="11"/>
                </a:lnTo>
                <a:lnTo>
                  <a:pt x="28" y="8"/>
                </a:lnTo>
                <a:lnTo>
                  <a:pt x="26" y="4"/>
                </a:lnTo>
                <a:lnTo>
                  <a:pt x="24" y="2"/>
                </a:lnTo>
                <a:lnTo>
                  <a:pt x="21" y="1"/>
                </a:lnTo>
                <a:lnTo>
                  <a:pt x="19" y="0"/>
                </a:lnTo>
                <a:lnTo>
                  <a:pt x="17" y="0"/>
                </a:lnTo>
                <a:lnTo>
                  <a:pt x="16" y="0"/>
                </a:lnTo>
                <a:lnTo>
                  <a:pt x="13" y="0"/>
                </a:lnTo>
                <a:lnTo>
                  <a:pt x="12" y="0"/>
                </a:lnTo>
                <a:lnTo>
                  <a:pt x="11" y="1"/>
                </a:lnTo>
                <a:lnTo>
                  <a:pt x="9" y="3"/>
                </a:lnTo>
                <a:lnTo>
                  <a:pt x="8" y="4"/>
                </a:lnTo>
                <a:lnTo>
                  <a:pt x="6" y="6"/>
                </a:lnTo>
                <a:lnTo>
                  <a:pt x="5" y="8"/>
                </a:lnTo>
                <a:lnTo>
                  <a:pt x="5" y="10"/>
                </a:lnTo>
                <a:lnTo>
                  <a:pt x="4" y="12"/>
                </a:lnTo>
                <a:lnTo>
                  <a:pt x="3" y="16"/>
                </a:lnTo>
                <a:lnTo>
                  <a:pt x="3" y="18"/>
                </a:lnTo>
                <a:lnTo>
                  <a:pt x="2" y="20"/>
                </a:lnTo>
                <a:lnTo>
                  <a:pt x="2" y="22"/>
                </a:lnTo>
                <a:lnTo>
                  <a:pt x="2" y="25"/>
                </a:lnTo>
                <a:lnTo>
                  <a:pt x="1" y="27"/>
                </a:lnTo>
                <a:lnTo>
                  <a:pt x="1" y="29"/>
                </a:lnTo>
                <a:lnTo>
                  <a:pt x="1" y="32"/>
                </a:lnTo>
                <a:lnTo>
                  <a:pt x="1" y="33"/>
                </a:lnTo>
                <a:lnTo>
                  <a:pt x="0" y="35"/>
                </a:lnTo>
                <a:lnTo>
                  <a:pt x="0" y="36"/>
                </a:lnTo>
                <a:lnTo>
                  <a:pt x="0" y="37"/>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16" name="Freeform 273"/>
          <p:cNvSpPr>
            <a:spLocks/>
          </p:cNvSpPr>
          <p:nvPr/>
        </p:nvSpPr>
        <p:spPr bwMode="auto">
          <a:xfrm>
            <a:off x="3706813" y="3600450"/>
            <a:ext cx="280987" cy="223838"/>
          </a:xfrm>
          <a:custGeom>
            <a:avLst/>
            <a:gdLst>
              <a:gd name="T0" fmla="*/ 0 w 177"/>
              <a:gd name="T1" fmla="*/ 2147483647 h 141"/>
              <a:gd name="T2" fmla="*/ 2147483647 w 177"/>
              <a:gd name="T3" fmla="*/ 2147483647 h 141"/>
              <a:gd name="T4" fmla="*/ 2147483647 w 177"/>
              <a:gd name="T5" fmla="*/ 2147483647 h 141"/>
              <a:gd name="T6" fmla="*/ 2147483647 w 177"/>
              <a:gd name="T7" fmla="*/ 2147483647 h 141"/>
              <a:gd name="T8" fmla="*/ 2147483647 w 177"/>
              <a:gd name="T9" fmla="*/ 2147483647 h 141"/>
              <a:gd name="T10" fmla="*/ 2147483647 w 177"/>
              <a:gd name="T11" fmla="*/ 2147483647 h 141"/>
              <a:gd name="T12" fmla="*/ 2147483647 w 177"/>
              <a:gd name="T13" fmla="*/ 2147483647 h 141"/>
              <a:gd name="T14" fmla="*/ 2147483647 w 177"/>
              <a:gd name="T15" fmla="*/ 2147483647 h 141"/>
              <a:gd name="T16" fmla="*/ 2147483647 w 177"/>
              <a:gd name="T17" fmla="*/ 2147483647 h 141"/>
              <a:gd name="T18" fmla="*/ 2147483647 w 177"/>
              <a:gd name="T19" fmla="*/ 2147483647 h 141"/>
              <a:gd name="T20" fmla="*/ 2147483647 w 177"/>
              <a:gd name="T21" fmla="*/ 2147483647 h 141"/>
              <a:gd name="T22" fmla="*/ 2147483647 w 177"/>
              <a:gd name="T23" fmla="*/ 2147483647 h 141"/>
              <a:gd name="T24" fmla="*/ 2147483647 w 177"/>
              <a:gd name="T25" fmla="*/ 2147483647 h 141"/>
              <a:gd name="T26" fmla="*/ 2147483647 w 177"/>
              <a:gd name="T27" fmla="*/ 2147483647 h 141"/>
              <a:gd name="T28" fmla="*/ 2147483647 w 177"/>
              <a:gd name="T29" fmla="*/ 2147483647 h 141"/>
              <a:gd name="T30" fmla="*/ 2147483647 w 177"/>
              <a:gd name="T31" fmla="*/ 2147483647 h 141"/>
              <a:gd name="T32" fmla="*/ 2147483647 w 177"/>
              <a:gd name="T33" fmla="*/ 2147483647 h 141"/>
              <a:gd name="T34" fmla="*/ 2147483647 w 177"/>
              <a:gd name="T35" fmla="*/ 2147483647 h 141"/>
              <a:gd name="T36" fmla="*/ 2147483647 w 177"/>
              <a:gd name="T37" fmla="*/ 2147483647 h 141"/>
              <a:gd name="T38" fmla="*/ 2147483647 w 177"/>
              <a:gd name="T39" fmla="*/ 2147483647 h 141"/>
              <a:gd name="T40" fmla="*/ 2147483647 w 177"/>
              <a:gd name="T41" fmla="*/ 2147483647 h 141"/>
              <a:gd name="T42" fmla="*/ 2147483647 w 177"/>
              <a:gd name="T43" fmla="*/ 2147483647 h 141"/>
              <a:gd name="T44" fmla="*/ 2147483647 w 177"/>
              <a:gd name="T45" fmla="*/ 2147483647 h 141"/>
              <a:gd name="T46" fmla="*/ 2147483647 w 177"/>
              <a:gd name="T47" fmla="*/ 2147483647 h 141"/>
              <a:gd name="T48" fmla="*/ 2147483647 w 177"/>
              <a:gd name="T49" fmla="*/ 2147483647 h 141"/>
              <a:gd name="T50" fmla="*/ 2147483647 w 177"/>
              <a:gd name="T51" fmla="*/ 2147483647 h 141"/>
              <a:gd name="T52" fmla="*/ 2147483647 w 177"/>
              <a:gd name="T53" fmla="*/ 2147483647 h 141"/>
              <a:gd name="T54" fmla="*/ 2147483647 w 177"/>
              <a:gd name="T55" fmla="*/ 0 h 141"/>
              <a:gd name="T56" fmla="*/ 2147483647 w 177"/>
              <a:gd name="T57" fmla="*/ 2147483647 h 141"/>
              <a:gd name="T58" fmla="*/ 2147483647 w 177"/>
              <a:gd name="T59" fmla="*/ 2147483647 h 141"/>
              <a:gd name="T60" fmla="*/ 2147483647 w 177"/>
              <a:gd name="T61" fmla="*/ 2147483647 h 141"/>
              <a:gd name="T62" fmla="*/ 2147483647 w 177"/>
              <a:gd name="T63" fmla="*/ 2147483647 h 141"/>
              <a:gd name="T64" fmla="*/ 0 w 177"/>
              <a:gd name="T65" fmla="*/ 2147483647 h 141"/>
              <a:gd name="T66" fmla="*/ 0 w 177"/>
              <a:gd name="T67" fmla="*/ 2147483647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41"/>
              <a:gd name="T104" fmla="*/ 177 w 177"/>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41">
                <a:moveTo>
                  <a:pt x="0" y="37"/>
                </a:moveTo>
                <a:lnTo>
                  <a:pt x="1" y="41"/>
                </a:lnTo>
                <a:lnTo>
                  <a:pt x="5" y="51"/>
                </a:lnTo>
                <a:lnTo>
                  <a:pt x="12" y="64"/>
                </a:lnTo>
                <a:lnTo>
                  <a:pt x="24" y="80"/>
                </a:lnTo>
                <a:lnTo>
                  <a:pt x="40" y="96"/>
                </a:lnTo>
                <a:lnTo>
                  <a:pt x="60" y="111"/>
                </a:lnTo>
                <a:lnTo>
                  <a:pt x="88" y="122"/>
                </a:lnTo>
                <a:lnTo>
                  <a:pt x="121" y="129"/>
                </a:lnTo>
                <a:lnTo>
                  <a:pt x="151" y="132"/>
                </a:lnTo>
                <a:lnTo>
                  <a:pt x="169" y="136"/>
                </a:lnTo>
                <a:lnTo>
                  <a:pt x="176" y="138"/>
                </a:lnTo>
                <a:lnTo>
                  <a:pt x="177" y="139"/>
                </a:lnTo>
                <a:lnTo>
                  <a:pt x="173" y="139"/>
                </a:lnTo>
                <a:lnTo>
                  <a:pt x="166" y="141"/>
                </a:lnTo>
                <a:lnTo>
                  <a:pt x="160" y="141"/>
                </a:lnTo>
                <a:lnTo>
                  <a:pt x="158" y="141"/>
                </a:lnTo>
                <a:lnTo>
                  <a:pt x="169" y="82"/>
                </a:lnTo>
                <a:lnTo>
                  <a:pt x="165" y="81"/>
                </a:lnTo>
                <a:lnTo>
                  <a:pt x="153" y="80"/>
                </a:lnTo>
                <a:lnTo>
                  <a:pt x="136" y="76"/>
                </a:lnTo>
                <a:lnTo>
                  <a:pt x="115" y="71"/>
                </a:lnTo>
                <a:lnTo>
                  <a:pt x="94" y="64"/>
                </a:lnTo>
                <a:lnTo>
                  <a:pt x="72" y="52"/>
                </a:lnTo>
                <a:lnTo>
                  <a:pt x="52" y="37"/>
                </a:lnTo>
                <a:lnTo>
                  <a:pt x="37" y="19"/>
                </a:lnTo>
                <a:lnTo>
                  <a:pt x="26" y="4"/>
                </a:lnTo>
                <a:lnTo>
                  <a:pt x="17" y="0"/>
                </a:lnTo>
                <a:lnTo>
                  <a:pt x="11" y="1"/>
                </a:lnTo>
                <a:lnTo>
                  <a:pt x="5" y="8"/>
                </a:lnTo>
                <a:lnTo>
                  <a:pt x="3" y="18"/>
                </a:lnTo>
                <a:lnTo>
                  <a:pt x="1" y="27"/>
                </a:lnTo>
                <a:lnTo>
                  <a:pt x="0" y="35"/>
                </a:lnTo>
                <a:lnTo>
                  <a:pt x="0" y="3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7" name="Freeform 274"/>
          <p:cNvSpPr>
            <a:spLocks/>
          </p:cNvSpPr>
          <p:nvPr/>
        </p:nvSpPr>
        <p:spPr bwMode="auto">
          <a:xfrm>
            <a:off x="4795838" y="4441825"/>
            <a:ext cx="63500" cy="989013"/>
          </a:xfrm>
          <a:custGeom>
            <a:avLst/>
            <a:gdLst>
              <a:gd name="T0" fmla="*/ 0 w 40"/>
              <a:gd name="T1" fmla="*/ 2147483647 h 623"/>
              <a:gd name="T2" fmla="*/ 2147483647 w 40"/>
              <a:gd name="T3" fmla="*/ 2147483647 h 623"/>
              <a:gd name="T4" fmla="*/ 2147483647 w 40"/>
              <a:gd name="T5" fmla="*/ 0 h 623"/>
              <a:gd name="T6" fmla="*/ 2147483647 w 40"/>
              <a:gd name="T7" fmla="*/ 0 h 623"/>
              <a:gd name="T8" fmla="*/ 2147483647 w 40"/>
              <a:gd name="T9" fmla="*/ 2147483647 h 623"/>
              <a:gd name="T10" fmla="*/ 2147483647 w 40"/>
              <a:gd name="T11" fmla="*/ 2147483647 h 623"/>
              <a:gd name="T12" fmla="*/ 2147483647 w 40"/>
              <a:gd name="T13" fmla="*/ 2147483647 h 623"/>
              <a:gd name="T14" fmla="*/ 2147483647 w 40"/>
              <a:gd name="T15" fmla="*/ 2147483647 h 623"/>
              <a:gd name="T16" fmla="*/ 2147483647 w 40"/>
              <a:gd name="T17" fmla="*/ 2147483647 h 623"/>
              <a:gd name="T18" fmla="*/ 2147483647 w 40"/>
              <a:gd name="T19" fmla="*/ 2147483647 h 623"/>
              <a:gd name="T20" fmla="*/ 2147483647 w 40"/>
              <a:gd name="T21" fmla="*/ 2147483647 h 623"/>
              <a:gd name="T22" fmla="*/ 2147483647 w 40"/>
              <a:gd name="T23" fmla="*/ 2147483647 h 623"/>
              <a:gd name="T24" fmla="*/ 2147483647 w 40"/>
              <a:gd name="T25" fmla="*/ 2147483647 h 623"/>
              <a:gd name="T26" fmla="*/ 2147483647 w 40"/>
              <a:gd name="T27" fmla="*/ 2147483647 h 623"/>
              <a:gd name="T28" fmla="*/ 2147483647 w 40"/>
              <a:gd name="T29" fmla="*/ 2147483647 h 623"/>
              <a:gd name="T30" fmla="*/ 2147483647 w 40"/>
              <a:gd name="T31" fmla="*/ 2147483647 h 623"/>
              <a:gd name="T32" fmla="*/ 2147483647 w 40"/>
              <a:gd name="T33" fmla="*/ 2147483647 h 623"/>
              <a:gd name="T34" fmla="*/ 2147483647 w 40"/>
              <a:gd name="T35" fmla="*/ 2147483647 h 623"/>
              <a:gd name="T36" fmla="*/ 2147483647 w 40"/>
              <a:gd name="T37" fmla="*/ 2147483647 h 623"/>
              <a:gd name="T38" fmla="*/ 2147483647 w 40"/>
              <a:gd name="T39" fmla="*/ 2147483647 h 623"/>
              <a:gd name="T40" fmla="*/ 2147483647 w 40"/>
              <a:gd name="T41" fmla="*/ 2147483647 h 623"/>
              <a:gd name="T42" fmla="*/ 2147483647 w 40"/>
              <a:gd name="T43" fmla="*/ 2147483647 h 623"/>
              <a:gd name="T44" fmla="*/ 2147483647 w 40"/>
              <a:gd name="T45" fmla="*/ 2147483647 h 623"/>
              <a:gd name="T46" fmla="*/ 2147483647 w 40"/>
              <a:gd name="T47" fmla="*/ 2147483647 h 623"/>
              <a:gd name="T48" fmla="*/ 2147483647 w 40"/>
              <a:gd name="T49" fmla="*/ 2147483647 h 623"/>
              <a:gd name="T50" fmla="*/ 2147483647 w 40"/>
              <a:gd name="T51" fmla="*/ 2147483647 h 623"/>
              <a:gd name="T52" fmla="*/ 2147483647 w 40"/>
              <a:gd name="T53" fmla="*/ 2147483647 h 623"/>
              <a:gd name="T54" fmla="*/ 2147483647 w 40"/>
              <a:gd name="T55" fmla="*/ 2147483647 h 623"/>
              <a:gd name="T56" fmla="*/ 2147483647 w 40"/>
              <a:gd name="T57" fmla="*/ 2147483647 h 623"/>
              <a:gd name="T58" fmla="*/ 2147483647 w 40"/>
              <a:gd name="T59" fmla="*/ 2147483647 h 623"/>
              <a:gd name="T60" fmla="*/ 2147483647 w 40"/>
              <a:gd name="T61" fmla="*/ 2147483647 h 623"/>
              <a:gd name="T62" fmla="*/ 2147483647 w 40"/>
              <a:gd name="T63" fmla="*/ 2147483647 h 623"/>
              <a:gd name="T64" fmla="*/ 2147483647 w 40"/>
              <a:gd name="T65" fmla="*/ 2147483647 h 623"/>
              <a:gd name="T66" fmla="*/ 2147483647 w 40"/>
              <a:gd name="T67" fmla="*/ 2147483647 h 623"/>
              <a:gd name="T68" fmla="*/ 2147483647 w 40"/>
              <a:gd name="T69" fmla="*/ 2147483647 h 623"/>
              <a:gd name="T70" fmla="*/ 2147483647 w 40"/>
              <a:gd name="T71" fmla="*/ 2147483647 h 623"/>
              <a:gd name="T72" fmla="*/ 2147483647 w 40"/>
              <a:gd name="T73" fmla="*/ 2147483647 h 623"/>
              <a:gd name="T74" fmla="*/ 2147483647 w 40"/>
              <a:gd name="T75" fmla="*/ 2147483647 h 623"/>
              <a:gd name="T76" fmla="*/ 2147483647 w 40"/>
              <a:gd name="T77" fmla="*/ 2147483647 h 623"/>
              <a:gd name="T78" fmla="*/ 2147483647 w 40"/>
              <a:gd name="T79" fmla="*/ 2147483647 h 623"/>
              <a:gd name="T80" fmla="*/ 2147483647 w 40"/>
              <a:gd name="T81" fmla="*/ 2147483647 h 623"/>
              <a:gd name="T82" fmla="*/ 2147483647 w 40"/>
              <a:gd name="T83" fmla="*/ 2147483647 h 623"/>
              <a:gd name="T84" fmla="*/ 2147483647 w 40"/>
              <a:gd name="T85" fmla="*/ 2147483647 h 623"/>
              <a:gd name="T86" fmla="*/ 2147483647 w 40"/>
              <a:gd name="T87" fmla="*/ 2147483647 h 623"/>
              <a:gd name="T88" fmla="*/ 2147483647 w 40"/>
              <a:gd name="T89" fmla="*/ 2147483647 h 623"/>
              <a:gd name="T90" fmla="*/ 2147483647 w 40"/>
              <a:gd name="T91" fmla="*/ 2147483647 h 623"/>
              <a:gd name="T92" fmla="*/ 2147483647 w 40"/>
              <a:gd name="T93" fmla="*/ 2147483647 h 623"/>
              <a:gd name="T94" fmla="*/ 2147483647 w 40"/>
              <a:gd name="T95" fmla="*/ 2147483647 h 623"/>
              <a:gd name="T96" fmla="*/ 2147483647 w 40"/>
              <a:gd name="T97" fmla="*/ 2147483647 h 6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3"/>
              <a:gd name="T149" fmla="*/ 40 w 40"/>
              <a:gd name="T150" fmla="*/ 623 h 6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3">
                <a:moveTo>
                  <a:pt x="0" y="2"/>
                </a:moveTo>
                <a:lnTo>
                  <a:pt x="1" y="2"/>
                </a:lnTo>
                <a:lnTo>
                  <a:pt x="3" y="0"/>
                </a:lnTo>
                <a:lnTo>
                  <a:pt x="6" y="0"/>
                </a:lnTo>
                <a:lnTo>
                  <a:pt x="10" y="2"/>
                </a:lnTo>
                <a:lnTo>
                  <a:pt x="14" y="9"/>
                </a:lnTo>
                <a:lnTo>
                  <a:pt x="17" y="22"/>
                </a:lnTo>
                <a:lnTo>
                  <a:pt x="21" y="42"/>
                </a:lnTo>
                <a:lnTo>
                  <a:pt x="23" y="72"/>
                </a:lnTo>
                <a:lnTo>
                  <a:pt x="24" y="105"/>
                </a:lnTo>
                <a:lnTo>
                  <a:pt x="25" y="132"/>
                </a:lnTo>
                <a:lnTo>
                  <a:pt x="26" y="155"/>
                </a:lnTo>
                <a:lnTo>
                  <a:pt x="28" y="172"/>
                </a:lnTo>
                <a:lnTo>
                  <a:pt x="29" y="187"/>
                </a:lnTo>
                <a:lnTo>
                  <a:pt x="29" y="199"/>
                </a:lnTo>
                <a:lnTo>
                  <a:pt x="30" y="210"/>
                </a:lnTo>
                <a:lnTo>
                  <a:pt x="30" y="219"/>
                </a:lnTo>
                <a:lnTo>
                  <a:pt x="29" y="229"/>
                </a:lnTo>
                <a:lnTo>
                  <a:pt x="28" y="241"/>
                </a:lnTo>
                <a:lnTo>
                  <a:pt x="25" y="253"/>
                </a:lnTo>
                <a:lnTo>
                  <a:pt x="24" y="266"/>
                </a:lnTo>
                <a:lnTo>
                  <a:pt x="23" y="277"/>
                </a:lnTo>
                <a:lnTo>
                  <a:pt x="22" y="290"/>
                </a:lnTo>
                <a:lnTo>
                  <a:pt x="23" y="301"/>
                </a:lnTo>
                <a:lnTo>
                  <a:pt x="26" y="312"/>
                </a:lnTo>
                <a:lnTo>
                  <a:pt x="30" y="321"/>
                </a:lnTo>
                <a:lnTo>
                  <a:pt x="31" y="329"/>
                </a:lnTo>
                <a:lnTo>
                  <a:pt x="32" y="337"/>
                </a:lnTo>
                <a:lnTo>
                  <a:pt x="32" y="346"/>
                </a:lnTo>
                <a:lnTo>
                  <a:pt x="32" y="355"/>
                </a:lnTo>
                <a:lnTo>
                  <a:pt x="32" y="368"/>
                </a:lnTo>
                <a:lnTo>
                  <a:pt x="32" y="382"/>
                </a:lnTo>
                <a:lnTo>
                  <a:pt x="33" y="399"/>
                </a:lnTo>
                <a:lnTo>
                  <a:pt x="34" y="410"/>
                </a:lnTo>
                <a:lnTo>
                  <a:pt x="34" y="424"/>
                </a:lnTo>
                <a:lnTo>
                  <a:pt x="36" y="439"/>
                </a:lnTo>
                <a:lnTo>
                  <a:pt x="36" y="456"/>
                </a:lnTo>
                <a:lnTo>
                  <a:pt x="37" y="474"/>
                </a:lnTo>
                <a:lnTo>
                  <a:pt x="37" y="493"/>
                </a:lnTo>
                <a:lnTo>
                  <a:pt x="38" y="512"/>
                </a:lnTo>
                <a:lnTo>
                  <a:pt x="38" y="531"/>
                </a:lnTo>
                <a:lnTo>
                  <a:pt x="39" y="549"/>
                </a:lnTo>
                <a:lnTo>
                  <a:pt x="39" y="566"/>
                </a:lnTo>
                <a:lnTo>
                  <a:pt x="39" y="581"/>
                </a:lnTo>
                <a:lnTo>
                  <a:pt x="40" y="596"/>
                </a:lnTo>
                <a:lnTo>
                  <a:pt x="40" y="607"/>
                </a:lnTo>
                <a:lnTo>
                  <a:pt x="40" y="615"/>
                </a:lnTo>
                <a:lnTo>
                  <a:pt x="40" y="621"/>
                </a:lnTo>
                <a:lnTo>
                  <a:pt x="40" y="6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8" name="Freeform 275"/>
          <p:cNvSpPr>
            <a:spLocks/>
          </p:cNvSpPr>
          <p:nvPr/>
        </p:nvSpPr>
        <p:spPr bwMode="auto">
          <a:xfrm>
            <a:off x="4533900" y="4079875"/>
            <a:ext cx="311150" cy="231775"/>
          </a:xfrm>
          <a:custGeom>
            <a:avLst/>
            <a:gdLst>
              <a:gd name="T0" fmla="*/ 2147483647 w 196"/>
              <a:gd name="T1" fmla="*/ 0 h 146"/>
              <a:gd name="T2" fmla="*/ 2147483647 w 196"/>
              <a:gd name="T3" fmla="*/ 2147483647 h 146"/>
              <a:gd name="T4" fmla="*/ 2147483647 w 196"/>
              <a:gd name="T5" fmla="*/ 2147483647 h 146"/>
              <a:gd name="T6" fmla="*/ 2147483647 w 196"/>
              <a:gd name="T7" fmla="*/ 2147483647 h 146"/>
              <a:gd name="T8" fmla="*/ 2147483647 w 196"/>
              <a:gd name="T9" fmla="*/ 2147483647 h 146"/>
              <a:gd name="T10" fmla="*/ 2147483647 w 196"/>
              <a:gd name="T11" fmla="*/ 2147483647 h 146"/>
              <a:gd name="T12" fmla="*/ 2147483647 w 196"/>
              <a:gd name="T13" fmla="*/ 2147483647 h 146"/>
              <a:gd name="T14" fmla="*/ 2147483647 w 196"/>
              <a:gd name="T15" fmla="*/ 2147483647 h 146"/>
              <a:gd name="T16" fmla="*/ 2147483647 w 196"/>
              <a:gd name="T17" fmla="*/ 2147483647 h 146"/>
              <a:gd name="T18" fmla="*/ 2147483647 w 196"/>
              <a:gd name="T19" fmla="*/ 2147483647 h 146"/>
              <a:gd name="T20" fmla="*/ 2147483647 w 196"/>
              <a:gd name="T21" fmla="*/ 2147483647 h 146"/>
              <a:gd name="T22" fmla="*/ 2147483647 w 196"/>
              <a:gd name="T23" fmla="*/ 2147483647 h 146"/>
              <a:gd name="T24" fmla="*/ 2147483647 w 196"/>
              <a:gd name="T25" fmla="*/ 2147483647 h 146"/>
              <a:gd name="T26" fmla="*/ 2147483647 w 196"/>
              <a:gd name="T27" fmla="*/ 2147483647 h 146"/>
              <a:gd name="T28" fmla="*/ 2147483647 w 196"/>
              <a:gd name="T29" fmla="*/ 2147483647 h 146"/>
              <a:gd name="T30" fmla="*/ 2147483647 w 196"/>
              <a:gd name="T31" fmla="*/ 2147483647 h 146"/>
              <a:gd name="T32" fmla="*/ 2147483647 w 196"/>
              <a:gd name="T33" fmla="*/ 2147483647 h 146"/>
              <a:gd name="T34" fmla="*/ 2147483647 w 196"/>
              <a:gd name="T35" fmla="*/ 2147483647 h 146"/>
              <a:gd name="T36" fmla="*/ 2147483647 w 196"/>
              <a:gd name="T37" fmla="*/ 2147483647 h 146"/>
              <a:gd name="T38" fmla="*/ 2147483647 w 196"/>
              <a:gd name="T39" fmla="*/ 2147483647 h 146"/>
              <a:gd name="T40" fmla="*/ 2147483647 w 196"/>
              <a:gd name="T41" fmla="*/ 2147483647 h 146"/>
              <a:gd name="T42" fmla="*/ 2147483647 w 196"/>
              <a:gd name="T43" fmla="*/ 2147483647 h 146"/>
              <a:gd name="T44" fmla="*/ 2147483647 w 196"/>
              <a:gd name="T45" fmla="*/ 2147483647 h 146"/>
              <a:gd name="T46" fmla="*/ 2147483647 w 196"/>
              <a:gd name="T47" fmla="*/ 2147483647 h 146"/>
              <a:gd name="T48" fmla="*/ 2147483647 w 196"/>
              <a:gd name="T49" fmla="*/ 2147483647 h 146"/>
              <a:gd name="T50" fmla="*/ 2147483647 w 196"/>
              <a:gd name="T51" fmla="*/ 2147483647 h 146"/>
              <a:gd name="T52" fmla="*/ 2147483647 w 196"/>
              <a:gd name="T53" fmla="*/ 2147483647 h 146"/>
              <a:gd name="T54" fmla="*/ 2147483647 w 196"/>
              <a:gd name="T55" fmla="*/ 2147483647 h 146"/>
              <a:gd name="T56" fmla="*/ 2147483647 w 196"/>
              <a:gd name="T57" fmla="*/ 2147483647 h 146"/>
              <a:gd name="T58" fmla="*/ 2147483647 w 196"/>
              <a:gd name="T59" fmla="*/ 2147483647 h 146"/>
              <a:gd name="T60" fmla="*/ 2147483647 w 196"/>
              <a:gd name="T61" fmla="*/ 2147483647 h 146"/>
              <a:gd name="T62" fmla="*/ 2147483647 w 196"/>
              <a:gd name="T63" fmla="*/ 2147483647 h 146"/>
              <a:gd name="T64" fmla="*/ 2147483647 w 196"/>
              <a:gd name="T65" fmla="*/ 2147483647 h 146"/>
              <a:gd name="T66" fmla="*/ 2147483647 w 196"/>
              <a:gd name="T67" fmla="*/ 2147483647 h 146"/>
              <a:gd name="T68" fmla="*/ 2147483647 w 196"/>
              <a:gd name="T69" fmla="*/ 2147483647 h 146"/>
              <a:gd name="T70" fmla="*/ 2147483647 w 196"/>
              <a:gd name="T71" fmla="*/ 2147483647 h 146"/>
              <a:gd name="T72" fmla="*/ 2147483647 w 196"/>
              <a:gd name="T73" fmla="*/ 2147483647 h 146"/>
              <a:gd name="T74" fmla="*/ 2147483647 w 196"/>
              <a:gd name="T75" fmla="*/ 2147483647 h 146"/>
              <a:gd name="T76" fmla="*/ 2147483647 w 196"/>
              <a:gd name="T77" fmla="*/ 2147483647 h 146"/>
              <a:gd name="T78" fmla="*/ 2147483647 w 196"/>
              <a:gd name="T79" fmla="*/ 2147483647 h 146"/>
              <a:gd name="T80" fmla="*/ 2147483647 w 196"/>
              <a:gd name="T81" fmla="*/ 2147483647 h 146"/>
              <a:gd name="T82" fmla="*/ 2147483647 w 196"/>
              <a:gd name="T83" fmla="*/ 2147483647 h 146"/>
              <a:gd name="T84" fmla="*/ 2147483647 w 196"/>
              <a:gd name="T85" fmla="*/ 2147483647 h 146"/>
              <a:gd name="T86" fmla="*/ 2147483647 w 196"/>
              <a:gd name="T87" fmla="*/ 2147483647 h 146"/>
              <a:gd name="T88" fmla="*/ 2147483647 w 196"/>
              <a:gd name="T89" fmla="*/ 2147483647 h 146"/>
              <a:gd name="T90" fmla="*/ 2147483647 w 196"/>
              <a:gd name="T91" fmla="*/ 2147483647 h 146"/>
              <a:gd name="T92" fmla="*/ 2147483647 w 196"/>
              <a:gd name="T93" fmla="*/ 2147483647 h 146"/>
              <a:gd name="T94" fmla="*/ 2147483647 w 196"/>
              <a:gd name="T95" fmla="*/ 2147483647 h 146"/>
              <a:gd name="T96" fmla="*/ 2147483647 w 196"/>
              <a:gd name="T97" fmla="*/ 2147483647 h 146"/>
              <a:gd name="T98" fmla="*/ 0 w 196"/>
              <a:gd name="T99" fmla="*/ 2147483647 h 146"/>
              <a:gd name="T100" fmla="*/ 0 w 196"/>
              <a:gd name="T101" fmla="*/ 2147483647 h 146"/>
              <a:gd name="T102" fmla="*/ 2147483647 w 196"/>
              <a:gd name="T103" fmla="*/ 2147483647 h 146"/>
              <a:gd name="T104" fmla="*/ 2147483647 w 196"/>
              <a:gd name="T105" fmla="*/ 2147483647 h 146"/>
              <a:gd name="T106" fmla="*/ 2147483647 w 196"/>
              <a:gd name="T107" fmla="*/ 2147483647 h 146"/>
              <a:gd name="T108" fmla="*/ 2147483647 w 196"/>
              <a:gd name="T109" fmla="*/ 2147483647 h 146"/>
              <a:gd name="T110" fmla="*/ 2147483647 w 196"/>
              <a:gd name="T111" fmla="*/ 2147483647 h 146"/>
              <a:gd name="T112" fmla="*/ 2147483647 w 196"/>
              <a:gd name="T113" fmla="*/ 2147483647 h 146"/>
              <a:gd name="T114" fmla="*/ 2147483647 w 196"/>
              <a:gd name="T115" fmla="*/ 2147483647 h 146"/>
              <a:gd name="T116" fmla="*/ 2147483647 w 196"/>
              <a:gd name="T117" fmla="*/ 2147483647 h 146"/>
              <a:gd name="T118" fmla="*/ 2147483647 w 196"/>
              <a:gd name="T119" fmla="*/ 2147483647 h 146"/>
              <a:gd name="T120" fmla="*/ 2147483647 w 196"/>
              <a:gd name="T121" fmla="*/ 2147483647 h 146"/>
              <a:gd name="T122" fmla="*/ 2147483647 w 196"/>
              <a:gd name="T123" fmla="*/ 2147483647 h 146"/>
              <a:gd name="T124" fmla="*/ 2147483647 w 196"/>
              <a:gd name="T125" fmla="*/ 2147483647 h 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
              <a:gd name="T190" fmla="*/ 0 h 146"/>
              <a:gd name="T191" fmla="*/ 196 w 196"/>
              <a:gd name="T192" fmla="*/ 146 h 1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 h="146">
                <a:moveTo>
                  <a:pt x="40" y="0"/>
                </a:moveTo>
                <a:lnTo>
                  <a:pt x="41" y="0"/>
                </a:lnTo>
                <a:lnTo>
                  <a:pt x="41" y="1"/>
                </a:lnTo>
                <a:lnTo>
                  <a:pt x="42" y="1"/>
                </a:lnTo>
                <a:lnTo>
                  <a:pt x="44" y="2"/>
                </a:lnTo>
                <a:lnTo>
                  <a:pt x="45" y="3"/>
                </a:lnTo>
                <a:lnTo>
                  <a:pt x="46" y="5"/>
                </a:lnTo>
                <a:lnTo>
                  <a:pt x="48" y="7"/>
                </a:lnTo>
                <a:lnTo>
                  <a:pt x="50" y="8"/>
                </a:lnTo>
                <a:lnTo>
                  <a:pt x="53" y="10"/>
                </a:lnTo>
                <a:lnTo>
                  <a:pt x="55" y="12"/>
                </a:lnTo>
                <a:lnTo>
                  <a:pt x="58" y="14"/>
                </a:lnTo>
                <a:lnTo>
                  <a:pt x="62" y="15"/>
                </a:lnTo>
                <a:lnTo>
                  <a:pt x="65" y="17"/>
                </a:lnTo>
                <a:lnTo>
                  <a:pt x="69" y="20"/>
                </a:lnTo>
                <a:lnTo>
                  <a:pt x="73" y="21"/>
                </a:lnTo>
                <a:lnTo>
                  <a:pt x="78" y="22"/>
                </a:lnTo>
                <a:lnTo>
                  <a:pt x="81" y="24"/>
                </a:lnTo>
                <a:lnTo>
                  <a:pt x="86" y="25"/>
                </a:lnTo>
                <a:lnTo>
                  <a:pt x="92" y="26"/>
                </a:lnTo>
                <a:lnTo>
                  <a:pt x="96" y="28"/>
                </a:lnTo>
                <a:lnTo>
                  <a:pt x="102" y="28"/>
                </a:lnTo>
                <a:lnTo>
                  <a:pt x="107" y="28"/>
                </a:lnTo>
                <a:lnTo>
                  <a:pt x="112" y="28"/>
                </a:lnTo>
                <a:lnTo>
                  <a:pt x="118" y="28"/>
                </a:lnTo>
                <a:lnTo>
                  <a:pt x="125" y="26"/>
                </a:lnTo>
                <a:lnTo>
                  <a:pt x="131" y="25"/>
                </a:lnTo>
                <a:lnTo>
                  <a:pt x="138" y="24"/>
                </a:lnTo>
                <a:lnTo>
                  <a:pt x="143" y="22"/>
                </a:lnTo>
                <a:lnTo>
                  <a:pt x="150" y="20"/>
                </a:lnTo>
                <a:lnTo>
                  <a:pt x="157" y="17"/>
                </a:lnTo>
                <a:lnTo>
                  <a:pt x="164" y="13"/>
                </a:lnTo>
                <a:lnTo>
                  <a:pt x="171" y="9"/>
                </a:lnTo>
                <a:lnTo>
                  <a:pt x="172" y="9"/>
                </a:lnTo>
                <a:lnTo>
                  <a:pt x="172" y="10"/>
                </a:lnTo>
                <a:lnTo>
                  <a:pt x="173" y="12"/>
                </a:lnTo>
                <a:lnTo>
                  <a:pt x="173" y="14"/>
                </a:lnTo>
                <a:lnTo>
                  <a:pt x="174" y="15"/>
                </a:lnTo>
                <a:lnTo>
                  <a:pt x="175" y="17"/>
                </a:lnTo>
                <a:lnTo>
                  <a:pt x="176" y="21"/>
                </a:lnTo>
                <a:lnTo>
                  <a:pt x="178" y="23"/>
                </a:lnTo>
                <a:lnTo>
                  <a:pt x="179" y="25"/>
                </a:lnTo>
                <a:lnTo>
                  <a:pt x="180" y="29"/>
                </a:lnTo>
                <a:lnTo>
                  <a:pt x="182" y="32"/>
                </a:lnTo>
                <a:lnTo>
                  <a:pt x="183" y="36"/>
                </a:lnTo>
                <a:lnTo>
                  <a:pt x="185" y="39"/>
                </a:lnTo>
                <a:lnTo>
                  <a:pt x="186" y="42"/>
                </a:lnTo>
                <a:lnTo>
                  <a:pt x="187" y="46"/>
                </a:lnTo>
                <a:lnTo>
                  <a:pt x="188" y="50"/>
                </a:lnTo>
                <a:lnTo>
                  <a:pt x="189" y="54"/>
                </a:lnTo>
                <a:lnTo>
                  <a:pt x="190" y="57"/>
                </a:lnTo>
                <a:lnTo>
                  <a:pt x="191" y="61"/>
                </a:lnTo>
                <a:lnTo>
                  <a:pt x="193" y="64"/>
                </a:lnTo>
                <a:lnTo>
                  <a:pt x="194" y="68"/>
                </a:lnTo>
                <a:lnTo>
                  <a:pt x="195" y="71"/>
                </a:lnTo>
                <a:lnTo>
                  <a:pt x="195" y="75"/>
                </a:lnTo>
                <a:lnTo>
                  <a:pt x="196" y="78"/>
                </a:lnTo>
                <a:lnTo>
                  <a:pt x="196" y="80"/>
                </a:lnTo>
                <a:lnTo>
                  <a:pt x="196" y="83"/>
                </a:lnTo>
                <a:lnTo>
                  <a:pt x="196" y="85"/>
                </a:lnTo>
                <a:lnTo>
                  <a:pt x="196" y="87"/>
                </a:lnTo>
                <a:lnTo>
                  <a:pt x="196" y="89"/>
                </a:lnTo>
                <a:lnTo>
                  <a:pt x="196" y="91"/>
                </a:lnTo>
                <a:lnTo>
                  <a:pt x="195" y="92"/>
                </a:lnTo>
                <a:lnTo>
                  <a:pt x="191" y="95"/>
                </a:lnTo>
                <a:lnTo>
                  <a:pt x="187" y="99"/>
                </a:lnTo>
                <a:lnTo>
                  <a:pt x="182" y="102"/>
                </a:lnTo>
                <a:lnTo>
                  <a:pt x="178" y="105"/>
                </a:lnTo>
                <a:lnTo>
                  <a:pt x="172" y="109"/>
                </a:lnTo>
                <a:lnTo>
                  <a:pt x="166" y="111"/>
                </a:lnTo>
                <a:lnTo>
                  <a:pt x="159" y="115"/>
                </a:lnTo>
                <a:lnTo>
                  <a:pt x="152" y="118"/>
                </a:lnTo>
                <a:lnTo>
                  <a:pt x="146" y="121"/>
                </a:lnTo>
                <a:lnTo>
                  <a:pt x="139" y="125"/>
                </a:lnTo>
                <a:lnTo>
                  <a:pt x="131" y="127"/>
                </a:lnTo>
                <a:lnTo>
                  <a:pt x="124" y="130"/>
                </a:lnTo>
                <a:lnTo>
                  <a:pt x="116" y="133"/>
                </a:lnTo>
                <a:lnTo>
                  <a:pt x="109" y="135"/>
                </a:lnTo>
                <a:lnTo>
                  <a:pt x="101" y="138"/>
                </a:lnTo>
                <a:lnTo>
                  <a:pt x="93" y="139"/>
                </a:lnTo>
                <a:lnTo>
                  <a:pt x="85" y="141"/>
                </a:lnTo>
                <a:lnTo>
                  <a:pt x="78" y="142"/>
                </a:lnTo>
                <a:lnTo>
                  <a:pt x="70" y="143"/>
                </a:lnTo>
                <a:lnTo>
                  <a:pt x="63" y="144"/>
                </a:lnTo>
                <a:lnTo>
                  <a:pt x="56" y="144"/>
                </a:lnTo>
                <a:lnTo>
                  <a:pt x="49" y="146"/>
                </a:lnTo>
                <a:lnTo>
                  <a:pt x="42" y="146"/>
                </a:lnTo>
                <a:lnTo>
                  <a:pt x="37" y="144"/>
                </a:lnTo>
                <a:lnTo>
                  <a:pt x="31" y="143"/>
                </a:lnTo>
                <a:lnTo>
                  <a:pt x="25" y="142"/>
                </a:lnTo>
                <a:lnTo>
                  <a:pt x="21" y="141"/>
                </a:lnTo>
                <a:lnTo>
                  <a:pt x="16" y="139"/>
                </a:lnTo>
                <a:lnTo>
                  <a:pt x="11" y="135"/>
                </a:lnTo>
                <a:lnTo>
                  <a:pt x="8" y="133"/>
                </a:lnTo>
                <a:lnTo>
                  <a:pt x="6" y="128"/>
                </a:lnTo>
                <a:lnTo>
                  <a:pt x="3" y="125"/>
                </a:lnTo>
                <a:lnTo>
                  <a:pt x="2" y="120"/>
                </a:lnTo>
                <a:lnTo>
                  <a:pt x="1" y="116"/>
                </a:lnTo>
                <a:lnTo>
                  <a:pt x="0" y="111"/>
                </a:lnTo>
                <a:lnTo>
                  <a:pt x="0" y="105"/>
                </a:lnTo>
                <a:lnTo>
                  <a:pt x="0" y="101"/>
                </a:lnTo>
                <a:lnTo>
                  <a:pt x="0" y="95"/>
                </a:lnTo>
                <a:lnTo>
                  <a:pt x="1" y="91"/>
                </a:lnTo>
                <a:lnTo>
                  <a:pt x="2" y="85"/>
                </a:lnTo>
                <a:lnTo>
                  <a:pt x="2" y="80"/>
                </a:lnTo>
                <a:lnTo>
                  <a:pt x="5" y="75"/>
                </a:lnTo>
                <a:lnTo>
                  <a:pt x="6" y="70"/>
                </a:lnTo>
                <a:lnTo>
                  <a:pt x="7" y="64"/>
                </a:lnTo>
                <a:lnTo>
                  <a:pt x="9" y="60"/>
                </a:lnTo>
                <a:lnTo>
                  <a:pt x="11" y="54"/>
                </a:lnTo>
                <a:lnTo>
                  <a:pt x="14" y="49"/>
                </a:lnTo>
                <a:lnTo>
                  <a:pt x="15" y="45"/>
                </a:lnTo>
                <a:lnTo>
                  <a:pt x="17" y="40"/>
                </a:lnTo>
                <a:lnTo>
                  <a:pt x="19" y="36"/>
                </a:lnTo>
                <a:lnTo>
                  <a:pt x="22" y="31"/>
                </a:lnTo>
                <a:lnTo>
                  <a:pt x="24" y="26"/>
                </a:lnTo>
                <a:lnTo>
                  <a:pt x="26" y="23"/>
                </a:lnTo>
                <a:lnTo>
                  <a:pt x="29" y="20"/>
                </a:lnTo>
                <a:lnTo>
                  <a:pt x="30" y="16"/>
                </a:lnTo>
                <a:lnTo>
                  <a:pt x="32" y="13"/>
                </a:lnTo>
                <a:lnTo>
                  <a:pt x="34" y="10"/>
                </a:lnTo>
                <a:lnTo>
                  <a:pt x="36" y="7"/>
                </a:lnTo>
                <a:lnTo>
                  <a:pt x="37" y="6"/>
                </a:lnTo>
                <a:lnTo>
                  <a:pt x="38" y="3"/>
                </a:lnTo>
                <a:lnTo>
                  <a:pt x="39" y="2"/>
                </a:lnTo>
                <a:lnTo>
                  <a:pt x="40" y="1"/>
                </a:lnTo>
                <a:lnTo>
                  <a:pt x="40" y="0"/>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19" name="Freeform 276"/>
          <p:cNvSpPr>
            <a:spLocks/>
          </p:cNvSpPr>
          <p:nvPr/>
        </p:nvSpPr>
        <p:spPr bwMode="auto">
          <a:xfrm>
            <a:off x="4533900" y="4079875"/>
            <a:ext cx="311150" cy="231775"/>
          </a:xfrm>
          <a:custGeom>
            <a:avLst/>
            <a:gdLst>
              <a:gd name="T0" fmla="*/ 2147483647 w 196"/>
              <a:gd name="T1" fmla="*/ 0 h 146"/>
              <a:gd name="T2" fmla="*/ 2147483647 w 196"/>
              <a:gd name="T3" fmla="*/ 2147483647 h 146"/>
              <a:gd name="T4" fmla="*/ 2147483647 w 196"/>
              <a:gd name="T5" fmla="*/ 2147483647 h 146"/>
              <a:gd name="T6" fmla="*/ 2147483647 w 196"/>
              <a:gd name="T7" fmla="*/ 2147483647 h 146"/>
              <a:gd name="T8" fmla="*/ 2147483647 w 196"/>
              <a:gd name="T9" fmla="*/ 2147483647 h 146"/>
              <a:gd name="T10" fmla="*/ 2147483647 w 196"/>
              <a:gd name="T11" fmla="*/ 2147483647 h 146"/>
              <a:gd name="T12" fmla="*/ 2147483647 w 196"/>
              <a:gd name="T13" fmla="*/ 2147483647 h 146"/>
              <a:gd name="T14" fmla="*/ 2147483647 w 196"/>
              <a:gd name="T15" fmla="*/ 2147483647 h 146"/>
              <a:gd name="T16" fmla="*/ 2147483647 w 196"/>
              <a:gd name="T17" fmla="*/ 2147483647 h 146"/>
              <a:gd name="T18" fmla="*/ 2147483647 w 196"/>
              <a:gd name="T19" fmla="*/ 2147483647 h 146"/>
              <a:gd name="T20" fmla="*/ 2147483647 w 196"/>
              <a:gd name="T21" fmla="*/ 2147483647 h 146"/>
              <a:gd name="T22" fmla="*/ 2147483647 w 196"/>
              <a:gd name="T23" fmla="*/ 2147483647 h 146"/>
              <a:gd name="T24" fmla="*/ 2147483647 w 196"/>
              <a:gd name="T25" fmla="*/ 2147483647 h 146"/>
              <a:gd name="T26" fmla="*/ 2147483647 w 196"/>
              <a:gd name="T27" fmla="*/ 2147483647 h 146"/>
              <a:gd name="T28" fmla="*/ 2147483647 w 196"/>
              <a:gd name="T29" fmla="*/ 2147483647 h 146"/>
              <a:gd name="T30" fmla="*/ 2147483647 w 196"/>
              <a:gd name="T31" fmla="*/ 2147483647 h 146"/>
              <a:gd name="T32" fmla="*/ 2147483647 w 196"/>
              <a:gd name="T33" fmla="*/ 2147483647 h 146"/>
              <a:gd name="T34" fmla="*/ 2147483647 w 196"/>
              <a:gd name="T35" fmla="*/ 2147483647 h 146"/>
              <a:gd name="T36" fmla="*/ 2147483647 w 196"/>
              <a:gd name="T37" fmla="*/ 2147483647 h 146"/>
              <a:gd name="T38" fmla="*/ 2147483647 w 196"/>
              <a:gd name="T39" fmla="*/ 2147483647 h 146"/>
              <a:gd name="T40" fmla="*/ 2147483647 w 196"/>
              <a:gd name="T41" fmla="*/ 2147483647 h 146"/>
              <a:gd name="T42" fmla="*/ 2147483647 w 196"/>
              <a:gd name="T43" fmla="*/ 2147483647 h 146"/>
              <a:gd name="T44" fmla="*/ 2147483647 w 196"/>
              <a:gd name="T45" fmla="*/ 2147483647 h 146"/>
              <a:gd name="T46" fmla="*/ 2147483647 w 196"/>
              <a:gd name="T47" fmla="*/ 2147483647 h 146"/>
              <a:gd name="T48" fmla="*/ 2147483647 w 196"/>
              <a:gd name="T49" fmla="*/ 2147483647 h 146"/>
              <a:gd name="T50" fmla="*/ 2147483647 w 196"/>
              <a:gd name="T51" fmla="*/ 2147483647 h 146"/>
              <a:gd name="T52" fmla="*/ 2147483647 w 196"/>
              <a:gd name="T53" fmla="*/ 2147483647 h 146"/>
              <a:gd name="T54" fmla="*/ 2147483647 w 196"/>
              <a:gd name="T55" fmla="*/ 2147483647 h 146"/>
              <a:gd name="T56" fmla="*/ 2147483647 w 196"/>
              <a:gd name="T57" fmla="*/ 2147483647 h 146"/>
              <a:gd name="T58" fmla="*/ 2147483647 w 196"/>
              <a:gd name="T59" fmla="*/ 2147483647 h 146"/>
              <a:gd name="T60" fmla="*/ 2147483647 w 196"/>
              <a:gd name="T61" fmla="*/ 2147483647 h 146"/>
              <a:gd name="T62" fmla="*/ 2147483647 w 196"/>
              <a:gd name="T63" fmla="*/ 2147483647 h 146"/>
              <a:gd name="T64" fmla="*/ 2147483647 w 196"/>
              <a:gd name="T65" fmla="*/ 2147483647 h 146"/>
              <a:gd name="T66" fmla="*/ 0 w 196"/>
              <a:gd name="T67" fmla="*/ 2147483647 h 146"/>
              <a:gd name="T68" fmla="*/ 2147483647 w 196"/>
              <a:gd name="T69" fmla="*/ 2147483647 h 146"/>
              <a:gd name="T70" fmla="*/ 2147483647 w 196"/>
              <a:gd name="T71" fmla="*/ 2147483647 h 146"/>
              <a:gd name="T72" fmla="*/ 2147483647 w 196"/>
              <a:gd name="T73" fmla="*/ 2147483647 h 146"/>
              <a:gd name="T74" fmla="*/ 2147483647 w 196"/>
              <a:gd name="T75" fmla="*/ 2147483647 h 146"/>
              <a:gd name="T76" fmla="*/ 2147483647 w 196"/>
              <a:gd name="T77" fmla="*/ 2147483647 h 146"/>
              <a:gd name="T78" fmla="*/ 2147483647 w 196"/>
              <a:gd name="T79" fmla="*/ 2147483647 h 146"/>
              <a:gd name="T80" fmla="*/ 2147483647 w 196"/>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146"/>
              <a:gd name="T125" fmla="*/ 196 w 196"/>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146">
                <a:moveTo>
                  <a:pt x="40" y="0"/>
                </a:moveTo>
                <a:lnTo>
                  <a:pt x="44" y="2"/>
                </a:lnTo>
                <a:lnTo>
                  <a:pt x="50" y="8"/>
                </a:lnTo>
                <a:lnTo>
                  <a:pt x="62" y="15"/>
                </a:lnTo>
                <a:lnTo>
                  <a:pt x="78" y="22"/>
                </a:lnTo>
                <a:lnTo>
                  <a:pt x="96" y="28"/>
                </a:lnTo>
                <a:lnTo>
                  <a:pt x="118" y="28"/>
                </a:lnTo>
                <a:lnTo>
                  <a:pt x="143" y="22"/>
                </a:lnTo>
                <a:lnTo>
                  <a:pt x="171" y="9"/>
                </a:lnTo>
                <a:lnTo>
                  <a:pt x="173" y="12"/>
                </a:lnTo>
                <a:lnTo>
                  <a:pt x="176" y="21"/>
                </a:lnTo>
                <a:lnTo>
                  <a:pt x="182" y="32"/>
                </a:lnTo>
                <a:lnTo>
                  <a:pt x="187" y="46"/>
                </a:lnTo>
                <a:lnTo>
                  <a:pt x="191" y="61"/>
                </a:lnTo>
                <a:lnTo>
                  <a:pt x="195" y="75"/>
                </a:lnTo>
                <a:lnTo>
                  <a:pt x="196" y="85"/>
                </a:lnTo>
                <a:lnTo>
                  <a:pt x="195" y="92"/>
                </a:lnTo>
                <a:lnTo>
                  <a:pt x="187" y="99"/>
                </a:lnTo>
                <a:lnTo>
                  <a:pt x="178" y="105"/>
                </a:lnTo>
                <a:lnTo>
                  <a:pt x="166" y="111"/>
                </a:lnTo>
                <a:lnTo>
                  <a:pt x="152" y="118"/>
                </a:lnTo>
                <a:lnTo>
                  <a:pt x="139" y="125"/>
                </a:lnTo>
                <a:lnTo>
                  <a:pt x="124" y="130"/>
                </a:lnTo>
                <a:lnTo>
                  <a:pt x="109" y="135"/>
                </a:lnTo>
                <a:lnTo>
                  <a:pt x="93" y="139"/>
                </a:lnTo>
                <a:lnTo>
                  <a:pt x="78" y="142"/>
                </a:lnTo>
                <a:lnTo>
                  <a:pt x="63" y="144"/>
                </a:lnTo>
                <a:lnTo>
                  <a:pt x="49" y="146"/>
                </a:lnTo>
                <a:lnTo>
                  <a:pt x="37" y="144"/>
                </a:lnTo>
                <a:lnTo>
                  <a:pt x="25" y="142"/>
                </a:lnTo>
                <a:lnTo>
                  <a:pt x="16" y="139"/>
                </a:lnTo>
                <a:lnTo>
                  <a:pt x="8" y="133"/>
                </a:lnTo>
                <a:lnTo>
                  <a:pt x="3" y="125"/>
                </a:lnTo>
                <a:lnTo>
                  <a:pt x="0" y="105"/>
                </a:lnTo>
                <a:lnTo>
                  <a:pt x="2" y="85"/>
                </a:lnTo>
                <a:lnTo>
                  <a:pt x="7" y="64"/>
                </a:lnTo>
                <a:lnTo>
                  <a:pt x="15" y="45"/>
                </a:lnTo>
                <a:lnTo>
                  <a:pt x="24" y="26"/>
                </a:lnTo>
                <a:lnTo>
                  <a:pt x="32" y="13"/>
                </a:lnTo>
                <a:lnTo>
                  <a:pt x="38" y="3"/>
                </a:lnTo>
                <a:lnTo>
                  <a:pt x="4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0" name="Freeform 277"/>
          <p:cNvSpPr>
            <a:spLocks noEditPoints="1"/>
          </p:cNvSpPr>
          <p:nvPr/>
        </p:nvSpPr>
        <p:spPr bwMode="auto">
          <a:xfrm>
            <a:off x="3703638" y="3448050"/>
            <a:ext cx="931862" cy="904875"/>
          </a:xfrm>
          <a:custGeom>
            <a:avLst/>
            <a:gdLst>
              <a:gd name="T0" fmla="*/ 2147483647 w 587"/>
              <a:gd name="T1" fmla="*/ 2147483647 h 570"/>
              <a:gd name="T2" fmla="*/ 2147483647 w 587"/>
              <a:gd name="T3" fmla="*/ 2147483647 h 570"/>
              <a:gd name="T4" fmla="*/ 2147483647 w 587"/>
              <a:gd name="T5" fmla="*/ 2147483647 h 570"/>
              <a:gd name="T6" fmla="*/ 0 w 587"/>
              <a:gd name="T7" fmla="*/ 2147483647 h 570"/>
              <a:gd name="T8" fmla="*/ 2147483647 w 587"/>
              <a:gd name="T9" fmla="*/ 2147483647 h 570"/>
              <a:gd name="T10" fmla="*/ 2147483647 w 587"/>
              <a:gd name="T11" fmla="*/ 2147483647 h 570"/>
              <a:gd name="T12" fmla="*/ 2147483647 w 587"/>
              <a:gd name="T13" fmla="*/ 2147483647 h 570"/>
              <a:gd name="T14" fmla="*/ 2147483647 w 587"/>
              <a:gd name="T15" fmla="*/ 2147483647 h 570"/>
              <a:gd name="T16" fmla="*/ 2147483647 w 587"/>
              <a:gd name="T17" fmla="*/ 2147483647 h 570"/>
              <a:gd name="T18" fmla="*/ 2147483647 w 587"/>
              <a:gd name="T19" fmla="*/ 2147483647 h 570"/>
              <a:gd name="T20" fmla="*/ 2147483647 w 587"/>
              <a:gd name="T21" fmla="*/ 2147483647 h 570"/>
              <a:gd name="T22" fmla="*/ 2147483647 w 587"/>
              <a:gd name="T23" fmla="*/ 2147483647 h 570"/>
              <a:gd name="T24" fmla="*/ 2147483647 w 587"/>
              <a:gd name="T25" fmla="*/ 2147483647 h 570"/>
              <a:gd name="T26" fmla="*/ 2147483647 w 587"/>
              <a:gd name="T27" fmla="*/ 2147483647 h 570"/>
              <a:gd name="T28" fmla="*/ 2147483647 w 587"/>
              <a:gd name="T29" fmla="*/ 2147483647 h 570"/>
              <a:gd name="T30" fmla="*/ 2147483647 w 587"/>
              <a:gd name="T31" fmla="*/ 2147483647 h 570"/>
              <a:gd name="T32" fmla="*/ 2147483647 w 587"/>
              <a:gd name="T33" fmla="*/ 2147483647 h 570"/>
              <a:gd name="T34" fmla="*/ 2147483647 w 587"/>
              <a:gd name="T35" fmla="*/ 2147483647 h 570"/>
              <a:gd name="T36" fmla="*/ 2147483647 w 587"/>
              <a:gd name="T37" fmla="*/ 2147483647 h 570"/>
              <a:gd name="T38" fmla="*/ 2147483647 w 587"/>
              <a:gd name="T39" fmla="*/ 2147483647 h 570"/>
              <a:gd name="T40" fmla="*/ 2147483647 w 587"/>
              <a:gd name="T41" fmla="*/ 2147483647 h 570"/>
              <a:gd name="T42" fmla="*/ 2147483647 w 587"/>
              <a:gd name="T43" fmla="*/ 2147483647 h 570"/>
              <a:gd name="T44" fmla="*/ 2147483647 w 587"/>
              <a:gd name="T45" fmla="*/ 2147483647 h 570"/>
              <a:gd name="T46" fmla="*/ 2147483647 w 587"/>
              <a:gd name="T47" fmla="*/ 2147483647 h 570"/>
              <a:gd name="T48" fmla="*/ 2147483647 w 587"/>
              <a:gd name="T49" fmla="*/ 2147483647 h 570"/>
              <a:gd name="T50" fmla="*/ 2147483647 w 587"/>
              <a:gd name="T51" fmla="*/ 2147483647 h 570"/>
              <a:gd name="T52" fmla="*/ 2147483647 w 587"/>
              <a:gd name="T53" fmla="*/ 2147483647 h 570"/>
              <a:gd name="T54" fmla="*/ 2147483647 w 587"/>
              <a:gd name="T55" fmla="*/ 2147483647 h 570"/>
              <a:gd name="T56" fmla="*/ 2147483647 w 587"/>
              <a:gd name="T57" fmla="*/ 2147483647 h 570"/>
              <a:gd name="T58" fmla="*/ 2147483647 w 587"/>
              <a:gd name="T59" fmla="*/ 2147483647 h 570"/>
              <a:gd name="T60" fmla="*/ 2147483647 w 587"/>
              <a:gd name="T61" fmla="*/ 2147483647 h 570"/>
              <a:gd name="T62" fmla="*/ 2147483647 w 587"/>
              <a:gd name="T63" fmla="*/ 2147483647 h 570"/>
              <a:gd name="T64" fmla="*/ 2147483647 w 587"/>
              <a:gd name="T65" fmla="*/ 2147483647 h 570"/>
              <a:gd name="T66" fmla="*/ 2147483647 w 587"/>
              <a:gd name="T67" fmla="*/ 2147483647 h 570"/>
              <a:gd name="T68" fmla="*/ 2147483647 w 587"/>
              <a:gd name="T69" fmla="*/ 2147483647 h 570"/>
              <a:gd name="T70" fmla="*/ 2147483647 w 587"/>
              <a:gd name="T71" fmla="*/ 2147483647 h 570"/>
              <a:gd name="T72" fmla="*/ 2147483647 w 587"/>
              <a:gd name="T73" fmla="*/ 2147483647 h 570"/>
              <a:gd name="T74" fmla="*/ 2147483647 w 587"/>
              <a:gd name="T75" fmla="*/ 2147483647 h 570"/>
              <a:gd name="T76" fmla="*/ 2147483647 w 587"/>
              <a:gd name="T77" fmla="*/ 2147483647 h 570"/>
              <a:gd name="T78" fmla="*/ 2147483647 w 587"/>
              <a:gd name="T79" fmla="*/ 2147483647 h 570"/>
              <a:gd name="T80" fmla="*/ 2147483647 w 587"/>
              <a:gd name="T81" fmla="*/ 2147483647 h 570"/>
              <a:gd name="T82" fmla="*/ 2147483647 w 587"/>
              <a:gd name="T83" fmla="*/ 2147483647 h 570"/>
              <a:gd name="T84" fmla="*/ 2147483647 w 587"/>
              <a:gd name="T85" fmla="*/ 2147483647 h 570"/>
              <a:gd name="T86" fmla="*/ 2147483647 w 587"/>
              <a:gd name="T87" fmla="*/ 2147483647 h 570"/>
              <a:gd name="T88" fmla="*/ 2147483647 w 587"/>
              <a:gd name="T89" fmla="*/ 2147483647 h 570"/>
              <a:gd name="T90" fmla="*/ 2147483647 w 587"/>
              <a:gd name="T91" fmla="*/ 2147483647 h 570"/>
              <a:gd name="T92" fmla="*/ 2147483647 w 587"/>
              <a:gd name="T93" fmla="*/ 2147483647 h 570"/>
              <a:gd name="T94" fmla="*/ 2147483647 w 587"/>
              <a:gd name="T95" fmla="*/ 2147483647 h 570"/>
              <a:gd name="T96" fmla="*/ 2147483647 w 587"/>
              <a:gd name="T97" fmla="*/ 2147483647 h 570"/>
              <a:gd name="T98" fmla="*/ 2147483647 w 587"/>
              <a:gd name="T99" fmla="*/ 2147483647 h 570"/>
              <a:gd name="T100" fmla="*/ 2147483647 w 587"/>
              <a:gd name="T101" fmla="*/ 2147483647 h 570"/>
              <a:gd name="T102" fmla="*/ 2147483647 w 587"/>
              <a:gd name="T103" fmla="*/ 2147483647 h 570"/>
              <a:gd name="T104" fmla="*/ 2147483647 w 587"/>
              <a:gd name="T105" fmla="*/ 2147483647 h 570"/>
              <a:gd name="T106" fmla="*/ 2147483647 w 587"/>
              <a:gd name="T107" fmla="*/ 2147483647 h 570"/>
              <a:gd name="T108" fmla="*/ 2147483647 w 587"/>
              <a:gd name="T109" fmla="*/ 2147483647 h 570"/>
              <a:gd name="T110" fmla="*/ 2147483647 w 587"/>
              <a:gd name="T111" fmla="*/ 2147483647 h 570"/>
              <a:gd name="T112" fmla="*/ 2147483647 w 587"/>
              <a:gd name="T113" fmla="*/ 2147483647 h 570"/>
              <a:gd name="T114" fmla="*/ 2147483647 w 587"/>
              <a:gd name="T115" fmla="*/ 2147483647 h 570"/>
              <a:gd name="T116" fmla="*/ 2147483647 w 587"/>
              <a:gd name="T117" fmla="*/ 2147483647 h 570"/>
              <a:gd name="T118" fmla="*/ 2147483647 w 587"/>
              <a:gd name="T119" fmla="*/ 2147483647 h 570"/>
              <a:gd name="T120" fmla="*/ 2147483647 w 587"/>
              <a:gd name="T121" fmla="*/ 2147483647 h 570"/>
              <a:gd name="T122" fmla="*/ 2147483647 w 587"/>
              <a:gd name="T123" fmla="*/ 2147483647 h 5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7"/>
              <a:gd name="T187" fmla="*/ 0 h 570"/>
              <a:gd name="T188" fmla="*/ 587 w 587"/>
              <a:gd name="T189" fmla="*/ 570 h 5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7" h="570">
                <a:moveTo>
                  <a:pt x="148" y="523"/>
                </a:moveTo>
                <a:lnTo>
                  <a:pt x="140" y="523"/>
                </a:lnTo>
                <a:lnTo>
                  <a:pt x="132" y="523"/>
                </a:lnTo>
                <a:lnTo>
                  <a:pt x="125" y="523"/>
                </a:lnTo>
                <a:lnTo>
                  <a:pt x="117" y="524"/>
                </a:lnTo>
                <a:lnTo>
                  <a:pt x="110" y="525"/>
                </a:lnTo>
                <a:lnTo>
                  <a:pt x="104" y="526"/>
                </a:lnTo>
                <a:lnTo>
                  <a:pt x="97" y="528"/>
                </a:lnTo>
                <a:lnTo>
                  <a:pt x="90" y="529"/>
                </a:lnTo>
                <a:lnTo>
                  <a:pt x="83" y="531"/>
                </a:lnTo>
                <a:lnTo>
                  <a:pt x="77" y="532"/>
                </a:lnTo>
                <a:lnTo>
                  <a:pt x="71" y="534"/>
                </a:lnTo>
                <a:lnTo>
                  <a:pt x="66" y="536"/>
                </a:lnTo>
                <a:lnTo>
                  <a:pt x="60" y="538"/>
                </a:lnTo>
                <a:lnTo>
                  <a:pt x="55" y="539"/>
                </a:lnTo>
                <a:lnTo>
                  <a:pt x="50" y="540"/>
                </a:lnTo>
                <a:lnTo>
                  <a:pt x="45" y="542"/>
                </a:lnTo>
                <a:lnTo>
                  <a:pt x="41" y="544"/>
                </a:lnTo>
                <a:lnTo>
                  <a:pt x="36" y="544"/>
                </a:lnTo>
                <a:lnTo>
                  <a:pt x="33" y="545"/>
                </a:lnTo>
                <a:lnTo>
                  <a:pt x="28" y="545"/>
                </a:lnTo>
                <a:lnTo>
                  <a:pt x="25" y="545"/>
                </a:lnTo>
                <a:lnTo>
                  <a:pt x="21" y="545"/>
                </a:lnTo>
                <a:lnTo>
                  <a:pt x="19" y="544"/>
                </a:lnTo>
                <a:lnTo>
                  <a:pt x="15" y="542"/>
                </a:lnTo>
                <a:lnTo>
                  <a:pt x="13" y="540"/>
                </a:lnTo>
                <a:lnTo>
                  <a:pt x="11" y="538"/>
                </a:lnTo>
                <a:lnTo>
                  <a:pt x="8" y="536"/>
                </a:lnTo>
                <a:lnTo>
                  <a:pt x="6" y="532"/>
                </a:lnTo>
                <a:lnTo>
                  <a:pt x="5" y="528"/>
                </a:lnTo>
                <a:lnTo>
                  <a:pt x="4" y="523"/>
                </a:lnTo>
                <a:lnTo>
                  <a:pt x="3" y="517"/>
                </a:lnTo>
                <a:lnTo>
                  <a:pt x="2" y="511"/>
                </a:lnTo>
                <a:lnTo>
                  <a:pt x="2" y="508"/>
                </a:lnTo>
                <a:lnTo>
                  <a:pt x="2" y="506"/>
                </a:lnTo>
                <a:lnTo>
                  <a:pt x="0" y="503"/>
                </a:lnTo>
                <a:lnTo>
                  <a:pt x="0" y="500"/>
                </a:lnTo>
                <a:lnTo>
                  <a:pt x="0" y="498"/>
                </a:lnTo>
                <a:lnTo>
                  <a:pt x="0" y="495"/>
                </a:lnTo>
                <a:lnTo>
                  <a:pt x="0" y="493"/>
                </a:lnTo>
                <a:lnTo>
                  <a:pt x="0" y="492"/>
                </a:lnTo>
                <a:lnTo>
                  <a:pt x="0" y="490"/>
                </a:lnTo>
                <a:lnTo>
                  <a:pt x="0" y="487"/>
                </a:lnTo>
                <a:lnTo>
                  <a:pt x="0" y="486"/>
                </a:lnTo>
                <a:lnTo>
                  <a:pt x="0" y="484"/>
                </a:lnTo>
                <a:lnTo>
                  <a:pt x="0" y="482"/>
                </a:lnTo>
                <a:lnTo>
                  <a:pt x="0" y="481"/>
                </a:lnTo>
                <a:lnTo>
                  <a:pt x="2" y="478"/>
                </a:lnTo>
                <a:lnTo>
                  <a:pt x="2" y="477"/>
                </a:lnTo>
                <a:lnTo>
                  <a:pt x="3" y="475"/>
                </a:lnTo>
                <a:lnTo>
                  <a:pt x="3" y="474"/>
                </a:lnTo>
                <a:lnTo>
                  <a:pt x="4" y="471"/>
                </a:lnTo>
                <a:lnTo>
                  <a:pt x="5" y="469"/>
                </a:lnTo>
                <a:lnTo>
                  <a:pt x="6" y="468"/>
                </a:lnTo>
                <a:lnTo>
                  <a:pt x="7" y="466"/>
                </a:lnTo>
                <a:lnTo>
                  <a:pt x="10" y="463"/>
                </a:lnTo>
                <a:lnTo>
                  <a:pt x="11" y="460"/>
                </a:lnTo>
                <a:lnTo>
                  <a:pt x="13" y="458"/>
                </a:lnTo>
                <a:lnTo>
                  <a:pt x="15" y="455"/>
                </a:lnTo>
                <a:lnTo>
                  <a:pt x="18" y="452"/>
                </a:lnTo>
                <a:lnTo>
                  <a:pt x="20" y="450"/>
                </a:lnTo>
                <a:lnTo>
                  <a:pt x="22" y="446"/>
                </a:lnTo>
                <a:lnTo>
                  <a:pt x="26" y="443"/>
                </a:lnTo>
                <a:lnTo>
                  <a:pt x="28" y="438"/>
                </a:lnTo>
                <a:lnTo>
                  <a:pt x="31" y="435"/>
                </a:lnTo>
                <a:lnTo>
                  <a:pt x="35" y="430"/>
                </a:lnTo>
                <a:lnTo>
                  <a:pt x="38" y="427"/>
                </a:lnTo>
                <a:lnTo>
                  <a:pt x="41" y="423"/>
                </a:lnTo>
                <a:lnTo>
                  <a:pt x="44" y="420"/>
                </a:lnTo>
                <a:lnTo>
                  <a:pt x="46" y="416"/>
                </a:lnTo>
                <a:lnTo>
                  <a:pt x="49" y="414"/>
                </a:lnTo>
                <a:lnTo>
                  <a:pt x="51" y="411"/>
                </a:lnTo>
                <a:lnTo>
                  <a:pt x="52" y="408"/>
                </a:lnTo>
                <a:lnTo>
                  <a:pt x="54" y="406"/>
                </a:lnTo>
                <a:lnTo>
                  <a:pt x="57" y="404"/>
                </a:lnTo>
                <a:lnTo>
                  <a:pt x="58" y="401"/>
                </a:lnTo>
                <a:lnTo>
                  <a:pt x="59" y="400"/>
                </a:lnTo>
                <a:lnTo>
                  <a:pt x="60" y="398"/>
                </a:lnTo>
                <a:lnTo>
                  <a:pt x="61" y="397"/>
                </a:lnTo>
                <a:lnTo>
                  <a:pt x="62" y="396"/>
                </a:lnTo>
                <a:lnTo>
                  <a:pt x="63" y="395"/>
                </a:lnTo>
                <a:lnTo>
                  <a:pt x="65" y="393"/>
                </a:lnTo>
                <a:lnTo>
                  <a:pt x="65" y="392"/>
                </a:lnTo>
                <a:lnTo>
                  <a:pt x="66" y="391"/>
                </a:lnTo>
                <a:lnTo>
                  <a:pt x="66" y="390"/>
                </a:lnTo>
                <a:lnTo>
                  <a:pt x="67" y="390"/>
                </a:lnTo>
                <a:lnTo>
                  <a:pt x="67" y="389"/>
                </a:lnTo>
                <a:lnTo>
                  <a:pt x="67" y="388"/>
                </a:lnTo>
                <a:lnTo>
                  <a:pt x="68" y="388"/>
                </a:lnTo>
                <a:lnTo>
                  <a:pt x="68" y="387"/>
                </a:lnTo>
                <a:lnTo>
                  <a:pt x="68" y="385"/>
                </a:lnTo>
                <a:lnTo>
                  <a:pt x="68" y="384"/>
                </a:lnTo>
                <a:lnTo>
                  <a:pt x="68" y="383"/>
                </a:lnTo>
                <a:lnTo>
                  <a:pt x="69" y="382"/>
                </a:lnTo>
                <a:lnTo>
                  <a:pt x="69" y="381"/>
                </a:lnTo>
                <a:lnTo>
                  <a:pt x="69" y="379"/>
                </a:lnTo>
                <a:lnTo>
                  <a:pt x="69" y="377"/>
                </a:lnTo>
                <a:lnTo>
                  <a:pt x="69" y="375"/>
                </a:lnTo>
                <a:lnTo>
                  <a:pt x="70" y="373"/>
                </a:lnTo>
                <a:lnTo>
                  <a:pt x="70" y="371"/>
                </a:lnTo>
                <a:lnTo>
                  <a:pt x="70" y="368"/>
                </a:lnTo>
                <a:lnTo>
                  <a:pt x="71" y="365"/>
                </a:lnTo>
                <a:lnTo>
                  <a:pt x="71" y="363"/>
                </a:lnTo>
                <a:lnTo>
                  <a:pt x="73" y="359"/>
                </a:lnTo>
                <a:lnTo>
                  <a:pt x="73" y="357"/>
                </a:lnTo>
                <a:lnTo>
                  <a:pt x="73" y="353"/>
                </a:lnTo>
                <a:lnTo>
                  <a:pt x="74" y="350"/>
                </a:lnTo>
                <a:lnTo>
                  <a:pt x="74" y="348"/>
                </a:lnTo>
                <a:lnTo>
                  <a:pt x="74" y="344"/>
                </a:lnTo>
                <a:lnTo>
                  <a:pt x="75" y="341"/>
                </a:lnTo>
                <a:lnTo>
                  <a:pt x="75" y="337"/>
                </a:lnTo>
                <a:lnTo>
                  <a:pt x="76" y="334"/>
                </a:lnTo>
                <a:lnTo>
                  <a:pt x="76" y="332"/>
                </a:lnTo>
                <a:lnTo>
                  <a:pt x="76" y="328"/>
                </a:lnTo>
                <a:lnTo>
                  <a:pt x="77" y="325"/>
                </a:lnTo>
                <a:lnTo>
                  <a:pt x="77" y="321"/>
                </a:lnTo>
                <a:lnTo>
                  <a:pt x="78" y="319"/>
                </a:lnTo>
                <a:lnTo>
                  <a:pt x="78" y="316"/>
                </a:lnTo>
                <a:lnTo>
                  <a:pt x="78" y="312"/>
                </a:lnTo>
                <a:lnTo>
                  <a:pt x="80" y="310"/>
                </a:lnTo>
                <a:lnTo>
                  <a:pt x="80" y="308"/>
                </a:lnTo>
                <a:lnTo>
                  <a:pt x="80" y="304"/>
                </a:lnTo>
                <a:lnTo>
                  <a:pt x="81" y="302"/>
                </a:lnTo>
                <a:lnTo>
                  <a:pt x="81" y="298"/>
                </a:lnTo>
                <a:lnTo>
                  <a:pt x="82" y="296"/>
                </a:lnTo>
                <a:lnTo>
                  <a:pt x="83" y="293"/>
                </a:lnTo>
                <a:lnTo>
                  <a:pt x="83" y="289"/>
                </a:lnTo>
                <a:lnTo>
                  <a:pt x="84" y="287"/>
                </a:lnTo>
                <a:lnTo>
                  <a:pt x="85" y="283"/>
                </a:lnTo>
                <a:lnTo>
                  <a:pt x="85" y="281"/>
                </a:lnTo>
                <a:lnTo>
                  <a:pt x="86" y="278"/>
                </a:lnTo>
                <a:lnTo>
                  <a:pt x="88" y="275"/>
                </a:lnTo>
                <a:lnTo>
                  <a:pt x="89" y="272"/>
                </a:lnTo>
                <a:lnTo>
                  <a:pt x="90" y="270"/>
                </a:lnTo>
                <a:lnTo>
                  <a:pt x="91" y="266"/>
                </a:lnTo>
                <a:lnTo>
                  <a:pt x="91" y="264"/>
                </a:lnTo>
                <a:lnTo>
                  <a:pt x="92" y="262"/>
                </a:lnTo>
                <a:lnTo>
                  <a:pt x="93" y="259"/>
                </a:lnTo>
                <a:lnTo>
                  <a:pt x="94" y="257"/>
                </a:lnTo>
                <a:lnTo>
                  <a:pt x="96" y="255"/>
                </a:lnTo>
                <a:lnTo>
                  <a:pt x="96" y="253"/>
                </a:lnTo>
                <a:lnTo>
                  <a:pt x="97" y="250"/>
                </a:lnTo>
                <a:lnTo>
                  <a:pt x="98" y="249"/>
                </a:lnTo>
                <a:lnTo>
                  <a:pt x="98" y="247"/>
                </a:lnTo>
                <a:lnTo>
                  <a:pt x="99" y="246"/>
                </a:lnTo>
                <a:lnTo>
                  <a:pt x="99" y="245"/>
                </a:lnTo>
                <a:lnTo>
                  <a:pt x="100" y="243"/>
                </a:lnTo>
                <a:lnTo>
                  <a:pt x="100" y="242"/>
                </a:lnTo>
                <a:lnTo>
                  <a:pt x="101" y="241"/>
                </a:lnTo>
                <a:lnTo>
                  <a:pt x="101" y="240"/>
                </a:lnTo>
                <a:lnTo>
                  <a:pt x="196" y="160"/>
                </a:lnTo>
                <a:lnTo>
                  <a:pt x="196" y="159"/>
                </a:lnTo>
                <a:lnTo>
                  <a:pt x="198" y="159"/>
                </a:lnTo>
                <a:lnTo>
                  <a:pt x="199" y="159"/>
                </a:lnTo>
                <a:lnTo>
                  <a:pt x="200" y="157"/>
                </a:lnTo>
                <a:lnTo>
                  <a:pt x="201" y="157"/>
                </a:lnTo>
                <a:lnTo>
                  <a:pt x="202" y="156"/>
                </a:lnTo>
                <a:lnTo>
                  <a:pt x="203" y="156"/>
                </a:lnTo>
                <a:lnTo>
                  <a:pt x="206" y="156"/>
                </a:lnTo>
                <a:lnTo>
                  <a:pt x="207" y="155"/>
                </a:lnTo>
                <a:lnTo>
                  <a:pt x="209" y="155"/>
                </a:lnTo>
                <a:lnTo>
                  <a:pt x="210" y="154"/>
                </a:lnTo>
                <a:lnTo>
                  <a:pt x="212" y="154"/>
                </a:lnTo>
                <a:lnTo>
                  <a:pt x="215" y="153"/>
                </a:lnTo>
                <a:lnTo>
                  <a:pt x="216" y="153"/>
                </a:lnTo>
                <a:lnTo>
                  <a:pt x="218" y="153"/>
                </a:lnTo>
                <a:lnTo>
                  <a:pt x="220" y="153"/>
                </a:lnTo>
                <a:lnTo>
                  <a:pt x="223" y="153"/>
                </a:lnTo>
                <a:lnTo>
                  <a:pt x="224" y="152"/>
                </a:lnTo>
                <a:lnTo>
                  <a:pt x="226" y="153"/>
                </a:lnTo>
                <a:lnTo>
                  <a:pt x="228" y="153"/>
                </a:lnTo>
                <a:lnTo>
                  <a:pt x="231" y="153"/>
                </a:lnTo>
                <a:lnTo>
                  <a:pt x="232" y="153"/>
                </a:lnTo>
                <a:lnTo>
                  <a:pt x="234" y="154"/>
                </a:lnTo>
                <a:lnTo>
                  <a:pt x="235" y="154"/>
                </a:lnTo>
                <a:lnTo>
                  <a:pt x="238" y="155"/>
                </a:lnTo>
                <a:lnTo>
                  <a:pt x="239" y="156"/>
                </a:lnTo>
                <a:lnTo>
                  <a:pt x="241" y="157"/>
                </a:lnTo>
                <a:lnTo>
                  <a:pt x="242" y="160"/>
                </a:lnTo>
                <a:lnTo>
                  <a:pt x="243" y="161"/>
                </a:lnTo>
                <a:lnTo>
                  <a:pt x="245" y="163"/>
                </a:lnTo>
                <a:lnTo>
                  <a:pt x="246" y="165"/>
                </a:lnTo>
                <a:lnTo>
                  <a:pt x="247" y="167"/>
                </a:lnTo>
                <a:lnTo>
                  <a:pt x="247" y="169"/>
                </a:lnTo>
                <a:lnTo>
                  <a:pt x="248" y="170"/>
                </a:lnTo>
                <a:lnTo>
                  <a:pt x="248" y="171"/>
                </a:lnTo>
                <a:lnTo>
                  <a:pt x="249" y="172"/>
                </a:lnTo>
                <a:lnTo>
                  <a:pt x="249" y="173"/>
                </a:lnTo>
                <a:lnTo>
                  <a:pt x="249" y="175"/>
                </a:lnTo>
                <a:lnTo>
                  <a:pt x="250" y="176"/>
                </a:lnTo>
                <a:lnTo>
                  <a:pt x="250" y="177"/>
                </a:lnTo>
                <a:lnTo>
                  <a:pt x="250" y="178"/>
                </a:lnTo>
                <a:lnTo>
                  <a:pt x="250" y="179"/>
                </a:lnTo>
                <a:lnTo>
                  <a:pt x="249" y="179"/>
                </a:lnTo>
                <a:lnTo>
                  <a:pt x="249" y="178"/>
                </a:lnTo>
                <a:lnTo>
                  <a:pt x="248" y="178"/>
                </a:lnTo>
                <a:lnTo>
                  <a:pt x="248" y="177"/>
                </a:lnTo>
                <a:lnTo>
                  <a:pt x="249" y="177"/>
                </a:lnTo>
                <a:lnTo>
                  <a:pt x="251" y="175"/>
                </a:lnTo>
                <a:lnTo>
                  <a:pt x="254" y="172"/>
                </a:lnTo>
                <a:lnTo>
                  <a:pt x="257" y="170"/>
                </a:lnTo>
                <a:lnTo>
                  <a:pt x="262" y="167"/>
                </a:lnTo>
                <a:lnTo>
                  <a:pt x="265" y="163"/>
                </a:lnTo>
                <a:lnTo>
                  <a:pt x="271" y="159"/>
                </a:lnTo>
                <a:lnTo>
                  <a:pt x="275" y="154"/>
                </a:lnTo>
                <a:lnTo>
                  <a:pt x="281" y="149"/>
                </a:lnTo>
                <a:lnTo>
                  <a:pt x="288" y="145"/>
                </a:lnTo>
                <a:lnTo>
                  <a:pt x="294" y="139"/>
                </a:lnTo>
                <a:lnTo>
                  <a:pt x="301" y="133"/>
                </a:lnTo>
                <a:lnTo>
                  <a:pt x="308" y="128"/>
                </a:lnTo>
                <a:lnTo>
                  <a:pt x="314" y="122"/>
                </a:lnTo>
                <a:lnTo>
                  <a:pt x="322" y="116"/>
                </a:lnTo>
                <a:lnTo>
                  <a:pt x="329" y="109"/>
                </a:lnTo>
                <a:lnTo>
                  <a:pt x="336" y="104"/>
                </a:lnTo>
                <a:lnTo>
                  <a:pt x="344" y="98"/>
                </a:lnTo>
                <a:lnTo>
                  <a:pt x="351" y="91"/>
                </a:lnTo>
                <a:lnTo>
                  <a:pt x="359" y="85"/>
                </a:lnTo>
                <a:lnTo>
                  <a:pt x="366" y="80"/>
                </a:lnTo>
                <a:lnTo>
                  <a:pt x="373" y="74"/>
                </a:lnTo>
                <a:lnTo>
                  <a:pt x="380" y="68"/>
                </a:lnTo>
                <a:lnTo>
                  <a:pt x="387" y="62"/>
                </a:lnTo>
                <a:lnTo>
                  <a:pt x="392" y="58"/>
                </a:lnTo>
                <a:lnTo>
                  <a:pt x="398" y="52"/>
                </a:lnTo>
                <a:lnTo>
                  <a:pt x="404" y="49"/>
                </a:lnTo>
                <a:lnTo>
                  <a:pt x="408" y="44"/>
                </a:lnTo>
                <a:lnTo>
                  <a:pt x="413" y="41"/>
                </a:lnTo>
                <a:lnTo>
                  <a:pt x="416" y="37"/>
                </a:lnTo>
                <a:lnTo>
                  <a:pt x="420" y="35"/>
                </a:lnTo>
                <a:lnTo>
                  <a:pt x="423" y="33"/>
                </a:lnTo>
                <a:lnTo>
                  <a:pt x="427" y="30"/>
                </a:lnTo>
                <a:lnTo>
                  <a:pt x="429" y="28"/>
                </a:lnTo>
                <a:lnTo>
                  <a:pt x="432" y="26"/>
                </a:lnTo>
                <a:lnTo>
                  <a:pt x="435" y="23"/>
                </a:lnTo>
                <a:lnTo>
                  <a:pt x="438" y="21"/>
                </a:lnTo>
                <a:lnTo>
                  <a:pt x="440" y="19"/>
                </a:lnTo>
                <a:lnTo>
                  <a:pt x="444" y="17"/>
                </a:lnTo>
                <a:lnTo>
                  <a:pt x="446" y="14"/>
                </a:lnTo>
                <a:lnTo>
                  <a:pt x="449" y="12"/>
                </a:lnTo>
                <a:lnTo>
                  <a:pt x="451" y="11"/>
                </a:lnTo>
                <a:lnTo>
                  <a:pt x="454" y="9"/>
                </a:lnTo>
                <a:lnTo>
                  <a:pt x="457" y="7"/>
                </a:lnTo>
                <a:lnTo>
                  <a:pt x="459" y="6"/>
                </a:lnTo>
                <a:lnTo>
                  <a:pt x="461" y="5"/>
                </a:lnTo>
                <a:lnTo>
                  <a:pt x="465" y="4"/>
                </a:lnTo>
                <a:lnTo>
                  <a:pt x="467" y="3"/>
                </a:lnTo>
                <a:lnTo>
                  <a:pt x="469" y="2"/>
                </a:lnTo>
                <a:lnTo>
                  <a:pt x="471" y="2"/>
                </a:lnTo>
                <a:lnTo>
                  <a:pt x="474" y="0"/>
                </a:lnTo>
                <a:lnTo>
                  <a:pt x="476" y="0"/>
                </a:lnTo>
                <a:lnTo>
                  <a:pt x="478" y="0"/>
                </a:lnTo>
                <a:lnTo>
                  <a:pt x="482" y="2"/>
                </a:lnTo>
                <a:lnTo>
                  <a:pt x="484" y="2"/>
                </a:lnTo>
                <a:lnTo>
                  <a:pt x="486" y="3"/>
                </a:lnTo>
                <a:lnTo>
                  <a:pt x="489" y="4"/>
                </a:lnTo>
                <a:lnTo>
                  <a:pt x="492" y="5"/>
                </a:lnTo>
                <a:lnTo>
                  <a:pt x="494" y="7"/>
                </a:lnTo>
                <a:lnTo>
                  <a:pt x="497" y="9"/>
                </a:lnTo>
                <a:lnTo>
                  <a:pt x="499" y="11"/>
                </a:lnTo>
                <a:lnTo>
                  <a:pt x="502" y="14"/>
                </a:lnTo>
                <a:lnTo>
                  <a:pt x="505" y="17"/>
                </a:lnTo>
                <a:lnTo>
                  <a:pt x="508" y="20"/>
                </a:lnTo>
                <a:lnTo>
                  <a:pt x="510" y="22"/>
                </a:lnTo>
                <a:lnTo>
                  <a:pt x="513" y="26"/>
                </a:lnTo>
                <a:lnTo>
                  <a:pt x="515" y="29"/>
                </a:lnTo>
                <a:lnTo>
                  <a:pt x="518" y="31"/>
                </a:lnTo>
                <a:lnTo>
                  <a:pt x="521" y="35"/>
                </a:lnTo>
                <a:lnTo>
                  <a:pt x="523" y="38"/>
                </a:lnTo>
                <a:lnTo>
                  <a:pt x="525" y="41"/>
                </a:lnTo>
                <a:lnTo>
                  <a:pt x="528" y="44"/>
                </a:lnTo>
                <a:lnTo>
                  <a:pt x="530" y="47"/>
                </a:lnTo>
                <a:lnTo>
                  <a:pt x="531" y="50"/>
                </a:lnTo>
                <a:lnTo>
                  <a:pt x="533" y="53"/>
                </a:lnTo>
                <a:lnTo>
                  <a:pt x="536" y="57"/>
                </a:lnTo>
                <a:lnTo>
                  <a:pt x="537" y="60"/>
                </a:lnTo>
                <a:lnTo>
                  <a:pt x="539" y="62"/>
                </a:lnTo>
                <a:lnTo>
                  <a:pt x="540" y="66"/>
                </a:lnTo>
                <a:lnTo>
                  <a:pt x="542" y="69"/>
                </a:lnTo>
                <a:lnTo>
                  <a:pt x="544" y="73"/>
                </a:lnTo>
                <a:lnTo>
                  <a:pt x="545" y="76"/>
                </a:lnTo>
                <a:lnTo>
                  <a:pt x="546" y="80"/>
                </a:lnTo>
                <a:lnTo>
                  <a:pt x="547" y="83"/>
                </a:lnTo>
                <a:lnTo>
                  <a:pt x="548" y="86"/>
                </a:lnTo>
                <a:lnTo>
                  <a:pt x="548" y="90"/>
                </a:lnTo>
                <a:lnTo>
                  <a:pt x="549" y="94"/>
                </a:lnTo>
                <a:lnTo>
                  <a:pt x="549" y="98"/>
                </a:lnTo>
                <a:lnTo>
                  <a:pt x="551" y="101"/>
                </a:lnTo>
                <a:lnTo>
                  <a:pt x="551" y="106"/>
                </a:lnTo>
                <a:lnTo>
                  <a:pt x="551" y="109"/>
                </a:lnTo>
                <a:lnTo>
                  <a:pt x="551" y="114"/>
                </a:lnTo>
                <a:lnTo>
                  <a:pt x="549" y="117"/>
                </a:lnTo>
                <a:lnTo>
                  <a:pt x="549" y="122"/>
                </a:lnTo>
                <a:lnTo>
                  <a:pt x="548" y="127"/>
                </a:lnTo>
                <a:lnTo>
                  <a:pt x="548" y="131"/>
                </a:lnTo>
                <a:lnTo>
                  <a:pt x="547" y="136"/>
                </a:lnTo>
                <a:lnTo>
                  <a:pt x="546" y="141"/>
                </a:lnTo>
                <a:lnTo>
                  <a:pt x="545" y="147"/>
                </a:lnTo>
                <a:lnTo>
                  <a:pt x="544" y="153"/>
                </a:lnTo>
                <a:lnTo>
                  <a:pt x="542" y="159"/>
                </a:lnTo>
                <a:lnTo>
                  <a:pt x="541" y="165"/>
                </a:lnTo>
                <a:lnTo>
                  <a:pt x="539" y="172"/>
                </a:lnTo>
                <a:lnTo>
                  <a:pt x="538" y="178"/>
                </a:lnTo>
                <a:lnTo>
                  <a:pt x="537" y="185"/>
                </a:lnTo>
                <a:lnTo>
                  <a:pt x="534" y="192"/>
                </a:lnTo>
                <a:lnTo>
                  <a:pt x="533" y="199"/>
                </a:lnTo>
                <a:lnTo>
                  <a:pt x="531" y="206"/>
                </a:lnTo>
                <a:lnTo>
                  <a:pt x="530" y="212"/>
                </a:lnTo>
                <a:lnTo>
                  <a:pt x="528" y="219"/>
                </a:lnTo>
                <a:lnTo>
                  <a:pt x="526" y="226"/>
                </a:lnTo>
                <a:lnTo>
                  <a:pt x="525" y="233"/>
                </a:lnTo>
                <a:lnTo>
                  <a:pt x="523" y="240"/>
                </a:lnTo>
                <a:lnTo>
                  <a:pt x="522" y="246"/>
                </a:lnTo>
                <a:lnTo>
                  <a:pt x="521" y="253"/>
                </a:lnTo>
                <a:lnTo>
                  <a:pt x="518" y="258"/>
                </a:lnTo>
                <a:lnTo>
                  <a:pt x="517" y="264"/>
                </a:lnTo>
                <a:lnTo>
                  <a:pt x="516" y="270"/>
                </a:lnTo>
                <a:lnTo>
                  <a:pt x="515" y="274"/>
                </a:lnTo>
                <a:lnTo>
                  <a:pt x="515" y="279"/>
                </a:lnTo>
                <a:lnTo>
                  <a:pt x="514" y="283"/>
                </a:lnTo>
                <a:lnTo>
                  <a:pt x="513" y="288"/>
                </a:lnTo>
                <a:lnTo>
                  <a:pt x="513" y="291"/>
                </a:lnTo>
                <a:lnTo>
                  <a:pt x="513" y="295"/>
                </a:lnTo>
                <a:lnTo>
                  <a:pt x="512" y="297"/>
                </a:lnTo>
                <a:lnTo>
                  <a:pt x="512" y="300"/>
                </a:lnTo>
                <a:lnTo>
                  <a:pt x="513" y="302"/>
                </a:lnTo>
                <a:lnTo>
                  <a:pt x="513" y="303"/>
                </a:lnTo>
                <a:lnTo>
                  <a:pt x="513" y="304"/>
                </a:lnTo>
                <a:lnTo>
                  <a:pt x="514" y="305"/>
                </a:lnTo>
                <a:lnTo>
                  <a:pt x="515" y="306"/>
                </a:lnTo>
                <a:lnTo>
                  <a:pt x="515" y="308"/>
                </a:lnTo>
                <a:lnTo>
                  <a:pt x="516" y="309"/>
                </a:lnTo>
                <a:lnTo>
                  <a:pt x="516" y="310"/>
                </a:lnTo>
                <a:lnTo>
                  <a:pt x="517" y="311"/>
                </a:lnTo>
                <a:lnTo>
                  <a:pt x="518" y="312"/>
                </a:lnTo>
                <a:lnTo>
                  <a:pt x="518" y="313"/>
                </a:lnTo>
                <a:lnTo>
                  <a:pt x="520" y="313"/>
                </a:lnTo>
                <a:lnTo>
                  <a:pt x="520" y="314"/>
                </a:lnTo>
                <a:lnTo>
                  <a:pt x="521" y="316"/>
                </a:lnTo>
                <a:lnTo>
                  <a:pt x="521" y="317"/>
                </a:lnTo>
                <a:lnTo>
                  <a:pt x="522" y="317"/>
                </a:lnTo>
                <a:lnTo>
                  <a:pt x="522" y="318"/>
                </a:lnTo>
                <a:lnTo>
                  <a:pt x="522" y="319"/>
                </a:lnTo>
                <a:lnTo>
                  <a:pt x="521" y="320"/>
                </a:lnTo>
                <a:lnTo>
                  <a:pt x="521" y="321"/>
                </a:lnTo>
                <a:lnTo>
                  <a:pt x="520" y="321"/>
                </a:lnTo>
                <a:lnTo>
                  <a:pt x="518" y="322"/>
                </a:lnTo>
                <a:lnTo>
                  <a:pt x="517" y="322"/>
                </a:lnTo>
                <a:lnTo>
                  <a:pt x="516" y="324"/>
                </a:lnTo>
                <a:lnTo>
                  <a:pt x="514" y="324"/>
                </a:lnTo>
                <a:lnTo>
                  <a:pt x="512" y="325"/>
                </a:lnTo>
                <a:lnTo>
                  <a:pt x="509" y="326"/>
                </a:lnTo>
                <a:lnTo>
                  <a:pt x="507" y="326"/>
                </a:lnTo>
                <a:lnTo>
                  <a:pt x="504" y="327"/>
                </a:lnTo>
                <a:lnTo>
                  <a:pt x="500" y="327"/>
                </a:lnTo>
                <a:lnTo>
                  <a:pt x="497" y="328"/>
                </a:lnTo>
                <a:lnTo>
                  <a:pt x="492" y="329"/>
                </a:lnTo>
                <a:lnTo>
                  <a:pt x="487" y="329"/>
                </a:lnTo>
                <a:lnTo>
                  <a:pt x="483" y="330"/>
                </a:lnTo>
                <a:lnTo>
                  <a:pt x="478" y="330"/>
                </a:lnTo>
                <a:lnTo>
                  <a:pt x="474" y="330"/>
                </a:lnTo>
                <a:lnTo>
                  <a:pt x="469" y="330"/>
                </a:lnTo>
                <a:lnTo>
                  <a:pt x="465" y="330"/>
                </a:lnTo>
                <a:lnTo>
                  <a:pt x="461" y="330"/>
                </a:lnTo>
                <a:lnTo>
                  <a:pt x="457" y="330"/>
                </a:lnTo>
                <a:lnTo>
                  <a:pt x="452" y="330"/>
                </a:lnTo>
                <a:lnTo>
                  <a:pt x="449" y="330"/>
                </a:lnTo>
                <a:lnTo>
                  <a:pt x="444" y="330"/>
                </a:lnTo>
                <a:lnTo>
                  <a:pt x="440" y="329"/>
                </a:lnTo>
                <a:lnTo>
                  <a:pt x="437" y="329"/>
                </a:lnTo>
                <a:lnTo>
                  <a:pt x="434" y="328"/>
                </a:lnTo>
                <a:lnTo>
                  <a:pt x="431" y="327"/>
                </a:lnTo>
                <a:lnTo>
                  <a:pt x="428" y="327"/>
                </a:lnTo>
                <a:lnTo>
                  <a:pt x="426" y="326"/>
                </a:lnTo>
                <a:lnTo>
                  <a:pt x="423" y="325"/>
                </a:lnTo>
                <a:lnTo>
                  <a:pt x="422" y="324"/>
                </a:lnTo>
                <a:lnTo>
                  <a:pt x="421" y="322"/>
                </a:lnTo>
                <a:lnTo>
                  <a:pt x="420" y="321"/>
                </a:lnTo>
                <a:lnTo>
                  <a:pt x="419" y="320"/>
                </a:lnTo>
                <a:lnTo>
                  <a:pt x="419" y="319"/>
                </a:lnTo>
                <a:lnTo>
                  <a:pt x="419" y="318"/>
                </a:lnTo>
                <a:lnTo>
                  <a:pt x="420" y="317"/>
                </a:lnTo>
                <a:lnTo>
                  <a:pt x="421" y="314"/>
                </a:lnTo>
                <a:lnTo>
                  <a:pt x="422" y="313"/>
                </a:lnTo>
                <a:lnTo>
                  <a:pt x="424" y="312"/>
                </a:lnTo>
                <a:lnTo>
                  <a:pt x="427" y="310"/>
                </a:lnTo>
                <a:lnTo>
                  <a:pt x="430" y="309"/>
                </a:lnTo>
                <a:lnTo>
                  <a:pt x="435" y="306"/>
                </a:lnTo>
                <a:lnTo>
                  <a:pt x="439" y="305"/>
                </a:lnTo>
                <a:lnTo>
                  <a:pt x="444" y="303"/>
                </a:lnTo>
                <a:lnTo>
                  <a:pt x="447" y="302"/>
                </a:lnTo>
                <a:lnTo>
                  <a:pt x="451" y="301"/>
                </a:lnTo>
                <a:lnTo>
                  <a:pt x="454" y="298"/>
                </a:lnTo>
                <a:lnTo>
                  <a:pt x="457" y="297"/>
                </a:lnTo>
                <a:lnTo>
                  <a:pt x="459" y="296"/>
                </a:lnTo>
                <a:lnTo>
                  <a:pt x="461" y="295"/>
                </a:lnTo>
                <a:lnTo>
                  <a:pt x="462" y="294"/>
                </a:lnTo>
                <a:lnTo>
                  <a:pt x="463" y="293"/>
                </a:lnTo>
                <a:lnTo>
                  <a:pt x="465" y="291"/>
                </a:lnTo>
                <a:lnTo>
                  <a:pt x="465" y="290"/>
                </a:lnTo>
                <a:lnTo>
                  <a:pt x="465" y="289"/>
                </a:lnTo>
                <a:lnTo>
                  <a:pt x="465" y="288"/>
                </a:lnTo>
                <a:lnTo>
                  <a:pt x="463" y="288"/>
                </a:lnTo>
                <a:lnTo>
                  <a:pt x="463" y="287"/>
                </a:lnTo>
                <a:lnTo>
                  <a:pt x="462" y="287"/>
                </a:lnTo>
                <a:lnTo>
                  <a:pt x="461" y="287"/>
                </a:lnTo>
                <a:lnTo>
                  <a:pt x="460" y="286"/>
                </a:lnTo>
                <a:lnTo>
                  <a:pt x="459" y="286"/>
                </a:lnTo>
                <a:lnTo>
                  <a:pt x="458" y="286"/>
                </a:lnTo>
                <a:lnTo>
                  <a:pt x="457" y="286"/>
                </a:lnTo>
                <a:lnTo>
                  <a:pt x="455" y="285"/>
                </a:lnTo>
                <a:lnTo>
                  <a:pt x="454" y="285"/>
                </a:lnTo>
                <a:lnTo>
                  <a:pt x="453" y="285"/>
                </a:lnTo>
                <a:lnTo>
                  <a:pt x="452" y="285"/>
                </a:lnTo>
                <a:lnTo>
                  <a:pt x="451" y="285"/>
                </a:lnTo>
                <a:lnTo>
                  <a:pt x="450" y="285"/>
                </a:lnTo>
                <a:lnTo>
                  <a:pt x="439" y="305"/>
                </a:lnTo>
                <a:lnTo>
                  <a:pt x="458" y="97"/>
                </a:lnTo>
                <a:lnTo>
                  <a:pt x="457" y="97"/>
                </a:lnTo>
                <a:lnTo>
                  <a:pt x="457" y="98"/>
                </a:lnTo>
                <a:lnTo>
                  <a:pt x="455" y="100"/>
                </a:lnTo>
                <a:lnTo>
                  <a:pt x="453" y="102"/>
                </a:lnTo>
                <a:lnTo>
                  <a:pt x="452" y="105"/>
                </a:lnTo>
                <a:lnTo>
                  <a:pt x="450" y="108"/>
                </a:lnTo>
                <a:lnTo>
                  <a:pt x="446" y="112"/>
                </a:lnTo>
                <a:lnTo>
                  <a:pt x="444" y="116"/>
                </a:lnTo>
                <a:lnTo>
                  <a:pt x="440" y="120"/>
                </a:lnTo>
                <a:lnTo>
                  <a:pt x="436" y="125"/>
                </a:lnTo>
                <a:lnTo>
                  <a:pt x="432" y="130"/>
                </a:lnTo>
                <a:lnTo>
                  <a:pt x="428" y="136"/>
                </a:lnTo>
                <a:lnTo>
                  <a:pt x="423" y="141"/>
                </a:lnTo>
                <a:lnTo>
                  <a:pt x="419" y="147"/>
                </a:lnTo>
                <a:lnTo>
                  <a:pt x="414" y="153"/>
                </a:lnTo>
                <a:lnTo>
                  <a:pt x="410" y="159"/>
                </a:lnTo>
                <a:lnTo>
                  <a:pt x="404" y="164"/>
                </a:lnTo>
                <a:lnTo>
                  <a:pt x="399" y="171"/>
                </a:lnTo>
                <a:lnTo>
                  <a:pt x="394" y="177"/>
                </a:lnTo>
                <a:lnTo>
                  <a:pt x="388" y="183"/>
                </a:lnTo>
                <a:lnTo>
                  <a:pt x="382" y="188"/>
                </a:lnTo>
                <a:lnTo>
                  <a:pt x="377" y="194"/>
                </a:lnTo>
                <a:lnTo>
                  <a:pt x="372" y="200"/>
                </a:lnTo>
                <a:lnTo>
                  <a:pt x="366" y="206"/>
                </a:lnTo>
                <a:lnTo>
                  <a:pt x="360" y="210"/>
                </a:lnTo>
                <a:lnTo>
                  <a:pt x="355" y="216"/>
                </a:lnTo>
                <a:lnTo>
                  <a:pt x="350" y="220"/>
                </a:lnTo>
                <a:lnTo>
                  <a:pt x="344" y="224"/>
                </a:lnTo>
                <a:lnTo>
                  <a:pt x="340" y="228"/>
                </a:lnTo>
                <a:lnTo>
                  <a:pt x="335" y="231"/>
                </a:lnTo>
                <a:lnTo>
                  <a:pt x="329" y="234"/>
                </a:lnTo>
                <a:lnTo>
                  <a:pt x="325" y="237"/>
                </a:lnTo>
                <a:lnTo>
                  <a:pt x="325" y="238"/>
                </a:lnTo>
                <a:lnTo>
                  <a:pt x="324" y="240"/>
                </a:lnTo>
                <a:lnTo>
                  <a:pt x="324" y="243"/>
                </a:lnTo>
                <a:lnTo>
                  <a:pt x="322" y="246"/>
                </a:lnTo>
                <a:lnTo>
                  <a:pt x="321" y="250"/>
                </a:lnTo>
                <a:lnTo>
                  <a:pt x="321" y="255"/>
                </a:lnTo>
                <a:lnTo>
                  <a:pt x="320" y="259"/>
                </a:lnTo>
                <a:lnTo>
                  <a:pt x="320" y="265"/>
                </a:lnTo>
                <a:lnTo>
                  <a:pt x="320" y="271"/>
                </a:lnTo>
                <a:lnTo>
                  <a:pt x="321" y="277"/>
                </a:lnTo>
                <a:lnTo>
                  <a:pt x="321" y="282"/>
                </a:lnTo>
                <a:lnTo>
                  <a:pt x="324" y="289"/>
                </a:lnTo>
                <a:lnTo>
                  <a:pt x="326" y="295"/>
                </a:lnTo>
                <a:lnTo>
                  <a:pt x="328" y="302"/>
                </a:lnTo>
                <a:lnTo>
                  <a:pt x="333" y="308"/>
                </a:lnTo>
                <a:lnTo>
                  <a:pt x="337" y="314"/>
                </a:lnTo>
                <a:lnTo>
                  <a:pt x="343" y="320"/>
                </a:lnTo>
                <a:lnTo>
                  <a:pt x="350" y="326"/>
                </a:lnTo>
                <a:lnTo>
                  <a:pt x="357" y="332"/>
                </a:lnTo>
                <a:lnTo>
                  <a:pt x="366" y="336"/>
                </a:lnTo>
                <a:lnTo>
                  <a:pt x="376" y="341"/>
                </a:lnTo>
                <a:lnTo>
                  <a:pt x="389" y="345"/>
                </a:lnTo>
                <a:lnTo>
                  <a:pt x="402" y="349"/>
                </a:lnTo>
                <a:lnTo>
                  <a:pt x="416" y="352"/>
                </a:lnTo>
                <a:lnTo>
                  <a:pt x="432" y="355"/>
                </a:lnTo>
                <a:lnTo>
                  <a:pt x="450" y="356"/>
                </a:lnTo>
                <a:lnTo>
                  <a:pt x="470" y="357"/>
                </a:lnTo>
                <a:lnTo>
                  <a:pt x="491" y="357"/>
                </a:lnTo>
                <a:lnTo>
                  <a:pt x="515" y="356"/>
                </a:lnTo>
                <a:lnTo>
                  <a:pt x="540" y="353"/>
                </a:lnTo>
                <a:lnTo>
                  <a:pt x="568" y="350"/>
                </a:lnTo>
                <a:lnTo>
                  <a:pt x="568" y="351"/>
                </a:lnTo>
                <a:lnTo>
                  <a:pt x="569" y="351"/>
                </a:lnTo>
                <a:lnTo>
                  <a:pt x="570" y="351"/>
                </a:lnTo>
                <a:lnTo>
                  <a:pt x="571" y="351"/>
                </a:lnTo>
                <a:lnTo>
                  <a:pt x="572" y="352"/>
                </a:lnTo>
                <a:lnTo>
                  <a:pt x="575" y="353"/>
                </a:lnTo>
                <a:lnTo>
                  <a:pt x="576" y="355"/>
                </a:lnTo>
                <a:lnTo>
                  <a:pt x="577" y="356"/>
                </a:lnTo>
                <a:lnTo>
                  <a:pt x="579" y="357"/>
                </a:lnTo>
                <a:lnTo>
                  <a:pt x="580" y="359"/>
                </a:lnTo>
                <a:lnTo>
                  <a:pt x="583" y="361"/>
                </a:lnTo>
                <a:lnTo>
                  <a:pt x="584" y="364"/>
                </a:lnTo>
                <a:lnTo>
                  <a:pt x="585" y="367"/>
                </a:lnTo>
                <a:lnTo>
                  <a:pt x="586" y="371"/>
                </a:lnTo>
                <a:lnTo>
                  <a:pt x="586" y="375"/>
                </a:lnTo>
                <a:lnTo>
                  <a:pt x="587" y="379"/>
                </a:lnTo>
                <a:lnTo>
                  <a:pt x="587" y="384"/>
                </a:lnTo>
                <a:lnTo>
                  <a:pt x="586" y="390"/>
                </a:lnTo>
                <a:lnTo>
                  <a:pt x="586" y="396"/>
                </a:lnTo>
                <a:lnTo>
                  <a:pt x="585" y="403"/>
                </a:lnTo>
                <a:lnTo>
                  <a:pt x="583" y="410"/>
                </a:lnTo>
                <a:lnTo>
                  <a:pt x="580" y="418"/>
                </a:lnTo>
                <a:lnTo>
                  <a:pt x="577" y="426"/>
                </a:lnTo>
                <a:lnTo>
                  <a:pt x="573" y="436"/>
                </a:lnTo>
                <a:lnTo>
                  <a:pt x="569" y="445"/>
                </a:lnTo>
                <a:lnTo>
                  <a:pt x="564" y="456"/>
                </a:lnTo>
                <a:lnTo>
                  <a:pt x="559" y="468"/>
                </a:lnTo>
                <a:lnTo>
                  <a:pt x="552" y="481"/>
                </a:lnTo>
                <a:lnTo>
                  <a:pt x="545" y="493"/>
                </a:lnTo>
                <a:lnTo>
                  <a:pt x="536" y="508"/>
                </a:lnTo>
                <a:lnTo>
                  <a:pt x="526" y="523"/>
                </a:lnTo>
                <a:lnTo>
                  <a:pt x="524" y="526"/>
                </a:lnTo>
                <a:lnTo>
                  <a:pt x="522" y="530"/>
                </a:lnTo>
                <a:lnTo>
                  <a:pt x="520" y="533"/>
                </a:lnTo>
                <a:lnTo>
                  <a:pt x="518" y="537"/>
                </a:lnTo>
                <a:lnTo>
                  <a:pt x="516" y="539"/>
                </a:lnTo>
                <a:lnTo>
                  <a:pt x="515" y="542"/>
                </a:lnTo>
                <a:lnTo>
                  <a:pt x="514" y="545"/>
                </a:lnTo>
                <a:lnTo>
                  <a:pt x="512" y="547"/>
                </a:lnTo>
                <a:lnTo>
                  <a:pt x="510" y="549"/>
                </a:lnTo>
                <a:lnTo>
                  <a:pt x="509" y="552"/>
                </a:lnTo>
                <a:lnTo>
                  <a:pt x="508" y="554"/>
                </a:lnTo>
                <a:lnTo>
                  <a:pt x="507" y="555"/>
                </a:lnTo>
                <a:lnTo>
                  <a:pt x="507" y="557"/>
                </a:lnTo>
                <a:lnTo>
                  <a:pt x="506" y="558"/>
                </a:lnTo>
                <a:lnTo>
                  <a:pt x="505" y="560"/>
                </a:lnTo>
                <a:lnTo>
                  <a:pt x="505" y="562"/>
                </a:lnTo>
                <a:lnTo>
                  <a:pt x="504" y="563"/>
                </a:lnTo>
                <a:lnTo>
                  <a:pt x="504" y="564"/>
                </a:lnTo>
                <a:lnTo>
                  <a:pt x="502" y="565"/>
                </a:lnTo>
                <a:lnTo>
                  <a:pt x="502" y="566"/>
                </a:lnTo>
                <a:lnTo>
                  <a:pt x="502" y="568"/>
                </a:lnTo>
                <a:lnTo>
                  <a:pt x="501" y="568"/>
                </a:lnTo>
                <a:lnTo>
                  <a:pt x="501" y="569"/>
                </a:lnTo>
                <a:lnTo>
                  <a:pt x="501" y="570"/>
                </a:lnTo>
                <a:lnTo>
                  <a:pt x="500" y="570"/>
                </a:lnTo>
                <a:lnTo>
                  <a:pt x="499" y="569"/>
                </a:lnTo>
                <a:lnTo>
                  <a:pt x="497" y="568"/>
                </a:lnTo>
                <a:lnTo>
                  <a:pt x="495" y="566"/>
                </a:lnTo>
                <a:lnTo>
                  <a:pt x="492" y="564"/>
                </a:lnTo>
                <a:lnTo>
                  <a:pt x="490" y="563"/>
                </a:lnTo>
                <a:lnTo>
                  <a:pt x="486" y="561"/>
                </a:lnTo>
                <a:lnTo>
                  <a:pt x="483" y="558"/>
                </a:lnTo>
                <a:lnTo>
                  <a:pt x="479" y="556"/>
                </a:lnTo>
                <a:lnTo>
                  <a:pt x="476" y="554"/>
                </a:lnTo>
                <a:lnTo>
                  <a:pt x="471" y="552"/>
                </a:lnTo>
                <a:lnTo>
                  <a:pt x="467" y="548"/>
                </a:lnTo>
                <a:lnTo>
                  <a:pt x="462" y="546"/>
                </a:lnTo>
                <a:lnTo>
                  <a:pt x="458" y="542"/>
                </a:lnTo>
                <a:lnTo>
                  <a:pt x="453" y="539"/>
                </a:lnTo>
                <a:lnTo>
                  <a:pt x="449" y="537"/>
                </a:lnTo>
                <a:lnTo>
                  <a:pt x="444" y="533"/>
                </a:lnTo>
                <a:lnTo>
                  <a:pt x="439" y="531"/>
                </a:lnTo>
                <a:lnTo>
                  <a:pt x="435" y="528"/>
                </a:lnTo>
                <a:lnTo>
                  <a:pt x="430" y="524"/>
                </a:lnTo>
                <a:lnTo>
                  <a:pt x="426" y="522"/>
                </a:lnTo>
                <a:lnTo>
                  <a:pt x="421" y="518"/>
                </a:lnTo>
                <a:lnTo>
                  <a:pt x="418" y="516"/>
                </a:lnTo>
                <a:lnTo>
                  <a:pt x="413" y="514"/>
                </a:lnTo>
                <a:lnTo>
                  <a:pt x="410" y="511"/>
                </a:lnTo>
                <a:lnTo>
                  <a:pt x="406" y="509"/>
                </a:lnTo>
                <a:lnTo>
                  <a:pt x="404" y="507"/>
                </a:lnTo>
                <a:lnTo>
                  <a:pt x="400" y="505"/>
                </a:lnTo>
                <a:lnTo>
                  <a:pt x="398" y="503"/>
                </a:lnTo>
                <a:lnTo>
                  <a:pt x="396" y="501"/>
                </a:lnTo>
                <a:lnTo>
                  <a:pt x="395" y="500"/>
                </a:lnTo>
                <a:lnTo>
                  <a:pt x="394" y="499"/>
                </a:lnTo>
                <a:lnTo>
                  <a:pt x="391" y="499"/>
                </a:lnTo>
                <a:lnTo>
                  <a:pt x="390" y="498"/>
                </a:lnTo>
                <a:lnTo>
                  <a:pt x="388" y="497"/>
                </a:lnTo>
                <a:lnTo>
                  <a:pt x="387" y="495"/>
                </a:lnTo>
                <a:lnTo>
                  <a:pt x="384" y="494"/>
                </a:lnTo>
                <a:lnTo>
                  <a:pt x="382" y="493"/>
                </a:lnTo>
                <a:lnTo>
                  <a:pt x="381" y="492"/>
                </a:lnTo>
                <a:lnTo>
                  <a:pt x="379" y="491"/>
                </a:lnTo>
                <a:lnTo>
                  <a:pt x="376" y="490"/>
                </a:lnTo>
                <a:lnTo>
                  <a:pt x="374" y="489"/>
                </a:lnTo>
                <a:lnTo>
                  <a:pt x="372" y="487"/>
                </a:lnTo>
                <a:lnTo>
                  <a:pt x="369" y="486"/>
                </a:lnTo>
                <a:lnTo>
                  <a:pt x="367" y="485"/>
                </a:lnTo>
                <a:lnTo>
                  <a:pt x="366" y="485"/>
                </a:lnTo>
                <a:lnTo>
                  <a:pt x="364" y="484"/>
                </a:lnTo>
                <a:lnTo>
                  <a:pt x="361" y="483"/>
                </a:lnTo>
                <a:lnTo>
                  <a:pt x="359" y="482"/>
                </a:lnTo>
                <a:lnTo>
                  <a:pt x="358" y="481"/>
                </a:lnTo>
                <a:lnTo>
                  <a:pt x="356" y="481"/>
                </a:lnTo>
                <a:lnTo>
                  <a:pt x="353" y="479"/>
                </a:lnTo>
                <a:lnTo>
                  <a:pt x="352" y="478"/>
                </a:lnTo>
                <a:lnTo>
                  <a:pt x="351" y="478"/>
                </a:lnTo>
                <a:lnTo>
                  <a:pt x="349" y="477"/>
                </a:lnTo>
                <a:lnTo>
                  <a:pt x="348" y="477"/>
                </a:lnTo>
                <a:lnTo>
                  <a:pt x="347" y="476"/>
                </a:lnTo>
                <a:lnTo>
                  <a:pt x="345" y="476"/>
                </a:lnTo>
                <a:lnTo>
                  <a:pt x="344" y="476"/>
                </a:lnTo>
                <a:lnTo>
                  <a:pt x="343" y="475"/>
                </a:lnTo>
                <a:lnTo>
                  <a:pt x="148" y="523"/>
                </a:lnTo>
                <a:close/>
                <a:moveTo>
                  <a:pt x="256" y="423"/>
                </a:moveTo>
                <a:lnTo>
                  <a:pt x="257" y="423"/>
                </a:lnTo>
                <a:lnTo>
                  <a:pt x="258" y="422"/>
                </a:lnTo>
                <a:lnTo>
                  <a:pt x="259" y="421"/>
                </a:lnTo>
                <a:lnTo>
                  <a:pt x="259" y="420"/>
                </a:lnTo>
                <a:lnTo>
                  <a:pt x="258" y="419"/>
                </a:lnTo>
                <a:lnTo>
                  <a:pt x="258" y="418"/>
                </a:lnTo>
                <a:lnTo>
                  <a:pt x="257" y="416"/>
                </a:lnTo>
                <a:lnTo>
                  <a:pt x="255" y="415"/>
                </a:lnTo>
                <a:lnTo>
                  <a:pt x="253" y="414"/>
                </a:lnTo>
                <a:lnTo>
                  <a:pt x="250" y="413"/>
                </a:lnTo>
                <a:lnTo>
                  <a:pt x="248" y="412"/>
                </a:lnTo>
                <a:lnTo>
                  <a:pt x="245" y="410"/>
                </a:lnTo>
                <a:lnTo>
                  <a:pt x="242" y="408"/>
                </a:lnTo>
                <a:lnTo>
                  <a:pt x="239" y="407"/>
                </a:lnTo>
                <a:lnTo>
                  <a:pt x="235" y="405"/>
                </a:lnTo>
                <a:lnTo>
                  <a:pt x="231" y="404"/>
                </a:lnTo>
                <a:lnTo>
                  <a:pt x="227" y="401"/>
                </a:lnTo>
                <a:lnTo>
                  <a:pt x="224" y="399"/>
                </a:lnTo>
                <a:lnTo>
                  <a:pt x="219" y="398"/>
                </a:lnTo>
                <a:lnTo>
                  <a:pt x="216" y="396"/>
                </a:lnTo>
                <a:lnTo>
                  <a:pt x="211" y="393"/>
                </a:lnTo>
                <a:lnTo>
                  <a:pt x="208" y="392"/>
                </a:lnTo>
                <a:lnTo>
                  <a:pt x="204" y="390"/>
                </a:lnTo>
                <a:lnTo>
                  <a:pt x="200" y="388"/>
                </a:lnTo>
                <a:lnTo>
                  <a:pt x="196" y="387"/>
                </a:lnTo>
                <a:lnTo>
                  <a:pt x="193" y="384"/>
                </a:lnTo>
                <a:lnTo>
                  <a:pt x="190" y="382"/>
                </a:lnTo>
                <a:lnTo>
                  <a:pt x="187" y="380"/>
                </a:lnTo>
                <a:lnTo>
                  <a:pt x="185" y="379"/>
                </a:lnTo>
                <a:lnTo>
                  <a:pt x="183" y="376"/>
                </a:lnTo>
                <a:lnTo>
                  <a:pt x="180" y="374"/>
                </a:lnTo>
                <a:lnTo>
                  <a:pt x="178" y="372"/>
                </a:lnTo>
                <a:lnTo>
                  <a:pt x="178" y="373"/>
                </a:lnTo>
                <a:lnTo>
                  <a:pt x="178" y="374"/>
                </a:lnTo>
                <a:lnTo>
                  <a:pt x="177" y="375"/>
                </a:lnTo>
                <a:lnTo>
                  <a:pt x="177" y="376"/>
                </a:lnTo>
                <a:lnTo>
                  <a:pt x="177" y="379"/>
                </a:lnTo>
                <a:lnTo>
                  <a:pt x="176" y="381"/>
                </a:lnTo>
                <a:lnTo>
                  <a:pt x="175" y="383"/>
                </a:lnTo>
                <a:lnTo>
                  <a:pt x="173" y="385"/>
                </a:lnTo>
                <a:lnTo>
                  <a:pt x="173" y="388"/>
                </a:lnTo>
                <a:lnTo>
                  <a:pt x="172" y="391"/>
                </a:lnTo>
                <a:lnTo>
                  <a:pt x="170" y="393"/>
                </a:lnTo>
                <a:lnTo>
                  <a:pt x="169" y="397"/>
                </a:lnTo>
                <a:lnTo>
                  <a:pt x="168" y="400"/>
                </a:lnTo>
                <a:lnTo>
                  <a:pt x="167" y="404"/>
                </a:lnTo>
                <a:lnTo>
                  <a:pt x="164" y="407"/>
                </a:lnTo>
                <a:lnTo>
                  <a:pt x="163" y="411"/>
                </a:lnTo>
                <a:lnTo>
                  <a:pt x="161" y="414"/>
                </a:lnTo>
                <a:lnTo>
                  <a:pt x="159" y="419"/>
                </a:lnTo>
                <a:lnTo>
                  <a:pt x="156" y="422"/>
                </a:lnTo>
                <a:lnTo>
                  <a:pt x="155" y="426"/>
                </a:lnTo>
                <a:lnTo>
                  <a:pt x="153" y="429"/>
                </a:lnTo>
                <a:lnTo>
                  <a:pt x="149" y="432"/>
                </a:lnTo>
                <a:lnTo>
                  <a:pt x="147" y="436"/>
                </a:lnTo>
                <a:lnTo>
                  <a:pt x="145" y="439"/>
                </a:lnTo>
                <a:lnTo>
                  <a:pt x="143" y="442"/>
                </a:lnTo>
                <a:lnTo>
                  <a:pt x="139" y="445"/>
                </a:lnTo>
                <a:lnTo>
                  <a:pt x="136" y="447"/>
                </a:lnTo>
                <a:lnTo>
                  <a:pt x="133" y="451"/>
                </a:lnTo>
                <a:lnTo>
                  <a:pt x="130" y="453"/>
                </a:lnTo>
                <a:lnTo>
                  <a:pt x="126" y="455"/>
                </a:lnTo>
                <a:lnTo>
                  <a:pt x="123" y="456"/>
                </a:lnTo>
                <a:lnTo>
                  <a:pt x="124" y="456"/>
                </a:lnTo>
                <a:lnTo>
                  <a:pt x="125" y="456"/>
                </a:lnTo>
                <a:lnTo>
                  <a:pt x="126" y="456"/>
                </a:lnTo>
                <a:lnTo>
                  <a:pt x="129" y="455"/>
                </a:lnTo>
                <a:lnTo>
                  <a:pt x="130" y="455"/>
                </a:lnTo>
                <a:lnTo>
                  <a:pt x="132" y="454"/>
                </a:lnTo>
                <a:lnTo>
                  <a:pt x="136" y="454"/>
                </a:lnTo>
                <a:lnTo>
                  <a:pt x="138" y="453"/>
                </a:lnTo>
                <a:lnTo>
                  <a:pt x="141" y="453"/>
                </a:lnTo>
                <a:lnTo>
                  <a:pt x="145" y="452"/>
                </a:lnTo>
                <a:lnTo>
                  <a:pt x="148" y="451"/>
                </a:lnTo>
                <a:lnTo>
                  <a:pt x="153" y="450"/>
                </a:lnTo>
                <a:lnTo>
                  <a:pt x="157" y="450"/>
                </a:lnTo>
                <a:lnTo>
                  <a:pt x="161" y="448"/>
                </a:lnTo>
                <a:lnTo>
                  <a:pt x="167" y="447"/>
                </a:lnTo>
                <a:lnTo>
                  <a:pt x="171" y="446"/>
                </a:lnTo>
                <a:lnTo>
                  <a:pt x="176" y="445"/>
                </a:lnTo>
                <a:lnTo>
                  <a:pt x="181" y="444"/>
                </a:lnTo>
                <a:lnTo>
                  <a:pt x="186" y="442"/>
                </a:lnTo>
                <a:lnTo>
                  <a:pt x="192" y="440"/>
                </a:lnTo>
                <a:lnTo>
                  <a:pt x="198" y="439"/>
                </a:lnTo>
                <a:lnTo>
                  <a:pt x="203" y="438"/>
                </a:lnTo>
                <a:lnTo>
                  <a:pt x="209" y="436"/>
                </a:lnTo>
                <a:lnTo>
                  <a:pt x="215" y="435"/>
                </a:lnTo>
                <a:lnTo>
                  <a:pt x="220" y="434"/>
                </a:lnTo>
                <a:lnTo>
                  <a:pt x="226" y="431"/>
                </a:lnTo>
                <a:lnTo>
                  <a:pt x="232" y="430"/>
                </a:lnTo>
                <a:lnTo>
                  <a:pt x="238" y="429"/>
                </a:lnTo>
                <a:lnTo>
                  <a:pt x="243" y="427"/>
                </a:lnTo>
                <a:lnTo>
                  <a:pt x="249" y="426"/>
                </a:lnTo>
                <a:lnTo>
                  <a:pt x="256" y="4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21" name="Freeform 278"/>
          <p:cNvSpPr>
            <a:spLocks/>
          </p:cNvSpPr>
          <p:nvPr/>
        </p:nvSpPr>
        <p:spPr bwMode="auto">
          <a:xfrm>
            <a:off x="3703638" y="3448050"/>
            <a:ext cx="930275" cy="904875"/>
          </a:xfrm>
          <a:custGeom>
            <a:avLst/>
            <a:gdLst>
              <a:gd name="T0" fmla="*/ 2147483647 w 586"/>
              <a:gd name="T1" fmla="*/ 2147483647 h 570"/>
              <a:gd name="T2" fmla="*/ 2147483647 w 586"/>
              <a:gd name="T3" fmla="*/ 2147483647 h 570"/>
              <a:gd name="T4" fmla="*/ 2147483647 w 586"/>
              <a:gd name="T5" fmla="*/ 2147483647 h 570"/>
              <a:gd name="T6" fmla="*/ 0 w 586"/>
              <a:gd name="T7" fmla="*/ 2147483647 h 570"/>
              <a:gd name="T8" fmla="*/ 2147483647 w 586"/>
              <a:gd name="T9" fmla="*/ 2147483647 h 570"/>
              <a:gd name="T10" fmla="*/ 2147483647 w 586"/>
              <a:gd name="T11" fmla="*/ 2147483647 h 570"/>
              <a:gd name="T12" fmla="*/ 2147483647 w 586"/>
              <a:gd name="T13" fmla="*/ 2147483647 h 570"/>
              <a:gd name="T14" fmla="*/ 2147483647 w 586"/>
              <a:gd name="T15" fmla="*/ 2147483647 h 570"/>
              <a:gd name="T16" fmla="*/ 2147483647 w 586"/>
              <a:gd name="T17" fmla="*/ 2147483647 h 570"/>
              <a:gd name="T18" fmla="*/ 2147483647 w 586"/>
              <a:gd name="T19" fmla="*/ 2147483647 h 570"/>
              <a:gd name="T20" fmla="*/ 2147483647 w 586"/>
              <a:gd name="T21" fmla="*/ 2147483647 h 570"/>
              <a:gd name="T22" fmla="*/ 2147483647 w 586"/>
              <a:gd name="T23" fmla="*/ 2147483647 h 570"/>
              <a:gd name="T24" fmla="*/ 2147483647 w 586"/>
              <a:gd name="T25" fmla="*/ 2147483647 h 570"/>
              <a:gd name="T26" fmla="*/ 2147483647 w 586"/>
              <a:gd name="T27" fmla="*/ 2147483647 h 570"/>
              <a:gd name="T28" fmla="*/ 2147483647 w 586"/>
              <a:gd name="T29" fmla="*/ 2147483647 h 570"/>
              <a:gd name="T30" fmla="*/ 2147483647 w 586"/>
              <a:gd name="T31" fmla="*/ 2147483647 h 570"/>
              <a:gd name="T32" fmla="*/ 2147483647 w 586"/>
              <a:gd name="T33" fmla="*/ 2147483647 h 570"/>
              <a:gd name="T34" fmla="*/ 2147483647 w 586"/>
              <a:gd name="T35" fmla="*/ 2147483647 h 570"/>
              <a:gd name="T36" fmla="*/ 2147483647 w 586"/>
              <a:gd name="T37" fmla="*/ 2147483647 h 570"/>
              <a:gd name="T38" fmla="*/ 2147483647 w 586"/>
              <a:gd name="T39" fmla="*/ 2147483647 h 570"/>
              <a:gd name="T40" fmla="*/ 2147483647 w 586"/>
              <a:gd name="T41" fmla="*/ 2147483647 h 570"/>
              <a:gd name="T42" fmla="*/ 2147483647 w 586"/>
              <a:gd name="T43" fmla="*/ 0 h 570"/>
              <a:gd name="T44" fmla="*/ 2147483647 w 586"/>
              <a:gd name="T45" fmla="*/ 2147483647 h 570"/>
              <a:gd name="T46" fmla="*/ 2147483647 w 586"/>
              <a:gd name="T47" fmla="*/ 2147483647 h 570"/>
              <a:gd name="T48" fmla="*/ 2147483647 w 586"/>
              <a:gd name="T49" fmla="*/ 2147483647 h 570"/>
              <a:gd name="T50" fmla="*/ 2147483647 w 586"/>
              <a:gd name="T51" fmla="*/ 2147483647 h 570"/>
              <a:gd name="T52" fmla="*/ 2147483647 w 586"/>
              <a:gd name="T53" fmla="*/ 2147483647 h 570"/>
              <a:gd name="T54" fmla="*/ 2147483647 w 586"/>
              <a:gd name="T55" fmla="*/ 2147483647 h 570"/>
              <a:gd name="T56" fmla="*/ 2147483647 w 586"/>
              <a:gd name="T57" fmla="*/ 2147483647 h 570"/>
              <a:gd name="T58" fmla="*/ 2147483647 w 586"/>
              <a:gd name="T59" fmla="*/ 2147483647 h 570"/>
              <a:gd name="T60" fmla="*/ 2147483647 w 586"/>
              <a:gd name="T61" fmla="*/ 2147483647 h 570"/>
              <a:gd name="T62" fmla="*/ 2147483647 w 586"/>
              <a:gd name="T63" fmla="*/ 2147483647 h 570"/>
              <a:gd name="T64" fmla="*/ 2147483647 w 586"/>
              <a:gd name="T65" fmla="*/ 2147483647 h 570"/>
              <a:gd name="T66" fmla="*/ 2147483647 w 586"/>
              <a:gd name="T67" fmla="*/ 2147483647 h 570"/>
              <a:gd name="T68" fmla="*/ 2147483647 w 586"/>
              <a:gd name="T69" fmla="*/ 2147483647 h 570"/>
              <a:gd name="T70" fmla="*/ 2147483647 w 586"/>
              <a:gd name="T71" fmla="*/ 2147483647 h 570"/>
              <a:gd name="T72" fmla="*/ 2147483647 w 586"/>
              <a:gd name="T73" fmla="*/ 2147483647 h 570"/>
              <a:gd name="T74" fmla="*/ 2147483647 w 586"/>
              <a:gd name="T75" fmla="*/ 2147483647 h 570"/>
              <a:gd name="T76" fmla="*/ 2147483647 w 586"/>
              <a:gd name="T77" fmla="*/ 2147483647 h 570"/>
              <a:gd name="T78" fmla="*/ 2147483647 w 586"/>
              <a:gd name="T79" fmla="*/ 2147483647 h 570"/>
              <a:gd name="T80" fmla="*/ 2147483647 w 586"/>
              <a:gd name="T81" fmla="*/ 2147483647 h 570"/>
              <a:gd name="T82" fmla="*/ 2147483647 w 586"/>
              <a:gd name="T83" fmla="*/ 2147483647 h 570"/>
              <a:gd name="T84" fmla="*/ 2147483647 w 586"/>
              <a:gd name="T85" fmla="*/ 2147483647 h 570"/>
              <a:gd name="T86" fmla="*/ 2147483647 w 586"/>
              <a:gd name="T87" fmla="*/ 2147483647 h 570"/>
              <a:gd name="T88" fmla="*/ 2147483647 w 586"/>
              <a:gd name="T89" fmla="*/ 2147483647 h 570"/>
              <a:gd name="T90" fmla="*/ 2147483647 w 586"/>
              <a:gd name="T91" fmla="*/ 2147483647 h 570"/>
              <a:gd name="T92" fmla="*/ 2147483647 w 586"/>
              <a:gd name="T93" fmla="*/ 2147483647 h 570"/>
              <a:gd name="T94" fmla="*/ 2147483647 w 586"/>
              <a:gd name="T95" fmla="*/ 2147483647 h 570"/>
              <a:gd name="T96" fmla="*/ 2147483647 w 586"/>
              <a:gd name="T97" fmla="*/ 2147483647 h 570"/>
              <a:gd name="T98" fmla="*/ 2147483647 w 586"/>
              <a:gd name="T99" fmla="*/ 2147483647 h 570"/>
              <a:gd name="T100" fmla="*/ 2147483647 w 586"/>
              <a:gd name="T101" fmla="*/ 2147483647 h 570"/>
              <a:gd name="T102" fmla="*/ 2147483647 w 586"/>
              <a:gd name="T103" fmla="*/ 2147483647 h 570"/>
              <a:gd name="T104" fmla="*/ 2147483647 w 586"/>
              <a:gd name="T105" fmla="*/ 2147483647 h 570"/>
              <a:gd name="T106" fmla="*/ 2147483647 w 586"/>
              <a:gd name="T107" fmla="*/ 2147483647 h 570"/>
              <a:gd name="T108" fmla="*/ 2147483647 w 586"/>
              <a:gd name="T109" fmla="*/ 2147483647 h 5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6"/>
              <a:gd name="T166" fmla="*/ 0 h 570"/>
              <a:gd name="T167" fmla="*/ 586 w 586"/>
              <a:gd name="T168" fmla="*/ 570 h 5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6" h="570">
                <a:moveTo>
                  <a:pt x="148" y="523"/>
                </a:moveTo>
                <a:lnTo>
                  <a:pt x="117" y="524"/>
                </a:lnTo>
                <a:lnTo>
                  <a:pt x="90" y="529"/>
                </a:lnTo>
                <a:lnTo>
                  <a:pt x="66" y="536"/>
                </a:lnTo>
                <a:lnTo>
                  <a:pt x="45" y="542"/>
                </a:lnTo>
                <a:lnTo>
                  <a:pt x="28" y="545"/>
                </a:lnTo>
                <a:lnTo>
                  <a:pt x="15" y="542"/>
                </a:lnTo>
                <a:lnTo>
                  <a:pt x="6" y="532"/>
                </a:lnTo>
                <a:lnTo>
                  <a:pt x="2" y="511"/>
                </a:lnTo>
                <a:lnTo>
                  <a:pt x="0" y="500"/>
                </a:lnTo>
                <a:lnTo>
                  <a:pt x="0" y="492"/>
                </a:lnTo>
                <a:lnTo>
                  <a:pt x="0" y="484"/>
                </a:lnTo>
                <a:lnTo>
                  <a:pt x="2" y="477"/>
                </a:lnTo>
                <a:lnTo>
                  <a:pt x="5" y="469"/>
                </a:lnTo>
                <a:lnTo>
                  <a:pt x="11" y="460"/>
                </a:lnTo>
                <a:lnTo>
                  <a:pt x="20" y="450"/>
                </a:lnTo>
                <a:lnTo>
                  <a:pt x="31" y="435"/>
                </a:lnTo>
                <a:lnTo>
                  <a:pt x="44" y="420"/>
                </a:lnTo>
                <a:lnTo>
                  <a:pt x="52" y="408"/>
                </a:lnTo>
                <a:lnTo>
                  <a:pt x="59" y="400"/>
                </a:lnTo>
                <a:lnTo>
                  <a:pt x="63" y="395"/>
                </a:lnTo>
                <a:lnTo>
                  <a:pt x="66" y="390"/>
                </a:lnTo>
                <a:lnTo>
                  <a:pt x="67" y="388"/>
                </a:lnTo>
                <a:lnTo>
                  <a:pt x="68" y="387"/>
                </a:lnTo>
                <a:lnTo>
                  <a:pt x="68" y="384"/>
                </a:lnTo>
                <a:lnTo>
                  <a:pt x="69" y="379"/>
                </a:lnTo>
                <a:lnTo>
                  <a:pt x="70" y="371"/>
                </a:lnTo>
                <a:lnTo>
                  <a:pt x="73" y="359"/>
                </a:lnTo>
                <a:lnTo>
                  <a:pt x="74" y="348"/>
                </a:lnTo>
                <a:lnTo>
                  <a:pt x="76" y="334"/>
                </a:lnTo>
                <a:lnTo>
                  <a:pt x="77" y="321"/>
                </a:lnTo>
                <a:lnTo>
                  <a:pt x="80" y="310"/>
                </a:lnTo>
                <a:lnTo>
                  <a:pt x="81" y="298"/>
                </a:lnTo>
                <a:lnTo>
                  <a:pt x="84" y="287"/>
                </a:lnTo>
                <a:lnTo>
                  <a:pt x="88" y="275"/>
                </a:lnTo>
                <a:lnTo>
                  <a:pt x="91" y="264"/>
                </a:lnTo>
                <a:lnTo>
                  <a:pt x="96" y="255"/>
                </a:lnTo>
                <a:lnTo>
                  <a:pt x="98" y="247"/>
                </a:lnTo>
                <a:lnTo>
                  <a:pt x="100" y="242"/>
                </a:lnTo>
                <a:lnTo>
                  <a:pt x="101" y="240"/>
                </a:lnTo>
                <a:lnTo>
                  <a:pt x="196" y="160"/>
                </a:lnTo>
                <a:lnTo>
                  <a:pt x="198" y="159"/>
                </a:lnTo>
                <a:lnTo>
                  <a:pt x="202" y="156"/>
                </a:lnTo>
                <a:lnTo>
                  <a:pt x="209" y="155"/>
                </a:lnTo>
                <a:lnTo>
                  <a:pt x="216" y="153"/>
                </a:lnTo>
                <a:lnTo>
                  <a:pt x="224" y="152"/>
                </a:lnTo>
                <a:lnTo>
                  <a:pt x="232" y="153"/>
                </a:lnTo>
                <a:lnTo>
                  <a:pt x="239" y="156"/>
                </a:lnTo>
                <a:lnTo>
                  <a:pt x="245" y="163"/>
                </a:lnTo>
                <a:lnTo>
                  <a:pt x="249" y="175"/>
                </a:lnTo>
                <a:lnTo>
                  <a:pt x="250" y="179"/>
                </a:lnTo>
                <a:lnTo>
                  <a:pt x="249" y="178"/>
                </a:lnTo>
                <a:lnTo>
                  <a:pt x="248" y="178"/>
                </a:lnTo>
                <a:lnTo>
                  <a:pt x="254" y="172"/>
                </a:lnTo>
                <a:lnTo>
                  <a:pt x="271" y="159"/>
                </a:lnTo>
                <a:lnTo>
                  <a:pt x="294" y="139"/>
                </a:lnTo>
                <a:lnTo>
                  <a:pt x="322" y="116"/>
                </a:lnTo>
                <a:lnTo>
                  <a:pt x="351" y="91"/>
                </a:lnTo>
                <a:lnTo>
                  <a:pt x="380" y="68"/>
                </a:lnTo>
                <a:lnTo>
                  <a:pt x="404" y="49"/>
                </a:lnTo>
                <a:lnTo>
                  <a:pt x="420" y="35"/>
                </a:lnTo>
                <a:lnTo>
                  <a:pt x="432" y="26"/>
                </a:lnTo>
                <a:lnTo>
                  <a:pt x="444" y="17"/>
                </a:lnTo>
                <a:lnTo>
                  <a:pt x="454" y="9"/>
                </a:lnTo>
                <a:lnTo>
                  <a:pt x="465" y="4"/>
                </a:lnTo>
                <a:lnTo>
                  <a:pt x="474" y="0"/>
                </a:lnTo>
                <a:lnTo>
                  <a:pt x="484" y="2"/>
                </a:lnTo>
                <a:lnTo>
                  <a:pt x="494" y="7"/>
                </a:lnTo>
                <a:lnTo>
                  <a:pt x="505" y="17"/>
                </a:lnTo>
                <a:lnTo>
                  <a:pt x="515" y="29"/>
                </a:lnTo>
                <a:lnTo>
                  <a:pt x="525" y="41"/>
                </a:lnTo>
                <a:lnTo>
                  <a:pt x="533" y="53"/>
                </a:lnTo>
                <a:lnTo>
                  <a:pt x="540" y="66"/>
                </a:lnTo>
                <a:lnTo>
                  <a:pt x="546" y="80"/>
                </a:lnTo>
                <a:lnTo>
                  <a:pt x="549" y="94"/>
                </a:lnTo>
                <a:lnTo>
                  <a:pt x="551" y="109"/>
                </a:lnTo>
                <a:lnTo>
                  <a:pt x="548" y="127"/>
                </a:lnTo>
                <a:lnTo>
                  <a:pt x="545" y="147"/>
                </a:lnTo>
                <a:lnTo>
                  <a:pt x="539" y="172"/>
                </a:lnTo>
                <a:lnTo>
                  <a:pt x="533" y="199"/>
                </a:lnTo>
                <a:lnTo>
                  <a:pt x="526" y="226"/>
                </a:lnTo>
                <a:lnTo>
                  <a:pt x="521" y="253"/>
                </a:lnTo>
                <a:lnTo>
                  <a:pt x="515" y="274"/>
                </a:lnTo>
                <a:lnTo>
                  <a:pt x="513" y="291"/>
                </a:lnTo>
                <a:lnTo>
                  <a:pt x="513" y="302"/>
                </a:lnTo>
                <a:lnTo>
                  <a:pt x="515" y="306"/>
                </a:lnTo>
                <a:lnTo>
                  <a:pt x="517" y="311"/>
                </a:lnTo>
                <a:lnTo>
                  <a:pt x="520" y="314"/>
                </a:lnTo>
                <a:lnTo>
                  <a:pt x="522" y="318"/>
                </a:lnTo>
                <a:lnTo>
                  <a:pt x="521" y="321"/>
                </a:lnTo>
                <a:lnTo>
                  <a:pt x="516" y="324"/>
                </a:lnTo>
                <a:lnTo>
                  <a:pt x="507" y="326"/>
                </a:lnTo>
                <a:lnTo>
                  <a:pt x="492" y="329"/>
                </a:lnTo>
                <a:lnTo>
                  <a:pt x="474" y="330"/>
                </a:lnTo>
                <a:lnTo>
                  <a:pt x="457" y="330"/>
                </a:lnTo>
                <a:lnTo>
                  <a:pt x="440" y="329"/>
                </a:lnTo>
                <a:lnTo>
                  <a:pt x="428" y="327"/>
                </a:lnTo>
                <a:lnTo>
                  <a:pt x="421" y="322"/>
                </a:lnTo>
                <a:lnTo>
                  <a:pt x="419" y="318"/>
                </a:lnTo>
                <a:lnTo>
                  <a:pt x="424" y="312"/>
                </a:lnTo>
                <a:lnTo>
                  <a:pt x="439" y="305"/>
                </a:lnTo>
                <a:lnTo>
                  <a:pt x="454" y="298"/>
                </a:lnTo>
                <a:lnTo>
                  <a:pt x="462" y="294"/>
                </a:lnTo>
                <a:lnTo>
                  <a:pt x="465" y="290"/>
                </a:lnTo>
                <a:lnTo>
                  <a:pt x="463" y="288"/>
                </a:lnTo>
                <a:lnTo>
                  <a:pt x="460" y="286"/>
                </a:lnTo>
                <a:lnTo>
                  <a:pt x="455" y="285"/>
                </a:lnTo>
                <a:lnTo>
                  <a:pt x="452" y="285"/>
                </a:lnTo>
                <a:lnTo>
                  <a:pt x="450" y="285"/>
                </a:lnTo>
                <a:lnTo>
                  <a:pt x="439" y="305"/>
                </a:lnTo>
                <a:lnTo>
                  <a:pt x="458" y="97"/>
                </a:lnTo>
                <a:lnTo>
                  <a:pt x="453" y="102"/>
                </a:lnTo>
                <a:lnTo>
                  <a:pt x="444" y="116"/>
                </a:lnTo>
                <a:lnTo>
                  <a:pt x="428" y="136"/>
                </a:lnTo>
                <a:lnTo>
                  <a:pt x="410" y="159"/>
                </a:lnTo>
                <a:lnTo>
                  <a:pt x="388" y="183"/>
                </a:lnTo>
                <a:lnTo>
                  <a:pt x="366" y="206"/>
                </a:lnTo>
                <a:lnTo>
                  <a:pt x="344" y="224"/>
                </a:lnTo>
                <a:lnTo>
                  <a:pt x="325" y="237"/>
                </a:lnTo>
                <a:lnTo>
                  <a:pt x="325" y="238"/>
                </a:lnTo>
                <a:lnTo>
                  <a:pt x="324" y="243"/>
                </a:lnTo>
                <a:lnTo>
                  <a:pt x="321" y="250"/>
                </a:lnTo>
                <a:lnTo>
                  <a:pt x="320" y="259"/>
                </a:lnTo>
                <a:lnTo>
                  <a:pt x="320" y="271"/>
                </a:lnTo>
                <a:lnTo>
                  <a:pt x="321" y="282"/>
                </a:lnTo>
                <a:lnTo>
                  <a:pt x="326" y="295"/>
                </a:lnTo>
                <a:lnTo>
                  <a:pt x="333" y="308"/>
                </a:lnTo>
                <a:lnTo>
                  <a:pt x="343" y="320"/>
                </a:lnTo>
                <a:lnTo>
                  <a:pt x="357" y="332"/>
                </a:lnTo>
                <a:lnTo>
                  <a:pt x="376" y="341"/>
                </a:lnTo>
                <a:lnTo>
                  <a:pt x="402" y="349"/>
                </a:lnTo>
                <a:lnTo>
                  <a:pt x="432" y="355"/>
                </a:lnTo>
                <a:lnTo>
                  <a:pt x="470" y="357"/>
                </a:lnTo>
                <a:lnTo>
                  <a:pt x="515" y="356"/>
                </a:lnTo>
                <a:lnTo>
                  <a:pt x="568" y="350"/>
                </a:lnTo>
                <a:lnTo>
                  <a:pt x="570" y="351"/>
                </a:lnTo>
                <a:lnTo>
                  <a:pt x="576" y="355"/>
                </a:lnTo>
                <a:lnTo>
                  <a:pt x="583" y="361"/>
                </a:lnTo>
                <a:lnTo>
                  <a:pt x="586" y="375"/>
                </a:lnTo>
                <a:lnTo>
                  <a:pt x="586" y="396"/>
                </a:lnTo>
                <a:lnTo>
                  <a:pt x="577" y="426"/>
                </a:lnTo>
                <a:lnTo>
                  <a:pt x="559" y="468"/>
                </a:lnTo>
                <a:lnTo>
                  <a:pt x="526" y="523"/>
                </a:lnTo>
                <a:lnTo>
                  <a:pt x="518" y="537"/>
                </a:lnTo>
                <a:lnTo>
                  <a:pt x="512" y="547"/>
                </a:lnTo>
                <a:lnTo>
                  <a:pt x="507" y="555"/>
                </a:lnTo>
                <a:lnTo>
                  <a:pt x="505" y="562"/>
                </a:lnTo>
                <a:lnTo>
                  <a:pt x="502" y="565"/>
                </a:lnTo>
                <a:lnTo>
                  <a:pt x="501" y="569"/>
                </a:lnTo>
                <a:lnTo>
                  <a:pt x="501" y="570"/>
                </a:lnTo>
                <a:lnTo>
                  <a:pt x="497" y="568"/>
                </a:lnTo>
                <a:lnTo>
                  <a:pt x="486" y="561"/>
                </a:lnTo>
                <a:lnTo>
                  <a:pt x="471" y="552"/>
                </a:lnTo>
                <a:lnTo>
                  <a:pt x="453" y="539"/>
                </a:lnTo>
                <a:lnTo>
                  <a:pt x="435" y="528"/>
                </a:lnTo>
                <a:lnTo>
                  <a:pt x="418" y="516"/>
                </a:lnTo>
                <a:lnTo>
                  <a:pt x="404" y="507"/>
                </a:lnTo>
                <a:lnTo>
                  <a:pt x="395" y="500"/>
                </a:lnTo>
                <a:lnTo>
                  <a:pt x="388" y="497"/>
                </a:lnTo>
                <a:lnTo>
                  <a:pt x="381" y="492"/>
                </a:lnTo>
                <a:lnTo>
                  <a:pt x="372" y="487"/>
                </a:lnTo>
                <a:lnTo>
                  <a:pt x="364" y="484"/>
                </a:lnTo>
                <a:lnTo>
                  <a:pt x="356" y="481"/>
                </a:lnTo>
                <a:lnTo>
                  <a:pt x="349" y="477"/>
                </a:lnTo>
                <a:lnTo>
                  <a:pt x="345" y="476"/>
                </a:lnTo>
                <a:lnTo>
                  <a:pt x="343" y="475"/>
                </a:lnTo>
                <a:lnTo>
                  <a:pt x="148" y="5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2" name="Freeform 279"/>
          <p:cNvSpPr>
            <a:spLocks/>
          </p:cNvSpPr>
          <p:nvPr/>
        </p:nvSpPr>
        <p:spPr bwMode="auto">
          <a:xfrm>
            <a:off x="3898900" y="4038600"/>
            <a:ext cx="215900" cy="133350"/>
          </a:xfrm>
          <a:custGeom>
            <a:avLst/>
            <a:gdLst>
              <a:gd name="T0" fmla="*/ 2147483647 w 136"/>
              <a:gd name="T1" fmla="*/ 2147483647 h 84"/>
              <a:gd name="T2" fmla="*/ 2147483647 w 136"/>
              <a:gd name="T3" fmla="*/ 2147483647 h 84"/>
              <a:gd name="T4" fmla="*/ 2147483647 w 136"/>
              <a:gd name="T5" fmla="*/ 2147483647 h 84"/>
              <a:gd name="T6" fmla="*/ 2147483647 w 136"/>
              <a:gd name="T7" fmla="*/ 2147483647 h 84"/>
              <a:gd name="T8" fmla="*/ 2147483647 w 136"/>
              <a:gd name="T9" fmla="*/ 2147483647 h 84"/>
              <a:gd name="T10" fmla="*/ 2147483647 w 136"/>
              <a:gd name="T11" fmla="*/ 2147483647 h 84"/>
              <a:gd name="T12" fmla="*/ 2147483647 w 136"/>
              <a:gd name="T13" fmla="*/ 2147483647 h 84"/>
              <a:gd name="T14" fmla="*/ 2147483647 w 136"/>
              <a:gd name="T15" fmla="*/ 2147483647 h 84"/>
              <a:gd name="T16" fmla="*/ 2147483647 w 136"/>
              <a:gd name="T17" fmla="*/ 0 h 84"/>
              <a:gd name="T18" fmla="*/ 2147483647 w 136"/>
              <a:gd name="T19" fmla="*/ 2147483647 h 84"/>
              <a:gd name="T20" fmla="*/ 2147483647 w 136"/>
              <a:gd name="T21" fmla="*/ 2147483647 h 84"/>
              <a:gd name="T22" fmla="*/ 2147483647 w 136"/>
              <a:gd name="T23" fmla="*/ 2147483647 h 84"/>
              <a:gd name="T24" fmla="*/ 2147483647 w 136"/>
              <a:gd name="T25" fmla="*/ 2147483647 h 84"/>
              <a:gd name="T26" fmla="*/ 2147483647 w 136"/>
              <a:gd name="T27" fmla="*/ 2147483647 h 84"/>
              <a:gd name="T28" fmla="*/ 2147483647 w 136"/>
              <a:gd name="T29" fmla="*/ 2147483647 h 84"/>
              <a:gd name="T30" fmla="*/ 2147483647 w 136"/>
              <a:gd name="T31" fmla="*/ 2147483647 h 84"/>
              <a:gd name="T32" fmla="*/ 0 w 136"/>
              <a:gd name="T33" fmla="*/ 2147483647 h 84"/>
              <a:gd name="T34" fmla="*/ 2147483647 w 136"/>
              <a:gd name="T35" fmla="*/ 2147483647 h 84"/>
              <a:gd name="T36" fmla="*/ 2147483647 w 136"/>
              <a:gd name="T37" fmla="*/ 2147483647 h 84"/>
              <a:gd name="T38" fmla="*/ 2147483647 w 136"/>
              <a:gd name="T39" fmla="*/ 2147483647 h 84"/>
              <a:gd name="T40" fmla="*/ 2147483647 w 136"/>
              <a:gd name="T41" fmla="*/ 2147483647 h 84"/>
              <a:gd name="T42" fmla="*/ 2147483647 w 136"/>
              <a:gd name="T43" fmla="*/ 2147483647 h 84"/>
              <a:gd name="T44" fmla="*/ 2147483647 w 136"/>
              <a:gd name="T45" fmla="*/ 2147483647 h 84"/>
              <a:gd name="T46" fmla="*/ 2147483647 w 136"/>
              <a:gd name="T47" fmla="*/ 2147483647 h 84"/>
              <a:gd name="T48" fmla="*/ 2147483647 w 136"/>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84"/>
              <a:gd name="T77" fmla="*/ 136 w 136"/>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84">
                <a:moveTo>
                  <a:pt x="133" y="51"/>
                </a:moveTo>
                <a:lnTo>
                  <a:pt x="136" y="48"/>
                </a:lnTo>
                <a:lnTo>
                  <a:pt x="132" y="43"/>
                </a:lnTo>
                <a:lnTo>
                  <a:pt x="122" y="38"/>
                </a:lnTo>
                <a:lnTo>
                  <a:pt x="108" y="32"/>
                </a:lnTo>
                <a:lnTo>
                  <a:pt x="93" y="24"/>
                </a:lnTo>
                <a:lnTo>
                  <a:pt x="77" y="16"/>
                </a:lnTo>
                <a:lnTo>
                  <a:pt x="64" y="8"/>
                </a:lnTo>
                <a:lnTo>
                  <a:pt x="55" y="0"/>
                </a:lnTo>
                <a:lnTo>
                  <a:pt x="54" y="3"/>
                </a:lnTo>
                <a:lnTo>
                  <a:pt x="52" y="11"/>
                </a:lnTo>
                <a:lnTo>
                  <a:pt x="47" y="21"/>
                </a:lnTo>
                <a:lnTo>
                  <a:pt x="41" y="35"/>
                </a:lnTo>
                <a:lnTo>
                  <a:pt x="33" y="50"/>
                </a:lnTo>
                <a:lnTo>
                  <a:pt x="24" y="64"/>
                </a:lnTo>
                <a:lnTo>
                  <a:pt x="13" y="75"/>
                </a:lnTo>
                <a:lnTo>
                  <a:pt x="0" y="84"/>
                </a:lnTo>
                <a:lnTo>
                  <a:pt x="3" y="84"/>
                </a:lnTo>
                <a:lnTo>
                  <a:pt x="13" y="82"/>
                </a:lnTo>
                <a:lnTo>
                  <a:pt x="25" y="79"/>
                </a:lnTo>
                <a:lnTo>
                  <a:pt x="44" y="75"/>
                </a:lnTo>
                <a:lnTo>
                  <a:pt x="63" y="70"/>
                </a:lnTo>
                <a:lnTo>
                  <a:pt x="86" y="64"/>
                </a:lnTo>
                <a:lnTo>
                  <a:pt x="109" y="58"/>
                </a:lnTo>
                <a:lnTo>
                  <a:pt x="133" y="5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3" name="Freeform 280"/>
          <p:cNvSpPr>
            <a:spLocks/>
          </p:cNvSpPr>
          <p:nvPr/>
        </p:nvSpPr>
        <p:spPr bwMode="auto">
          <a:xfrm>
            <a:off x="3819525" y="3765550"/>
            <a:ext cx="114300" cy="104775"/>
          </a:xfrm>
          <a:custGeom>
            <a:avLst/>
            <a:gdLst>
              <a:gd name="T0" fmla="*/ 2147483647 w 72"/>
              <a:gd name="T1" fmla="*/ 0 h 66"/>
              <a:gd name="T2" fmla="*/ 2147483647 w 72"/>
              <a:gd name="T3" fmla="*/ 2147483647 h 66"/>
              <a:gd name="T4" fmla="*/ 2147483647 w 72"/>
              <a:gd name="T5" fmla="*/ 2147483647 h 66"/>
              <a:gd name="T6" fmla="*/ 2147483647 w 72"/>
              <a:gd name="T7" fmla="*/ 2147483647 h 66"/>
              <a:gd name="T8" fmla="*/ 2147483647 w 72"/>
              <a:gd name="T9" fmla="*/ 2147483647 h 66"/>
              <a:gd name="T10" fmla="*/ 2147483647 w 72"/>
              <a:gd name="T11" fmla="*/ 2147483647 h 66"/>
              <a:gd name="T12" fmla="*/ 2147483647 w 72"/>
              <a:gd name="T13" fmla="*/ 2147483647 h 66"/>
              <a:gd name="T14" fmla="*/ 2147483647 w 72"/>
              <a:gd name="T15" fmla="*/ 2147483647 h 66"/>
              <a:gd name="T16" fmla="*/ 2147483647 w 72"/>
              <a:gd name="T17" fmla="*/ 2147483647 h 66"/>
              <a:gd name="T18" fmla="*/ 2147483647 w 72"/>
              <a:gd name="T19" fmla="*/ 2147483647 h 66"/>
              <a:gd name="T20" fmla="*/ 2147483647 w 72"/>
              <a:gd name="T21" fmla="*/ 2147483647 h 66"/>
              <a:gd name="T22" fmla="*/ 2147483647 w 72"/>
              <a:gd name="T23" fmla="*/ 2147483647 h 66"/>
              <a:gd name="T24" fmla="*/ 2147483647 w 72"/>
              <a:gd name="T25" fmla="*/ 2147483647 h 66"/>
              <a:gd name="T26" fmla="*/ 2147483647 w 72"/>
              <a:gd name="T27" fmla="*/ 2147483647 h 66"/>
              <a:gd name="T28" fmla="*/ 2147483647 w 72"/>
              <a:gd name="T29" fmla="*/ 2147483647 h 66"/>
              <a:gd name="T30" fmla="*/ 2147483647 w 72"/>
              <a:gd name="T31" fmla="*/ 2147483647 h 66"/>
              <a:gd name="T32" fmla="*/ 2147483647 w 72"/>
              <a:gd name="T33" fmla="*/ 2147483647 h 66"/>
              <a:gd name="T34" fmla="*/ 2147483647 w 72"/>
              <a:gd name="T35" fmla="*/ 2147483647 h 66"/>
              <a:gd name="T36" fmla="*/ 2147483647 w 72"/>
              <a:gd name="T37" fmla="*/ 2147483647 h 66"/>
              <a:gd name="T38" fmla="*/ 2147483647 w 72"/>
              <a:gd name="T39" fmla="*/ 2147483647 h 66"/>
              <a:gd name="T40" fmla="*/ 2147483647 w 72"/>
              <a:gd name="T41" fmla="*/ 2147483647 h 66"/>
              <a:gd name="T42" fmla="*/ 2147483647 w 72"/>
              <a:gd name="T43" fmla="*/ 2147483647 h 66"/>
              <a:gd name="T44" fmla="*/ 2147483647 w 72"/>
              <a:gd name="T45" fmla="*/ 2147483647 h 66"/>
              <a:gd name="T46" fmla="*/ 2147483647 w 72"/>
              <a:gd name="T47" fmla="*/ 2147483647 h 66"/>
              <a:gd name="T48" fmla="*/ 0 w 72"/>
              <a:gd name="T49" fmla="*/ 2147483647 h 66"/>
              <a:gd name="T50" fmla="*/ 0 w 72"/>
              <a:gd name="T51" fmla="*/ 2147483647 h 66"/>
              <a:gd name="T52" fmla="*/ 0 w 72"/>
              <a:gd name="T53" fmla="*/ 2147483647 h 66"/>
              <a:gd name="T54" fmla="*/ 0 w 72"/>
              <a:gd name="T55" fmla="*/ 2147483647 h 66"/>
              <a:gd name="T56" fmla="*/ 2147483647 w 72"/>
              <a:gd name="T57" fmla="*/ 2147483647 h 66"/>
              <a:gd name="T58" fmla="*/ 2147483647 w 72"/>
              <a:gd name="T59" fmla="*/ 2147483647 h 66"/>
              <a:gd name="T60" fmla="*/ 2147483647 w 72"/>
              <a:gd name="T61" fmla="*/ 2147483647 h 66"/>
              <a:gd name="T62" fmla="*/ 2147483647 w 72"/>
              <a:gd name="T63" fmla="*/ 2147483647 h 66"/>
              <a:gd name="T64" fmla="*/ 2147483647 w 72"/>
              <a:gd name="T65" fmla="*/ 2147483647 h 66"/>
              <a:gd name="T66" fmla="*/ 2147483647 w 72"/>
              <a:gd name="T67" fmla="*/ 2147483647 h 66"/>
              <a:gd name="T68" fmla="*/ 2147483647 w 72"/>
              <a:gd name="T69" fmla="*/ 2147483647 h 66"/>
              <a:gd name="T70" fmla="*/ 2147483647 w 72"/>
              <a:gd name="T71" fmla="*/ 2147483647 h 66"/>
              <a:gd name="T72" fmla="*/ 2147483647 w 72"/>
              <a:gd name="T73" fmla="*/ 2147483647 h 66"/>
              <a:gd name="T74" fmla="*/ 2147483647 w 72"/>
              <a:gd name="T75" fmla="*/ 2147483647 h 66"/>
              <a:gd name="T76" fmla="*/ 2147483647 w 72"/>
              <a:gd name="T77" fmla="*/ 2147483647 h 66"/>
              <a:gd name="T78" fmla="*/ 2147483647 w 72"/>
              <a:gd name="T79" fmla="*/ 2147483647 h 66"/>
              <a:gd name="T80" fmla="*/ 2147483647 w 72"/>
              <a:gd name="T81" fmla="*/ 2147483647 h 66"/>
              <a:gd name="T82" fmla="*/ 2147483647 w 72"/>
              <a:gd name="T83" fmla="*/ 2147483647 h 66"/>
              <a:gd name="T84" fmla="*/ 2147483647 w 72"/>
              <a:gd name="T85" fmla="*/ 2147483647 h 66"/>
              <a:gd name="T86" fmla="*/ 2147483647 w 72"/>
              <a:gd name="T87" fmla="*/ 2147483647 h 66"/>
              <a:gd name="T88" fmla="*/ 2147483647 w 72"/>
              <a:gd name="T89" fmla="*/ 2147483647 h 66"/>
              <a:gd name="T90" fmla="*/ 2147483647 w 72"/>
              <a:gd name="T91" fmla="*/ 2147483647 h 66"/>
              <a:gd name="T92" fmla="*/ 2147483647 w 72"/>
              <a:gd name="T93" fmla="*/ 2147483647 h 66"/>
              <a:gd name="T94" fmla="*/ 2147483647 w 72"/>
              <a:gd name="T95" fmla="*/ 2147483647 h 66"/>
              <a:gd name="T96" fmla="*/ 2147483647 w 72"/>
              <a:gd name="T97" fmla="*/ 2147483647 h 66"/>
              <a:gd name="T98" fmla="*/ 2147483647 w 72"/>
              <a:gd name="T99" fmla="*/ 2147483647 h 66"/>
              <a:gd name="T100" fmla="*/ 2147483647 w 72"/>
              <a:gd name="T101" fmla="*/ 2147483647 h 66"/>
              <a:gd name="T102" fmla="*/ 2147483647 w 72"/>
              <a:gd name="T103" fmla="*/ 2147483647 h 66"/>
              <a:gd name="T104" fmla="*/ 2147483647 w 72"/>
              <a:gd name="T105" fmla="*/ 2147483647 h 66"/>
              <a:gd name="T106" fmla="*/ 2147483647 w 72"/>
              <a:gd name="T107" fmla="*/ 2147483647 h 66"/>
              <a:gd name="T108" fmla="*/ 2147483647 w 72"/>
              <a:gd name="T109" fmla="*/ 2147483647 h 66"/>
              <a:gd name="T110" fmla="*/ 2147483647 w 72"/>
              <a:gd name="T111" fmla="*/ 2147483647 h 66"/>
              <a:gd name="T112" fmla="*/ 2147483647 w 72"/>
              <a:gd name="T113" fmla="*/ 2147483647 h 66"/>
              <a:gd name="T114" fmla="*/ 2147483647 w 72"/>
              <a:gd name="T115" fmla="*/ 2147483647 h 66"/>
              <a:gd name="T116" fmla="*/ 2147483647 w 72"/>
              <a:gd name="T117" fmla="*/ 2147483647 h 66"/>
              <a:gd name="T118" fmla="*/ 2147483647 w 72"/>
              <a:gd name="T119" fmla="*/ 2147483647 h 66"/>
              <a:gd name="T120" fmla="*/ 2147483647 w 72"/>
              <a:gd name="T121" fmla="*/ 2147483647 h 66"/>
              <a:gd name="T122" fmla="*/ 2147483647 w 72"/>
              <a:gd name="T123" fmla="*/ 2147483647 h 66"/>
              <a:gd name="T124" fmla="*/ 2147483647 w 72"/>
              <a:gd name="T125" fmla="*/ 0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
              <a:gd name="T190" fmla="*/ 0 h 66"/>
              <a:gd name="T191" fmla="*/ 72 w 72"/>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 h="66">
                <a:moveTo>
                  <a:pt x="20" y="0"/>
                </a:moveTo>
                <a:lnTo>
                  <a:pt x="20" y="1"/>
                </a:lnTo>
                <a:lnTo>
                  <a:pt x="20" y="2"/>
                </a:lnTo>
                <a:lnTo>
                  <a:pt x="19" y="3"/>
                </a:lnTo>
                <a:lnTo>
                  <a:pt x="19" y="4"/>
                </a:lnTo>
                <a:lnTo>
                  <a:pt x="18" y="7"/>
                </a:lnTo>
                <a:lnTo>
                  <a:pt x="17" y="8"/>
                </a:lnTo>
                <a:lnTo>
                  <a:pt x="17" y="11"/>
                </a:lnTo>
                <a:lnTo>
                  <a:pt x="16" y="14"/>
                </a:lnTo>
                <a:lnTo>
                  <a:pt x="15" y="16"/>
                </a:lnTo>
                <a:lnTo>
                  <a:pt x="13" y="19"/>
                </a:lnTo>
                <a:lnTo>
                  <a:pt x="12" y="22"/>
                </a:lnTo>
                <a:lnTo>
                  <a:pt x="11" y="25"/>
                </a:lnTo>
                <a:lnTo>
                  <a:pt x="10" y="28"/>
                </a:lnTo>
                <a:lnTo>
                  <a:pt x="9" y="31"/>
                </a:lnTo>
                <a:lnTo>
                  <a:pt x="8" y="34"/>
                </a:lnTo>
                <a:lnTo>
                  <a:pt x="7" y="38"/>
                </a:lnTo>
                <a:lnTo>
                  <a:pt x="5" y="41"/>
                </a:lnTo>
                <a:lnTo>
                  <a:pt x="4" y="43"/>
                </a:lnTo>
                <a:lnTo>
                  <a:pt x="3" y="47"/>
                </a:lnTo>
                <a:lnTo>
                  <a:pt x="2" y="49"/>
                </a:lnTo>
                <a:lnTo>
                  <a:pt x="2" y="53"/>
                </a:lnTo>
                <a:lnTo>
                  <a:pt x="1" y="55"/>
                </a:lnTo>
                <a:lnTo>
                  <a:pt x="1" y="57"/>
                </a:lnTo>
                <a:lnTo>
                  <a:pt x="0" y="59"/>
                </a:lnTo>
                <a:lnTo>
                  <a:pt x="0" y="62"/>
                </a:lnTo>
                <a:lnTo>
                  <a:pt x="0" y="63"/>
                </a:lnTo>
                <a:lnTo>
                  <a:pt x="0" y="64"/>
                </a:lnTo>
                <a:lnTo>
                  <a:pt x="1" y="65"/>
                </a:lnTo>
                <a:lnTo>
                  <a:pt x="1" y="66"/>
                </a:lnTo>
                <a:lnTo>
                  <a:pt x="2" y="66"/>
                </a:lnTo>
                <a:lnTo>
                  <a:pt x="3" y="65"/>
                </a:lnTo>
                <a:lnTo>
                  <a:pt x="5" y="65"/>
                </a:lnTo>
                <a:lnTo>
                  <a:pt x="7" y="65"/>
                </a:lnTo>
                <a:lnTo>
                  <a:pt x="9" y="64"/>
                </a:lnTo>
                <a:lnTo>
                  <a:pt x="11" y="64"/>
                </a:lnTo>
                <a:lnTo>
                  <a:pt x="13" y="64"/>
                </a:lnTo>
                <a:lnTo>
                  <a:pt x="16" y="64"/>
                </a:lnTo>
                <a:lnTo>
                  <a:pt x="18" y="63"/>
                </a:lnTo>
                <a:lnTo>
                  <a:pt x="20" y="63"/>
                </a:lnTo>
                <a:lnTo>
                  <a:pt x="24" y="63"/>
                </a:lnTo>
                <a:lnTo>
                  <a:pt x="26" y="63"/>
                </a:lnTo>
                <a:lnTo>
                  <a:pt x="29" y="62"/>
                </a:lnTo>
                <a:lnTo>
                  <a:pt x="32" y="62"/>
                </a:lnTo>
                <a:lnTo>
                  <a:pt x="35" y="62"/>
                </a:lnTo>
                <a:lnTo>
                  <a:pt x="39" y="61"/>
                </a:lnTo>
                <a:lnTo>
                  <a:pt x="41" y="61"/>
                </a:lnTo>
                <a:lnTo>
                  <a:pt x="44" y="61"/>
                </a:lnTo>
                <a:lnTo>
                  <a:pt x="48" y="61"/>
                </a:lnTo>
                <a:lnTo>
                  <a:pt x="50" y="61"/>
                </a:lnTo>
                <a:lnTo>
                  <a:pt x="53" y="59"/>
                </a:lnTo>
                <a:lnTo>
                  <a:pt x="56" y="59"/>
                </a:lnTo>
                <a:lnTo>
                  <a:pt x="58" y="59"/>
                </a:lnTo>
                <a:lnTo>
                  <a:pt x="60" y="59"/>
                </a:lnTo>
                <a:lnTo>
                  <a:pt x="63" y="59"/>
                </a:lnTo>
                <a:lnTo>
                  <a:pt x="65" y="59"/>
                </a:lnTo>
                <a:lnTo>
                  <a:pt x="66" y="59"/>
                </a:lnTo>
                <a:lnTo>
                  <a:pt x="68" y="58"/>
                </a:lnTo>
                <a:lnTo>
                  <a:pt x="70" y="58"/>
                </a:lnTo>
                <a:lnTo>
                  <a:pt x="71" y="58"/>
                </a:lnTo>
                <a:lnTo>
                  <a:pt x="72" y="58"/>
                </a:lnTo>
                <a:lnTo>
                  <a:pt x="65" y="3"/>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24" name="Freeform 281"/>
          <p:cNvSpPr>
            <a:spLocks/>
          </p:cNvSpPr>
          <p:nvPr/>
        </p:nvSpPr>
        <p:spPr bwMode="auto">
          <a:xfrm>
            <a:off x="3819525" y="3765550"/>
            <a:ext cx="114300" cy="104775"/>
          </a:xfrm>
          <a:custGeom>
            <a:avLst/>
            <a:gdLst>
              <a:gd name="T0" fmla="*/ 2147483647 w 72"/>
              <a:gd name="T1" fmla="*/ 0 h 66"/>
              <a:gd name="T2" fmla="*/ 2147483647 w 72"/>
              <a:gd name="T3" fmla="*/ 2147483647 h 66"/>
              <a:gd name="T4" fmla="*/ 2147483647 w 72"/>
              <a:gd name="T5" fmla="*/ 2147483647 h 66"/>
              <a:gd name="T6" fmla="*/ 2147483647 w 72"/>
              <a:gd name="T7" fmla="*/ 2147483647 h 66"/>
              <a:gd name="T8" fmla="*/ 2147483647 w 72"/>
              <a:gd name="T9" fmla="*/ 2147483647 h 66"/>
              <a:gd name="T10" fmla="*/ 2147483647 w 72"/>
              <a:gd name="T11" fmla="*/ 2147483647 h 66"/>
              <a:gd name="T12" fmla="*/ 2147483647 w 72"/>
              <a:gd name="T13" fmla="*/ 2147483647 h 66"/>
              <a:gd name="T14" fmla="*/ 0 w 72"/>
              <a:gd name="T15" fmla="*/ 2147483647 h 66"/>
              <a:gd name="T16" fmla="*/ 2147483647 w 72"/>
              <a:gd name="T17" fmla="*/ 2147483647 h 66"/>
              <a:gd name="T18" fmla="*/ 2147483647 w 72"/>
              <a:gd name="T19" fmla="*/ 2147483647 h 66"/>
              <a:gd name="T20" fmla="*/ 2147483647 w 72"/>
              <a:gd name="T21" fmla="*/ 2147483647 h 66"/>
              <a:gd name="T22" fmla="*/ 2147483647 w 72"/>
              <a:gd name="T23" fmla="*/ 2147483647 h 66"/>
              <a:gd name="T24" fmla="*/ 2147483647 w 72"/>
              <a:gd name="T25" fmla="*/ 2147483647 h 66"/>
              <a:gd name="T26" fmla="*/ 2147483647 w 72"/>
              <a:gd name="T27" fmla="*/ 2147483647 h 66"/>
              <a:gd name="T28" fmla="*/ 2147483647 w 72"/>
              <a:gd name="T29" fmla="*/ 2147483647 h 66"/>
              <a:gd name="T30" fmla="*/ 2147483647 w 72"/>
              <a:gd name="T31" fmla="*/ 2147483647 h 66"/>
              <a:gd name="T32" fmla="*/ 2147483647 w 72"/>
              <a:gd name="T33" fmla="*/ 2147483647 h 66"/>
              <a:gd name="T34" fmla="*/ 2147483647 w 72"/>
              <a:gd name="T35" fmla="*/ 2147483647 h 66"/>
              <a:gd name="T36" fmla="*/ 2147483647 w 72"/>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66"/>
              <a:gd name="T59" fmla="*/ 72 w 72"/>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66">
                <a:moveTo>
                  <a:pt x="20" y="0"/>
                </a:moveTo>
                <a:lnTo>
                  <a:pt x="19" y="3"/>
                </a:lnTo>
                <a:lnTo>
                  <a:pt x="17" y="11"/>
                </a:lnTo>
                <a:lnTo>
                  <a:pt x="12" y="22"/>
                </a:lnTo>
                <a:lnTo>
                  <a:pt x="8" y="34"/>
                </a:lnTo>
                <a:lnTo>
                  <a:pt x="3" y="47"/>
                </a:lnTo>
                <a:lnTo>
                  <a:pt x="1" y="57"/>
                </a:lnTo>
                <a:lnTo>
                  <a:pt x="0" y="64"/>
                </a:lnTo>
                <a:lnTo>
                  <a:pt x="2" y="66"/>
                </a:lnTo>
                <a:lnTo>
                  <a:pt x="9" y="64"/>
                </a:lnTo>
                <a:lnTo>
                  <a:pt x="18" y="63"/>
                </a:lnTo>
                <a:lnTo>
                  <a:pt x="29" y="62"/>
                </a:lnTo>
                <a:lnTo>
                  <a:pt x="41" y="61"/>
                </a:lnTo>
                <a:lnTo>
                  <a:pt x="53" y="59"/>
                </a:lnTo>
                <a:lnTo>
                  <a:pt x="63" y="59"/>
                </a:lnTo>
                <a:lnTo>
                  <a:pt x="70" y="58"/>
                </a:lnTo>
                <a:lnTo>
                  <a:pt x="72" y="58"/>
                </a:lnTo>
                <a:lnTo>
                  <a:pt x="65" y="3"/>
                </a:lnTo>
                <a:lnTo>
                  <a:pt x="2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5" name="Freeform 282"/>
          <p:cNvSpPr>
            <a:spLocks/>
          </p:cNvSpPr>
          <p:nvPr/>
        </p:nvSpPr>
        <p:spPr bwMode="auto">
          <a:xfrm>
            <a:off x="3910013" y="3667125"/>
            <a:ext cx="128587" cy="150813"/>
          </a:xfrm>
          <a:custGeom>
            <a:avLst/>
            <a:gdLst>
              <a:gd name="T0" fmla="*/ 0 w 81"/>
              <a:gd name="T1" fmla="*/ 2147483647 h 95"/>
              <a:gd name="T2" fmla="*/ 2147483647 w 81"/>
              <a:gd name="T3" fmla="*/ 0 h 95"/>
              <a:gd name="T4" fmla="*/ 2147483647 w 81"/>
              <a:gd name="T5" fmla="*/ 2147483647 h 95"/>
              <a:gd name="T6" fmla="*/ 2147483647 w 81"/>
              <a:gd name="T7" fmla="*/ 2147483647 h 95"/>
              <a:gd name="T8" fmla="*/ 0 w 81"/>
              <a:gd name="T9" fmla="*/ 2147483647 h 95"/>
              <a:gd name="T10" fmla="*/ 0 60000 65536"/>
              <a:gd name="T11" fmla="*/ 0 60000 65536"/>
              <a:gd name="T12" fmla="*/ 0 60000 65536"/>
              <a:gd name="T13" fmla="*/ 0 60000 65536"/>
              <a:gd name="T14" fmla="*/ 0 60000 65536"/>
              <a:gd name="T15" fmla="*/ 0 w 81"/>
              <a:gd name="T16" fmla="*/ 0 h 95"/>
              <a:gd name="T17" fmla="*/ 81 w 81"/>
              <a:gd name="T18" fmla="*/ 95 h 95"/>
            </a:gdLst>
            <a:ahLst/>
            <a:cxnLst>
              <a:cxn ang="T10">
                <a:pos x="T0" y="T1"/>
              </a:cxn>
              <a:cxn ang="T11">
                <a:pos x="T2" y="T3"/>
              </a:cxn>
              <a:cxn ang="T12">
                <a:pos x="T4" y="T5"/>
              </a:cxn>
              <a:cxn ang="T13">
                <a:pos x="T6" y="T7"/>
              </a:cxn>
              <a:cxn ang="T14">
                <a:pos x="T8" y="T9"/>
              </a:cxn>
            </a:cxnLst>
            <a:rect l="T15" t="T16" r="T17" b="T18"/>
            <a:pathLst>
              <a:path w="81" h="95">
                <a:moveTo>
                  <a:pt x="0" y="32"/>
                </a:moveTo>
                <a:lnTo>
                  <a:pt x="81" y="0"/>
                </a:lnTo>
                <a:lnTo>
                  <a:pt x="81" y="95"/>
                </a:lnTo>
                <a:lnTo>
                  <a:pt x="23" y="77"/>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26" name="Freeform 283"/>
          <p:cNvSpPr>
            <a:spLocks/>
          </p:cNvSpPr>
          <p:nvPr/>
        </p:nvSpPr>
        <p:spPr bwMode="auto">
          <a:xfrm>
            <a:off x="3910013" y="3667125"/>
            <a:ext cx="128587" cy="150813"/>
          </a:xfrm>
          <a:custGeom>
            <a:avLst/>
            <a:gdLst>
              <a:gd name="T0" fmla="*/ 0 w 81"/>
              <a:gd name="T1" fmla="*/ 2147483647 h 95"/>
              <a:gd name="T2" fmla="*/ 2147483647 w 81"/>
              <a:gd name="T3" fmla="*/ 0 h 95"/>
              <a:gd name="T4" fmla="*/ 2147483647 w 81"/>
              <a:gd name="T5" fmla="*/ 2147483647 h 95"/>
              <a:gd name="T6" fmla="*/ 2147483647 w 81"/>
              <a:gd name="T7" fmla="*/ 2147483647 h 95"/>
              <a:gd name="T8" fmla="*/ 0 w 81"/>
              <a:gd name="T9" fmla="*/ 2147483647 h 95"/>
              <a:gd name="T10" fmla="*/ 0 60000 65536"/>
              <a:gd name="T11" fmla="*/ 0 60000 65536"/>
              <a:gd name="T12" fmla="*/ 0 60000 65536"/>
              <a:gd name="T13" fmla="*/ 0 60000 65536"/>
              <a:gd name="T14" fmla="*/ 0 60000 65536"/>
              <a:gd name="T15" fmla="*/ 0 w 81"/>
              <a:gd name="T16" fmla="*/ 0 h 95"/>
              <a:gd name="T17" fmla="*/ 81 w 81"/>
              <a:gd name="T18" fmla="*/ 95 h 95"/>
            </a:gdLst>
            <a:ahLst/>
            <a:cxnLst>
              <a:cxn ang="T10">
                <a:pos x="T0" y="T1"/>
              </a:cxn>
              <a:cxn ang="T11">
                <a:pos x="T2" y="T3"/>
              </a:cxn>
              <a:cxn ang="T12">
                <a:pos x="T4" y="T5"/>
              </a:cxn>
              <a:cxn ang="T13">
                <a:pos x="T6" y="T7"/>
              </a:cxn>
              <a:cxn ang="T14">
                <a:pos x="T8" y="T9"/>
              </a:cxn>
            </a:cxnLst>
            <a:rect l="T15" t="T16" r="T17" b="T18"/>
            <a:pathLst>
              <a:path w="81" h="95">
                <a:moveTo>
                  <a:pt x="0" y="32"/>
                </a:moveTo>
                <a:lnTo>
                  <a:pt x="81" y="0"/>
                </a:lnTo>
                <a:lnTo>
                  <a:pt x="81" y="95"/>
                </a:lnTo>
                <a:lnTo>
                  <a:pt x="23" y="77"/>
                </a:lnTo>
                <a:lnTo>
                  <a:pt x="0" y="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7" name="Freeform 284"/>
          <p:cNvSpPr>
            <a:spLocks/>
          </p:cNvSpPr>
          <p:nvPr/>
        </p:nvSpPr>
        <p:spPr bwMode="auto">
          <a:xfrm>
            <a:off x="3270250" y="2214563"/>
            <a:ext cx="581025" cy="1485900"/>
          </a:xfrm>
          <a:custGeom>
            <a:avLst/>
            <a:gdLst>
              <a:gd name="T0" fmla="*/ 2147483647 w 366"/>
              <a:gd name="T1" fmla="*/ 2147483647 h 936"/>
              <a:gd name="T2" fmla="*/ 2147483647 w 366"/>
              <a:gd name="T3" fmla="*/ 2147483647 h 936"/>
              <a:gd name="T4" fmla="*/ 2147483647 w 366"/>
              <a:gd name="T5" fmla="*/ 2147483647 h 936"/>
              <a:gd name="T6" fmla="*/ 2147483647 w 366"/>
              <a:gd name="T7" fmla="*/ 2147483647 h 936"/>
              <a:gd name="T8" fmla="*/ 2147483647 w 366"/>
              <a:gd name="T9" fmla="*/ 2147483647 h 936"/>
              <a:gd name="T10" fmla="*/ 2147483647 w 366"/>
              <a:gd name="T11" fmla="*/ 2147483647 h 936"/>
              <a:gd name="T12" fmla="*/ 2147483647 w 366"/>
              <a:gd name="T13" fmla="*/ 2147483647 h 936"/>
              <a:gd name="T14" fmla="*/ 2147483647 w 366"/>
              <a:gd name="T15" fmla="*/ 2147483647 h 936"/>
              <a:gd name="T16" fmla="*/ 2147483647 w 366"/>
              <a:gd name="T17" fmla="*/ 2147483647 h 936"/>
              <a:gd name="T18" fmla="*/ 2147483647 w 366"/>
              <a:gd name="T19" fmla="*/ 2147483647 h 936"/>
              <a:gd name="T20" fmla="*/ 2147483647 w 366"/>
              <a:gd name="T21" fmla="*/ 2147483647 h 936"/>
              <a:gd name="T22" fmla="*/ 2147483647 w 366"/>
              <a:gd name="T23" fmla="*/ 2147483647 h 936"/>
              <a:gd name="T24" fmla="*/ 2147483647 w 366"/>
              <a:gd name="T25" fmla="*/ 2147483647 h 936"/>
              <a:gd name="T26" fmla="*/ 2147483647 w 366"/>
              <a:gd name="T27" fmla="*/ 2147483647 h 936"/>
              <a:gd name="T28" fmla="*/ 2147483647 w 366"/>
              <a:gd name="T29" fmla="*/ 2147483647 h 936"/>
              <a:gd name="T30" fmla="*/ 2147483647 w 366"/>
              <a:gd name="T31" fmla="*/ 2147483647 h 936"/>
              <a:gd name="T32" fmla="*/ 2147483647 w 366"/>
              <a:gd name="T33" fmla="*/ 2147483647 h 936"/>
              <a:gd name="T34" fmla="*/ 2147483647 w 366"/>
              <a:gd name="T35" fmla="*/ 2147483647 h 936"/>
              <a:gd name="T36" fmla="*/ 2147483647 w 366"/>
              <a:gd name="T37" fmla="*/ 2147483647 h 936"/>
              <a:gd name="T38" fmla="*/ 2147483647 w 366"/>
              <a:gd name="T39" fmla="*/ 2147483647 h 936"/>
              <a:gd name="T40" fmla="*/ 2147483647 w 366"/>
              <a:gd name="T41" fmla="*/ 2147483647 h 936"/>
              <a:gd name="T42" fmla="*/ 2147483647 w 366"/>
              <a:gd name="T43" fmla="*/ 2147483647 h 936"/>
              <a:gd name="T44" fmla="*/ 2147483647 w 366"/>
              <a:gd name="T45" fmla="*/ 2147483647 h 936"/>
              <a:gd name="T46" fmla="*/ 2147483647 w 366"/>
              <a:gd name="T47" fmla="*/ 2147483647 h 936"/>
              <a:gd name="T48" fmla="*/ 2147483647 w 366"/>
              <a:gd name="T49" fmla="*/ 2147483647 h 936"/>
              <a:gd name="T50" fmla="*/ 2147483647 w 366"/>
              <a:gd name="T51" fmla="*/ 2147483647 h 936"/>
              <a:gd name="T52" fmla="*/ 2147483647 w 366"/>
              <a:gd name="T53" fmla="*/ 2147483647 h 936"/>
              <a:gd name="T54" fmla="*/ 2147483647 w 366"/>
              <a:gd name="T55" fmla="*/ 2147483647 h 936"/>
              <a:gd name="T56" fmla="*/ 2147483647 w 366"/>
              <a:gd name="T57" fmla="*/ 2147483647 h 936"/>
              <a:gd name="T58" fmla="*/ 2147483647 w 366"/>
              <a:gd name="T59" fmla="*/ 2147483647 h 936"/>
              <a:gd name="T60" fmla="*/ 2147483647 w 366"/>
              <a:gd name="T61" fmla="*/ 2147483647 h 936"/>
              <a:gd name="T62" fmla="*/ 2147483647 w 366"/>
              <a:gd name="T63" fmla="*/ 2147483647 h 936"/>
              <a:gd name="T64" fmla="*/ 2147483647 w 366"/>
              <a:gd name="T65" fmla="*/ 2147483647 h 936"/>
              <a:gd name="T66" fmla="*/ 2147483647 w 366"/>
              <a:gd name="T67" fmla="*/ 2147483647 h 936"/>
              <a:gd name="T68" fmla="*/ 2147483647 w 366"/>
              <a:gd name="T69" fmla="*/ 2147483647 h 936"/>
              <a:gd name="T70" fmla="*/ 2147483647 w 366"/>
              <a:gd name="T71" fmla="*/ 2147483647 h 936"/>
              <a:gd name="T72" fmla="*/ 2147483647 w 366"/>
              <a:gd name="T73" fmla="*/ 2147483647 h 936"/>
              <a:gd name="T74" fmla="*/ 2147483647 w 366"/>
              <a:gd name="T75" fmla="*/ 2147483647 h 936"/>
              <a:gd name="T76" fmla="*/ 2147483647 w 366"/>
              <a:gd name="T77" fmla="*/ 2147483647 h 936"/>
              <a:gd name="T78" fmla="*/ 2147483647 w 366"/>
              <a:gd name="T79" fmla="*/ 2147483647 h 936"/>
              <a:gd name="T80" fmla="*/ 2147483647 w 366"/>
              <a:gd name="T81" fmla="*/ 2147483647 h 936"/>
              <a:gd name="T82" fmla="*/ 2147483647 w 366"/>
              <a:gd name="T83" fmla="*/ 2147483647 h 936"/>
              <a:gd name="T84" fmla="*/ 2147483647 w 366"/>
              <a:gd name="T85" fmla="*/ 2147483647 h 936"/>
              <a:gd name="T86" fmla="*/ 2147483647 w 366"/>
              <a:gd name="T87" fmla="*/ 2147483647 h 936"/>
              <a:gd name="T88" fmla="*/ 2147483647 w 366"/>
              <a:gd name="T89" fmla="*/ 2147483647 h 936"/>
              <a:gd name="T90" fmla="*/ 2147483647 w 366"/>
              <a:gd name="T91" fmla="*/ 2147483647 h 936"/>
              <a:gd name="T92" fmla="*/ 2147483647 w 366"/>
              <a:gd name="T93" fmla="*/ 2147483647 h 936"/>
              <a:gd name="T94" fmla="*/ 2147483647 w 366"/>
              <a:gd name="T95" fmla="*/ 2147483647 h 936"/>
              <a:gd name="T96" fmla="*/ 2147483647 w 366"/>
              <a:gd name="T97" fmla="*/ 2147483647 h 936"/>
              <a:gd name="T98" fmla="*/ 2147483647 w 366"/>
              <a:gd name="T99" fmla="*/ 2147483647 h 936"/>
              <a:gd name="T100" fmla="*/ 2147483647 w 366"/>
              <a:gd name="T101" fmla="*/ 2147483647 h 936"/>
              <a:gd name="T102" fmla="*/ 2147483647 w 366"/>
              <a:gd name="T103" fmla="*/ 2147483647 h 936"/>
              <a:gd name="T104" fmla="*/ 2147483647 w 366"/>
              <a:gd name="T105" fmla="*/ 2147483647 h 936"/>
              <a:gd name="T106" fmla="*/ 2147483647 w 366"/>
              <a:gd name="T107" fmla="*/ 2147483647 h 936"/>
              <a:gd name="T108" fmla="*/ 2147483647 w 366"/>
              <a:gd name="T109" fmla="*/ 2147483647 h 936"/>
              <a:gd name="T110" fmla="*/ 2147483647 w 366"/>
              <a:gd name="T111" fmla="*/ 2147483647 h 936"/>
              <a:gd name="T112" fmla="*/ 2147483647 w 366"/>
              <a:gd name="T113" fmla="*/ 2147483647 h 936"/>
              <a:gd name="T114" fmla="*/ 2147483647 w 366"/>
              <a:gd name="T115" fmla="*/ 2147483647 h 936"/>
              <a:gd name="T116" fmla="*/ 2147483647 w 366"/>
              <a:gd name="T117" fmla="*/ 0 h 936"/>
              <a:gd name="T118" fmla="*/ 2147483647 w 366"/>
              <a:gd name="T119" fmla="*/ 2147483647 h 936"/>
              <a:gd name="T120" fmla="*/ 2147483647 w 366"/>
              <a:gd name="T121" fmla="*/ 2147483647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6"/>
              <a:gd name="T184" fmla="*/ 0 h 936"/>
              <a:gd name="T185" fmla="*/ 366 w 366"/>
              <a:gd name="T186" fmla="*/ 936 h 9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6" h="936">
                <a:moveTo>
                  <a:pt x="121" y="100"/>
                </a:moveTo>
                <a:lnTo>
                  <a:pt x="120" y="102"/>
                </a:lnTo>
                <a:lnTo>
                  <a:pt x="119" y="104"/>
                </a:lnTo>
                <a:lnTo>
                  <a:pt x="118" y="106"/>
                </a:lnTo>
                <a:lnTo>
                  <a:pt x="115" y="108"/>
                </a:lnTo>
                <a:lnTo>
                  <a:pt x="114" y="111"/>
                </a:lnTo>
                <a:lnTo>
                  <a:pt x="112" y="113"/>
                </a:lnTo>
                <a:lnTo>
                  <a:pt x="110" y="115"/>
                </a:lnTo>
                <a:lnTo>
                  <a:pt x="108" y="118"/>
                </a:lnTo>
                <a:lnTo>
                  <a:pt x="106" y="121"/>
                </a:lnTo>
                <a:lnTo>
                  <a:pt x="104" y="123"/>
                </a:lnTo>
                <a:lnTo>
                  <a:pt x="102" y="127"/>
                </a:lnTo>
                <a:lnTo>
                  <a:pt x="99" y="130"/>
                </a:lnTo>
                <a:lnTo>
                  <a:pt x="97" y="134"/>
                </a:lnTo>
                <a:lnTo>
                  <a:pt x="95" y="137"/>
                </a:lnTo>
                <a:lnTo>
                  <a:pt x="91" y="142"/>
                </a:lnTo>
                <a:lnTo>
                  <a:pt x="89" y="145"/>
                </a:lnTo>
                <a:lnTo>
                  <a:pt x="87" y="150"/>
                </a:lnTo>
                <a:lnTo>
                  <a:pt x="84" y="154"/>
                </a:lnTo>
                <a:lnTo>
                  <a:pt x="82" y="158"/>
                </a:lnTo>
                <a:lnTo>
                  <a:pt x="80" y="162"/>
                </a:lnTo>
                <a:lnTo>
                  <a:pt x="77" y="168"/>
                </a:lnTo>
                <a:lnTo>
                  <a:pt x="74" y="173"/>
                </a:lnTo>
                <a:lnTo>
                  <a:pt x="72" y="177"/>
                </a:lnTo>
                <a:lnTo>
                  <a:pt x="69" y="183"/>
                </a:lnTo>
                <a:lnTo>
                  <a:pt x="68" y="189"/>
                </a:lnTo>
                <a:lnTo>
                  <a:pt x="66" y="194"/>
                </a:lnTo>
                <a:lnTo>
                  <a:pt x="64" y="200"/>
                </a:lnTo>
                <a:lnTo>
                  <a:pt x="61" y="206"/>
                </a:lnTo>
                <a:lnTo>
                  <a:pt x="60" y="213"/>
                </a:lnTo>
                <a:lnTo>
                  <a:pt x="58" y="218"/>
                </a:lnTo>
                <a:lnTo>
                  <a:pt x="57" y="225"/>
                </a:lnTo>
                <a:lnTo>
                  <a:pt x="55" y="232"/>
                </a:lnTo>
                <a:lnTo>
                  <a:pt x="53" y="232"/>
                </a:lnTo>
                <a:lnTo>
                  <a:pt x="52" y="232"/>
                </a:lnTo>
                <a:lnTo>
                  <a:pt x="50" y="232"/>
                </a:lnTo>
                <a:lnTo>
                  <a:pt x="49" y="232"/>
                </a:lnTo>
                <a:lnTo>
                  <a:pt x="48" y="232"/>
                </a:lnTo>
                <a:lnTo>
                  <a:pt x="45" y="233"/>
                </a:lnTo>
                <a:lnTo>
                  <a:pt x="43" y="233"/>
                </a:lnTo>
                <a:lnTo>
                  <a:pt x="42" y="233"/>
                </a:lnTo>
                <a:lnTo>
                  <a:pt x="40" y="233"/>
                </a:lnTo>
                <a:lnTo>
                  <a:pt x="37" y="234"/>
                </a:lnTo>
                <a:lnTo>
                  <a:pt x="35" y="234"/>
                </a:lnTo>
                <a:lnTo>
                  <a:pt x="33" y="236"/>
                </a:lnTo>
                <a:lnTo>
                  <a:pt x="30" y="236"/>
                </a:lnTo>
                <a:lnTo>
                  <a:pt x="28" y="237"/>
                </a:lnTo>
                <a:lnTo>
                  <a:pt x="27" y="238"/>
                </a:lnTo>
                <a:lnTo>
                  <a:pt x="25" y="238"/>
                </a:lnTo>
                <a:lnTo>
                  <a:pt x="22" y="239"/>
                </a:lnTo>
                <a:lnTo>
                  <a:pt x="21" y="240"/>
                </a:lnTo>
                <a:lnTo>
                  <a:pt x="19" y="241"/>
                </a:lnTo>
                <a:lnTo>
                  <a:pt x="18" y="244"/>
                </a:lnTo>
                <a:lnTo>
                  <a:pt x="17" y="245"/>
                </a:lnTo>
                <a:lnTo>
                  <a:pt x="16" y="246"/>
                </a:lnTo>
                <a:lnTo>
                  <a:pt x="14" y="248"/>
                </a:lnTo>
                <a:lnTo>
                  <a:pt x="13" y="249"/>
                </a:lnTo>
                <a:lnTo>
                  <a:pt x="13" y="252"/>
                </a:lnTo>
                <a:lnTo>
                  <a:pt x="13" y="254"/>
                </a:lnTo>
                <a:lnTo>
                  <a:pt x="13" y="256"/>
                </a:lnTo>
                <a:lnTo>
                  <a:pt x="13" y="258"/>
                </a:lnTo>
                <a:lnTo>
                  <a:pt x="14" y="262"/>
                </a:lnTo>
                <a:lnTo>
                  <a:pt x="16" y="264"/>
                </a:lnTo>
                <a:lnTo>
                  <a:pt x="17" y="266"/>
                </a:lnTo>
                <a:lnTo>
                  <a:pt x="17" y="269"/>
                </a:lnTo>
                <a:lnTo>
                  <a:pt x="18" y="271"/>
                </a:lnTo>
                <a:lnTo>
                  <a:pt x="18" y="273"/>
                </a:lnTo>
                <a:lnTo>
                  <a:pt x="18" y="276"/>
                </a:lnTo>
                <a:lnTo>
                  <a:pt x="18" y="278"/>
                </a:lnTo>
                <a:lnTo>
                  <a:pt x="18" y="279"/>
                </a:lnTo>
                <a:lnTo>
                  <a:pt x="18" y="281"/>
                </a:lnTo>
                <a:lnTo>
                  <a:pt x="18" y="283"/>
                </a:lnTo>
                <a:lnTo>
                  <a:pt x="18" y="284"/>
                </a:lnTo>
                <a:lnTo>
                  <a:pt x="18" y="286"/>
                </a:lnTo>
                <a:lnTo>
                  <a:pt x="18" y="287"/>
                </a:lnTo>
                <a:lnTo>
                  <a:pt x="17" y="288"/>
                </a:lnTo>
                <a:lnTo>
                  <a:pt x="17" y="289"/>
                </a:lnTo>
                <a:lnTo>
                  <a:pt x="16" y="291"/>
                </a:lnTo>
                <a:lnTo>
                  <a:pt x="16" y="292"/>
                </a:lnTo>
                <a:lnTo>
                  <a:pt x="14" y="293"/>
                </a:lnTo>
                <a:lnTo>
                  <a:pt x="13" y="294"/>
                </a:lnTo>
                <a:lnTo>
                  <a:pt x="13" y="295"/>
                </a:lnTo>
                <a:lnTo>
                  <a:pt x="12" y="296"/>
                </a:lnTo>
                <a:lnTo>
                  <a:pt x="11" y="297"/>
                </a:lnTo>
                <a:lnTo>
                  <a:pt x="11" y="299"/>
                </a:lnTo>
                <a:lnTo>
                  <a:pt x="10" y="300"/>
                </a:lnTo>
                <a:lnTo>
                  <a:pt x="9" y="301"/>
                </a:lnTo>
                <a:lnTo>
                  <a:pt x="9" y="302"/>
                </a:lnTo>
                <a:lnTo>
                  <a:pt x="8" y="303"/>
                </a:lnTo>
                <a:lnTo>
                  <a:pt x="6" y="304"/>
                </a:lnTo>
                <a:lnTo>
                  <a:pt x="6" y="305"/>
                </a:lnTo>
                <a:lnTo>
                  <a:pt x="5" y="307"/>
                </a:lnTo>
                <a:lnTo>
                  <a:pt x="4" y="308"/>
                </a:lnTo>
                <a:lnTo>
                  <a:pt x="4" y="309"/>
                </a:lnTo>
                <a:lnTo>
                  <a:pt x="3" y="310"/>
                </a:lnTo>
                <a:lnTo>
                  <a:pt x="3" y="312"/>
                </a:lnTo>
                <a:lnTo>
                  <a:pt x="2" y="313"/>
                </a:lnTo>
                <a:lnTo>
                  <a:pt x="1" y="315"/>
                </a:lnTo>
                <a:lnTo>
                  <a:pt x="1" y="316"/>
                </a:lnTo>
                <a:lnTo>
                  <a:pt x="1" y="317"/>
                </a:lnTo>
                <a:lnTo>
                  <a:pt x="1" y="318"/>
                </a:lnTo>
                <a:lnTo>
                  <a:pt x="0" y="318"/>
                </a:lnTo>
                <a:lnTo>
                  <a:pt x="0" y="319"/>
                </a:lnTo>
                <a:lnTo>
                  <a:pt x="0" y="320"/>
                </a:lnTo>
                <a:lnTo>
                  <a:pt x="1" y="321"/>
                </a:lnTo>
                <a:lnTo>
                  <a:pt x="1" y="323"/>
                </a:lnTo>
                <a:lnTo>
                  <a:pt x="1" y="324"/>
                </a:lnTo>
                <a:lnTo>
                  <a:pt x="2" y="325"/>
                </a:lnTo>
                <a:lnTo>
                  <a:pt x="2" y="326"/>
                </a:lnTo>
                <a:lnTo>
                  <a:pt x="3" y="327"/>
                </a:lnTo>
                <a:lnTo>
                  <a:pt x="4" y="328"/>
                </a:lnTo>
                <a:lnTo>
                  <a:pt x="5" y="330"/>
                </a:lnTo>
                <a:lnTo>
                  <a:pt x="5" y="331"/>
                </a:lnTo>
                <a:lnTo>
                  <a:pt x="6" y="332"/>
                </a:lnTo>
                <a:lnTo>
                  <a:pt x="8" y="333"/>
                </a:lnTo>
                <a:lnTo>
                  <a:pt x="8" y="334"/>
                </a:lnTo>
                <a:lnTo>
                  <a:pt x="9" y="335"/>
                </a:lnTo>
                <a:lnTo>
                  <a:pt x="10" y="338"/>
                </a:lnTo>
                <a:lnTo>
                  <a:pt x="11" y="339"/>
                </a:lnTo>
                <a:lnTo>
                  <a:pt x="12" y="341"/>
                </a:lnTo>
                <a:lnTo>
                  <a:pt x="12" y="343"/>
                </a:lnTo>
                <a:lnTo>
                  <a:pt x="13" y="346"/>
                </a:lnTo>
                <a:lnTo>
                  <a:pt x="14" y="348"/>
                </a:lnTo>
                <a:lnTo>
                  <a:pt x="16" y="351"/>
                </a:lnTo>
                <a:lnTo>
                  <a:pt x="16" y="355"/>
                </a:lnTo>
                <a:lnTo>
                  <a:pt x="17" y="358"/>
                </a:lnTo>
                <a:lnTo>
                  <a:pt x="17" y="362"/>
                </a:lnTo>
                <a:lnTo>
                  <a:pt x="18" y="366"/>
                </a:lnTo>
                <a:lnTo>
                  <a:pt x="18" y="371"/>
                </a:lnTo>
                <a:lnTo>
                  <a:pt x="19" y="375"/>
                </a:lnTo>
                <a:lnTo>
                  <a:pt x="19" y="380"/>
                </a:lnTo>
                <a:lnTo>
                  <a:pt x="19" y="384"/>
                </a:lnTo>
                <a:lnTo>
                  <a:pt x="19" y="390"/>
                </a:lnTo>
                <a:lnTo>
                  <a:pt x="20" y="396"/>
                </a:lnTo>
                <a:lnTo>
                  <a:pt x="20" y="402"/>
                </a:lnTo>
                <a:lnTo>
                  <a:pt x="20" y="407"/>
                </a:lnTo>
                <a:lnTo>
                  <a:pt x="20" y="413"/>
                </a:lnTo>
                <a:lnTo>
                  <a:pt x="20" y="419"/>
                </a:lnTo>
                <a:lnTo>
                  <a:pt x="20" y="426"/>
                </a:lnTo>
                <a:lnTo>
                  <a:pt x="20" y="433"/>
                </a:lnTo>
                <a:lnTo>
                  <a:pt x="20" y="438"/>
                </a:lnTo>
                <a:lnTo>
                  <a:pt x="20" y="445"/>
                </a:lnTo>
                <a:lnTo>
                  <a:pt x="20" y="452"/>
                </a:lnTo>
                <a:lnTo>
                  <a:pt x="20" y="459"/>
                </a:lnTo>
                <a:lnTo>
                  <a:pt x="20" y="467"/>
                </a:lnTo>
                <a:lnTo>
                  <a:pt x="19" y="474"/>
                </a:lnTo>
                <a:lnTo>
                  <a:pt x="19" y="481"/>
                </a:lnTo>
                <a:lnTo>
                  <a:pt x="19" y="489"/>
                </a:lnTo>
                <a:lnTo>
                  <a:pt x="19" y="496"/>
                </a:lnTo>
                <a:lnTo>
                  <a:pt x="18" y="504"/>
                </a:lnTo>
                <a:lnTo>
                  <a:pt x="18" y="511"/>
                </a:lnTo>
                <a:lnTo>
                  <a:pt x="18" y="519"/>
                </a:lnTo>
                <a:lnTo>
                  <a:pt x="18" y="527"/>
                </a:lnTo>
                <a:lnTo>
                  <a:pt x="17" y="536"/>
                </a:lnTo>
                <a:lnTo>
                  <a:pt x="17" y="544"/>
                </a:lnTo>
                <a:lnTo>
                  <a:pt x="17" y="553"/>
                </a:lnTo>
                <a:lnTo>
                  <a:pt x="17" y="562"/>
                </a:lnTo>
                <a:lnTo>
                  <a:pt x="17" y="572"/>
                </a:lnTo>
                <a:lnTo>
                  <a:pt x="17" y="582"/>
                </a:lnTo>
                <a:lnTo>
                  <a:pt x="17" y="592"/>
                </a:lnTo>
                <a:lnTo>
                  <a:pt x="17" y="602"/>
                </a:lnTo>
                <a:lnTo>
                  <a:pt x="17" y="612"/>
                </a:lnTo>
                <a:lnTo>
                  <a:pt x="18" y="623"/>
                </a:lnTo>
                <a:lnTo>
                  <a:pt x="18" y="633"/>
                </a:lnTo>
                <a:lnTo>
                  <a:pt x="19" y="645"/>
                </a:lnTo>
                <a:lnTo>
                  <a:pt x="20" y="655"/>
                </a:lnTo>
                <a:lnTo>
                  <a:pt x="21" y="665"/>
                </a:lnTo>
                <a:lnTo>
                  <a:pt x="22" y="677"/>
                </a:lnTo>
                <a:lnTo>
                  <a:pt x="25" y="687"/>
                </a:lnTo>
                <a:lnTo>
                  <a:pt x="26" y="697"/>
                </a:lnTo>
                <a:lnTo>
                  <a:pt x="28" y="709"/>
                </a:lnTo>
                <a:lnTo>
                  <a:pt x="30" y="719"/>
                </a:lnTo>
                <a:lnTo>
                  <a:pt x="33" y="729"/>
                </a:lnTo>
                <a:lnTo>
                  <a:pt x="36" y="740"/>
                </a:lnTo>
                <a:lnTo>
                  <a:pt x="40" y="750"/>
                </a:lnTo>
                <a:lnTo>
                  <a:pt x="43" y="759"/>
                </a:lnTo>
                <a:lnTo>
                  <a:pt x="47" y="769"/>
                </a:lnTo>
                <a:lnTo>
                  <a:pt x="51" y="779"/>
                </a:lnTo>
                <a:lnTo>
                  <a:pt x="55" y="788"/>
                </a:lnTo>
                <a:lnTo>
                  <a:pt x="60" y="797"/>
                </a:lnTo>
                <a:lnTo>
                  <a:pt x="65" y="806"/>
                </a:lnTo>
                <a:lnTo>
                  <a:pt x="71" y="814"/>
                </a:lnTo>
                <a:lnTo>
                  <a:pt x="76" y="822"/>
                </a:lnTo>
                <a:lnTo>
                  <a:pt x="83" y="830"/>
                </a:lnTo>
                <a:lnTo>
                  <a:pt x="89" y="838"/>
                </a:lnTo>
                <a:lnTo>
                  <a:pt x="95" y="845"/>
                </a:lnTo>
                <a:lnTo>
                  <a:pt x="102" y="852"/>
                </a:lnTo>
                <a:lnTo>
                  <a:pt x="107" y="859"/>
                </a:lnTo>
                <a:lnTo>
                  <a:pt x="113" y="866"/>
                </a:lnTo>
                <a:lnTo>
                  <a:pt x="119" y="871"/>
                </a:lnTo>
                <a:lnTo>
                  <a:pt x="124" y="877"/>
                </a:lnTo>
                <a:lnTo>
                  <a:pt x="131" y="883"/>
                </a:lnTo>
                <a:lnTo>
                  <a:pt x="137" y="889"/>
                </a:lnTo>
                <a:lnTo>
                  <a:pt x="143" y="893"/>
                </a:lnTo>
                <a:lnTo>
                  <a:pt x="149" y="899"/>
                </a:lnTo>
                <a:lnTo>
                  <a:pt x="154" y="904"/>
                </a:lnTo>
                <a:lnTo>
                  <a:pt x="159" y="907"/>
                </a:lnTo>
                <a:lnTo>
                  <a:pt x="165" y="912"/>
                </a:lnTo>
                <a:lnTo>
                  <a:pt x="170" y="915"/>
                </a:lnTo>
                <a:lnTo>
                  <a:pt x="176" y="918"/>
                </a:lnTo>
                <a:lnTo>
                  <a:pt x="182" y="922"/>
                </a:lnTo>
                <a:lnTo>
                  <a:pt x="186" y="924"/>
                </a:lnTo>
                <a:lnTo>
                  <a:pt x="192" y="926"/>
                </a:lnTo>
                <a:lnTo>
                  <a:pt x="198" y="929"/>
                </a:lnTo>
                <a:lnTo>
                  <a:pt x="202" y="931"/>
                </a:lnTo>
                <a:lnTo>
                  <a:pt x="208" y="932"/>
                </a:lnTo>
                <a:lnTo>
                  <a:pt x="214" y="933"/>
                </a:lnTo>
                <a:lnTo>
                  <a:pt x="218" y="934"/>
                </a:lnTo>
                <a:lnTo>
                  <a:pt x="223" y="936"/>
                </a:lnTo>
                <a:lnTo>
                  <a:pt x="229" y="936"/>
                </a:lnTo>
                <a:lnTo>
                  <a:pt x="233" y="936"/>
                </a:lnTo>
                <a:lnTo>
                  <a:pt x="239" y="936"/>
                </a:lnTo>
                <a:lnTo>
                  <a:pt x="244" y="936"/>
                </a:lnTo>
                <a:lnTo>
                  <a:pt x="248" y="934"/>
                </a:lnTo>
                <a:lnTo>
                  <a:pt x="253" y="933"/>
                </a:lnTo>
                <a:lnTo>
                  <a:pt x="259" y="932"/>
                </a:lnTo>
                <a:lnTo>
                  <a:pt x="263" y="931"/>
                </a:lnTo>
                <a:lnTo>
                  <a:pt x="268" y="930"/>
                </a:lnTo>
                <a:lnTo>
                  <a:pt x="271" y="929"/>
                </a:lnTo>
                <a:lnTo>
                  <a:pt x="276" y="928"/>
                </a:lnTo>
                <a:lnTo>
                  <a:pt x="280" y="926"/>
                </a:lnTo>
                <a:lnTo>
                  <a:pt x="284" y="925"/>
                </a:lnTo>
                <a:lnTo>
                  <a:pt x="288" y="924"/>
                </a:lnTo>
                <a:lnTo>
                  <a:pt x="292" y="923"/>
                </a:lnTo>
                <a:lnTo>
                  <a:pt x="295" y="921"/>
                </a:lnTo>
                <a:lnTo>
                  <a:pt x="299" y="920"/>
                </a:lnTo>
                <a:lnTo>
                  <a:pt x="302" y="917"/>
                </a:lnTo>
                <a:lnTo>
                  <a:pt x="306" y="915"/>
                </a:lnTo>
                <a:lnTo>
                  <a:pt x="308" y="913"/>
                </a:lnTo>
                <a:lnTo>
                  <a:pt x="311" y="909"/>
                </a:lnTo>
                <a:lnTo>
                  <a:pt x="314" y="907"/>
                </a:lnTo>
                <a:lnTo>
                  <a:pt x="316" y="902"/>
                </a:lnTo>
                <a:lnTo>
                  <a:pt x="318" y="899"/>
                </a:lnTo>
                <a:lnTo>
                  <a:pt x="319" y="894"/>
                </a:lnTo>
                <a:lnTo>
                  <a:pt x="322" y="889"/>
                </a:lnTo>
                <a:lnTo>
                  <a:pt x="323" y="883"/>
                </a:lnTo>
                <a:lnTo>
                  <a:pt x="324" y="877"/>
                </a:lnTo>
                <a:lnTo>
                  <a:pt x="325" y="870"/>
                </a:lnTo>
                <a:lnTo>
                  <a:pt x="325" y="862"/>
                </a:lnTo>
                <a:lnTo>
                  <a:pt x="326" y="854"/>
                </a:lnTo>
                <a:lnTo>
                  <a:pt x="326" y="846"/>
                </a:lnTo>
                <a:lnTo>
                  <a:pt x="325" y="836"/>
                </a:lnTo>
                <a:lnTo>
                  <a:pt x="325" y="826"/>
                </a:lnTo>
                <a:lnTo>
                  <a:pt x="324" y="814"/>
                </a:lnTo>
                <a:lnTo>
                  <a:pt x="323" y="803"/>
                </a:lnTo>
                <a:lnTo>
                  <a:pt x="322" y="789"/>
                </a:lnTo>
                <a:lnTo>
                  <a:pt x="319" y="775"/>
                </a:lnTo>
                <a:lnTo>
                  <a:pt x="317" y="760"/>
                </a:lnTo>
                <a:lnTo>
                  <a:pt x="316" y="747"/>
                </a:lnTo>
                <a:lnTo>
                  <a:pt x="314" y="733"/>
                </a:lnTo>
                <a:lnTo>
                  <a:pt x="312" y="720"/>
                </a:lnTo>
                <a:lnTo>
                  <a:pt x="311" y="706"/>
                </a:lnTo>
                <a:lnTo>
                  <a:pt x="310" y="694"/>
                </a:lnTo>
                <a:lnTo>
                  <a:pt x="309" y="681"/>
                </a:lnTo>
                <a:lnTo>
                  <a:pt x="308" y="669"/>
                </a:lnTo>
                <a:lnTo>
                  <a:pt x="308" y="657"/>
                </a:lnTo>
                <a:lnTo>
                  <a:pt x="307" y="646"/>
                </a:lnTo>
                <a:lnTo>
                  <a:pt x="307" y="634"/>
                </a:lnTo>
                <a:lnTo>
                  <a:pt x="307" y="624"/>
                </a:lnTo>
                <a:lnTo>
                  <a:pt x="307" y="612"/>
                </a:lnTo>
                <a:lnTo>
                  <a:pt x="307" y="602"/>
                </a:lnTo>
                <a:lnTo>
                  <a:pt x="307" y="593"/>
                </a:lnTo>
                <a:lnTo>
                  <a:pt x="307" y="583"/>
                </a:lnTo>
                <a:lnTo>
                  <a:pt x="307" y="574"/>
                </a:lnTo>
                <a:lnTo>
                  <a:pt x="308" y="564"/>
                </a:lnTo>
                <a:lnTo>
                  <a:pt x="308" y="556"/>
                </a:lnTo>
                <a:lnTo>
                  <a:pt x="309" y="547"/>
                </a:lnTo>
                <a:lnTo>
                  <a:pt x="309" y="539"/>
                </a:lnTo>
                <a:lnTo>
                  <a:pt x="310" y="531"/>
                </a:lnTo>
                <a:lnTo>
                  <a:pt x="310" y="524"/>
                </a:lnTo>
                <a:lnTo>
                  <a:pt x="311" y="516"/>
                </a:lnTo>
                <a:lnTo>
                  <a:pt x="312" y="509"/>
                </a:lnTo>
                <a:lnTo>
                  <a:pt x="314" y="504"/>
                </a:lnTo>
                <a:lnTo>
                  <a:pt x="315" y="497"/>
                </a:lnTo>
                <a:lnTo>
                  <a:pt x="315" y="491"/>
                </a:lnTo>
                <a:lnTo>
                  <a:pt x="316" y="485"/>
                </a:lnTo>
                <a:lnTo>
                  <a:pt x="317" y="481"/>
                </a:lnTo>
                <a:lnTo>
                  <a:pt x="318" y="475"/>
                </a:lnTo>
                <a:lnTo>
                  <a:pt x="319" y="470"/>
                </a:lnTo>
                <a:lnTo>
                  <a:pt x="320" y="466"/>
                </a:lnTo>
                <a:lnTo>
                  <a:pt x="322" y="461"/>
                </a:lnTo>
                <a:lnTo>
                  <a:pt x="323" y="456"/>
                </a:lnTo>
                <a:lnTo>
                  <a:pt x="323" y="450"/>
                </a:lnTo>
                <a:lnTo>
                  <a:pt x="324" y="444"/>
                </a:lnTo>
                <a:lnTo>
                  <a:pt x="325" y="437"/>
                </a:lnTo>
                <a:lnTo>
                  <a:pt x="326" y="431"/>
                </a:lnTo>
                <a:lnTo>
                  <a:pt x="327" y="425"/>
                </a:lnTo>
                <a:lnTo>
                  <a:pt x="327" y="418"/>
                </a:lnTo>
                <a:lnTo>
                  <a:pt x="328" y="411"/>
                </a:lnTo>
                <a:lnTo>
                  <a:pt x="330" y="404"/>
                </a:lnTo>
                <a:lnTo>
                  <a:pt x="330" y="397"/>
                </a:lnTo>
                <a:lnTo>
                  <a:pt x="331" y="390"/>
                </a:lnTo>
                <a:lnTo>
                  <a:pt x="331" y="383"/>
                </a:lnTo>
                <a:lnTo>
                  <a:pt x="332" y="376"/>
                </a:lnTo>
                <a:lnTo>
                  <a:pt x="332" y="370"/>
                </a:lnTo>
                <a:lnTo>
                  <a:pt x="333" y="364"/>
                </a:lnTo>
                <a:lnTo>
                  <a:pt x="333" y="357"/>
                </a:lnTo>
                <a:lnTo>
                  <a:pt x="334" y="351"/>
                </a:lnTo>
                <a:lnTo>
                  <a:pt x="334" y="346"/>
                </a:lnTo>
                <a:lnTo>
                  <a:pt x="335" y="340"/>
                </a:lnTo>
                <a:lnTo>
                  <a:pt x="335" y="334"/>
                </a:lnTo>
                <a:lnTo>
                  <a:pt x="335" y="330"/>
                </a:lnTo>
                <a:lnTo>
                  <a:pt x="336" y="325"/>
                </a:lnTo>
                <a:lnTo>
                  <a:pt x="336" y="320"/>
                </a:lnTo>
                <a:lnTo>
                  <a:pt x="336" y="317"/>
                </a:lnTo>
                <a:lnTo>
                  <a:pt x="336" y="313"/>
                </a:lnTo>
                <a:lnTo>
                  <a:pt x="336" y="311"/>
                </a:lnTo>
                <a:lnTo>
                  <a:pt x="338" y="309"/>
                </a:lnTo>
                <a:lnTo>
                  <a:pt x="338" y="307"/>
                </a:lnTo>
                <a:lnTo>
                  <a:pt x="338" y="305"/>
                </a:lnTo>
                <a:lnTo>
                  <a:pt x="339" y="305"/>
                </a:lnTo>
                <a:lnTo>
                  <a:pt x="340" y="305"/>
                </a:lnTo>
                <a:lnTo>
                  <a:pt x="341" y="304"/>
                </a:lnTo>
                <a:lnTo>
                  <a:pt x="342" y="304"/>
                </a:lnTo>
                <a:lnTo>
                  <a:pt x="343" y="304"/>
                </a:lnTo>
                <a:lnTo>
                  <a:pt x="344" y="304"/>
                </a:lnTo>
                <a:lnTo>
                  <a:pt x="346" y="303"/>
                </a:lnTo>
                <a:lnTo>
                  <a:pt x="347" y="303"/>
                </a:lnTo>
                <a:lnTo>
                  <a:pt x="348" y="302"/>
                </a:lnTo>
                <a:lnTo>
                  <a:pt x="349" y="302"/>
                </a:lnTo>
                <a:lnTo>
                  <a:pt x="350" y="301"/>
                </a:lnTo>
                <a:lnTo>
                  <a:pt x="351" y="301"/>
                </a:lnTo>
                <a:lnTo>
                  <a:pt x="353" y="300"/>
                </a:lnTo>
                <a:lnTo>
                  <a:pt x="353" y="299"/>
                </a:lnTo>
                <a:lnTo>
                  <a:pt x="354" y="297"/>
                </a:lnTo>
                <a:lnTo>
                  <a:pt x="355" y="296"/>
                </a:lnTo>
                <a:lnTo>
                  <a:pt x="355" y="295"/>
                </a:lnTo>
                <a:lnTo>
                  <a:pt x="356" y="294"/>
                </a:lnTo>
                <a:lnTo>
                  <a:pt x="356" y="293"/>
                </a:lnTo>
                <a:lnTo>
                  <a:pt x="356" y="292"/>
                </a:lnTo>
                <a:lnTo>
                  <a:pt x="356" y="289"/>
                </a:lnTo>
                <a:lnTo>
                  <a:pt x="356" y="288"/>
                </a:lnTo>
                <a:lnTo>
                  <a:pt x="355" y="286"/>
                </a:lnTo>
                <a:lnTo>
                  <a:pt x="354" y="285"/>
                </a:lnTo>
                <a:lnTo>
                  <a:pt x="354" y="283"/>
                </a:lnTo>
                <a:lnTo>
                  <a:pt x="351" y="280"/>
                </a:lnTo>
                <a:lnTo>
                  <a:pt x="350" y="278"/>
                </a:lnTo>
                <a:lnTo>
                  <a:pt x="348" y="276"/>
                </a:lnTo>
                <a:lnTo>
                  <a:pt x="348" y="275"/>
                </a:lnTo>
                <a:lnTo>
                  <a:pt x="347" y="273"/>
                </a:lnTo>
                <a:lnTo>
                  <a:pt x="347" y="272"/>
                </a:lnTo>
                <a:lnTo>
                  <a:pt x="347" y="270"/>
                </a:lnTo>
                <a:lnTo>
                  <a:pt x="348" y="269"/>
                </a:lnTo>
                <a:lnTo>
                  <a:pt x="348" y="266"/>
                </a:lnTo>
                <a:lnTo>
                  <a:pt x="349" y="265"/>
                </a:lnTo>
                <a:lnTo>
                  <a:pt x="350" y="263"/>
                </a:lnTo>
                <a:lnTo>
                  <a:pt x="351" y="261"/>
                </a:lnTo>
                <a:lnTo>
                  <a:pt x="354" y="260"/>
                </a:lnTo>
                <a:lnTo>
                  <a:pt x="355" y="257"/>
                </a:lnTo>
                <a:lnTo>
                  <a:pt x="356" y="255"/>
                </a:lnTo>
                <a:lnTo>
                  <a:pt x="358" y="253"/>
                </a:lnTo>
                <a:lnTo>
                  <a:pt x="359" y="250"/>
                </a:lnTo>
                <a:lnTo>
                  <a:pt x="361" y="248"/>
                </a:lnTo>
                <a:lnTo>
                  <a:pt x="362" y="246"/>
                </a:lnTo>
                <a:lnTo>
                  <a:pt x="363" y="244"/>
                </a:lnTo>
                <a:lnTo>
                  <a:pt x="364" y="241"/>
                </a:lnTo>
                <a:lnTo>
                  <a:pt x="365" y="240"/>
                </a:lnTo>
                <a:lnTo>
                  <a:pt x="366" y="238"/>
                </a:lnTo>
                <a:lnTo>
                  <a:pt x="366" y="236"/>
                </a:lnTo>
                <a:lnTo>
                  <a:pt x="366" y="233"/>
                </a:lnTo>
                <a:lnTo>
                  <a:pt x="366" y="231"/>
                </a:lnTo>
                <a:lnTo>
                  <a:pt x="365" y="230"/>
                </a:lnTo>
                <a:lnTo>
                  <a:pt x="365" y="228"/>
                </a:lnTo>
                <a:lnTo>
                  <a:pt x="363" y="225"/>
                </a:lnTo>
                <a:lnTo>
                  <a:pt x="362" y="224"/>
                </a:lnTo>
                <a:lnTo>
                  <a:pt x="359" y="223"/>
                </a:lnTo>
                <a:lnTo>
                  <a:pt x="356" y="221"/>
                </a:lnTo>
                <a:lnTo>
                  <a:pt x="353" y="220"/>
                </a:lnTo>
                <a:lnTo>
                  <a:pt x="349" y="218"/>
                </a:lnTo>
                <a:lnTo>
                  <a:pt x="344" y="217"/>
                </a:lnTo>
                <a:lnTo>
                  <a:pt x="344" y="215"/>
                </a:lnTo>
                <a:lnTo>
                  <a:pt x="346" y="213"/>
                </a:lnTo>
                <a:lnTo>
                  <a:pt x="346" y="209"/>
                </a:lnTo>
                <a:lnTo>
                  <a:pt x="347" y="205"/>
                </a:lnTo>
                <a:lnTo>
                  <a:pt x="347" y="199"/>
                </a:lnTo>
                <a:lnTo>
                  <a:pt x="348" y="193"/>
                </a:lnTo>
                <a:lnTo>
                  <a:pt x="349" y="186"/>
                </a:lnTo>
                <a:lnTo>
                  <a:pt x="350" y="179"/>
                </a:lnTo>
                <a:lnTo>
                  <a:pt x="350" y="171"/>
                </a:lnTo>
                <a:lnTo>
                  <a:pt x="351" y="162"/>
                </a:lnTo>
                <a:lnTo>
                  <a:pt x="353" y="154"/>
                </a:lnTo>
                <a:lnTo>
                  <a:pt x="353" y="145"/>
                </a:lnTo>
                <a:lnTo>
                  <a:pt x="354" y="136"/>
                </a:lnTo>
                <a:lnTo>
                  <a:pt x="354" y="127"/>
                </a:lnTo>
                <a:lnTo>
                  <a:pt x="355" y="116"/>
                </a:lnTo>
                <a:lnTo>
                  <a:pt x="355" y="107"/>
                </a:lnTo>
                <a:lnTo>
                  <a:pt x="355" y="98"/>
                </a:lnTo>
                <a:lnTo>
                  <a:pt x="355" y="89"/>
                </a:lnTo>
                <a:lnTo>
                  <a:pt x="354" y="80"/>
                </a:lnTo>
                <a:lnTo>
                  <a:pt x="354" y="71"/>
                </a:lnTo>
                <a:lnTo>
                  <a:pt x="353" y="61"/>
                </a:lnTo>
                <a:lnTo>
                  <a:pt x="351" y="53"/>
                </a:lnTo>
                <a:lnTo>
                  <a:pt x="349" y="45"/>
                </a:lnTo>
                <a:lnTo>
                  <a:pt x="348" y="38"/>
                </a:lnTo>
                <a:lnTo>
                  <a:pt x="346" y="32"/>
                </a:lnTo>
                <a:lnTo>
                  <a:pt x="342" y="26"/>
                </a:lnTo>
                <a:lnTo>
                  <a:pt x="340" y="20"/>
                </a:lnTo>
                <a:lnTo>
                  <a:pt x="336" y="17"/>
                </a:lnTo>
                <a:lnTo>
                  <a:pt x="332" y="13"/>
                </a:lnTo>
                <a:lnTo>
                  <a:pt x="327" y="10"/>
                </a:lnTo>
                <a:lnTo>
                  <a:pt x="323" y="9"/>
                </a:lnTo>
                <a:lnTo>
                  <a:pt x="318" y="8"/>
                </a:lnTo>
                <a:lnTo>
                  <a:pt x="312" y="6"/>
                </a:lnTo>
                <a:lnTo>
                  <a:pt x="307" y="5"/>
                </a:lnTo>
                <a:lnTo>
                  <a:pt x="302" y="4"/>
                </a:lnTo>
                <a:lnTo>
                  <a:pt x="296" y="3"/>
                </a:lnTo>
                <a:lnTo>
                  <a:pt x="291" y="2"/>
                </a:lnTo>
                <a:lnTo>
                  <a:pt x="285" y="2"/>
                </a:lnTo>
                <a:lnTo>
                  <a:pt x="279" y="1"/>
                </a:lnTo>
                <a:lnTo>
                  <a:pt x="273" y="1"/>
                </a:lnTo>
                <a:lnTo>
                  <a:pt x="268" y="0"/>
                </a:lnTo>
                <a:lnTo>
                  <a:pt x="262" y="0"/>
                </a:lnTo>
                <a:lnTo>
                  <a:pt x="256" y="0"/>
                </a:lnTo>
                <a:lnTo>
                  <a:pt x="251" y="1"/>
                </a:lnTo>
                <a:lnTo>
                  <a:pt x="244" y="1"/>
                </a:lnTo>
                <a:lnTo>
                  <a:pt x="238" y="2"/>
                </a:lnTo>
                <a:lnTo>
                  <a:pt x="232" y="3"/>
                </a:lnTo>
                <a:lnTo>
                  <a:pt x="225" y="5"/>
                </a:lnTo>
                <a:lnTo>
                  <a:pt x="220" y="8"/>
                </a:lnTo>
                <a:lnTo>
                  <a:pt x="213" y="10"/>
                </a:lnTo>
                <a:lnTo>
                  <a:pt x="206" y="13"/>
                </a:lnTo>
                <a:lnTo>
                  <a:pt x="199" y="17"/>
                </a:lnTo>
                <a:lnTo>
                  <a:pt x="193" y="21"/>
                </a:lnTo>
                <a:lnTo>
                  <a:pt x="186" y="26"/>
                </a:lnTo>
                <a:lnTo>
                  <a:pt x="179" y="32"/>
                </a:lnTo>
                <a:lnTo>
                  <a:pt x="173" y="37"/>
                </a:lnTo>
                <a:lnTo>
                  <a:pt x="165" y="44"/>
                </a:lnTo>
                <a:lnTo>
                  <a:pt x="158" y="52"/>
                </a:lnTo>
                <a:lnTo>
                  <a:pt x="151" y="60"/>
                </a:lnTo>
                <a:lnTo>
                  <a:pt x="144" y="68"/>
                </a:lnTo>
                <a:lnTo>
                  <a:pt x="136" y="79"/>
                </a:lnTo>
                <a:lnTo>
                  <a:pt x="129" y="89"/>
                </a:lnTo>
                <a:lnTo>
                  <a:pt x="121" y="100"/>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28" name="Freeform 285"/>
          <p:cNvSpPr>
            <a:spLocks/>
          </p:cNvSpPr>
          <p:nvPr/>
        </p:nvSpPr>
        <p:spPr bwMode="auto">
          <a:xfrm>
            <a:off x="3271838" y="2214563"/>
            <a:ext cx="579437" cy="1485900"/>
          </a:xfrm>
          <a:custGeom>
            <a:avLst/>
            <a:gdLst>
              <a:gd name="T0" fmla="*/ 2147483647 w 365"/>
              <a:gd name="T1" fmla="*/ 2147483647 h 936"/>
              <a:gd name="T2" fmla="*/ 2147483647 w 365"/>
              <a:gd name="T3" fmla="*/ 2147483647 h 936"/>
              <a:gd name="T4" fmla="*/ 2147483647 w 365"/>
              <a:gd name="T5" fmla="*/ 2147483647 h 936"/>
              <a:gd name="T6" fmla="*/ 2147483647 w 365"/>
              <a:gd name="T7" fmla="*/ 2147483647 h 936"/>
              <a:gd name="T8" fmla="*/ 2147483647 w 365"/>
              <a:gd name="T9" fmla="*/ 2147483647 h 936"/>
              <a:gd name="T10" fmla="*/ 2147483647 w 365"/>
              <a:gd name="T11" fmla="*/ 2147483647 h 936"/>
              <a:gd name="T12" fmla="*/ 2147483647 w 365"/>
              <a:gd name="T13" fmla="*/ 2147483647 h 936"/>
              <a:gd name="T14" fmla="*/ 2147483647 w 365"/>
              <a:gd name="T15" fmla="*/ 2147483647 h 936"/>
              <a:gd name="T16" fmla="*/ 0 w 365"/>
              <a:gd name="T17" fmla="*/ 2147483647 h 936"/>
              <a:gd name="T18" fmla="*/ 2147483647 w 365"/>
              <a:gd name="T19" fmla="*/ 2147483647 h 936"/>
              <a:gd name="T20" fmla="*/ 2147483647 w 365"/>
              <a:gd name="T21" fmla="*/ 2147483647 h 936"/>
              <a:gd name="T22" fmla="*/ 2147483647 w 365"/>
              <a:gd name="T23" fmla="*/ 2147483647 h 936"/>
              <a:gd name="T24" fmla="*/ 2147483647 w 365"/>
              <a:gd name="T25" fmla="*/ 2147483647 h 936"/>
              <a:gd name="T26" fmla="*/ 2147483647 w 365"/>
              <a:gd name="T27" fmla="*/ 2147483647 h 936"/>
              <a:gd name="T28" fmla="*/ 2147483647 w 365"/>
              <a:gd name="T29" fmla="*/ 2147483647 h 936"/>
              <a:gd name="T30" fmla="*/ 2147483647 w 365"/>
              <a:gd name="T31" fmla="*/ 2147483647 h 936"/>
              <a:gd name="T32" fmla="*/ 2147483647 w 365"/>
              <a:gd name="T33" fmla="*/ 2147483647 h 936"/>
              <a:gd name="T34" fmla="*/ 2147483647 w 365"/>
              <a:gd name="T35" fmla="*/ 2147483647 h 936"/>
              <a:gd name="T36" fmla="*/ 2147483647 w 365"/>
              <a:gd name="T37" fmla="*/ 2147483647 h 936"/>
              <a:gd name="T38" fmla="*/ 2147483647 w 365"/>
              <a:gd name="T39" fmla="*/ 2147483647 h 936"/>
              <a:gd name="T40" fmla="*/ 2147483647 w 365"/>
              <a:gd name="T41" fmla="*/ 2147483647 h 936"/>
              <a:gd name="T42" fmla="*/ 2147483647 w 365"/>
              <a:gd name="T43" fmla="*/ 2147483647 h 936"/>
              <a:gd name="T44" fmla="*/ 2147483647 w 365"/>
              <a:gd name="T45" fmla="*/ 2147483647 h 936"/>
              <a:gd name="T46" fmla="*/ 2147483647 w 365"/>
              <a:gd name="T47" fmla="*/ 2147483647 h 936"/>
              <a:gd name="T48" fmla="*/ 2147483647 w 365"/>
              <a:gd name="T49" fmla="*/ 2147483647 h 936"/>
              <a:gd name="T50" fmla="*/ 2147483647 w 365"/>
              <a:gd name="T51" fmla="*/ 2147483647 h 936"/>
              <a:gd name="T52" fmla="*/ 2147483647 w 365"/>
              <a:gd name="T53" fmla="*/ 2147483647 h 936"/>
              <a:gd name="T54" fmla="*/ 2147483647 w 365"/>
              <a:gd name="T55" fmla="*/ 2147483647 h 936"/>
              <a:gd name="T56" fmla="*/ 2147483647 w 365"/>
              <a:gd name="T57" fmla="*/ 2147483647 h 936"/>
              <a:gd name="T58" fmla="*/ 2147483647 w 365"/>
              <a:gd name="T59" fmla="*/ 2147483647 h 936"/>
              <a:gd name="T60" fmla="*/ 2147483647 w 365"/>
              <a:gd name="T61" fmla="*/ 2147483647 h 936"/>
              <a:gd name="T62" fmla="*/ 2147483647 w 365"/>
              <a:gd name="T63" fmla="*/ 2147483647 h 936"/>
              <a:gd name="T64" fmla="*/ 2147483647 w 365"/>
              <a:gd name="T65" fmla="*/ 2147483647 h 936"/>
              <a:gd name="T66" fmla="*/ 2147483647 w 365"/>
              <a:gd name="T67" fmla="*/ 2147483647 h 936"/>
              <a:gd name="T68" fmla="*/ 2147483647 w 365"/>
              <a:gd name="T69" fmla="*/ 2147483647 h 936"/>
              <a:gd name="T70" fmla="*/ 2147483647 w 365"/>
              <a:gd name="T71" fmla="*/ 2147483647 h 936"/>
              <a:gd name="T72" fmla="*/ 2147483647 w 365"/>
              <a:gd name="T73" fmla="*/ 2147483647 h 936"/>
              <a:gd name="T74" fmla="*/ 2147483647 w 365"/>
              <a:gd name="T75" fmla="*/ 2147483647 h 936"/>
              <a:gd name="T76" fmla="*/ 2147483647 w 365"/>
              <a:gd name="T77" fmla="*/ 2147483647 h 936"/>
              <a:gd name="T78" fmla="*/ 2147483647 w 365"/>
              <a:gd name="T79" fmla="*/ 2147483647 h 936"/>
              <a:gd name="T80" fmla="*/ 2147483647 w 365"/>
              <a:gd name="T81" fmla="*/ 2147483647 h 936"/>
              <a:gd name="T82" fmla="*/ 2147483647 w 365"/>
              <a:gd name="T83" fmla="*/ 0 h 936"/>
              <a:gd name="T84" fmla="*/ 2147483647 w 365"/>
              <a:gd name="T85" fmla="*/ 2147483647 h 936"/>
              <a:gd name="T86" fmla="*/ 2147483647 w 365"/>
              <a:gd name="T87" fmla="*/ 2147483647 h 936"/>
              <a:gd name="T88" fmla="*/ 2147483647 w 365"/>
              <a:gd name="T89" fmla="*/ 2147483647 h 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5"/>
              <a:gd name="T136" fmla="*/ 0 h 936"/>
              <a:gd name="T137" fmla="*/ 365 w 365"/>
              <a:gd name="T138" fmla="*/ 936 h 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5" h="936">
                <a:moveTo>
                  <a:pt x="120" y="100"/>
                </a:moveTo>
                <a:lnTo>
                  <a:pt x="114" y="108"/>
                </a:lnTo>
                <a:lnTo>
                  <a:pt x="107" y="118"/>
                </a:lnTo>
                <a:lnTo>
                  <a:pt x="98" y="130"/>
                </a:lnTo>
                <a:lnTo>
                  <a:pt x="88" y="145"/>
                </a:lnTo>
                <a:lnTo>
                  <a:pt x="79" y="162"/>
                </a:lnTo>
                <a:lnTo>
                  <a:pt x="68" y="183"/>
                </a:lnTo>
                <a:lnTo>
                  <a:pt x="60" y="206"/>
                </a:lnTo>
                <a:lnTo>
                  <a:pt x="54" y="232"/>
                </a:lnTo>
                <a:lnTo>
                  <a:pt x="52" y="232"/>
                </a:lnTo>
                <a:lnTo>
                  <a:pt x="47" y="232"/>
                </a:lnTo>
                <a:lnTo>
                  <a:pt x="39" y="233"/>
                </a:lnTo>
                <a:lnTo>
                  <a:pt x="29" y="236"/>
                </a:lnTo>
                <a:lnTo>
                  <a:pt x="21" y="239"/>
                </a:lnTo>
                <a:lnTo>
                  <a:pt x="16" y="245"/>
                </a:lnTo>
                <a:lnTo>
                  <a:pt x="12" y="252"/>
                </a:lnTo>
                <a:lnTo>
                  <a:pt x="13" y="262"/>
                </a:lnTo>
                <a:lnTo>
                  <a:pt x="17" y="271"/>
                </a:lnTo>
                <a:lnTo>
                  <a:pt x="17" y="279"/>
                </a:lnTo>
                <a:lnTo>
                  <a:pt x="17" y="286"/>
                </a:lnTo>
                <a:lnTo>
                  <a:pt x="15" y="291"/>
                </a:lnTo>
                <a:lnTo>
                  <a:pt x="12" y="295"/>
                </a:lnTo>
                <a:lnTo>
                  <a:pt x="9" y="300"/>
                </a:lnTo>
                <a:lnTo>
                  <a:pt x="5" y="304"/>
                </a:lnTo>
                <a:lnTo>
                  <a:pt x="3" y="309"/>
                </a:lnTo>
                <a:lnTo>
                  <a:pt x="0" y="318"/>
                </a:lnTo>
                <a:lnTo>
                  <a:pt x="0" y="323"/>
                </a:lnTo>
                <a:lnTo>
                  <a:pt x="3" y="328"/>
                </a:lnTo>
                <a:lnTo>
                  <a:pt x="10" y="339"/>
                </a:lnTo>
                <a:lnTo>
                  <a:pt x="13" y="348"/>
                </a:lnTo>
                <a:lnTo>
                  <a:pt x="16" y="362"/>
                </a:lnTo>
                <a:lnTo>
                  <a:pt x="18" y="380"/>
                </a:lnTo>
                <a:lnTo>
                  <a:pt x="19" y="402"/>
                </a:lnTo>
                <a:lnTo>
                  <a:pt x="19" y="426"/>
                </a:lnTo>
                <a:lnTo>
                  <a:pt x="19" y="452"/>
                </a:lnTo>
                <a:lnTo>
                  <a:pt x="18" y="481"/>
                </a:lnTo>
                <a:lnTo>
                  <a:pt x="17" y="511"/>
                </a:lnTo>
                <a:lnTo>
                  <a:pt x="17" y="527"/>
                </a:lnTo>
                <a:lnTo>
                  <a:pt x="16" y="544"/>
                </a:lnTo>
                <a:lnTo>
                  <a:pt x="16" y="562"/>
                </a:lnTo>
                <a:lnTo>
                  <a:pt x="16" y="582"/>
                </a:lnTo>
                <a:lnTo>
                  <a:pt x="16" y="602"/>
                </a:lnTo>
                <a:lnTo>
                  <a:pt x="17" y="623"/>
                </a:lnTo>
                <a:lnTo>
                  <a:pt x="18" y="645"/>
                </a:lnTo>
                <a:lnTo>
                  <a:pt x="20" y="665"/>
                </a:lnTo>
                <a:lnTo>
                  <a:pt x="24" y="687"/>
                </a:lnTo>
                <a:lnTo>
                  <a:pt x="27" y="709"/>
                </a:lnTo>
                <a:lnTo>
                  <a:pt x="32" y="729"/>
                </a:lnTo>
                <a:lnTo>
                  <a:pt x="39" y="750"/>
                </a:lnTo>
                <a:lnTo>
                  <a:pt x="46" y="769"/>
                </a:lnTo>
                <a:lnTo>
                  <a:pt x="54" y="788"/>
                </a:lnTo>
                <a:lnTo>
                  <a:pt x="64" y="806"/>
                </a:lnTo>
                <a:lnTo>
                  <a:pt x="75" y="822"/>
                </a:lnTo>
                <a:lnTo>
                  <a:pt x="101" y="852"/>
                </a:lnTo>
                <a:lnTo>
                  <a:pt x="123" y="877"/>
                </a:lnTo>
                <a:lnTo>
                  <a:pt x="148" y="899"/>
                </a:lnTo>
                <a:lnTo>
                  <a:pt x="169" y="915"/>
                </a:lnTo>
                <a:lnTo>
                  <a:pt x="191" y="926"/>
                </a:lnTo>
                <a:lnTo>
                  <a:pt x="213" y="933"/>
                </a:lnTo>
                <a:lnTo>
                  <a:pt x="232" y="936"/>
                </a:lnTo>
                <a:lnTo>
                  <a:pt x="252" y="933"/>
                </a:lnTo>
                <a:lnTo>
                  <a:pt x="270" y="929"/>
                </a:lnTo>
                <a:lnTo>
                  <a:pt x="287" y="924"/>
                </a:lnTo>
                <a:lnTo>
                  <a:pt x="301" y="917"/>
                </a:lnTo>
                <a:lnTo>
                  <a:pt x="313" y="907"/>
                </a:lnTo>
                <a:lnTo>
                  <a:pt x="321" y="889"/>
                </a:lnTo>
                <a:lnTo>
                  <a:pt x="324" y="862"/>
                </a:lnTo>
                <a:lnTo>
                  <a:pt x="324" y="826"/>
                </a:lnTo>
                <a:lnTo>
                  <a:pt x="318" y="775"/>
                </a:lnTo>
                <a:lnTo>
                  <a:pt x="315" y="747"/>
                </a:lnTo>
                <a:lnTo>
                  <a:pt x="311" y="720"/>
                </a:lnTo>
                <a:lnTo>
                  <a:pt x="309" y="694"/>
                </a:lnTo>
                <a:lnTo>
                  <a:pt x="307" y="669"/>
                </a:lnTo>
                <a:lnTo>
                  <a:pt x="306" y="646"/>
                </a:lnTo>
                <a:lnTo>
                  <a:pt x="306" y="624"/>
                </a:lnTo>
                <a:lnTo>
                  <a:pt x="306" y="602"/>
                </a:lnTo>
                <a:lnTo>
                  <a:pt x="306" y="583"/>
                </a:lnTo>
                <a:lnTo>
                  <a:pt x="307" y="564"/>
                </a:lnTo>
                <a:lnTo>
                  <a:pt x="308" y="547"/>
                </a:lnTo>
                <a:lnTo>
                  <a:pt x="309" y="531"/>
                </a:lnTo>
                <a:lnTo>
                  <a:pt x="310" y="516"/>
                </a:lnTo>
                <a:lnTo>
                  <a:pt x="313" y="504"/>
                </a:lnTo>
                <a:lnTo>
                  <a:pt x="314" y="491"/>
                </a:lnTo>
                <a:lnTo>
                  <a:pt x="316" y="481"/>
                </a:lnTo>
                <a:lnTo>
                  <a:pt x="318" y="470"/>
                </a:lnTo>
                <a:lnTo>
                  <a:pt x="322" y="450"/>
                </a:lnTo>
                <a:lnTo>
                  <a:pt x="326" y="425"/>
                </a:lnTo>
                <a:lnTo>
                  <a:pt x="329" y="397"/>
                </a:lnTo>
                <a:lnTo>
                  <a:pt x="331" y="370"/>
                </a:lnTo>
                <a:lnTo>
                  <a:pt x="333" y="346"/>
                </a:lnTo>
                <a:lnTo>
                  <a:pt x="335" y="325"/>
                </a:lnTo>
                <a:lnTo>
                  <a:pt x="335" y="311"/>
                </a:lnTo>
                <a:lnTo>
                  <a:pt x="337" y="305"/>
                </a:lnTo>
                <a:lnTo>
                  <a:pt x="341" y="304"/>
                </a:lnTo>
                <a:lnTo>
                  <a:pt x="350" y="301"/>
                </a:lnTo>
                <a:lnTo>
                  <a:pt x="355" y="292"/>
                </a:lnTo>
                <a:lnTo>
                  <a:pt x="347" y="276"/>
                </a:lnTo>
                <a:lnTo>
                  <a:pt x="346" y="270"/>
                </a:lnTo>
                <a:lnTo>
                  <a:pt x="349" y="263"/>
                </a:lnTo>
                <a:lnTo>
                  <a:pt x="355" y="255"/>
                </a:lnTo>
                <a:lnTo>
                  <a:pt x="361" y="246"/>
                </a:lnTo>
                <a:lnTo>
                  <a:pt x="365" y="238"/>
                </a:lnTo>
                <a:lnTo>
                  <a:pt x="364" y="230"/>
                </a:lnTo>
                <a:lnTo>
                  <a:pt x="358" y="223"/>
                </a:lnTo>
                <a:lnTo>
                  <a:pt x="343" y="217"/>
                </a:lnTo>
                <a:lnTo>
                  <a:pt x="343" y="215"/>
                </a:lnTo>
                <a:lnTo>
                  <a:pt x="345" y="209"/>
                </a:lnTo>
                <a:lnTo>
                  <a:pt x="346" y="199"/>
                </a:lnTo>
                <a:lnTo>
                  <a:pt x="348" y="186"/>
                </a:lnTo>
                <a:lnTo>
                  <a:pt x="349" y="171"/>
                </a:lnTo>
                <a:lnTo>
                  <a:pt x="352" y="154"/>
                </a:lnTo>
                <a:lnTo>
                  <a:pt x="353" y="136"/>
                </a:lnTo>
                <a:lnTo>
                  <a:pt x="354" y="116"/>
                </a:lnTo>
                <a:lnTo>
                  <a:pt x="354" y="98"/>
                </a:lnTo>
                <a:lnTo>
                  <a:pt x="353" y="80"/>
                </a:lnTo>
                <a:lnTo>
                  <a:pt x="352" y="61"/>
                </a:lnTo>
                <a:lnTo>
                  <a:pt x="348" y="45"/>
                </a:lnTo>
                <a:lnTo>
                  <a:pt x="345" y="32"/>
                </a:lnTo>
                <a:lnTo>
                  <a:pt x="339" y="20"/>
                </a:lnTo>
                <a:lnTo>
                  <a:pt x="331" y="13"/>
                </a:lnTo>
                <a:lnTo>
                  <a:pt x="322" y="9"/>
                </a:lnTo>
                <a:lnTo>
                  <a:pt x="311" y="6"/>
                </a:lnTo>
                <a:lnTo>
                  <a:pt x="301" y="4"/>
                </a:lnTo>
                <a:lnTo>
                  <a:pt x="290" y="2"/>
                </a:lnTo>
                <a:lnTo>
                  <a:pt x="278" y="1"/>
                </a:lnTo>
                <a:lnTo>
                  <a:pt x="267" y="0"/>
                </a:lnTo>
                <a:lnTo>
                  <a:pt x="255" y="0"/>
                </a:lnTo>
                <a:lnTo>
                  <a:pt x="243" y="1"/>
                </a:lnTo>
                <a:lnTo>
                  <a:pt x="231" y="3"/>
                </a:lnTo>
                <a:lnTo>
                  <a:pt x="219" y="8"/>
                </a:lnTo>
                <a:lnTo>
                  <a:pt x="205" y="13"/>
                </a:lnTo>
                <a:lnTo>
                  <a:pt x="192" y="21"/>
                </a:lnTo>
                <a:lnTo>
                  <a:pt x="178" y="32"/>
                </a:lnTo>
                <a:lnTo>
                  <a:pt x="164" y="44"/>
                </a:lnTo>
                <a:lnTo>
                  <a:pt x="150" y="60"/>
                </a:lnTo>
                <a:lnTo>
                  <a:pt x="135" y="79"/>
                </a:lnTo>
                <a:lnTo>
                  <a:pt x="120" y="10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9" name="Freeform 286"/>
          <p:cNvSpPr>
            <a:spLocks/>
          </p:cNvSpPr>
          <p:nvPr/>
        </p:nvSpPr>
        <p:spPr bwMode="auto">
          <a:xfrm>
            <a:off x="3384550" y="2370138"/>
            <a:ext cx="373063" cy="277812"/>
          </a:xfrm>
          <a:custGeom>
            <a:avLst/>
            <a:gdLst>
              <a:gd name="T0" fmla="*/ 2147483647 w 235"/>
              <a:gd name="T1" fmla="*/ 2147483647 h 175"/>
              <a:gd name="T2" fmla="*/ 2147483647 w 235"/>
              <a:gd name="T3" fmla="*/ 2147483647 h 175"/>
              <a:gd name="T4" fmla="*/ 2147483647 w 235"/>
              <a:gd name="T5" fmla="*/ 2147483647 h 175"/>
              <a:gd name="T6" fmla="*/ 2147483647 w 235"/>
              <a:gd name="T7" fmla="*/ 2147483647 h 175"/>
              <a:gd name="T8" fmla="*/ 2147483647 w 235"/>
              <a:gd name="T9" fmla="*/ 2147483647 h 175"/>
              <a:gd name="T10" fmla="*/ 2147483647 w 235"/>
              <a:gd name="T11" fmla="*/ 2147483647 h 175"/>
              <a:gd name="T12" fmla="*/ 2147483647 w 235"/>
              <a:gd name="T13" fmla="*/ 2147483647 h 175"/>
              <a:gd name="T14" fmla="*/ 2147483647 w 235"/>
              <a:gd name="T15" fmla="*/ 2147483647 h 175"/>
              <a:gd name="T16" fmla="*/ 2147483647 w 235"/>
              <a:gd name="T17" fmla="*/ 2147483647 h 175"/>
              <a:gd name="T18" fmla="*/ 2147483647 w 235"/>
              <a:gd name="T19" fmla="*/ 2147483647 h 175"/>
              <a:gd name="T20" fmla="*/ 2147483647 w 235"/>
              <a:gd name="T21" fmla="*/ 2147483647 h 175"/>
              <a:gd name="T22" fmla="*/ 2147483647 w 235"/>
              <a:gd name="T23" fmla="*/ 2147483647 h 175"/>
              <a:gd name="T24" fmla="*/ 2147483647 w 235"/>
              <a:gd name="T25" fmla="*/ 2147483647 h 175"/>
              <a:gd name="T26" fmla="*/ 2147483647 w 235"/>
              <a:gd name="T27" fmla="*/ 2147483647 h 175"/>
              <a:gd name="T28" fmla="*/ 2147483647 w 235"/>
              <a:gd name="T29" fmla="*/ 2147483647 h 175"/>
              <a:gd name="T30" fmla="*/ 2147483647 w 235"/>
              <a:gd name="T31" fmla="*/ 2147483647 h 175"/>
              <a:gd name="T32" fmla="*/ 2147483647 w 235"/>
              <a:gd name="T33" fmla="*/ 2147483647 h 175"/>
              <a:gd name="T34" fmla="*/ 0 w 235"/>
              <a:gd name="T35" fmla="*/ 2147483647 h 175"/>
              <a:gd name="T36" fmla="*/ 2147483647 w 235"/>
              <a:gd name="T37" fmla="*/ 2147483647 h 175"/>
              <a:gd name="T38" fmla="*/ 2147483647 w 235"/>
              <a:gd name="T39" fmla="*/ 2147483647 h 175"/>
              <a:gd name="T40" fmla="*/ 2147483647 w 235"/>
              <a:gd name="T41" fmla="*/ 2147483647 h 175"/>
              <a:gd name="T42" fmla="*/ 2147483647 w 235"/>
              <a:gd name="T43" fmla="*/ 2147483647 h 175"/>
              <a:gd name="T44" fmla="*/ 2147483647 w 235"/>
              <a:gd name="T45" fmla="*/ 2147483647 h 175"/>
              <a:gd name="T46" fmla="*/ 2147483647 w 235"/>
              <a:gd name="T47" fmla="*/ 2147483647 h 175"/>
              <a:gd name="T48" fmla="*/ 2147483647 w 235"/>
              <a:gd name="T49" fmla="*/ 2147483647 h 175"/>
              <a:gd name="T50" fmla="*/ 2147483647 w 235"/>
              <a:gd name="T51" fmla="*/ 2147483647 h 175"/>
              <a:gd name="T52" fmla="*/ 2147483647 w 235"/>
              <a:gd name="T53" fmla="*/ 2147483647 h 175"/>
              <a:gd name="T54" fmla="*/ 2147483647 w 235"/>
              <a:gd name="T55" fmla="*/ 2147483647 h 175"/>
              <a:gd name="T56" fmla="*/ 2147483647 w 235"/>
              <a:gd name="T57" fmla="*/ 2147483647 h 175"/>
              <a:gd name="T58" fmla="*/ 2147483647 w 235"/>
              <a:gd name="T59" fmla="*/ 2147483647 h 175"/>
              <a:gd name="T60" fmla="*/ 2147483647 w 235"/>
              <a:gd name="T61" fmla="*/ 2147483647 h 175"/>
              <a:gd name="T62" fmla="*/ 2147483647 w 235"/>
              <a:gd name="T63" fmla="*/ 2147483647 h 175"/>
              <a:gd name="T64" fmla="*/ 2147483647 w 235"/>
              <a:gd name="T65" fmla="*/ 2147483647 h 175"/>
              <a:gd name="T66" fmla="*/ 2147483647 w 235"/>
              <a:gd name="T67" fmla="*/ 2147483647 h 175"/>
              <a:gd name="T68" fmla="*/ 2147483647 w 235"/>
              <a:gd name="T69" fmla="*/ 2147483647 h 175"/>
              <a:gd name="T70" fmla="*/ 2147483647 w 235"/>
              <a:gd name="T71" fmla="*/ 2147483647 h 175"/>
              <a:gd name="T72" fmla="*/ 2147483647 w 235"/>
              <a:gd name="T73" fmla="*/ 2147483647 h 175"/>
              <a:gd name="T74" fmla="*/ 2147483647 w 235"/>
              <a:gd name="T75" fmla="*/ 2147483647 h 175"/>
              <a:gd name="T76" fmla="*/ 2147483647 w 235"/>
              <a:gd name="T77" fmla="*/ 2147483647 h 175"/>
              <a:gd name="T78" fmla="*/ 2147483647 w 235"/>
              <a:gd name="T79" fmla="*/ 2147483647 h 175"/>
              <a:gd name="T80" fmla="*/ 2147483647 w 235"/>
              <a:gd name="T81" fmla="*/ 2147483647 h 175"/>
              <a:gd name="T82" fmla="*/ 2147483647 w 235"/>
              <a:gd name="T83" fmla="*/ 2147483647 h 175"/>
              <a:gd name="T84" fmla="*/ 2147483647 w 235"/>
              <a:gd name="T85" fmla="*/ 2147483647 h 175"/>
              <a:gd name="T86" fmla="*/ 2147483647 w 235"/>
              <a:gd name="T87" fmla="*/ 2147483647 h 175"/>
              <a:gd name="T88" fmla="*/ 2147483647 w 235"/>
              <a:gd name="T89" fmla="*/ 2147483647 h 175"/>
              <a:gd name="T90" fmla="*/ 2147483647 w 235"/>
              <a:gd name="T91" fmla="*/ 2147483647 h 175"/>
              <a:gd name="T92" fmla="*/ 2147483647 w 235"/>
              <a:gd name="T93" fmla="*/ 2147483647 h 175"/>
              <a:gd name="T94" fmla="*/ 2147483647 w 235"/>
              <a:gd name="T95" fmla="*/ 2147483647 h 175"/>
              <a:gd name="T96" fmla="*/ 2147483647 w 235"/>
              <a:gd name="T97" fmla="*/ 2147483647 h 175"/>
              <a:gd name="T98" fmla="*/ 2147483647 w 235"/>
              <a:gd name="T99" fmla="*/ 2147483647 h 175"/>
              <a:gd name="T100" fmla="*/ 2147483647 w 235"/>
              <a:gd name="T101" fmla="*/ 0 h 175"/>
              <a:gd name="T102" fmla="*/ 2147483647 w 235"/>
              <a:gd name="T103" fmla="*/ 2147483647 h 175"/>
              <a:gd name="T104" fmla="*/ 2147483647 w 235"/>
              <a:gd name="T105" fmla="*/ 2147483647 h 1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5"/>
              <a:gd name="T160" fmla="*/ 0 h 175"/>
              <a:gd name="T161" fmla="*/ 235 w 235"/>
              <a:gd name="T162" fmla="*/ 175 h 1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5" h="175">
                <a:moveTo>
                  <a:pt x="137" y="24"/>
                </a:moveTo>
                <a:lnTo>
                  <a:pt x="136" y="24"/>
                </a:lnTo>
                <a:lnTo>
                  <a:pt x="136" y="23"/>
                </a:lnTo>
                <a:lnTo>
                  <a:pt x="135" y="23"/>
                </a:lnTo>
                <a:lnTo>
                  <a:pt x="135" y="22"/>
                </a:lnTo>
                <a:lnTo>
                  <a:pt x="134" y="22"/>
                </a:lnTo>
                <a:lnTo>
                  <a:pt x="133" y="21"/>
                </a:lnTo>
                <a:lnTo>
                  <a:pt x="132" y="20"/>
                </a:lnTo>
                <a:lnTo>
                  <a:pt x="129" y="20"/>
                </a:lnTo>
                <a:lnTo>
                  <a:pt x="128" y="18"/>
                </a:lnTo>
                <a:lnTo>
                  <a:pt x="126" y="17"/>
                </a:lnTo>
                <a:lnTo>
                  <a:pt x="125" y="17"/>
                </a:lnTo>
                <a:lnTo>
                  <a:pt x="122" y="16"/>
                </a:lnTo>
                <a:lnTo>
                  <a:pt x="120" y="16"/>
                </a:lnTo>
                <a:lnTo>
                  <a:pt x="118" y="16"/>
                </a:lnTo>
                <a:lnTo>
                  <a:pt x="115" y="15"/>
                </a:lnTo>
                <a:lnTo>
                  <a:pt x="113" y="15"/>
                </a:lnTo>
                <a:lnTo>
                  <a:pt x="110" y="16"/>
                </a:lnTo>
                <a:lnTo>
                  <a:pt x="107" y="16"/>
                </a:lnTo>
                <a:lnTo>
                  <a:pt x="105" y="17"/>
                </a:lnTo>
                <a:lnTo>
                  <a:pt x="102" y="17"/>
                </a:lnTo>
                <a:lnTo>
                  <a:pt x="98" y="18"/>
                </a:lnTo>
                <a:lnTo>
                  <a:pt x="96" y="21"/>
                </a:lnTo>
                <a:lnTo>
                  <a:pt x="93" y="23"/>
                </a:lnTo>
                <a:lnTo>
                  <a:pt x="89" y="25"/>
                </a:lnTo>
                <a:lnTo>
                  <a:pt x="86" y="28"/>
                </a:lnTo>
                <a:lnTo>
                  <a:pt x="82" y="31"/>
                </a:lnTo>
                <a:lnTo>
                  <a:pt x="79" y="34"/>
                </a:lnTo>
                <a:lnTo>
                  <a:pt x="75" y="38"/>
                </a:lnTo>
                <a:lnTo>
                  <a:pt x="71" y="42"/>
                </a:lnTo>
                <a:lnTo>
                  <a:pt x="67" y="48"/>
                </a:lnTo>
                <a:lnTo>
                  <a:pt x="64" y="53"/>
                </a:lnTo>
                <a:lnTo>
                  <a:pt x="60" y="60"/>
                </a:lnTo>
                <a:lnTo>
                  <a:pt x="56" y="65"/>
                </a:lnTo>
                <a:lnTo>
                  <a:pt x="52" y="71"/>
                </a:lnTo>
                <a:lnTo>
                  <a:pt x="48" y="77"/>
                </a:lnTo>
                <a:lnTo>
                  <a:pt x="44" y="83"/>
                </a:lnTo>
                <a:lnTo>
                  <a:pt x="40" y="88"/>
                </a:lnTo>
                <a:lnTo>
                  <a:pt x="36" y="94"/>
                </a:lnTo>
                <a:lnTo>
                  <a:pt x="33" y="100"/>
                </a:lnTo>
                <a:lnTo>
                  <a:pt x="28" y="105"/>
                </a:lnTo>
                <a:lnTo>
                  <a:pt x="25" y="111"/>
                </a:lnTo>
                <a:lnTo>
                  <a:pt x="22" y="117"/>
                </a:lnTo>
                <a:lnTo>
                  <a:pt x="19" y="122"/>
                </a:lnTo>
                <a:lnTo>
                  <a:pt x="16" y="127"/>
                </a:lnTo>
                <a:lnTo>
                  <a:pt x="12" y="132"/>
                </a:lnTo>
                <a:lnTo>
                  <a:pt x="10" y="136"/>
                </a:lnTo>
                <a:lnTo>
                  <a:pt x="8" y="141"/>
                </a:lnTo>
                <a:lnTo>
                  <a:pt x="5" y="146"/>
                </a:lnTo>
                <a:lnTo>
                  <a:pt x="4" y="150"/>
                </a:lnTo>
                <a:lnTo>
                  <a:pt x="2" y="154"/>
                </a:lnTo>
                <a:lnTo>
                  <a:pt x="1" y="157"/>
                </a:lnTo>
                <a:lnTo>
                  <a:pt x="1" y="160"/>
                </a:lnTo>
                <a:lnTo>
                  <a:pt x="0" y="164"/>
                </a:lnTo>
                <a:lnTo>
                  <a:pt x="0" y="166"/>
                </a:lnTo>
                <a:lnTo>
                  <a:pt x="1" y="168"/>
                </a:lnTo>
                <a:lnTo>
                  <a:pt x="2" y="171"/>
                </a:lnTo>
                <a:lnTo>
                  <a:pt x="3" y="173"/>
                </a:lnTo>
                <a:lnTo>
                  <a:pt x="5" y="174"/>
                </a:lnTo>
                <a:lnTo>
                  <a:pt x="8" y="175"/>
                </a:lnTo>
                <a:lnTo>
                  <a:pt x="10" y="175"/>
                </a:lnTo>
                <a:lnTo>
                  <a:pt x="15" y="175"/>
                </a:lnTo>
                <a:lnTo>
                  <a:pt x="18" y="175"/>
                </a:lnTo>
                <a:lnTo>
                  <a:pt x="23" y="174"/>
                </a:lnTo>
                <a:lnTo>
                  <a:pt x="28" y="174"/>
                </a:lnTo>
                <a:lnTo>
                  <a:pt x="33" y="173"/>
                </a:lnTo>
                <a:lnTo>
                  <a:pt x="39" y="172"/>
                </a:lnTo>
                <a:lnTo>
                  <a:pt x="43" y="171"/>
                </a:lnTo>
                <a:lnTo>
                  <a:pt x="48" y="170"/>
                </a:lnTo>
                <a:lnTo>
                  <a:pt x="54" y="168"/>
                </a:lnTo>
                <a:lnTo>
                  <a:pt x="58" y="167"/>
                </a:lnTo>
                <a:lnTo>
                  <a:pt x="63" y="167"/>
                </a:lnTo>
                <a:lnTo>
                  <a:pt x="67" y="166"/>
                </a:lnTo>
                <a:lnTo>
                  <a:pt x="72" y="165"/>
                </a:lnTo>
                <a:lnTo>
                  <a:pt x="78" y="164"/>
                </a:lnTo>
                <a:lnTo>
                  <a:pt x="82" y="164"/>
                </a:lnTo>
                <a:lnTo>
                  <a:pt x="86" y="163"/>
                </a:lnTo>
                <a:lnTo>
                  <a:pt x="90" y="162"/>
                </a:lnTo>
                <a:lnTo>
                  <a:pt x="95" y="162"/>
                </a:lnTo>
                <a:lnTo>
                  <a:pt x="99" y="160"/>
                </a:lnTo>
                <a:lnTo>
                  <a:pt x="104" y="160"/>
                </a:lnTo>
                <a:lnTo>
                  <a:pt x="107" y="160"/>
                </a:lnTo>
                <a:lnTo>
                  <a:pt x="112" y="159"/>
                </a:lnTo>
                <a:lnTo>
                  <a:pt x="117" y="159"/>
                </a:lnTo>
                <a:lnTo>
                  <a:pt x="120" y="159"/>
                </a:lnTo>
                <a:lnTo>
                  <a:pt x="124" y="159"/>
                </a:lnTo>
                <a:lnTo>
                  <a:pt x="128" y="159"/>
                </a:lnTo>
                <a:lnTo>
                  <a:pt x="132" y="159"/>
                </a:lnTo>
                <a:lnTo>
                  <a:pt x="135" y="159"/>
                </a:lnTo>
                <a:lnTo>
                  <a:pt x="140" y="159"/>
                </a:lnTo>
                <a:lnTo>
                  <a:pt x="143" y="160"/>
                </a:lnTo>
                <a:lnTo>
                  <a:pt x="146" y="160"/>
                </a:lnTo>
                <a:lnTo>
                  <a:pt x="150" y="162"/>
                </a:lnTo>
                <a:lnTo>
                  <a:pt x="152" y="162"/>
                </a:lnTo>
                <a:lnTo>
                  <a:pt x="156" y="163"/>
                </a:lnTo>
                <a:lnTo>
                  <a:pt x="159" y="164"/>
                </a:lnTo>
                <a:lnTo>
                  <a:pt x="162" y="165"/>
                </a:lnTo>
                <a:lnTo>
                  <a:pt x="166" y="166"/>
                </a:lnTo>
                <a:lnTo>
                  <a:pt x="169" y="167"/>
                </a:lnTo>
                <a:lnTo>
                  <a:pt x="173" y="167"/>
                </a:lnTo>
                <a:lnTo>
                  <a:pt x="176" y="168"/>
                </a:lnTo>
                <a:lnTo>
                  <a:pt x="180" y="170"/>
                </a:lnTo>
                <a:lnTo>
                  <a:pt x="183" y="171"/>
                </a:lnTo>
                <a:lnTo>
                  <a:pt x="187" y="172"/>
                </a:lnTo>
                <a:lnTo>
                  <a:pt x="190" y="172"/>
                </a:lnTo>
                <a:lnTo>
                  <a:pt x="193" y="173"/>
                </a:lnTo>
                <a:lnTo>
                  <a:pt x="197" y="173"/>
                </a:lnTo>
                <a:lnTo>
                  <a:pt x="200" y="174"/>
                </a:lnTo>
                <a:lnTo>
                  <a:pt x="204" y="174"/>
                </a:lnTo>
                <a:lnTo>
                  <a:pt x="207" y="174"/>
                </a:lnTo>
                <a:lnTo>
                  <a:pt x="211" y="174"/>
                </a:lnTo>
                <a:lnTo>
                  <a:pt x="214" y="173"/>
                </a:lnTo>
                <a:lnTo>
                  <a:pt x="216" y="173"/>
                </a:lnTo>
                <a:lnTo>
                  <a:pt x="220" y="173"/>
                </a:lnTo>
                <a:lnTo>
                  <a:pt x="222" y="172"/>
                </a:lnTo>
                <a:lnTo>
                  <a:pt x="224" y="171"/>
                </a:lnTo>
                <a:lnTo>
                  <a:pt x="227" y="170"/>
                </a:lnTo>
                <a:lnTo>
                  <a:pt x="229" y="167"/>
                </a:lnTo>
                <a:lnTo>
                  <a:pt x="230" y="166"/>
                </a:lnTo>
                <a:lnTo>
                  <a:pt x="232" y="164"/>
                </a:lnTo>
                <a:lnTo>
                  <a:pt x="234" y="160"/>
                </a:lnTo>
                <a:lnTo>
                  <a:pt x="234" y="158"/>
                </a:lnTo>
                <a:lnTo>
                  <a:pt x="235" y="155"/>
                </a:lnTo>
                <a:lnTo>
                  <a:pt x="235" y="151"/>
                </a:lnTo>
                <a:lnTo>
                  <a:pt x="235" y="148"/>
                </a:lnTo>
                <a:lnTo>
                  <a:pt x="235" y="143"/>
                </a:lnTo>
                <a:lnTo>
                  <a:pt x="234" y="139"/>
                </a:lnTo>
                <a:lnTo>
                  <a:pt x="232" y="134"/>
                </a:lnTo>
                <a:lnTo>
                  <a:pt x="231" y="128"/>
                </a:lnTo>
                <a:lnTo>
                  <a:pt x="229" y="123"/>
                </a:lnTo>
                <a:lnTo>
                  <a:pt x="228" y="117"/>
                </a:lnTo>
                <a:lnTo>
                  <a:pt x="226" y="110"/>
                </a:lnTo>
                <a:lnTo>
                  <a:pt x="224" y="104"/>
                </a:lnTo>
                <a:lnTo>
                  <a:pt x="222" y="97"/>
                </a:lnTo>
                <a:lnTo>
                  <a:pt x="220" y="89"/>
                </a:lnTo>
                <a:lnTo>
                  <a:pt x="217" y="83"/>
                </a:lnTo>
                <a:lnTo>
                  <a:pt x="215" y="76"/>
                </a:lnTo>
                <a:lnTo>
                  <a:pt x="213" y="69"/>
                </a:lnTo>
                <a:lnTo>
                  <a:pt x="211" y="62"/>
                </a:lnTo>
                <a:lnTo>
                  <a:pt x="207" y="55"/>
                </a:lnTo>
                <a:lnTo>
                  <a:pt x="205" y="48"/>
                </a:lnTo>
                <a:lnTo>
                  <a:pt x="201" y="41"/>
                </a:lnTo>
                <a:lnTo>
                  <a:pt x="199" y="36"/>
                </a:lnTo>
                <a:lnTo>
                  <a:pt x="196" y="30"/>
                </a:lnTo>
                <a:lnTo>
                  <a:pt x="192" y="24"/>
                </a:lnTo>
                <a:lnTo>
                  <a:pt x="189" y="20"/>
                </a:lnTo>
                <a:lnTo>
                  <a:pt x="187" y="15"/>
                </a:lnTo>
                <a:lnTo>
                  <a:pt x="183" y="10"/>
                </a:lnTo>
                <a:lnTo>
                  <a:pt x="180" y="7"/>
                </a:lnTo>
                <a:lnTo>
                  <a:pt x="176" y="5"/>
                </a:lnTo>
                <a:lnTo>
                  <a:pt x="172" y="2"/>
                </a:lnTo>
                <a:lnTo>
                  <a:pt x="168" y="1"/>
                </a:lnTo>
                <a:lnTo>
                  <a:pt x="165" y="0"/>
                </a:lnTo>
                <a:lnTo>
                  <a:pt x="161" y="1"/>
                </a:lnTo>
                <a:lnTo>
                  <a:pt x="157" y="2"/>
                </a:lnTo>
                <a:lnTo>
                  <a:pt x="153" y="5"/>
                </a:lnTo>
                <a:lnTo>
                  <a:pt x="149" y="8"/>
                </a:lnTo>
                <a:lnTo>
                  <a:pt x="145" y="13"/>
                </a:lnTo>
                <a:lnTo>
                  <a:pt x="141" y="17"/>
                </a:lnTo>
                <a:lnTo>
                  <a:pt x="13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30" name="Freeform 287"/>
          <p:cNvSpPr>
            <a:spLocks/>
          </p:cNvSpPr>
          <p:nvPr/>
        </p:nvSpPr>
        <p:spPr bwMode="auto">
          <a:xfrm>
            <a:off x="3386138" y="2371725"/>
            <a:ext cx="371475" cy="276225"/>
          </a:xfrm>
          <a:custGeom>
            <a:avLst/>
            <a:gdLst>
              <a:gd name="T0" fmla="*/ 2147483647 w 234"/>
              <a:gd name="T1" fmla="*/ 2147483647 h 174"/>
              <a:gd name="T2" fmla="*/ 2147483647 w 234"/>
              <a:gd name="T3" fmla="*/ 2147483647 h 174"/>
              <a:gd name="T4" fmla="*/ 2147483647 w 234"/>
              <a:gd name="T5" fmla="*/ 2147483647 h 174"/>
              <a:gd name="T6" fmla="*/ 2147483647 w 234"/>
              <a:gd name="T7" fmla="*/ 2147483647 h 174"/>
              <a:gd name="T8" fmla="*/ 2147483647 w 234"/>
              <a:gd name="T9" fmla="*/ 2147483647 h 174"/>
              <a:gd name="T10" fmla="*/ 2147483647 w 234"/>
              <a:gd name="T11" fmla="*/ 2147483647 h 174"/>
              <a:gd name="T12" fmla="*/ 2147483647 w 234"/>
              <a:gd name="T13" fmla="*/ 2147483647 h 174"/>
              <a:gd name="T14" fmla="*/ 2147483647 w 234"/>
              <a:gd name="T15" fmla="*/ 2147483647 h 174"/>
              <a:gd name="T16" fmla="*/ 2147483647 w 234"/>
              <a:gd name="T17" fmla="*/ 2147483647 h 174"/>
              <a:gd name="T18" fmla="*/ 2147483647 w 234"/>
              <a:gd name="T19" fmla="*/ 2147483647 h 174"/>
              <a:gd name="T20" fmla="*/ 2147483647 w 234"/>
              <a:gd name="T21" fmla="*/ 2147483647 h 174"/>
              <a:gd name="T22" fmla="*/ 2147483647 w 234"/>
              <a:gd name="T23" fmla="*/ 2147483647 h 174"/>
              <a:gd name="T24" fmla="*/ 2147483647 w 234"/>
              <a:gd name="T25" fmla="*/ 2147483647 h 174"/>
              <a:gd name="T26" fmla="*/ 0 w 234"/>
              <a:gd name="T27" fmla="*/ 2147483647 h 174"/>
              <a:gd name="T28" fmla="*/ 0 w 234"/>
              <a:gd name="T29" fmla="*/ 2147483647 h 174"/>
              <a:gd name="T30" fmla="*/ 2147483647 w 234"/>
              <a:gd name="T31" fmla="*/ 2147483647 h 174"/>
              <a:gd name="T32" fmla="*/ 2147483647 w 234"/>
              <a:gd name="T33" fmla="*/ 2147483647 h 174"/>
              <a:gd name="T34" fmla="*/ 2147483647 w 234"/>
              <a:gd name="T35" fmla="*/ 2147483647 h 174"/>
              <a:gd name="T36" fmla="*/ 2147483647 w 234"/>
              <a:gd name="T37" fmla="*/ 2147483647 h 174"/>
              <a:gd name="T38" fmla="*/ 2147483647 w 234"/>
              <a:gd name="T39" fmla="*/ 2147483647 h 174"/>
              <a:gd name="T40" fmla="*/ 2147483647 w 234"/>
              <a:gd name="T41" fmla="*/ 2147483647 h 174"/>
              <a:gd name="T42" fmla="*/ 2147483647 w 234"/>
              <a:gd name="T43" fmla="*/ 2147483647 h 174"/>
              <a:gd name="T44" fmla="*/ 2147483647 w 234"/>
              <a:gd name="T45" fmla="*/ 2147483647 h 174"/>
              <a:gd name="T46" fmla="*/ 2147483647 w 234"/>
              <a:gd name="T47" fmla="*/ 2147483647 h 174"/>
              <a:gd name="T48" fmla="*/ 2147483647 w 234"/>
              <a:gd name="T49" fmla="*/ 2147483647 h 174"/>
              <a:gd name="T50" fmla="*/ 2147483647 w 234"/>
              <a:gd name="T51" fmla="*/ 2147483647 h 174"/>
              <a:gd name="T52" fmla="*/ 2147483647 w 234"/>
              <a:gd name="T53" fmla="*/ 2147483647 h 174"/>
              <a:gd name="T54" fmla="*/ 2147483647 w 234"/>
              <a:gd name="T55" fmla="*/ 2147483647 h 174"/>
              <a:gd name="T56" fmla="*/ 2147483647 w 234"/>
              <a:gd name="T57" fmla="*/ 2147483647 h 174"/>
              <a:gd name="T58" fmla="*/ 2147483647 w 234"/>
              <a:gd name="T59" fmla="*/ 2147483647 h 174"/>
              <a:gd name="T60" fmla="*/ 2147483647 w 234"/>
              <a:gd name="T61" fmla="*/ 2147483647 h 174"/>
              <a:gd name="T62" fmla="*/ 2147483647 w 234"/>
              <a:gd name="T63" fmla="*/ 2147483647 h 174"/>
              <a:gd name="T64" fmla="*/ 2147483647 w 234"/>
              <a:gd name="T65" fmla="*/ 2147483647 h 174"/>
              <a:gd name="T66" fmla="*/ 2147483647 w 234"/>
              <a:gd name="T67" fmla="*/ 2147483647 h 174"/>
              <a:gd name="T68" fmla="*/ 2147483647 w 234"/>
              <a:gd name="T69" fmla="*/ 2147483647 h 174"/>
              <a:gd name="T70" fmla="*/ 2147483647 w 234"/>
              <a:gd name="T71" fmla="*/ 2147483647 h 174"/>
              <a:gd name="T72" fmla="*/ 2147483647 w 234"/>
              <a:gd name="T73" fmla="*/ 2147483647 h 174"/>
              <a:gd name="T74" fmla="*/ 2147483647 w 234"/>
              <a:gd name="T75" fmla="*/ 2147483647 h 174"/>
              <a:gd name="T76" fmla="*/ 2147483647 w 234"/>
              <a:gd name="T77" fmla="*/ 2147483647 h 174"/>
              <a:gd name="T78" fmla="*/ 2147483647 w 234"/>
              <a:gd name="T79" fmla="*/ 2147483647 h 174"/>
              <a:gd name="T80" fmla="*/ 2147483647 w 234"/>
              <a:gd name="T81" fmla="*/ 2147483647 h 174"/>
              <a:gd name="T82" fmla="*/ 2147483647 w 234"/>
              <a:gd name="T83" fmla="*/ 2147483647 h 174"/>
              <a:gd name="T84" fmla="*/ 2147483647 w 234"/>
              <a:gd name="T85" fmla="*/ 2147483647 h 174"/>
              <a:gd name="T86" fmla="*/ 2147483647 w 234"/>
              <a:gd name="T87" fmla="*/ 2147483647 h 174"/>
              <a:gd name="T88" fmla="*/ 2147483647 w 234"/>
              <a:gd name="T89" fmla="*/ 0 h 174"/>
              <a:gd name="T90" fmla="*/ 2147483647 w 234"/>
              <a:gd name="T91" fmla="*/ 0 h 174"/>
              <a:gd name="T92" fmla="*/ 2147483647 w 234"/>
              <a:gd name="T93" fmla="*/ 2147483647 h 174"/>
              <a:gd name="T94" fmla="*/ 2147483647 w 234"/>
              <a:gd name="T95" fmla="*/ 2147483647 h 174"/>
              <a:gd name="T96" fmla="*/ 2147483647 w 234"/>
              <a:gd name="T97" fmla="*/ 2147483647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174"/>
              <a:gd name="T149" fmla="*/ 234 w 234"/>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174">
                <a:moveTo>
                  <a:pt x="136" y="23"/>
                </a:moveTo>
                <a:lnTo>
                  <a:pt x="134" y="22"/>
                </a:lnTo>
                <a:lnTo>
                  <a:pt x="131" y="19"/>
                </a:lnTo>
                <a:lnTo>
                  <a:pt x="124" y="16"/>
                </a:lnTo>
                <a:lnTo>
                  <a:pt x="114" y="14"/>
                </a:lnTo>
                <a:lnTo>
                  <a:pt x="104" y="16"/>
                </a:lnTo>
                <a:lnTo>
                  <a:pt x="92" y="22"/>
                </a:lnTo>
                <a:lnTo>
                  <a:pt x="78" y="33"/>
                </a:lnTo>
                <a:lnTo>
                  <a:pt x="63" y="52"/>
                </a:lnTo>
                <a:lnTo>
                  <a:pt x="47" y="76"/>
                </a:lnTo>
                <a:lnTo>
                  <a:pt x="32" y="99"/>
                </a:lnTo>
                <a:lnTo>
                  <a:pt x="18" y="121"/>
                </a:lnTo>
                <a:lnTo>
                  <a:pt x="7" y="140"/>
                </a:lnTo>
                <a:lnTo>
                  <a:pt x="0" y="156"/>
                </a:lnTo>
                <a:lnTo>
                  <a:pt x="0" y="167"/>
                </a:lnTo>
                <a:lnTo>
                  <a:pt x="7" y="174"/>
                </a:lnTo>
                <a:lnTo>
                  <a:pt x="22" y="173"/>
                </a:lnTo>
                <a:lnTo>
                  <a:pt x="42" y="170"/>
                </a:lnTo>
                <a:lnTo>
                  <a:pt x="62" y="166"/>
                </a:lnTo>
                <a:lnTo>
                  <a:pt x="81" y="163"/>
                </a:lnTo>
                <a:lnTo>
                  <a:pt x="98" y="159"/>
                </a:lnTo>
                <a:lnTo>
                  <a:pt x="116" y="158"/>
                </a:lnTo>
                <a:lnTo>
                  <a:pt x="131" y="158"/>
                </a:lnTo>
                <a:lnTo>
                  <a:pt x="145" y="159"/>
                </a:lnTo>
                <a:lnTo>
                  <a:pt x="158" y="163"/>
                </a:lnTo>
                <a:lnTo>
                  <a:pt x="172" y="166"/>
                </a:lnTo>
                <a:lnTo>
                  <a:pt x="186" y="171"/>
                </a:lnTo>
                <a:lnTo>
                  <a:pt x="199" y="173"/>
                </a:lnTo>
                <a:lnTo>
                  <a:pt x="213" y="172"/>
                </a:lnTo>
                <a:lnTo>
                  <a:pt x="223" y="170"/>
                </a:lnTo>
                <a:lnTo>
                  <a:pt x="231" y="163"/>
                </a:lnTo>
                <a:lnTo>
                  <a:pt x="234" y="150"/>
                </a:lnTo>
                <a:lnTo>
                  <a:pt x="231" y="133"/>
                </a:lnTo>
                <a:lnTo>
                  <a:pt x="228" y="122"/>
                </a:lnTo>
                <a:lnTo>
                  <a:pt x="225" y="109"/>
                </a:lnTo>
                <a:lnTo>
                  <a:pt x="221" y="96"/>
                </a:lnTo>
                <a:lnTo>
                  <a:pt x="216" y="82"/>
                </a:lnTo>
                <a:lnTo>
                  <a:pt x="212" y="68"/>
                </a:lnTo>
                <a:lnTo>
                  <a:pt x="206" y="54"/>
                </a:lnTo>
                <a:lnTo>
                  <a:pt x="200" y="40"/>
                </a:lnTo>
                <a:lnTo>
                  <a:pt x="195" y="29"/>
                </a:lnTo>
                <a:lnTo>
                  <a:pt x="188" y="19"/>
                </a:lnTo>
                <a:lnTo>
                  <a:pt x="182" y="9"/>
                </a:lnTo>
                <a:lnTo>
                  <a:pt x="175" y="4"/>
                </a:lnTo>
                <a:lnTo>
                  <a:pt x="167" y="0"/>
                </a:lnTo>
                <a:lnTo>
                  <a:pt x="160" y="0"/>
                </a:lnTo>
                <a:lnTo>
                  <a:pt x="152" y="4"/>
                </a:lnTo>
                <a:lnTo>
                  <a:pt x="144" y="12"/>
                </a:lnTo>
                <a:lnTo>
                  <a:pt x="136" y="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1" name="Freeform 288"/>
          <p:cNvSpPr>
            <a:spLocks/>
          </p:cNvSpPr>
          <p:nvPr/>
        </p:nvSpPr>
        <p:spPr bwMode="auto">
          <a:xfrm>
            <a:off x="3248025" y="2624138"/>
            <a:ext cx="635000" cy="241300"/>
          </a:xfrm>
          <a:custGeom>
            <a:avLst/>
            <a:gdLst>
              <a:gd name="T0" fmla="*/ 2147483647 w 400"/>
              <a:gd name="T1" fmla="*/ 2147483647 h 152"/>
              <a:gd name="T2" fmla="*/ 2147483647 w 400"/>
              <a:gd name="T3" fmla="*/ 2147483647 h 152"/>
              <a:gd name="T4" fmla="*/ 2147483647 w 400"/>
              <a:gd name="T5" fmla="*/ 2147483647 h 152"/>
              <a:gd name="T6" fmla="*/ 2147483647 w 400"/>
              <a:gd name="T7" fmla="*/ 2147483647 h 152"/>
              <a:gd name="T8" fmla="*/ 2147483647 w 400"/>
              <a:gd name="T9" fmla="*/ 2147483647 h 152"/>
              <a:gd name="T10" fmla="*/ 2147483647 w 400"/>
              <a:gd name="T11" fmla="*/ 2147483647 h 152"/>
              <a:gd name="T12" fmla="*/ 2147483647 w 400"/>
              <a:gd name="T13" fmla="*/ 2147483647 h 152"/>
              <a:gd name="T14" fmla="*/ 2147483647 w 400"/>
              <a:gd name="T15" fmla="*/ 2147483647 h 152"/>
              <a:gd name="T16" fmla="*/ 2147483647 w 400"/>
              <a:gd name="T17" fmla="*/ 2147483647 h 152"/>
              <a:gd name="T18" fmla="*/ 2147483647 w 400"/>
              <a:gd name="T19" fmla="*/ 2147483647 h 152"/>
              <a:gd name="T20" fmla="*/ 2147483647 w 400"/>
              <a:gd name="T21" fmla="*/ 2147483647 h 152"/>
              <a:gd name="T22" fmla="*/ 2147483647 w 400"/>
              <a:gd name="T23" fmla="*/ 2147483647 h 152"/>
              <a:gd name="T24" fmla="*/ 2147483647 w 400"/>
              <a:gd name="T25" fmla="*/ 2147483647 h 152"/>
              <a:gd name="T26" fmla="*/ 2147483647 w 400"/>
              <a:gd name="T27" fmla="*/ 2147483647 h 152"/>
              <a:gd name="T28" fmla="*/ 2147483647 w 400"/>
              <a:gd name="T29" fmla="*/ 2147483647 h 152"/>
              <a:gd name="T30" fmla="*/ 2147483647 w 400"/>
              <a:gd name="T31" fmla="*/ 2147483647 h 152"/>
              <a:gd name="T32" fmla="*/ 2147483647 w 400"/>
              <a:gd name="T33" fmla="*/ 2147483647 h 152"/>
              <a:gd name="T34" fmla="*/ 2147483647 w 400"/>
              <a:gd name="T35" fmla="*/ 2147483647 h 152"/>
              <a:gd name="T36" fmla="*/ 0 w 400"/>
              <a:gd name="T37" fmla="*/ 2147483647 h 152"/>
              <a:gd name="T38" fmla="*/ 2147483647 w 400"/>
              <a:gd name="T39" fmla="*/ 2147483647 h 152"/>
              <a:gd name="T40" fmla="*/ 2147483647 w 400"/>
              <a:gd name="T41" fmla="*/ 2147483647 h 152"/>
              <a:gd name="T42" fmla="*/ 2147483647 w 400"/>
              <a:gd name="T43" fmla="*/ 2147483647 h 152"/>
              <a:gd name="T44" fmla="*/ 2147483647 w 400"/>
              <a:gd name="T45" fmla="*/ 2147483647 h 152"/>
              <a:gd name="T46" fmla="*/ 2147483647 w 400"/>
              <a:gd name="T47" fmla="*/ 2147483647 h 152"/>
              <a:gd name="T48" fmla="*/ 2147483647 w 400"/>
              <a:gd name="T49" fmla="*/ 2147483647 h 152"/>
              <a:gd name="T50" fmla="*/ 2147483647 w 400"/>
              <a:gd name="T51" fmla="*/ 2147483647 h 152"/>
              <a:gd name="T52" fmla="*/ 2147483647 w 400"/>
              <a:gd name="T53" fmla="*/ 2147483647 h 152"/>
              <a:gd name="T54" fmla="*/ 2147483647 w 400"/>
              <a:gd name="T55" fmla="*/ 2147483647 h 152"/>
              <a:gd name="T56" fmla="*/ 2147483647 w 400"/>
              <a:gd name="T57" fmla="*/ 2147483647 h 152"/>
              <a:gd name="T58" fmla="*/ 2147483647 w 400"/>
              <a:gd name="T59" fmla="*/ 2147483647 h 152"/>
              <a:gd name="T60" fmla="*/ 2147483647 w 400"/>
              <a:gd name="T61" fmla="*/ 0 h 152"/>
              <a:gd name="T62" fmla="*/ 2147483647 w 400"/>
              <a:gd name="T63" fmla="*/ 0 h 152"/>
              <a:gd name="T64" fmla="*/ 2147483647 w 400"/>
              <a:gd name="T65" fmla="*/ 0 h 152"/>
              <a:gd name="T66" fmla="*/ 2147483647 w 400"/>
              <a:gd name="T67" fmla="*/ 0 h 152"/>
              <a:gd name="T68" fmla="*/ 2147483647 w 400"/>
              <a:gd name="T69" fmla="*/ 2147483647 h 152"/>
              <a:gd name="T70" fmla="*/ 2147483647 w 400"/>
              <a:gd name="T71" fmla="*/ 2147483647 h 152"/>
              <a:gd name="T72" fmla="*/ 2147483647 w 400"/>
              <a:gd name="T73" fmla="*/ 2147483647 h 152"/>
              <a:gd name="T74" fmla="*/ 2147483647 w 400"/>
              <a:gd name="T75" fmla="*/ 2147483647 h 152"/>
              <a:gd name="T76" fmla="*/ 2147483647 w 400"/>
              <a:gd name="T77" fmla="*/ 2147483647 h 152"/>
              <a:gd name="T78" fmla="*/ 2147483647 w 400"/>
              <a:gd name="T79" fmla="*/ 2147483647 h 152"/>
              <a:gd name="T80" fmla="*/ 2147483647 w 400"/>
              <a:gd name="T81" fmla="*/ 2147483647 h 152"/>
              <a:gd name="T82" fmla="*/ 2147483647 w 400"/>
              <a:gd name="T83" fmla="*/ 2147483647 h 152"/>
              <a:gd name="T84" fmla="*/ 2147483647 w 400"/>
              <a:gd name="T85" fmla="*/ 2147483647 h 152"/>
              <a:gd name="T86" fmla="*/ 2147483647 w 400"/>
              <a:gd name="T87" fmla="*/ 2147483647 h 152"/>
              <a:gd name="T88" fmla="*/ 2147483647 w 400"/>
              <a:gd name="T89" fmla="*/ 2147483647 h 152"/>
              <a:gd name="T90" fmla="*/ 2147483647 w 400"/>
              <a:gd name="T91" fmla="*/ 2147483647 h 152"/>
              <a:gd name="T92" fmla="*/ 2147483647 w 400"/>
              <a:gd name="T93" fmla="*/ 2147483647 h 152"/>
              <a:gd name="T94" fmla="*/ 2147483647 w 400"/>
              <a:gd name="T95" fmla="*/ 2147483647 h 152"/>
              <a:gd name="T96" fmla="*/ 2147483647 w 400"/>
              <a:gd name="T97" fmla="*/ 2147483647 h 152"/>
              <a:gd name="T98" fmla="*/ 2147483647 w 400"/>
              <a:gd name="T99" fmla="*/ 2147483647 h 152"/>
              <a:gd name="T100" fmla="*/ 2147483647 w 400"/>
              <a:gd name="T101" fmla="*/ 2147483647 h 152"/>
              <a:gd name="T102" fmla="*/ 2147483647 w 400"/>
              <a:gd name="T103" fmla="*/ 2147483647 h 152"/>
              <a:gd name="T104" fmla="*/ 2147483647 w 400"/>
              <a:gd name="T105" fmla="*/ 2147483647 h 152"/>
              <a:gd name="T106" fmla="*/ 2147483647 w 400"/>
              <a:gd name="T107" fmla="*/ 2147483647 h 152"/>
              <a:gd name="T108" fmla="*/ 2147483647 w 400"/>
              <a:gd name="T109" fmla="*/ 2147483647 h 152"/>
              <a:gd name="T110" fmla="*/ 2147483647 w 400"/>
              <a:gd name="T111" fmla="*/ 2147483647 h 152"/>
              <a:gd name="T112" fmla="*/ 2147483647 w 400"/>
              <a:gd name="T113" fmla="*/ 2147483647 h 152"/>
              <a:gd name="T114" fmla="*/ 2147483647 w 400"/>
              <a:gd name="T115" fmla="*/ 2147483647 h 152"/>
              <a:gd name="T116" fmla="*/ 2147483647 w 400"/>
              <a:gd name="T117" fmla="*/ 2147483647 h 152"/>
              <a:gd name="T118" fmla="*/ 2147483647 w 400"/>
              <a:gd name="T119" fmla="*/ 2147483647 h 152"/>
              <a:gd name="T120" fmla="*/ 2147483647 w 400"/>
              <a:gd name="T121" fmla="*/ 2147483647 h 152"/>
              <a:gd name="T122" fmla="*/ 2147483647 w 400"/>
              <a:gd name="T123" fmla="*/ 2147483647 h 152"/>
              <a:gd name="T124" fmla="*/ 2147483647 w 400"/>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0"/>
              <a:gd name="T190" fmla="*/ 0 h 152"/>
              <a:gd name="T191" fmla="*/ 400 w 400"/>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0" h="152">
                <a:moveTo>
                  <a:pt x="117" y="136"/>
                </a:moveTo>
                <a:lnTo>
                  <a:pt x="116" y="136"/>
                </a:lnTo>
                <a:lnTo>
                  <a:pt x="114" y="136"/>
                </a:lnTo>
                <a:lnTo>
                  <a:pt x="113" y="137"/>
                </a:lnTo>
                <a:lnTo>
                  <a:pt x="112" y="137"/>
                </a:lnTo>
                <a:lnTo>
                  <a:pt x="111" y="137"/>
                </a:lnTo>
                <a:lnTo>
                  <a:pt x="109" y="138"/>
                </a:lnTo>
                <a:lnTo>
                  <a:pt x="108" y="138"/>
                </a:lnTo>
                <a:lnTo>
                  <a:pt x="105" y="138"/>
                </a:lnTo>
                <a:lnTo>
                  <a:pt x="103" y="139"/>
                </a:lnTo>
                <a:lnTo>
                  <a:pt x="101" y="139"/>
                </a:lnTo>
                <a:lnTo>
                  <a:pt x="98" y="140"/>
                </a:lnTo>
                <a:lnTo>
                  <a:pt x="96" y="140"/>
                </a:lnTo>
                <a:lnTo>
                  <a:pt x="93" y="141"/>
                </a:lnTo>
                <a:lnTo>
                  <a:pt x="90" y="141"/>
                </a:lnTo>
                <a:lnTo>
                  <a:pt x="88" y="143"/>
                </a:lnTo>
                <a:lnTo>
                  <a:pt x="85" y="143"/>
                </a:lnTo>
                <a:lnTo>
                  <a:pt x="82" y="144"/>
                </a:lnTo>
                <a:lnTo>
                  <a:pt x="80" y="144"/>
                </a:lnTo>
                <a:lnTo>
                  <a:pt x="77" y="145"/>
                </a:lnTo>
                <a:lnTo>
                  <a:pt x="74" y="145"/>
                </a:lnTo>
                <a:lnTo>
                  <a:pt x="71" y="146"/>
                </a:lnTo>
                <a:lnTo>
                  <a:pt x="69" y="146"/>
                </a:lnTo>
                <a:lnTo>
                  <a:pt x="66" y="147"/>
                </a:lnTo>
                <a:lnTo>
                  <a:pt x="64" y="147"/>
                </a:lnTo>
                <a:lnTo>
                  <a:pt x="61" y="148"/>
                </a:lnTo>
                <a:lnTo>
                  <a:pt x="58" y="148"/>
                </a:lnTo>
                <a:lnTo>
                  <a:pt x="56" y="149"/>
                </a:lnTo>
                <a:lnTo>
                  <a:pt x="55" y="149"/>
                </a:lnTo>
                <a:lnTo>
                  <a:pt x="53" y="149"/>
                </a:lnTo>
                <a:lnTo>
                  <a:pt x="50" y="151"/>
                </a:lnTo>
                <a:lnTo>
                  <a:pt x="49" y="151"/>
                </a:lnTo>
                <a:lnTo>
                  <a:pt x="47" y="151"/>
                </a:lnTo>
                <a:lnTo>
                  <a:pt x="44" y="151"/>
                </a:lnTo>
                <a:lnTo>
                  <a:pt x="42" y="151"/>
                </a:lnTo>
                <a:lnTo>
                  <a:pt x="40" y="152"/>
                </a:lnTo>
                <a:lnTo>
                  <a:pt x="38" y="152"/>
                </a:lnTo>
                <a:lnTo>
                  <a:pt x="35" y="152"/>
                </a:lnTo>
                <a:lnTo>
                  <a:pt x="32" y="152"/>
                </a:lnTo>
                <a:lnTo>
                  <a:pt x="30" y="151"/>
                </a:lnTo>
                <a:lnTo>
                  <a:pt x="27" y="151"/>
                </a:lnTo>
                <a:lnTo>
                  <a:pt x="24" y="151"/>
                </a:lnTo>
                <a:lnTo>
                  <a:pt x="22" y="149"/>
                </a:lnTo>
                <a:lnTo>
                  <a:pt x="19" y="149"/>
                </a:lnTo>
                <a:lnTo>
                  <a:pt x="17" y="148"/>
                </a:lnTo>
                <a:lnTo>
                  <a:pt x="15" y="147"/>
                </a:lnTo>
                <a:lnTo>
                  <a:pt x="12" y="146"/>
                </a:lnTo>
                <a:lnTo>
                  <a:pt x="10" y="145"/>
                </a:lnTo>
                <a:lnTo>
                  <a:pt x="8" y="144"/>
                </a:lnTo>
                <a:lnTo>
                  <a:pt x="6" y="141"/>
                </a:lnTo>
                <a:lnTo>
                  <a:pt x="4" y="140"/>
                </a:lnTo>
                <a:lnTo>
                  <a:pt x="3" y="138"/>
                </a:lnTo>
                <a:lnTo>
                  <a:pt x="2" y="136"/>
                </a:lnTo>
                <a:lnTo>
                  <a:pt x="1" y="133"/>
                </a:lnTo>
                <a:lnTo>
                  <a:pt x="0" y="130"/>
                </a:lnTo>
                <a:lnTo>
                  <a:pt x="0" y="128"/>
                </a:lnTo>
                <a:lnTo>
                  <a:pt x="0" y="124"/>
                </a:lnTo>
                <a:lnTo>
                  <a:pt x="0" y="121"/>
                </a:lnTo>
                <a:lnTo>
                  <a:pt x="1" y="117"/>
                </a:lnTo>
                <a:lnTo>
                  <a:pt x="1" y="113"/>
                </a:lnTo>
                <a:lnTo>
                  <a:pt x="3" y="108"/>
                </a:lnTo>
                <a:lnTo>
                  <a:pt x="4" y="104"/>
                </a:lnTo>
                <a:lnTo>
                  <a:pt x="7" y="99"/>
                </a:lnTo>
                <a:lnTo>
                  <a:pt x="9" y="93"/>
                </a:lnTo>
                <a:lnTo>
                  <a:pt x="14" y="89"/>
                </a:lnTo>
                <a:lnTo>
                  <a:pt x="17" y="84"/>
                </a:lnTo>
                <a:lnTo>
                  <a:pt x="23" y="78"/>
                </a:lnTo>
                <a:lnTo>
                  <a:pt x="27" y="74"/>
                </a:lnTo>
                <a:lnTo>
                  <a:pt x="34" y="69"/>
                </a:lnTo>
                <a:lnTo>
                  <a:pt x="40" y="65"/>
                </a:lnTo>
                <a:lnTo>
                  <a:pt x="47" y="60"/>
                </a:lnTo>
                <a:lnTo>
                  <a:pt x="55" y="55"/>
                </a:lnTo>
                <a:lnTo>
                  <a:pt x="62" y="52"/>
                </a:lnTo>
                <a:lnTo>
                  <a:pt x="70" y="47"/>
                </a:lnTo>
                <a:lnTo>
                  <a:pt x="78" y="43"/>
                </a:lnTo>
                <a:lnTo>
                  <a:pt x="87" y="39"/>
                </a:lnTo>
                <a:lnTo>
                  <a:pt x="95" y="36"/>
                </a:lnTo>
                <a:lnTo>
                  <a:pt x="103" y="33"/>
                </a:lnTo>
                <a:lnTo>
                  <a:pt x="112" y="29"/>
                </a:lnTo>
                <a:lnTo>
                  <a:pt x="120" y="26"/>
                </a:lnTo>
                <a:lnTo>
                  <a:pt x="128" y="22"/>
                </a:lnTo>
                <a:lnTo>
                  <a:pt x="136" y="20"/>
                </a:lnTo>
                <a:lnTo>
                  <a:pt x="144" y="17"/>
                </a:lnTo>
                <a:lnTo>
                  <a:pt x="151" y="14"/>
                </a:lnTo>
                <a:lnTo>
                  <a:pt x="158" y="12"/>
                </a:lnTo>
                <a:lnTo>
                  <a:pt x="165" y="10"/>
                </a:lnTo>
                <a:lnTo>
                  <a:pt x="172" y="7"/>
                </a:lnTo>
                <a:lnTo>
                  <a:pt x="177" y="6"/>
                </a:lnTo>
                <a:lnTo>
                  <a:pt x="182" y="4"/>
                </a:lnTo>
                <a:lnTo>
                  <a:pt x="187" y="3"/>
                </a:lnTo>
                <a:lnTo>
                  <a:pt x="190" y="2"/>
                </a:lnTo>
                <a:lnTo>
                  <a:pt x="193" y="2"/>
                </a:lnTo>
                <a:lnTo>
                  <a:pt x="196" y="0"/>
                </a:lnTo>
                <a:lnTo>
                  <a:pt x="197" y="0"/>
                </a:lnTo>
                <a:lnTo>
                  <a:pt x="198" y="0"/>
                </a:lnTo>
                <a:lnTo>
                  <a:pt x="199" y="0"/>
                </a:lnTo>
                <a:lnTo>
                  <a:pt x="201" y="0"/>
                </a:lnTo>
                <a:lnTo>
                  <a:pt x="204" y="0"/>
                </a:lnTo>
                <a:lnTo>
                  <a:pt x="207" y="0"/>
                </a:lnTo>
                <a:lnTo>
                  <a:pt x="212" y="0"/>
                </a:lnTo>
                <a:lnTo>
                  <a:pt x="216" y="0"/>
                </a:lnTo>
                <a:lnTo>
                  <a:pt x="221" y="0"/>
                </a:lnTo>
                <a:lnTo>
                  <a:pt x="227" y="2"/>
                </a:lnTo>
                <a:lnTo>
                  <a:pt x="232" y="2"/>
                </a:lnTo>
                <a:lnTo>
                  <a:pt x="239" y="3"/>
                </a:lnTo>
                <a:lnTo>
                  <a:pt x="246" y="4"/>
                </a:lnTo>
                <a:lnTo>
                  <a:pt x="253" y="4"/>
                </a:lnTo>
                <a:lnTo>
                  <a:pt x="261" y="5"/>
                </a:lnTo>
                <a:lnTo>
                  <a:pt x="268" y="7"/>
                </a:lnTo>
                <a:lnTo>
                  <a:pt x="276" y="8"/>
                </a:lnTo>
                <a:lnTo>
                  <a:pt x="284" y="10"/>
                </a:lnTo>
                <a:lnTo>
                  <a:pt x="292" y="12"/>
                </a:lnTo>
                <a:lnTo>
                  <a:pt x="300" y="14"/>
                </a:lnTo>
                <a:lnTo>
                  <a:pt x="308" y="17"/>
                </a:lnTo>
                <a:lnTo>
                  <a:pt x="316" y="19"/>
                </a:lnTo>
                <a:lnTo>
                  <a:pt x="323" y="21"/>
                </a:lnTo>
                <a:lnTo>
                  <a:pt x="331" y="25"/>
                </a:lnTo>
                <a:lnTo>
                  <a:pt x="338" y="28"/>
                </a:lnTo>
                <a:lnTo>
                  <a:pt x="346" y="31"/>
                </a:lnTo>
                <a:lnTo>
                  <a:pt x="353" y="35"/>
                </a:lnTo>
                <a:lnTo>
                  <a:pt x="358" y="39"/>
                </a:lnTo>
                <a:lnTo>
                  <a:pt x="365" y="44"/>
                </a:lnTo>
                <a:lnTo>
                  <a:pt x="371" y="49"/>
                </a:lnTo>
                <a:lnTo>
                  <a:pt x="376" y="54"/>
                </a:lnTo>
                <a:lnTo>
                  <a:pt x="380" y="60"/>
                </a:lnTo>
                <a:lnTo>
                  <a:pt x="385" y="66"/>
                </a:lnTo>
                <a:lnTo>
                  <a:pt x="388" y="72"/>
                </a:lnTo>
                <a:lnTo>
                  <a:pt x="391" y="77"/>
                </a:lnTo>
                <a:lnTo>
                  <a:pt x="394" y="83"/>
                </a:lnTo>
                <a:lnTo>
                  <a:pt x="395" y="89"/>
                </a:lnTo>
                <a:lnTo>
                  <a:pt x="397" y="93"/>
                </a:lnTo>
                <a:lnTo>
                  <a:pt x="399" y="98"/>
                </a:lnTo>
                <a:lnTo>
                  <a:pt x="399" y="102"/>
                </a:lnTo>
                <a:lnTo>
                  <a:pt x="400" y="106"/>
                </a:lnTo>
                <a:lnTo>
                  <a:pt x="400" y="110"/>
                </a:lnTo>
                <a:lnTo>
                  <a:pt x="399" y="114"/>
                </a:lnTo>
                <a:lnTo>
                  <a:pt x="399" y="117"/>
                </a:lnTo>
                <a:lnTo>
                  <a:pt x="397" y="121"/>
                </a:lnTo>
                <a:lnTo>
                  <a:pt x="396" y="123"/>
                </a:lnTo>
                <a:lnTo>
                  <a:pt x="394" y="126"/>
                </a:lnTo>
                <a:lnTo>
                  <a:pt x="393" y="129"/>
                </a:lnTo>
                <a:lnTo>
                  <a:pt x="391" y="131"/>
                </a:lnTo>
                <a:lnTo>
                  <a:pt x="388" y="132"/>
                </a:lnTo>
                <a:lnTo>
                  <a:pt x="386" y="135"/>
                </a:lnTo>
                <a:lnTo>
                  <a:pt x="384" y="137"/>
                </a:lnTo>
                <a:lnTo>
                  <a:pt x="381" y="138"/>
                </a:lnTo>
                <a:lnTo>
                  <a:pt x="379" y="139"/>
                </a:lnTo>
                <a:lnTo>
                  <a:pt x="376" y="140"/>
                </a:lnTo>
                <a:lnTo>
                  <a:pt x="373" y="141"/>
                </a:lnTo>
                <a:lnTo>
                  <a:pt x="370" y="141"/>
                </a:lnTo>
                <a:lnTo>
                  <a:pt x="368" y="143"/>
                </a:lnTo>
                <a:lnTo>
                  <a:pt x="364" y="143"/>
                </a:lnTo>
                <a:lnTo>
                  <a:pt x="362" y="144"/>
                </a:lnTo>
                <a:lnTo>
                  <a:pt x="358" y="144"/>
                </a:lnTo>
                <a:lnTo>
                  <a:pt x="356" y="144"/>
                </a:lnTo>
                <a:lnTo>
                  <a:pt x="353" y="144"/>
                </a:lnTo>
                <a:lnTo>
                  <a:pt x="350" y="144"/>
                </a:lnTo>
                <a:lnTo>
                  <a:pt x="348" y="144"/>
                </a:lnTo>
                <a:lnTo>
                  <a:pt x="346" y="143"/>
                </a:lnTo>
                <a:lnTo>
                  <a:pt x="342" y="143"/>
                </a:lnTo>
                <a:lnTo>
                  <a:pt x="340" y="141"/>
                </a:lnTo>
                <a:lnTo>
                  <a:pt x="338" y="141"/>
                </a:lnTo>
                <a:lnTo>
                  <a:pt x="334" y="141"/>
                </a:lnTo>
                <a:lnTo>
                  <a:pt x="332" y="140"/>
                </a:lnTo>
                <a:lnTo>
                  <a:pt x="329" y="140"/>
                </a:lnTo>
                <a:lnTo>
                  <a:pt x="326" y="139"/>
                </a:lnTo>
                <a:lnTo>
                  <a:pt x="323" y="139"/>
                </a:lnTo>
                <a:lnTo>
                  <a:pt x="321" y="138"/>
                </a:lnTo>
                <a:lnTo>
                  <a:pt x="317" y="138"/>
                </a:lnTo>
                <a:lnTo>
                  <a:pt x="315" y="137"/>
                </a:lnTo>
                <a:lnTo>
                  <a:pt x="312" y="136"/>
                </a:lnTo>
                <a:lnTo>
                  <a:pt x="309" y="136"/>
                </a:lnTo>
                <a:lnTo>
                  <a:pt x="306" y="135"/>
                </a:lnTo>
                <a:lnTo>
                  <a:pt x="303" y="135"/>
                </a:lnTo>
                <a:lnTo>
                  <a:pt x="301" y="133"/>
                </a:lnTo>
                <a:lnTo>
                  <a:pt x="298" y="133"/>
                </a:lnTo>
                <a:lnTo>
                  <a:pt x="295" y="132"/>
                </a:lnTo>
                <a:lnTo>
                  <a:pt x="293" y="132"/>
                </a:lnTo>
                <a:lnTo>
                  <a:pt x="291" y="131"/>
                </a:lnTo>
                <a:lnTo>
                  <a:pt x="290" y="131"/>
                </a:lnTo>
                <a:lnTo>
                  <a:pt x="287" y="131"/>
                </a:lnTo>
                <a:lnTo>
                  <a:pt x="285" y="130"/>
                </a:lnTo>
                <a:lnTo>
                  <a:pt x="284" y="130"/>
                </a:lnTo>
                <a:lnTo>
                  <a:pt x="283" y="130"/>
                </a:lnTo>
                <a:lnTo>
                  <a:pt x="282" y="129"/>
                </a:lnTo>
                <a:lnTo>
                  <a:pt x="281" y="129"/>
                </a:lnTo>
                <a:lnTo>
                  <a:pt x="279" y="129"/>
                </a:lnTo>
                <a:lnTo>
                  <a:pt x="278" y="129"/>
                </a:lnTo>
                <a:lnTo>
                  <a:pt x="117" y="136"/>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32" name="Freeform 289"/>
          <p:cNvSpPr>
            <a:spLocks/>
          </p:cNvSpPr>
          <p:nvPr/>
        </p:nvSpPr>
        <p:spPr bwMode="auto">
          <a:xfrm>
            <a:off x="3248025" y="2624138"/>
            <a:ext cx="635000" cy="241300"/>
          </a:xfrm>
          <a:custGeom>
            <a:avLst/>
            <a:gdLst>
              <a:gd name="T0" fmla="*/ 2147483647 w 400"/>
              <a:gd name="T1" fmla="*/ 2147483647 h 152"/>
              <a:gd name="T2" fmla="*/ 2147483647 w 400"/>
              <a:gd name="T3" fmla="*/ 2147483647 h 152"/>
              <a:gd name="T4" fmla="*/ 2147483647 w 400"/>
              <a:gd name="T5" fmla="*/ 2147483647 h 152"/>
              <a:gd name="T6" fmla="*/ 2147483647 w 400"/>
              <a:gd name="T7" fmla="*/ 2147483647 h 152"/>
              <a:gd name="T8" fmla="*/ 2147483647 w 400"/>
              <a:gd name="T9" fmla="*/ 2147483647 h 152"/>
              <a:gd name="T10" fmla="*/ 2147483647 w 400"/>
              <a:gd name="T11" fmla="*/ 2147483647 h 152"/>
              <a:gd name="T12" fmla="*/ 2147483647 w 400"/>
              <a:gd name="T13" fmla="*/ 2147483647 h 152"/>
              <a:gd name="T14" fmla="*/ 2147483647 w 400"/>
              <a:gd name="T15" fmla="*/ 2147483647 h 152"/>
              <a:gd name="T16" fmla="*/ 2147483647 w 400"/>
              <a:gd name="T17" fmla="*/ 2147483647 h 152"/>
              <a:gd name="T18" fmla="*/ 2147483647 w 400"/>
              <a:gd name="T19" fmla="*/ 2147483647 h 152"/>
              <a:gd name="T20" fmla="*/ 2147483647 w 400"/>
              <a:gd name="T21" fmla="*/ 2147483647 h 152"/>
              <a:gd name="T22" fmla="*/ 2147483647 w 400"/>
              <a:gd name="T23" fmla="*/ 2147483647 h 152"/>
              <a:gd name="T24" fmla="*/ 2147483647 w 400"/>
              <a:gd name="T25" fmla="*/ 2147483647 h 152"/>
              <a:gd name="T26" fmla="*/ 2147483647 w 400"/>
              <a:gd name="T27" fmla="*/ 2147483647 h 152"/>
              <a:gd name="T28" fmla="*/ 2147483647 w 400"/>
              <a:gd name="T29" fmla="*/ 2147483647 h 152"/>
              <a:gd name="T30" fmla="*/ 2147483647 w 400"/>
              <a:gd name="T31" fmla="*/ 0 h 152"/>
              <a:gd name="T32" fmla="*/ 2147483647 w 400"/>
              <a:gd name="T33" fmla="*/ 0 h 152"/>
              <a:gd name="T34" fmla="*/ 2147483647 w 400"/>
              <a:gd name="T35" fmla="*/ 0 h 152"/>
              <a:gd name="T36" fmla="*/ 2147483647 w 400"/>
              <a:gd name="T37" fmla="*/ 2147483647 h 152"/>
              <a:gd name="T38" fmla="*/ 2147483647 w 400"/>
              <a:gd name="T39" fmla="*/ 2147483647 h 152"/>
              <a:gd name="T40" fmla="*/ 2147483647 w 400"/>
              <a:gd name="T41" fmla="*/ 2147483647 h 152"/>
              <a:gd name="T42" fmla="*/ 2147483647 w 400"/>
              <a:gd name="T43" fmla="*/ 2147483647 h 152"/>
              <a:gd name="T44" fmla="*/ 2147483647 w 400"/>
              <a:gd name="T45" fmla="*/ 2147483647 h 152"/>
              <a:gd name="T46" fmla="*/ 2147483647 w 400"/>
              <a:gd name="T47" fmla="*/ 2147483647 h 152"/>
              <a:gd name="T48" fmla="*/ 2147483647 w 400"/>
              <a:gd name="T49" fmla="*/ 2147483647 h 152"/>
              <a:gd name="T50" fmla="*/ 2147483647 w 400"/>
              <a:gd name="T51" fmla="*/ 2147483647 h 152"/>
              <a:gd name="T52" fmla="*/ 2147483647 w 400"/>
              <a:gd name="T53" fmla="*/ 2147483647 h 152"/>
              <a:gd name="T54" fmla="*/ 2147483647 w 400"/>
              <a:gd name="T55" fmla="*/ 2147483647 h 152"/>
              <a:gd name="T56" fmla="*/ 2147483647 w 400"/>
              <a:gd name="T57" fmla="*/ 2147483647 h 152"/>
              <a:gd name="T58" fmla="*/ 2147483647 w 400"/>
              <a:gd name="T59" fmla="*/ 2147483647 h 152"/>
              <a:gd name="T60" fmla="*/ 2147483647 w 400"/>
              <a:gd name="T61" fmla="*/ 2147483647 h 152"/>
              <a:gd name="T62" fmla="*/ 2147483647 w 400"/>
              <a:gd name="T63" fmla="*/ 2147483647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152"/>
              <a:gd name="T98" fmla="*/ 400 w 400"/>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152">
                <a:moveTo>
                  <a:pt x="117" y="136"/>
                </a:moveTo>
                <a:lnTo>
                  <a:pt x="114" y="136"/>
                </a:lnTo>
                <a:lnTo>
                  <a:pt x="109" y="138"/>
                </a:lnTo>
                <a:lnTo>
                  <a:pt x="101" y="139"/>
                </a:lnTo>
                <a:lnTo>
                  <a:pt x="90" y="141"/>
                </a:lnTo>
                <a:lnTo>
                  <a:pt x="80" y="144"/>
                </a:lnTo>
                <a:lnTo>
                  <a:pt x="69" y="146"/>
                </a:lnTo>
                <a:lnTo>
                  <a:pt x="58" y="148"/>
                </a:lnTo>
                <a:lnTo>
                  <a:pt x="50" y="151"/>
                </a:lnTo>
                <a:lnTo>
                  <a:pt x="42" y="151"/>
                </a:lnTo>
                <a:lnTo>
                  <a:pt x="32" y="152"/>
                </a:lnTo>
                <a:lnTo>
                  <a:pt x="22" y="149"/>
                </a:lnTo>
                <a:lnTo>
                  <a:pt x="12" y="146"/>
                </a:lnTo>
                <a:lnTo>
                  <a:pt x="4" y="140"/>
                </a:lnTo>
                <a:lnTo>
                  <a:pt x="0" y="130"/>
                </a:lnTo>
                <a:lnTo>
                  <a:pt x="1" y="117"/>
                </a:lnTo>
                <a:lnTo>
                  <a:pt x="7" y="99"/>
                </a:lnTo>
                <a:lnTo>
                  <a:pt x="14" y="89"/>
                </a:lnTo>
                <a:lnTo>
                  <a:pt x="23" y="78"/>
                </a:lnTo>
                <a:lnTo>
                  <a:pt x="34" y="69"/>
                </a:lnTo>
                <a:lnTo>
                  <a:pt x="47" y="60"/>
                </a:lnTo>
                <a:lnTo>
                  <a:pt x="62" y="52"/>
                </a:lnTo>
                <a:lnTo>
                  <a:pt x="78" y="43"/>
                </a:lnTo>
                <a:lnTo>
                  <a:pt x="95" y="36"/>
                </a:lnTo>
                <a:lnTo>
                  <a:pt x="112" y="29"/>
                </a:lnTo>
                <a:lnTo>
                  <a:pt x="128" y="22"/>
                </a:lnTo>
                <a:lnTo>
                  <a:pt x="144" y="17"/>
                </a:lnTo>
                <a:lnTo>
                  <a:pt x="158" y="12"/>
                </a:lnTo>
                <a:lnTo>
                  <a:pt x="172" y="7"/>
                </a:lnTo>
                <a:lnTo>
                  <a:pt x="182" y="4"/>
                </a:lnTo>
                <a:lnTo>
                  <a:pt x="190" y="2"/>
                </a:lnTo>
                <a:lnTo>
                  <a:pt x="196" y="0"/>
                </a:lnTo>
                <a:lnTo>
                  <a:pt x="197" y="0"/>
                </a:lnTo>
                <a:lnTo>
                  <a:pt x="199" y="0"/>
                </a:lnTo>
                <a:lnTo>
                  <a:pt x="204" y="0"/>
                </a:lnTo>
                <a:lnTo>
                  <a:pt x="212" y="0"/>
                </a:lnTo>
                <a:lnTo>
                  <a:pt x="221" y="0"/>
                </a:lnTo>
                <a:lnTo>
                  <a:pt x="232" y="2"/>
                </a:lnTo>
                <a:lnTo>
                  <a:pt x="246" y="4"/>
                </a:lnTo>
                <a:lnTo>
                  <a:pt x="261" y="5"/>
                </a:lnTo>
                <a:lnTo>
                  <a:pt x="276" y="8"/>
                </a:lnTo>
                <a:lnTo>
                  <a:pt x="292" y="12"/>
                </a:lnTo>
                <a:lnTo>
                  <a:pt x="308" y="17"/>
                </a:lnTo>
                <a:lnTo>
                  <a:pt x="323" y="21"/>
                </a:lnTo>
                <a:lnTo>
                  <a:pt x="338" y="28"/>
                </a:lnTo>
                <a:lnTo>
                  <a:pt x="353" y="35"/>
                </a:lnTo>
                <a:lnTo>
                  <a:pt x="365" y="44"/>
                </a:lnTo>
                <a:lnTo>
                  <a:pt x="376" y="54"/>
                </a:lnTo>
                <a:lnTo>
                  <a:pt x="385" y="66"/>
                </a:lnTo>
                <a:lnTo>
                  <a:pt x="395" y="89"/>
                </a:lnTo>
                <a:lnTo>
                  <a:pt x="400" y="106"/>
                </a:lnTo>
                <a:lnTo>
                  <a:pt x="397" y="121"/>
                </a:lnTo>
                <a:lnTo>
                  <a:pt x="391" y="131"/>
                </a:lnTo>
                <a:lnTo>
                  <a:pt x="381" y="138"/>
                </a:lnTo>
                <a:lnTo>
                  <a:pt x="370" y="141"/>
                </a:lnTo>
                <a:lnTo>
                  <a:pt x="358" y="144"/>
                </a:lnTo>
                <a:lnTo>
                  <a:pt x="348" y="144"/>
                </a:lnTo>
                <a:lnTo>
                  <a:pt x="338" y="141"/>
                </a:lnTo>
                <a:lnTo>
                  <a:pt x="326" y="139"/>
                </a:lnTo>
                <a:lnTo>
                  <a:pt x="315" y="137"/>
                </a:lnTo>
                <a:lnTo>
                  <a:pt x="303" y="135"/>
                </a:lnTo>
                <a:lnTo>
                  <a:pt x="293" y="132"/>
                </a:lnTo>
                <a:lnTo>
                  <a:pt x="285" y="130"/>
                </a:lnTo>
                <a:lnTo>
                  <a:pt x="281" y="129"/>
                </a:lnTo>
                <a:lnTo>
                  <a:pt x="27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3" name="Freeform 290"/>
          <p:cNvSpPr>
            <a:spLocks/>
          </p:cNvSpPr>
          <p:nvPr/>
        </p:nvSpPr>
        <p:spPr bwMode="auto">
          <a:xfrm>
            <a:off x="3076575" y="2865438"/>
            <a:ext cx="973138" cy="142875"/>
          </a:xfrm>
          <a:custGeom>
            <a:avLst/>
            <a:gdLst>
              <a:gd name="T0" fmla="*/ 2147483647 w 613"/>
              <a:gd name="T1" fmla="*/ 2147483647 h 90"/>
              <a:gd name="T2" fmla="*/ 2147483647 w 613"/>
              <a:gd name="T3" fmla="*/ 2147483647 h 90"/>
              <a:gd name="T4" fmla="*/ 2147483647 w 613"/>
              <a:gd name="T5" fmla="*/ 2147483647 h 90"/>
              <a:gd name="T6" fmla="*/ 2147483647 w 613"/>
              <a:gd name="T7" fmla="*/ 2147483647 h 90"/>
              <a:gd name="T8" fmla="*/ 2147483647 w 613"/>
              <a:gd name="T9" fmla="*/ 2147483647 h 90"/>
              <a:gd name="T10" fmla="*/ 2147483647 w 613"/>
              <a:gd name="T11" fmla="*/ 2147483647 h 90"/>
              <a:gd name="T12" fmla="*/ 2147483647 w 613"/>
              <a:gd name="T13" fmla="*/ 2147483647 h 90"/>
              <a:gd name="T14" fmla="*/ 2147483647 w 613"/>
              <a:gd name="T15" fmla="*/ 2147483647 h 90"/>
              <a:gd name="T16" fmla="*/ 2147483647 w 613"/>
              <a:gd name="T17" fmla="*/ 2147483647 h 90"/>
              <a:gd name="T18" fmla="*/ 2147483647 w 613"/>
              <a:gd name="T19" fmla="*/ 2147483647 h 90"/>
              <a:gd name="T20" fmla="*/ 2147483647 w 613"/>
              <a:gd name="T21" fmla="*/ 2147483647 h 90"/>
              <a:gd name="T22" fmla="*/ 2147483647 w 613"/>
              <a:gd name="T23" fmla="*/ 2147483647 h 90"/>
              <a:gd name="T24" fmla="*/ 2147483647 w 613"/>
              <a:gd name="T25" fmla="*/ 2147483647 h 90"/>
              <a:gd name="T26" fmla="*/ 2147483647 w 613"/>
              <a:gd name="T27" fmla="*/ 2147483647 h 90"/>
              <a:gd name="T28" fmla="*/ 2147483647 w 613"/>
              <a:gd name="T29" fmla="*/ 2147483647 h 90"/>
              <a:gd name="T30" fmla="*/ 2147483647 w 613"/>
              <a:gd name="T31" fmla="*/ 2147483647 h 90"/>
              <a:gd name="T32" fmla="*/ 2147483647 w 613"/>
              <a:gd name="T33" fmla="*/ 2147483647 h 90"/>
              <a:gd name="T34" fmla="*/ 2147483647 w 613"/>
              <a:gd name="T35" fmla="*/ 2147483647 h 90"/>
              <a:gd name="T36" fmla="*/ 2147483647 w 613"/>
              <a:gd name="T37" fmla="*/ 2147483647 h 90"/>
              <a:gd name="T38" fmla="*/ 2147483647 w 613"/>
              <a:gd name="T39" fmla="*/ 2147483647 h 90"/>
              <a:gd name="T40" fmla="*/ 2147483647 w 613"/>
              <a:gd name="T41" fmla="*/ 2147483647 h 90"/>
              <a:gd name="T42" fmla="*/ 2147483647 w 613"/>
              <a:gd name="T43" fmla="*/ 2147483647 h 90"/>
              <a:gd name="T44" fmla="*/ 2147483647 w 613"/>
              <a:gd name="T45" fmla="*/ 2147483647 h 90"/>
              <a:gd name="T46" fmla="*/ 2147483647 w 613"/>
              <a:gd name="T47" fmla="*/ 2147483647 h 90"/>
              <a:gd name="T48" fmla="*/ 2147483647 w 613"/>
              <a:gd name="T49" fmla="*/ 2147483647 h 90"/>
              <a:gd name="T50" fmla="*/ 2147483647 w 613"/>
              <a:gd name="T51" fmla="*/ 2147483647 h 90"/>
              <a:gd name="T52" fmla="*/ 2147483647 w 613"/>
              <a:gd name="T53" fmla="*/ 2147483647 h 90"/>
              <a:gd name="T54" fmla="*/ 2147483647 w 613"/>
              <a:gd name="T55" fmla="*/ 2147483647 h 90"/>
              <a:gd name="T56" fmla="*/ 2147483647 w 613"/>
              <a:gd name="T57" fmla="*/ 2147483647 h 90"/>
              <a:gd name="T58" fmla="*/ 2147483647 w 613"/>
              <a:gd name="T59" fmla="*/ 2147483647 h 90"/>
              <a:gd name="T60" fmla="*/ 2147483647 w 613"/>
              <a:gd name="T61" fmla="*/ 2147483647 h 90"/>
              <a:gd name="T62" fmla="*/ 2147483647 w 613"/>
              <a:gd name="T63" fmla="*/ 2147483647 h 90"/>
              <a:gd name="T64" fmla="*/ 2147483647 w 613"/>
              <a:gd name="T65" fmla="*/ 2147483647 h 90"/>
              <a:gd name="T66" fmla="*/ 2147483647 w 613"/>
              <a:gd name="T67" fmla="*/ 2147483647 h 90"/>
              <a:gd name="T68" fmla="*/ 2147483647 w 613"/>
              <a:gd name="T69" fmla="*/ 2147483647 h 90"/>
              <a:gd name="T70" fmla="*/ 2147483647 w 613"/>
              <a:gd name="T71" fmla="*/ 2147483647 h 90"/>
              <a:gd name="T72" fmla="*/ 2147483647 w 613"/>
              <a:gd name="T73" fmla="*/ 2147483647 h 90"/>
              <a:gd name="T74" fmla="*/ 2147483647 w 613"/>
              <a:gd name="T75" fmla="*/ 2147483647 h 90"/>
              <a:gd name="T76" fmla="*/ 2147483647 w 613"/>
              <a:gd name="T77" fmla="*/ 2147483647 h 90"/>
              <a:gd name="T78" fmla="*/ 2147483647 w 613"/>
              <a:gd name="T79" fmla="*/ 2147483647 h 90"/>
              <a:gd name="T80" fmla="*/ 2147483647 w 613"/>
              <a:gd name="T81" fmla="*/ 2147483647 h 90"/>
              <a:gd name="T82" fmla="*/ 2147483647 w 613"/>
              <a:gd name="T83" fmla="*/ 2147483647 h 90"/>
              <a:gd name="T84" fmla="*/ 2147483647 w 613"/>
              <a:gd name="T85" fmla="*/ 2147483647 h 90"/>
              <a:gd name="T86" fmla="*/ 2147483647 w 613"/>
              <a:gd name="T87" fmla="*/ 2147483647 h 90"/>
              <a:gd name="T88" fmla="*/ 2147483647 w 613"/>
              <a:gd name="T89" fmla="*/ 2147483647 h 90"/>
              <a:gd name="T90" fmla="*/ 2147483647 w 613"/>
              <a:gd name="T91" fmla="*/ 2147483647 h 90"/>
              <a:gd name="T92" fmla="*/ 2147483647 w 613"/>
              <a:gd name="T93" fmla="*/ 2147483647 h 90"/>
              <a:gd name="T94" fmla="*/ 2147483647 w 613"/>
              <a:gd name="T95" fmla="*/ 2147483647 h 90"/>
              <a:gd name="T96" fmla="*/ 2147483647 w 613"/>
              <a:gd name="T97" fmla="*/ 2147483647 h 90"/>
              <a:gd name="T98" fmla="*/ 2147483647 w 613"/>
              <a:gd name="T99" fmla="*/ 2147483647 h 90"/>
              <a:gd name="T100" fmla="*/ 2147483647 w 613"/>
              <a:gd name="T101" fmla="*/ 2147483647 h 90"/>
              <a:gd name="T102" fmla="*/ 2147483647 w 613"/>
              <a:gd name="T103" fmla="*/ 2147483647 h 90"/>
              <a:gd name="T104" fmla="*/ 2147483647 w 613"/>
              <a:gd name="T105" fmla="*/ 2147483647 h 90"/>
              <a:gd name="T106" fmla="*/ 2147483647 w 613"/>
              <a:gd name="T107" fmla="*/ 2147483647 h 90"/>
              <a:gd name="T108" fmla="*/ 2147483647 w 613"/>
              <a:gd name="T109" fmla="*/ 2147483647 h 90"/>
              <a:gd name="T110" fmla="*/ 2147483647 w 613"/>
              <a:gd name="T111" fmla="*/ 2147483647 h 90"/>
              <a:gd name="T112" fmla="*/ 2147483647 w 613"/>
              <a:gd name="T113" fmla="*/ 2147483647 h 90"/>
              <a:gd name="T114" fmla="*/ 2147483647 w 613"/>
              <a:gd name="T115" fmla="*/ 2147483647 h 90"/>
              <a:gd name="T116" fmla="*/ 2147483647 w 613"/>
              <a:gd name="T117" fmla="*/ 2147483647 h 90"/>
              <a:gd name="T118" fmla="*/ 2147483647 w 613"/>
              <a:gd name="T119" fmla="*/ 2147483647 h 90"/>
              <a:gd name="T120" fmla="*/ 2147483647 w 613"/>
              <a:gd name="T121" fmla="*/ 0 h 90"/>
              <a:gd name="T122" fmla="*/ 2147483647 w 613"/>
              <a:gd name="T123" fmla="*/ 2147483647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3"/>
              <a:gd name="T187" fmla="*/ 0 h 90"/>
              <a:gd name="T188" fmla="*/ 613 w 61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3" h="90">
                <a:moveTo>
                  <a:pt x="181" y="9"/>
                </a:moveTo>
                <a:lnTo>
                  <a:pt x="180" y="9"/>
                </a:lnTo>
                <a:lnTo>
                  <a:pt x="179" y="9"/>
                </a:lnTo>
                <a:lnTo>
                  <a:pt x="179" y="10"/>
                </a:lnTo>
                <a:lnTo>
                  <a:pt x="177" y="10"/>
                </a:lnTo>
                <a:lnTo>
                  <a:pt x="175" y="10"/>
                </a:lnTo>
                <a:lnTo>
                  <a:pt x="173" y="11"/>
                </a:lnTo>
                <a:lnTo>
                  <a:pt x="171" y="11"/>
                </a:lnTo>
                <a:lnTo>
                  <a:pt x="169" y="12"/>
                </a:lnTo>
                <a:lnTo>
                  <a:pt x="166" y="13"/>
                </a:lnTo>
                <a:lnTo>
                  <a:pt x="163" y="13"/>
                </a:lnTo>
                <a:lnTo>
                  <a:pt x="159" y="15"/>
                </a:lnTo>
                <a:lnTo>
                  <a:pt x="156" y="16"/>
                </a:lnTo>
                <a:lnTo>
                  <a:pt x="152" y="17"/>
                </a:lnTo>
                <a:lnTo>
                  <a:pt x="149" y="18"/>
                </a:lnTo>
                <a:lnTo>
                  <a:pt x="144" y="20"/>
                </a:lnTo>
                <a:lnTo>
                  <a:pt x="140" y="21"/>
                </a:lnTo>
                <a:lnTo>
                  <a:pt x="135" y="23"/>
                </a:lnTo>
                <a:lnTo>
                  <a:pt x="131" y="25"/>
                </a:lnTo>
                <a:lnTo>
                  <a:pt x="126" y="26"/>
                </a:lnTo>
                <a:lnTo>
                  <a:pt x="120" y="28"/>
                </a:lnTo>
                <a:lnTo>
                  <a:pt x="116" y="29"/>
                </a:lnTo>
                <a:lnTo>
                  <a:pt x="110" y="32"/>
                </a:lnTo>
                <a:lnTo>
                  <a:pt x="104" y="34"/>
                </a:lnTo>
                <a:lnTo>
                  <a:pt x="99" y="36"/>
                </a:lnTo>
                <a:lnTo>
                  <a:pt x="92" y="39"/>
                </a:lnTo>
                <a:lnTo>
                  <a:pt x="86" y="41"/>
                </a:lnTo>
                <a:lnTo>
                  <a:pt x="79" y="43"/>
                </a:lnTo>
                <a:lnTo>
                  <a:pt x="73" y="47"/>
                </a:lnTo>
                <a:lnTo>
                  <a:pt x="67" y="49"/>
                </a:lnTo>
                <a:lnTo>
                  <a:pt x="60" y="52"/>
                </a:lnTo>
                <a:lnTo>
                  <a:pt x="53" y="55"/>
                </a:lnTo>
                <a:lnTo>
                  <a:pt x="47" y="57"/>
                </a:lnTo>
                <a:lnTo>
                  <a:pt x="42" y="59"/>
                </a:lnTo>
                <a:lnTo>
                  <a:pt x="38" y="62"/>
                </a:lnTo>
                <a:lnTo>
                  <a:pt x="33" y="64"/>
                </a:lnTo>
                <a:lnTo>
                  <a:pt x="30" y="65"/>
                </a:lnTo>
                <a:lnTo>
                  <a:pt x="26" y="67"/>
                </a:lnTo>
                <a:lnTo>
                  <a:pt x="23" y="68"/>
                </a:lnTo>
                <a:lnTo>
                  <a:pt x="20" y="70"/>
                </a:lnTo>
                <a:lnTo>
                  <a:pt x="17" y="72"/>
                </a:lnTo>
                <a:lnTo>
                  <a:pt x="15" y="73"/>
                </a:lnTo>
                <a:lnTo>
                  <a:pt x="13" y="74"/>
                </a:lnTo>
                <a:lnTo>
                  <a:pt x="10" y="75"/>
                </a:lnTo>
                <a:lnTo>
                  <a:pt x="9" y="75"/>
                </a:lnTo>
                <a:lnTo>
                  <a:pt x="7" y="76"/>
                </a:lnTo>
                <a:lnTo>
                  <a:pt x="6" y="78"/>
                </a:lnTo>
                <a:lnTo>
                  <a:pt x="5" y="79"/>
                </a:lnTo>
                <a:lnTo>
                  <a:pt x="4" y="79"/>
                </a:lnTo>
                <a:lnTo>
                  <a:pt x="2" y="80"/>
                </a:lnTo>
                <a:lnTo>
                  <a:pt x="1" y="81"/>
                </a:lnTo>
                <a:lnTo>
                  <a:pt x="0" y="82"/>
                </a:lnTo>
                <a:lnTo>
                  <a:pt x="1" y="82"/>
                </a:lnTo>
                <a:lnTo>
                  <a:pt x="2" y="82"/>
                </a:lnTo>
                <a:lnTo>
                  <a:pt x="4" y="81"/>
                </a:lnTo>
                <a:lnTo>
                  <a:pt x="6" y="81"/>
                </a:lnTo>
                <a:lnTo>
                  <a:pt x="7" y="81"/>
                </a:lnTo>
                <a:lnTo>
                  <a:pt x="9" y="80"/>
                </a:lnTo>
                <a:lnTo>
                  <a:pt x="10" y="80"/>
                </a:lnTo>
                <a:lnTo>
                  <a:pt x="13" y="79"/>
                </a:lnTo>
                <a:lnTo>
                  <a:pt x="16" y="79"/>
                </a:lnTo>
                <a:lnTo>
                  <a:pt x="18" y="78"/>
                </a:lnTo>
                <a:lnTo>
                  <a:pt x="21" y="76"/>
                </a:lnTo>
                <a:lnTo>
                  <a:pt x="24" y="76"/>
                </a:lnTo>
                <a:lnTo>
                  <a:pt x="28" y="75"/>
                </a:lnTo>
                <a:lnTo>
                  <a:pt x="31" y="74"/>
                </a:lnTo>
                <a:lnTo>
                  <a:pt x="34" y="73"/>
                </a:lnTo>
                <a:lnTo>
                  <a:pt x="38" y="73"/>
                </a:lnTo>
                <a:lnTo>
                  <a:pt x="41" y="72"/>
                </a:lnTo>
                <a:lnTo>
                  <a:pt x="45" y="71"/>
                </a:lnTo>
                <a:lnTo>
                  <a:pt x="49" y="70"/>
                </a:lnTo>
                <a:lnTo>
                  <a:pt x="53" y="68"/>
                </a:lnTo>
                <a:lnTo>
                  <a:pt x="57" y="68"/>
                </a:lnTo>
                <a:lnTo>
                  <a:pt x="61" y="67"/>
                </a:lnTo>
                <a:lnTo>
                  <a:pt x="65" y="66"/>
                </a:lnTo>
                <a:lnTo>
                  <a:pt x="70" y="65"/>
                </a:lnTo>
                <a:lnTo>
                  <a:pt x="75" y="65"/>
                </a:lnTo>
                <a:lnTo>
                  <a:pt x="78" y="64"/>
                </a:lnTo>
                <a:lnTo>
                  <a:pt x="83" y="63"/>
                </a:lnTo>
                <a:lnTo>
                  <a:pt x="87" y="63"/>
                </a:lnTo>
                <a:lnTo>
                  <a:pt x="92" y="62"/>
                </a:lnTo>
                <a:lnTo>
                  <a:pt x="96" y="60"/>
                </a:lnTo>
                <a:lnTo>
                  <a:pt x="101" y="60"/>
                </a:lnTo>
                <a:lnTo>
                  <a:pt x="104" y="59"/>
                </a:lnTo>
                <a:lnTo>
                  <a:pt x="109" y="59"/>
                </a:lnTo>
                <a:lnTo>
                  <a:pt x="112" y="58"/>
                </a:lnTo>
                <a:lnTo>
                  <a:pt x="115" y="58"/>
                </a:lnTo>
                <a:lnTo>
                  <a:pt x="118" y="57"/>
                </a:lnTo>
                <a:lnTo>
                  <a:pt x="122" y="57"/>
                </a:lnTo>
                <a:lnTo>
                  <a:pt x="124" y="57"/>
                </a:lnTo>
                <a:lnTo>
                  <a:pt x="126" y="56"/>
                </a:lnTo>
                <a:lnTo>
                  <a:pt x="128" y="56"/>
                </a:lnTo>
                <a:lnTo>
                  <a:pt x="131" y="56"/>
                </a:lnTo>
                <a:lnTo>
                  <a:pt x="132" y="55"/>
                </a:lnTo>
                <a:lnTo>
                  <a:pt x="134" y="55"/>
                </a:lnTo>
                <a:lnTo>
                  <a:pt x="135" y="55"/>
                </a:lnTo>
                <a:lnTo>
                  <a:pt x="136" y="55"/>
                </a:lnTo>
                <a:lnTo>
                  <a:pt x="138" y="55"/>
                </a:lnTo>
                <a:lnTo>
                  <a:pt x="139" y="55"/>
                </a:lnTo>
                <a:lnTo>
                  <a:pt x="140" y="54"/>
                </a:lnTo>
                <a:lnTo>
                  <a:pt x="141" y="54"/>
                </a:lnTo>
                <a:lnTo>
                  <a:pt x="142" y="54"/>
                </a:lnTo>
                <a:lnTo>
                  <a:pt x="143" y="54"/>
                </a:lnTo>
                <a:lnTo>
                  <a:pt x="142" y="54"/>
                </a:lnTo>
                <a:lnTo>
                  <a:pt x="142" y="55"/>
                </a:lnTo>
                <a:lnTo>
                  <a:pt x="141" y="55"/>
                </a:lnTo>
                <a:lnTo>
                  <a:pt x="140" y="55"/>
                </a:lnTo>
                <a:lnTo>
                  <a:pt x="139" y="56"/>
                </a:lnTo>
                <a:lnTo>
                  <a:pt x="138" y="56"/>
                </a:lnTo>
                <a:lnTo>
                  <a:pt x="136" y="57"/>
                </a:lnTo>
                <a:lnTo>
                  <a:pt x="135" y="57"/>
                </a:lnTo>
                <a:lnTo>
                  <a:pt x="134" y="58"/>
                </a:lnTo>
                <a:lnTo>
                  <a:pt x="133" y="58"/>
                </a:lnTo>
                <a:lnTo>
                  <a:pt x="132" y="59"/>
                </a:lnTo>
                <a:lnTo>
                  <a:pt x="131" y="59"/>
                </a:lnTo>
                <a:lnTo>
                  <a:pt x="130" y="60"/>
                </a:lnTo>
                <a:lnTo>
                  <a:pt x="128" y="60"/>
                </a:lnTo>
                <a:lnTo>
                  <a:pt x="127" y="62"/>
                </a:lnTo>
                <a:lnTo>
                  <a:pt x="125" y="63"/>
                </a:lnTo>
                <a:lnTo>
                  <a:pt x="124" y="64"/>
                </a:lnTo>
                <a:lnTo>
                  <a:pt x="122" y="65"/>
                </a:lnTo>
                <a:lnTo>
                  <a:pt x="120" y="65"/>
                </a:lnTo>
                <a:lnTo>
                  <a:pt x="118" y="66"/>
                </a:lnTo>
                <a:lnTo>
                  <a:pt x="117" y="67"/>
                </a:lnTo>
                <a:lnTo>
                  <a:pt x="115" y="68"/>
                </a:lnTo>
                <a:lnTo>
                  <a:pt x="114" y="70"/>
                </a:lnTo>
                <a:lnTo>
                  <a:pt x="111" y="72"/>
                </a:lnTo>
                <a:lnTo>
                  <a:pt x="109" y="73"/>
                </a:lnTo>
                <a:lnTo>
                  <a:pt x="107" y="74"/>
                </a:lnTo>
                <a:lnTo>
                  <a:pt x="106" y="75"/>
                </a:lnTo>
                <a:lnTo>
                  <a:pt x="103" y="76"/>
                </a:lnTo>
                <a:lnTo>
                  <a:pt x="102" y="78"/>
                </a:lnTo>
                <a:lnTo>
                  <a:pt x="101" y="79"/>
                </a:lnTo>
                <a:lnTo>
                  <a:pt x="100" y="79"/>
                </a:lnTo>
                <a:lnTo>
                  <a:pt x="99" y="80"/>
                </a:lnTo>
                <a:lnTo>
                  <a:pt x="97" y="81"/>
                </a:lnTo>
                <a:lnTo>
                  <a:pt x="96" y="81"/>
                </a:lnTo>
                <a:lnTo>
                  <a:pt x="95" y="82"/>
                </a:lnTo>
                <a:lnTo>
                  <a:pt x="94" y="82"/>
                </a:lnTo>
                <a:lnTo>
                  <a:pt x="94" y="83"/>
                </a:lnTo>
                <a:lnTo>
                  <a:pt x="93" y="83"/>
                </a:lnTo>
                <a:lnTo>
                  <a:pt x="92" y="84"/>
                </a:lnTo>
                <a:lnTo>
                  <a:pt x="91" y="84"/>
                </a:lnTo>
                <a:lnTo>
                  <a:pt x="91" y="86"/>
                </a:lnTo>
                <a:lnTo>
                  <a:pt x="89" y="86"/>
                </a:lnTo>
                <a:lnTo>
                  <a:pt x="88" y="86"/>
                </a:lnTo>
                <a:lnTo>
                  <a:pt x="88" y="87"/>
                </a:lnTo>
                <a:lnTo>
                  <a:pt x="89" y="86"/>
                </a:lnTo>
                <a:lnTo>
                  <a:pt x="91" y="86"/>
                </a:lnTo>
                <a:lnTo>
                  <a:pt x="92" y="86"/>
                </a:lnTo>
                <a:lnTo>
                  <a:pt x="93" y="86"/>
                </a:lnTo>
                <a:lnTo>
                  <a:pt x="94" y="86"/>
                </a:lnTo>
                <a:lnTo>
                  <a:pt x="95" y="86"/>
                </a:lnTo>
                <a:lnTo>
                  <a:pt x="96" y="84"/>
                </a:lnTo>
                <a:lnTo>
                  <a:pt x="99" y="84"/>
                </a:lnTo>
                <a:lnTo>
                  <a:pt x="100" y="84"/>
                </a:lnTo>
                <a:lnTo>
                  <a:pt x="102" y="84"/>
                </a:lnTo>
                <a:lnTo>
                  <a:pt x="104" y="83"/>
                </a:lnTo>
                <a:lnTo>
                  <a:pt x="106" y="83"/>
                </a:lnTo>
                <a:lnTo>
                  <a:pt x="108" y="83"/>
                </a:lnTo>
                <a:lnTo>
                  <a:pt x="110" y="82"/>
                </a:lnTo>
                <a:lnTo>
                  <a:pt x="112" y="82"/>
                </a:lnTo>
                <a:lnTo>
                  <a:pt x="116" y="81"/>
                </a:lnTo>
                <a:lnTo>
                  <a:pt x="118" y="81"/>
                </a:lnTo>
                <a:lnTo>
                  <a:pt x="120" y="80"/>
                </a:lnTo>
                <a:lnTo>
                  <a:pt x="124" y="80"/>
                </a:lnTo>
                <a:lnTo>
                  <a:pt x="126" y="79"/>
                </a:lnTo>
                <a:lnTo>
                  <a:pt x="130" y="79"/>
                </a:lnTo>
                <a:lnTo>
                  <a:pt x="132" y="78"/>
                </a:lnTo>
                <a:lnTo>
                  <a:pt x="135" y="76"/>
                </a:lnTo>
                <a:lnTo>
                  <a:pt x="139" y="76"/>
                </a:lnTo>
                <a:lnTo>
                  <a:pt x="141" y="75"/>
                </a:lnTo>
                <a:lnTo>
                  <a:pt x="144" y="74"/>
                </a:lnTo>
                <a:lnTo>
                  <a:pt x="148" y="73"/>
                </a:lnTo>
                <a:lnTo>
                  <a:pt x="151" y="72"/>
                </a:lnTo>
                <a:lnTo>
                  <a:pt x="155" y="72"/>
                </a:lnTo>
                <a:lnTo>
                  <a:pt x="158" y="71"/>
                </a:lnTo>
                <a:lnTo>
                  <a:pt x="162" y="70"/>
                </a:lnTo>
                <a:lnTo>
                  <a:pt x="164" y="68"/>
                </a:lnTo>
                <a:lnTo>
                  <a:pt x="167" y="68"/>
                </a:lnTo>
                <a:lnTo>
                  <a:pt x="170" y="67"/>
                </a:lnTo>
                <a:lnTo>
                  <a:pt x="172" y="66"/>
                </a:lnTo>
                <a:lnTo>
                  <a:pt x="174" y="66"/>
                </a:lnTo>
                <a:lnTo>
                  <a:pt x="177" y="65"/>
                </a:lnTo>
                <a:lnTo>
                  <a:pt x="178" y="65"/>
                </a:lnTo>
                <a:lnTo>
                  <a:pt x="180" y="64"/>
                </a:lnTo>
                <a:lnTo>
                  <a:pt x="181" y="64"/>
                </a:lnTo>
                <a:lnTo>
                  <a:pt x="182" y="64"/>
                </a:lnTo>
                <a:lnTo>
                  <a:pt x="185" y="63"/>
                </a:lnTo>
                <a:lnTo>
                  <a:pt x="186" y="63"/>
                </a:lnTo>
                <a:lnTo>
                  <a:pt x="187" y="63"/>
                </a:lnTo>
                <a:lnTo>
                  <a:pt x="188" y="62"/>
                </a:lnTo>
                <a:lnTo>
                  <a:pt x="189" y="62"/>
                </a:lnTo>
                <a:lnTo>
                  <a:pt x="190" y="62"/>
                </a:lnTo>
                <a:lnTo>
                  <a:pt x="191" y="62"/>
                </a:lnTo>
                <a:lnTo>
                  <a:pt x="191" y="60"/>
                </a:lnTo>
                <a:lnTo>
                  <a:pt x="228" y="57"/>
                </a:lnTo>
                <a:lnTo>
                  <a:pt x="206" y="75"/>
                </a:lnTo>
                <a:lnTo>
                  <a:pt x="207" y="74"/>
                </a:lnTo>
                <a:lnTo>
                  <a:pt x="209" y="74"/>
                </a:lnTo>
                <a:lnTo>
                  <a:pt x="210" y="73"/>
                </a:lnTo>
                <a:lnTo>
                  <a:pt x="211" y="73"/>
                </a:lnTo>
                <a:lnTo>
                  <a:pt x="212" y="73"/>
                </a:lnTo>
                <a:lnTo>
                  <a:pt x="212" y="72"/>
                </a:lnTo>
                <a:lnTo>
                  <a:pt x="213" y="72"/>
                </a:lnTo>
                <a:lnTo>
                  <a:pt x="214" y="71"/>
                </a:lnTo>
                <a:lnTo>
                  <a:pt x="217" y="71"/>
                </a:lnTo>
                <a:lnTo>
                  <a:pt x="218" y="70"/>
                </a:lnTo>
                <a:lnTo>
                  <a:pt x="219" y="70"/>
                </a:lnTo>
                <a:lnTo>
                  <a:pt x="221" y="68"/>
                </a:lnTo>
                <a:lnTo>
                  <a:pt x="222" y="68"/>
                </a:lnTo>
                <a:lnTo>
                  <a:pt x="225" y="67"/>
                </a:lnTo>
                <a:lnTo>
                  <a:pt x="226" y="67"/>
                </a:lnTo>
                <a:lnTo>
                  <a:pt x="228" y="66"/>
                </a:lnTo>
                <a:lnTo>
                  <a:pt x="230" y="65"/>
                </a:lnTo>
                <a:lnTo>
                  <a:pt x="233" y="64"/>
                </a:lnTo>
                <a:lnTo>
                  <a:pt x="235" y="64"/>
                </a:lnTo>
                <a:lnTo>
                  <a:pt x="237" y="63"/>
                </a:lnTo>
                <a:lnTo>
                  <a:pt x="240" y="62"/>
                </a:lnTo>
                <a:lnTo>
                  <a:pt x="243" y="60"/>
                </a:lnTo>
                <a:lnTo>
                  <a:pt x="245" y="60"/>
                </a:lnTo>
                <a:lnTo>
                  <a:pt x="249" y="59"/>
                </a:lnTo>
                <a:lnTo>
                  <a:pt x="251" y="58"/>
                </a:lnTo>
                <a:lnTo>
                  <a:pt x="254" y="57"/>
                </a:lnTo>
                <a:lnTo>
                  <a:pt x="257" y="56"/>
                </a:lnTo>
                <a:lnTo>
                  <a:pt x="260" y="55"/>
                </a:lnTo>
                <a:lnTo>
                  <a:pt x="263" y="55"/>
                </a:lnTo>
                <a:lnTo>
                  <a:pt x="265" y="54"/>
                </a:lnTo>
                <a:lnTo>
                  <a:pt x="267" y="52"/>
                </a:lnTo>
                <a:lnTo>
                  <a:pt x="269" y="52"/>
                </a:lnTo>
                <a:lnTo>
                  <a:pt x="272" y="51"/>
                </a:lnTo>
                <a:lnTo>
                  <a:pt x="273" y="51"/>
                </a:lnTo>
                <a:lnTo>
                  <a:pt x="275" y="50"/>
                </a:lnTo>
                <a:lnTo>
                  <a:pt x="276" y="50"/>
                </a:lnTo>
                <a:lnTo>
                  <a:pt x="277" y="49"/>
                </a:lnTo>
                <a:lnTo>
                  <a:pt x="279" y="49"/>
                </a:lnTo>
                <a:lnTo>
                  <a:pt x="280" y="48"/>
                </a:lnTo>
                <a:lnTo>
                  <a:pt x="281" y="48"/>
                </a:lnTo>
                <a:lnTo>
                  <a:pt x="282" y="48"/>
                </a:lnTo>
                <a:lnTo>
                  <a:pt x="283" y="48"/>
                </a:lnTo>
                <a:lnTo>
                  <a:pt x="283" y="47"/>
                </a:lnTo>
                <a:lnTo>
                  <a:pt x="284" y="47"/>
                </a:lnTo>
                <a:lnTo>
                  <a:pt x="285" y="47"/>
                </a:lnTo>
                <a:lnTo>
                  <a:pt x="287" y="47"/>
                </a:lnTo>
                <a:lnTo>
                  <a:pt x="287" y="46"/>
                </a:lnTo>
                <a:lnTo>
                  <a:pt x="288" y="47"/>
                </a:lnTo>
                <a:lnTo>
                  <a:pt x="289" y="47"/>
                </a:lnTo>
                <a:lnTo>
                  <a:pt x="290" y="47"/>
                </a:lnTo>
                <a:lnTo>
                  <a:pt x="291" y="47"/>
                </a:lnTo>
                <a:lnTo>
                  <a:pt x="292" y="48"/>
                </a:lnTo>
                <a:lnTo>
                  <a:pt x="293" y="48"/>
                </a:lnTo>
                <a:lnTo>
                  <a:pt x="296" y="49"/>
                </a:lnTo>
                <a:lnTo>
                  <a:pt x="297" y="49"/>
                </a:lnTo>
                <a:lnTo>
                  <a:pt x="299" y="50"/>
                </a:lnTo>
                <a:lnTo>
                  <a:pt x="300" y="50"/>
                </a:lnTo>
                <a:lnTo>
                  <a:pt x="303" y="51"/>
                </a:lnTo>
                <a:lnTo>
                  <a:pt x="305" y="51"/>
                </a:lnTo>
                <a:lnTo>
                  <a:pt x="307" y="52"/>
                </a:lnTo>
                <a:lnTo>
                  <a:pt x="309" y="54"/>
                </a:lnTo>
                <a:lnTo>
                  <a:pt x="312" y="55"/>
                </a:lnTo>
                <a:lnTo>
                  <a:pt x="315" y="55"/>
                </a:lnTo>
                <a:lnTo>
                  <a:pt x="318" y="56"/>
                </a:lnTo>
                <a:lnTo>
                  <a:pt x="320" y="57"/>
                </a:lnTo>
                <a:lnTo>
                  <a:pt x="322" y="58"/>
                </a:lnTo>
                <a:lnTo>
                  <a:pt x="326" y="59"/>
                </a:lnTo>
                <a:lnTo>
                  <a:pt x="328" y="60"/>
                </a:lnTo>
                <a:lnTo>
                  <a:pt x="330" y="62"/>
                </a:lnTo>
                <a:lnTo>
                  <a:pt x="332" y="63"/>
                </a:lnTo>
                <a:lnTo>
                  <a:pt x="336" y="64"/>
                </a:lnTo>
                <a:lnTo>
                  <a:pt x="338" y="65"/>
                </a:lnTo>
                <a:lnTo>
                  <a:pt x="340" y="66"/>
                </a:lnTo>
                <a:lnTo>
                  <a:pt x="343" y="67"/>
                </a:lnTo>
                <a:lnTo>
                  <a:pt x="345" y="68"/>
                </a:lnTo>
                <a:lnTo>
                  <a:pt x="347" y="70"/>
                </a:lnTo>
                <a:lnTo>
                  <a:pt x="350" y="72"/>
                </a:lnTo>
                <a:lnTo>
                  <a:pt x="352" y="73"/>
                </a:lnTo>
                <a:lnTo>
                  <a:pt x="353" y="74"/>
                </a:lnTo>
                <a:lnTo>
                  <a:pt x="355" y="75"/>
                </a:lnTo>
                <a:lnTo>
                  <a:pt x="356" y="76"/>
                </a:lnTo>
                <a:lnTo>
                  <a:pt x="358" y="78"/>
                </a:lnTo>
                <a:lnTo>
                  <a:pt x="360" y="79"/>
                </a:lnTo>
                <a:lnTo>
                  <a:pt x="361" y="79"/>
                </a:lnTo>
                <a:lnTo>
                  <a:pt x="362" y="80"/>
                </a:lnTo>
                <a:lnTo>
                  <a:pt x="363" y="81"/>
                </a:lnTo>
                <a:lnTo>
                  <a:pt x="364" y="81"/>
                </a:lnTo>
                <a:lnTo>
                  <a:pt x="366" y="82"/>
                </a:lnTo>
                <a:lnTo>
                  <a:pt x="367" y="83"/>
                </a:lnTo>
                <a:lnTo>
                  <a:pt x="368" y="83"/>
                </a:lnTo>
                <a:lnTo>
                  <a:pt x="368" y="84"/>
                </a:lnTo>
                <a:lnTo>
                  <a:pt x="369" y="84"/>
                </a:lnTo>
                <a:lnTo>
                  <a:pt x="370" y="84"/>
                </a:lnTo>
                <a:lnTo>
                  <a:pt x="370" y="86"/>
                </a:lnTo>
                <a:lnTo>
                  <a:pt x="371" y="86"/>
                </a:lnTo>
                <a:lnTo>
                  <a:pt x="371" y="87"/>
                </a:lnTo>
                <a:lnTo>
                  <a:pt x="371" y="86"/>
                </a:lnTo>
                <a:lnTo>
                  <a:pt x="371" y="84"/>
                </a:lnTo>
                <a:lnTo>
                  <a:pt x="370" y="83"/>
                </a:lnTo>
                <a:lnTo>
                  <a:pt x="370" y="82"/>
                </a:lnTo>
                <a:lnTo>
                  <a:pt x="370" y="81"/>
                </a:lnTo>
                <a:lnTo>
                  <a:pt x="369" y="81"/>
                </a:lnTo>
                <a:lnTo>
                  <a:pt x="369" y="80"/>
                </a:lnTo>
                <a:lnTo>
                  <a:pt x="369" y="79"/>
                </a:lnTo>
                <a:lnTo>
                  <a:pt x="368" y="78"/>
                </a:lnTo>
                <a:lnTo>
                  <a:pt x="368" y="76"/>
                </a:lnTo>
                <a:lnTo>
                  <a:pt x="367" y="76"/>
                </a:lnTo>
                <a:lnTo>
                  <a:pt x="367" y="75"/>
                </a:lnTo>
                <a:lnTo>
                  <a:pt x="367" y="74"/>
                </a:lnTo>
                <a:lnTo>
                  <a:pt x="366" y="73"/>
                </a:lnTo>
                <a:lnTo>
                  <a:pt x="366" y="72"/>
                </a:lnTo>
                <a:lnTo>
                  <a:pt x="366" y="71"/>
                </a:lnTo>
                <a:lnTo>
                  <a:pt x="364" y="70"/>
                </a:lnTo>
                <a:lnTo>
                  <a:pt x="363" y="68"/>
                </a:lnTo>
                <a:lnTo>
                  <a:pt x="363" y="67"/>
                </a:lnTo>
                <a:lnTo>
                  <a:pt x="362" y="66"/>
                </a:lnTo>
                <a:lnTo>
                  <a:pt x="361" y="65"/>
                </a:lnTo>
                <a:lnTo>
                  <a:pt x="361" y="64"/>
                </a:lnTo>
                <a:lnTo>
                  <a:pt x="360" y="64"/>
                </a:lnTo>
                <a:lnTo>
                  <a:pt x="358" y="63"/>
                </a:lnTo>
                <a:lnTo>
                  <a:pt x="355" y="62"/>
                </a:lnTo>
                <a:lnTo>
                  <a:pt x="353" y="60"/>
                </a:lnTo>
                <a:lnTo>
                  <a:pt x="352" y="59"/>
                </a:lnTo>
                <a:lnTo>
                  <a:pt x="350" y="58"/>
                </a:lnTo>
                <a:lnTo>
                  <a:pt x="348" y="57"/>
                </a:lnTo>
                <a:lnTo>
                  <a:pt x="346" y="56"/>
                </a:lnTo>
                <a:lnTo>
                  <a:pt x="345" y="55"/>
                </a:lnTo>
                <a:lnTo>
                  <a:pt x="344" y="55"/>
                </a:lnTo>
                <a:lnTo>
                  <a:pt x="343" y="54"/>
                </a:lnTo>
                <a:lnTo>
                  <a:pt x="342" y="52"/>
                </a:lnTo>
                <a:lnTo>
                  <a:pt x="340" y="52"/>
                </a:lnTo>
                <a:lnTo>
                  <a:pt x="340" y="51"/>
                </a:lnTo>
                <a:lnTo>
                  <a:pt x="339" y="51"/>
                </a:lnTo>
                <a:lnTo>
                  <a:pt x="338" y="50"/>
                </a:lnTo>
                <a:lnTo>
                  <a:pt x="339" y="50"/>
                </a:lnTo>
                <a:lnTo>
                  <a:pt x="339" y="49"/>
                </a:lnTo>
                <a:lnTo>
                  <a:pt x="340" y="49"/>
                </a:lnTo>
                <a:lnTo>
                  <a:pt x="342" y="49"/>
                </a:lnTo>
                <a:lnTo>
                  <a:pt x="343" y="49"/>
                </a:lnTo>
                <a:lnTo>
                  <a:pt x="344" y="48"/>
                </a:lnTo>
                <a:lnTo>
                  <a:pt x="345" y="48"/>
                </a:lnTo>
                <a:lnTo>
                  <a:pt x="347" y="48"/>
                </a:lnTo>
                <a:lnTo>
                  <a:pt x="350" y="47"/>
                </a:lnTo>
                <a:lnTo>
                  <a:pt x="352" y="47"/>
                </a:lnTo>
                <a:lnTo>
                  <a:pt x="353" y="47"/>
                </a:lnTo>
                <a:lnTo>
                  <a:pt x="356" y="47"/>
                </a:lnTo>
                <a:lnTo>
                  <a:pt x="359" y="46"/>
                </a:lnTo>
                <a:lnTo>
                  <a:pt x="361" y="46"/>
                </a:lnTo>
                <a:lnTo>
                  <a:pt x="363" y="46"/>
                </a:lnTo>
                <a:lnTo>
                  <a:pt x="367" y="46"/>
                </a:lnTo>
                <a:lnTo>
                  <a:pt x="369" y="46"/>
                </a:lnTo>
                <a:lnTo>
                  <a:pt x="371" y="46"/>
                </a:lnTo>
                <a:lnTo>
                  <a:pt x="375" y="46"/>
                </a:lnTo>
                <a:lnTo>
                  <a:pt x="377" y="47"/>
                </a:lnTo>
                <a:lnTo>
                  <a:pt x="381" y="47"/>
                </a:lnTo>
                <a:lnTo>
                  <a:pt x="384" y="48"/>
                </a:lnTo>
                <a:lnTo>
                  <a:pt x="386" y="48"/>
                </a:lnTo>
                <a:lnTo>
                  <a:pt x="390" y="49"/>
                </a:lnTo>
                <a:lnTo>
                  <a:pt x="392" y="50"/>
                </a:lnTo>
                <a:lnTo>
                  <a:pt x="395" y="51"/>
                </a:lnTo>
                <a:lnTo>
                  <a:pt x="398" y="52"/>
                </a:lnTo>
                <a:lnTo>
                  <a:pt x="400" y="55"/>
                </a:lnTo>
                <a:lnTo>
                  <a:pt x="403" y="57"/>
                </a:lnTo>
                <a:lnTo>
                  <a:pt x="406" y="58"/>
                </a:lnTo>
                <a:lnTo>
                  <a:pt x="408" y="60"/>
                </a:lnTo>
                <a:lnTo>
                  <a:pt x="410" y="63"/>
                </a:lnTo>
                <a:lnTo>
                  <a:pt x="413" y="65"/>
                </a:lnTo>
                <a:lnTo>
                  <a:pt x="415" y="67"/>
                </a:lnTo>
                <a:lnTo>
                  <a:pt x="417" y="70"/>
                </a:lnTo>
                <a:lnTo>
                  <a:pt x="420" y="71"/>
                </a:lnTo>
                <a:lnTo>
                  <a:pt x="422" y="73"/>
                </a:lnTo>
                <a:lnTo>
                  <a:pt x="424" y="74"/>
                </a:lnTo>
                <a:lnTo>
                  <a:pt x="426" y="76"/>
                </a:lnTo>
                <a:lnTo>
                  <a:pt x="428" y="78"/>
                </a:lnTo>
                <a:lnTo>
                  <a:pt x="430" y="79"/>
                </a:lnTo>
                <a:lnTo>
                  <a:pt x="432" y="80"/>
                </a:lnTo>
                <a:lnTo>
                  <a:pt x="433" y="81"/>
                </a:lnTo>
                <a:lnTo>
                  <a:pt x="436" y="82"/>
                </a:lnTo>
                <a:lnTo>
                  <a:pt x="437" y="83"/>
                </a:lnTo>
                <a:lnTo>
                  <a:pt x="438" y="84"/>
                </a:lnTo>
                <a:lnTo>
                  <a:pt x="440" y="84"/>
                </a:lnTo>
                <a:lnTo>
                  <a:pt x="441" y="86"/>
                </a:lnTo>
                <a:lnTo>
                  <a:pt x="442" y="87"/>
                </a:lnTo>
                <a:lnTo>
                  <a:pt x="444" y="87"/>
                </a:lnTo>
                <a:lnTo>
                  <a:pt x="445" y="88"/>
                </a:lnTo>
                <a:lnTo>
                  <a:pt x="446" y="88"/>
                </a:lnTo>
                <a:lnTo>
                  <a:pt x="447" y="88"/>
                </a:lnTo>
                <a:lnTo>
                  <a:pt x="448" y="89"/>
                </a:lnTo>
                <a:lnTo>
                  <a:pt x="449" y="89"/>
                </a:lnTo>
                <a:lnTo>
                  <a:pt x="450" y="89"/>
                </a:lnTo>
                <a:lnTo>
                  <a:pt x="452" y="89"/>
                </a:lnTo>
                <a:lnTo>
                  <a:pt x="452" y="90"/>
                </a:lnTo>
                <a:lnTo>
                  <a:pt x="453" y="90"/>
                </a:lnTo>
                <a:lnTo>
                  <a:pt x="452" y="89"/>
                </a:lnTo>
                <a:lnTo>
                  <a:pt x="450" y="89"/>
                </a:lnTo>
                <a:lnTo>
                  <a:pt x="450" y="88"/>
                </a:lnTo>
                <a:lnTo>
                  <a:pt x="449" y="88"/>
                </a:lnTo>
                <a:lnTo>
                  <a:pt x="449" y="87"/>
                </a:lnTo>
                <a:lnTo>
                  <a:pt x="448" y="86"/>
                </a:lnTo>
                <a:lnTo>
                  <a:pt x="447" y="86"/>
                </a:lnTo>
                <a:lnTo>
                  <a:pt x="447" y="84"/>
                </a:lnTo>
                <a:lnTo>
                  <a:pt x="446" y="83"/>
                </a:lnTo>
                <a:lnTo>
                  <a:pt x="445" y="82"/>
                </a:lnTo>
                <a:lnTo>
                  <a:pt x="444" y="82"/>
                </a:lnTo>
                <a:lnTo>
                  <a:pt x="442" y="81"/>
                </a:lnTo>
                <a:lnTo>
                  <a:pt x="441" y="80"/>
                </a:lnTo>
                <a:lnTo>
                  <a:pt x="440" y="79"/>
                </a:lnTo>
                <a:lnTo>
                  <a:pt x="439" y="76"/>
                </a:lnTo>
                <a:lnTo>
                  <a:pt x="438" y="75"/>
                </a:lnTo>
                <a:lnTo>
                  <a:pt x="437" y="74"/>
                </a:lnTo>
                <a:lnTo>
                  <a:pt x="436" y="73"/>
                </a:lnTo>
                <a:lnTo>
                  <a:pt x="434" y="71"/>
                </a:lnTo>
                <a:lnTo>
                  <a:pt x="433" y="70"/>
                </a:lnTo>
                <a:lnTo>
                  <a:pt x="432" y="68"/>
                </a:lnTo>
                <a:lnTo>
                  <a:pt x="431" y="66"/>
                </a:lnTo>
                <a:lnTo>
                  <a:pt x="430" y="65"/>
                </a:lnTo>
                <a:lnTo>
                  <a:pt x="429" y="63"/>
                </a:lnTo>
                <a:lnTo>
                  <a:pt x="428" y="60"/>
                </a:lnTo>
                <a:lnTo>
                  <a:pt x="426" y="59"/>
                </a:lnTo>
                <a:lnTo>
                  <a:pt x="425" y="57"/>
                </a:lnTo>
                <a:lnTo>
                  <a:pt x="424" y="55"/>
                </a:lnTo>
                <a:lnTo>
                  <a:pt x="423" y="52"/>
                </a:lnTo>
                <a:lnTo>
                  <a:pt x="422" y="51"/>
                </a:lnTo>
                <a:lnTo>
                  <a:pt x="421" y="49"/>
                </a:lnTo>
                <a:lnTo>
                  <a:pt x="420" y="47"/>
                </a:lnTo>
                <a:lnTo>
                  <a:pt x="420" y="46"/>
                </a:lnTo>
                <a:lnTo>
                  <a:pt x="418" y="44"/>
                </a:lnTo>
                <a:lnTo>
                  <a:pt x="417" y="42"/>
                </a:lnTo>
                <a:lnTo>
                  <a:pt x="416" y="41"/>
                </a:lnTo>
                <a:lnTo>
                  <a:pt x="416" y="40"/>
                </a:lnTo>
                <a:lnTo>
                  <a:pt x="415" y="39"/>
                </a:lnTo>
                <a:lnTo>
                  <a:pt x="414" y="38"/>
                </a:lnTo>
                <a:lnTo>
                  <a:pt x="413" y="36"/>
                </a:lnTo>
                <a:lnTo>
                  <a:pt x="413" y="35"/>
                </a:lnTo>
                <a:lnTo>
                  <a:pt x="411" y="35"/>
                </a:lnTo>
                <a:lnTo>
                  <a:pt x="411" y="34"/>
                </a:lnTo>
                <a:lnTo>
                  <a:pt x="410" y="33"/>
                </a:lnTo>
                <a:lnTo>
                  <a:pt x="409" y="32"/>
                </a:lnTo>
                <a:lnTo>
                  <a:pt x="408" y="32"/>
                </a:lnTo>
                <a:lnTo>
                  <a:pt x="409" y="31"/>
                </a:lnTo>
                <a:lnTo>
                  <a:pt x="410" y="31"/>
                </a:lnTo>
                <a:lnTo>
                  <a:pt x="411" y="31"/>
                </a:lnTo>
                <a:lnTo>
                  <a:pt x="413" y="31"/>
                </a:lnTo>
                <a:lnTo>
                  <a:pt x="414" y="31"/>
                </a:lnTo>
                <a:lnTo>
                  <a:pt x="415" y="32"/>
                </a:lnTo>
                <a:lnTo>
                  <a:pt x="416" y="32"/>
                </a:lnTo>
                <a:lnTo>
                  <a:pt x="418" y="32"/>
                </a:lnTo>
                <a:lnTo>
                  <a:pt x="420" y="32"/>
                </a:lnTo>
                <a:lnTo>
                  <a:pt x="422" y="32"/>
                </a:lnTo>
                <a:lnTo>
                  <a:pt x="424" y="32"/>
                </a:lnTo>
                <a:lnTo>
                  <a:pt x="426" y="33"/>
                </a:lnTo>
                <a:lnTo>
                  <a:pt x="429" y="33"/>
                </a:lnTo>
                <a:lnTo>
                  <a:pt x="431" y="34"/>
                </a:lnTo>
                <a:lnTo>
                  <a:pt x="433" y="34"/>
                </a:lnTo>
                <a:lnTo>
                  <a:pt x="436" y="35"/>
                </a:lnTo>
                <a:lnTo>
                  <a:pt x="439" y="36"/>
                </a:lnTo>
                <a:lnTo>
                  <a:pt x="442" y="38"/>
                </a:lnTo>
                <a:lnTo>
                  <a:pt x="445" y="38"/>
                </a:lnTo>
                <a:lnTo>
                  <a:pt x="448" y="40"/>
                </a:lnTo>
                <a:lnTo>
                  <a:pt x="452" y="41"/>
                </a:lnTo>
                <a:lnTo>
                  <a:pt x="455" y="42"/>
                </a:lnTo>
                <a:lnTo>
                  <a:pt x="458" y="43"/>
                </a:lnTo>
                <a:lnTo>
                  <a:pt x="462" y="46"/>
                </a:lnTo>
                <a:lnTo>
                  <a:pt x="465" y="48"/>
                </a:lnTo>
                <a:lnTo>
                  <a:pt x="470" y="50"/>
                </a:lnTo>
                <a:lnTo>
                  <a:pt x="473" y="52"/>
                </a:lnTo>
                <a:lnTo>
                  <a:pt x="477" y="55"/>
                </a:lnTo>
                <a:lnTo>
                  <a:pt x="481" y="57"/>
                </a:lnTo>
                <a:lnTo>
                  <a:pt x="486" y="59"/>
                </a:lnTo>
                <a:lnTo>
                  <a:pt x="489" y="63"/>
                </a:lnTo>
                <a:lnTo>
                  <a:pt x="493" y="65"/>
                </a:lnTo>
                <a:lnTo>
                  <a:pt x="496" y="67"/>
                </a:lnTo>
                <a:lnTo>
                  <a:pt x="499" y="68"/>
                </a:lnTo>
                <a:lnTo>
                  <a:pt x="502" y="71"/>
                </a:lnTo>
                <a:lnTo>
                  <a:pt x="504" y="72"/>
                </a:lnTo>
                <a:lnTo>
                  <a:pt x="507" y="74"/>
                </a:lnTo>
                <a:lnTo>
                  <a:pt x="509" y="75"/>
                </a:lnTo>
                <a:lnTo>
                  <a:pt x="511" y="76"/>
                </a:lnTo>
                <a:lnTo>
                  <a:pt x="512" y="78"/>
                </a:lnTo>
                <a:lnTo>
                  <a:pt x="515" y="79"/>
                </a:lnTo>
                <a:lnTo>
                  <a:pt x="516" y="80"/>
                </a:lnTo>
                <a:lnTo>
                  <a:pt x="517" y="81"/>
                </a:lnTo>
                <a:lnTo>
                  <a:pt x="519" y="82"/>
                </a:lnTo>
                <a:lnTo>
                  <a:pt x="520" y="82"/>
                </a:lnTo>
                <a:lnTo>
                  <a:pt x="520" y="83"/>
                </a:lnTo>
                <a:lnTo>
                  <a:pt x="521" y="83"/>
                </a:lnTo>
                <a:lnTo>
                  <a:pt x="523" y="84"/>
                </a:lnTo>
                <a:lnTo>
                  <a:pt x="524" y="84"/>
                </a:lnTo>
                <a:lnTo>
                  <a:pt x="524" y="86"/>
                </a:lnTo>
                <a:lnTo>
                  <a:pt x="525" y="86"/>
                </a:lnTo>
                <a:lnTo>
                  <a:pt x="525" y="87"/>
                </a:lnTo>
                <a:lnTo>
                  <a:pt x="525" y="86"/>
                </a:lnTo>
                <a:lnTo>
                  <a:pt x="525" y="84"/>
                </a:lnTo>
                <a:lnTo>
                  <a:pt x="525" y="83"/>
                </a:lnTo>
                <a:lnTo>
                  <a:pt x="525" y="82"/>
                </a:lnTo>
                <a:lnTo>
                  <a:pt x="525" y="81"/>
                </a:lnTo>
                <a:lnTo>
                  <a:pt x="525" y="80"/>
                </a:lnTo>
                <a:lnTo>
                  <a:pt x="525" y="79"/>
                </a:lnTo>
                <a:lnTo>
                  <a:pt x="525" y="78"/>
                </a:lnTo>
                <a:lnTo>
                  <a:pt x="524" y="76"/>
                </a:lnTo>
                <a:lnTo>
                  <a:pt x="524" y="75"/>
                </a:lnTo>
                <a:lnTo>
                  <a:pt x="523" y="74"/>
                </a:lnTo>
                <a:lnTo>
                  <a:pt x="523" y="73"/>
                </a:lnTo>
                <a:lnTo>
                  <a:pt x="521" y="72"/>
                </a:lnTo>
                <a:lnTo>
                  <a:pt x="520" y="70"/>
                </a:lnTo>
                <a:lnTo>
                  <a:pt x="520" y="68"/>
                </a:lnTo>
                <a:lnTo>
                  <a:pt x="519" y="66"/>
                </a:lnTo>
                <a:lnTo>
                  <a:pt x="517" y="65"/>
                </a:lnTo>
                <a:lnTo>
                  <a:pt x="516" y="63"/>
                </a:lnTo>
                <a:lnTo>
                  <a:pt x="515" y="62"/>
                </a:lnTo>
                <a:lnTo>
                  <a:pt x="512" y="59"/>
                </a:lnTo>
                <a:lnTo>
                  <a:pt x="511" y="58"/>
                </a:lnTo>
                <a:lnTo>
                  <a:pt x="509" y="56"/>
                </a:lnTo>
                <a:lnTo>
                  <a:pt x="507" y="54"/>
                </a:lnTo>
                <a:lnTo>
                  <a:pt x="504" y="52"/>
                </a:lnTo>
                <a:lnTo>
                  <a:pt x="502" y="50"/>
                </a:lnTo>
                <a:lnTo>
                  <a:pt x="500" y="48"/>
                </a:lnTo>
                <a:lnTo>
                  <a:pt x="496" y="46"/>
                </a:lnTo>
                <a:lnTo>
                  <a:pt x="493" y="44"/>
                </a:lnTo>
                <a:lnTo>
                  <a:pt x="491" y="42"/>
                </a:lnTo>
                <a:lnTo>
                  <a:pt x="488" y="41"/>
                </a:lnTo>
                <a:lnTo>
                  <a:pt x="485" y="39"/>
                </a:lnTo>
                <a:lnTo>
                  <a:pt x="483" y="38"/>
                </a:lnTo>
                <a:lnTo>
                  <a:pt x="480" y="35"/>
                </a:lnTo>
                <a:lnTo>
                  <a:pt x="479" y="34"/>
                </a:lnTo>
                <a:lnTo>
                  <a:pt x="477" y="33"/>
                </a:lnTo>
                <a:lnTo>
                  <a:pt x="476" y="32"/>
                </a:lnTo>
                <a:lnTo>
                  <a:pt x="473" y="31"/>
                </a:lnTo>
                <a:lnTo>
                  <a:pt x="472" y="31"/>
                </a:lnTo>
                <a:lnTo>
                  <a:pt x="471" y="29"/>
                </a:lnTo>
                <a:lnTo>
                  <a:pt x="470" y="28"/>
                </a:lnTo>
                <a:lnTo>
                  <a:pt x="469" y="28"/>
                </a:lnTo>
                <a:lnTo>
                  <a:pt x="468" y="27"/>
                </a:lnTo>
                <a:lnTo>
                  <a:pt x="466" y="26"/>
                </a:lnTo>
                <a:lnTo>
                  <a:pt x="465" y="26"/>
                </a:lnTo>
                <a:lnTo>
                  <a:pt x="465" y="25"/>
                </a:lnTo>
                <a:lnTo>
                  <a:pt x="464" y="25"/>
                </a:lnTo>
                <a:lnTo>
                  <a:pt x="463" y="24"/>
                </a:lnTo>
                <a:lnTo>
                  <a:pt x="464" y="24"/>
                </a:lnTo>
                <a:lnTo>
                  <a:pt x="465" y="25"/>
                </a:lnTo>
                <a:lnTo>
                  <a:pt x="468" y="25"/>
                </a:lnTo>
                <a:lnTo>
                  <a:pt x="470" y="26"/>
                </a:lnTo>
                <a:lnTo>
                  <a:pt x="472" y="27"/>
                </a:lnTo>
                <a:lnTo>
                  <a:pt x="476" y="27"/>
                </a:lnTo>
                <a:lnTo>
                  <a:pt x="480" y="28"/>
                </a:lnTo>
                <a:lnTo>
                  <a:pt x="484" y="31"/>
                </a:lnTo>
                <a:lnTo>
                  <a:pt x="488" y="32"/>
                </a:lnTo>
                <a:lnTo>
                  <a:pt x="493" y="33"/>
                </a:lnTo>
                <a:lnTo>
                  <a:pt x="499" y="34"/>
                </a:lnTo>
                <a:lnTo>
                  <a:pt x="503" y="36"/>
                </a:lnTo>
                <a:lnTo>
                  <a:pt x="509" y="38"/>
                </a:lnTo>
                <a:lnTo>
                  <a:pt x="515" y="40"/>
                </a:lnTo>
                <a:lnTo>
                  <a:pt x="520" y="42"/>
                </a:lnTo>
                <a:lnTo>
                  <a:pt x="526" y="44"/>
                </a:lnTo>
                <a:lnTo>
                  <a:pt x="533" y="46"/>
                </a:lnTo>
                <a:lnTo>
                  <a:pt x="539" y="48"/>
                </a:lnTo>
                <a:lnTo>
                  <a:pt x="544" y="50"/>
                </a:lnTo>
                <a:lnTo>
                  <a:pt x="551" y="52"/>
                </a:lnTo>
                <a:lnTo>
                  <a:pt x="557" y="55"/>
                </a:lnTo>
                <a:lnTo>
                  <a:pt x="564" y="57"/>
                </a:lnTo>
                <a:lnTo>
                  <a:pt x="570" y="59"/>
                </a:lnTo>
                <a:lnTo>
                  <a:pt x="576" y="62"/>
                </a:lnTo>
                <a:lnTo>
                  <a:pt x="582" y="64"/>
                </a:lnTo>
                <a:lnTo>
                  <a:pt x="588" y="67"/>
                </a:lnTo>
                <a:lnTo>
                  <a:pt x="594" y="70"/>
                </a:lnTo>
                <a:lnTo>
                  <a:pt x="598" y="72"/>
                </a:lnTo>
                <a:lnTo>
                  <a:pt x="604" y="74"/>
                </a:lnTo>
                <a:lnTo>
                  <a:pt x="609" y="76"/>
                </a:lnTo>
                <a:lnTo>
                  <a:pt x="613" y="79"/>
                </a:lnTo>
                <a:lnTo>
                  <a:pt x="613" y="78"/>
                </a:lnTo>
                <a:lnTo>
                  <a:pt x="612" y="76"/>
                </a:lnTo>
                <a:lnTo>
                  <a:pt x="612" y="75"/>
                </a:lnTo>
                <a:lnTo>
                  <a:pt x="611" y="74"/>
                </a:lnTo>
                <a:lnTo>
                  <a:pt x="610" y="73"/>
                </a:lnTo>
                <a:lnTo>
                  <a:pt x="609" y="72"/>
                </a:lnTo>
                <a:lnTo>
                  <a:pt x="607" y="70"/>
                </a:lnTo>
                <a:lnTo>
                  <a:pt x="605" y="67"/>
                </a:lnTo>
                <a:lnTo>
                  <a:pt x="603" y="66"/>
                </a:lnTo>
                <a:lnTo>
                  <a:pt x="601" y="64"/>
                </a:lnTo>
                <a:lnTo>
                  <a:pt x="597" y="62"/>
                </a:lnTo>
                <a:lnTo>
                  <a:pt x="594" y="59"/>
                </a:lnTo>
                <a:lnTo>
                  <a:pt x="590" y="56"/>
                </a:lnTo>
                <a:lnTo>
                  <a:pt x="586" y="54"/>
                </a:lnTo>
                <a:lnTo>
                  <a:pt x="581" y="51"/>
                </a:lnTo>
                <a:lnTo>
                  <a:pt x="576" y="48"/>
                </a:lnTo>
                <a:lnTo>
                  <a:pt x="571" y="46"/>
                </a:lnTo>
                <a:lnTo>
                  <a:pt x="564" y="42"/>
                </a:lnTo>
                <a:lnTo>
                  <a:pt x="557" y="40"/>
                </a:lnTo>
                <a:lnTo>
                  <a:pt x="550" y="36"/>
                </a:lnTo>
                <a:lnTo>
                  <a:pt x="542" y="34"/>
                </a:lnTo>
                <a:lnTo>
                  <a:pt x="533" y="31"/>
                </a:lnTo>
                <a:lnTo>
                  <a:pt x="524" y="28"/>
                </a:lnTo>
                <a:lnTo>
                  <a:pt x="513" y="25"/>
                </a:lnTo>
                <a:lnTo>
                  <a:pt x="503" y="23"/>
                </a:lnTo>
                <a:lnTo>
                  <a:pt x="492" y="19"/>
                </a:lnTo>
                <a:lnTo>
                  <a:pt x="479" y="17"/>
                </a:lnTo>
                <a:lnTo>
                  <a:pt x="466" y="15"/>
                </a:lnTo>
                <a:lnTo>
                  <a:pt x="453" y="11"/>
                </a:lnTo>
                <a:lnTo>
                  <a:pt x="438" y="9"/>
                </a:lnTo>
                <a:lnTo>
                  <a:pt x="429" y="8"/>
                </a:lnTo>
                <a:lnTo>
                  <a:pt x="420" y="7"/>
                </a:lnTo>
                <a:lnTo>
                  <a:pt x="410" y="5"/>
                </a:lnTo>
                <a:lnTo>
                  <a:pt x="402" y="4"/>
                </a:lnTo>
                <a:lnTo>
                  <a:pt x="395" y="3"/>
                </a:lnTo>
                <a:lnTo>
                  <a:pt x="387" y="2"/>
                </a:lnTo>
                <a:lnTo>
                  <a:pt x="381" y="2"/>
                </a:lnTo>
                <a:lnTo>
                  <a:pt x="374" y="1"/>
                </a:lnTo>
                <a:lnTo>
                  <a:pt x="368" y="1"/>
                </a:lnTo>
                <a:lnTo>
                  <a:pt x="362" y="1"/>
                </a:lnTo>
                <a:lnTo>
                  <a:pt x="356" y="0"/>
                </a:lnTo>
                <a:lnTo>
                  <a:pt x="351" y="0"/>
                </a:lnTo>
                <a:lnTo>
                  <a:pt x="346" y="0"/>
                </a:lnTo>
                <a:lnTo>
                  <a:pt x="342" y="0"/>
                </a:lnTo>
                <a:lnTo>
                  <a:pt x="337" y="0"/>
                </a:lnTo>
                <a:lnTo>
                  <a:pt x="334" y="0"/>
                </a:lnTo>
                <a:lnTo>
                  <a:pt x="330" y="0"/>
                </a:lnTo>
                <a:lnTo>
                  <a:pt x="327" y="0"/>
                </a:lnTo>
                <a:lnTo>
                  <a:pt x="323" y="0"/>
                </a:lnTo>
                <a:lnTo>
                  <a:pt x="321" y="0"/>
                </a:lnTo>
                <a:lnTo>
                  <a:pt x="318" y="0"/>
                </a:lnTo>
                <a:lnTo>
                  <a:pt x="315" y="0"/>
                </a:lnTo>
                <a:lnTo>
                  <a:pt x="314" y="1"/>
                </a:lnTo>
                <a:lnTo>
                  <a:pt x="312" y="1"/>
                </a:lnTo>
                <a:lnTo>
                  <a:pt x="311" y="1"/>
                </a:lnTo>
                <a:lnTo>
                  <a:pt x="309" y="1"/>
                </a:lnTo>
                <a:lnTo>
                  <a:pt x="308" y="1"/>
                </a:lnTo>
                <a:lnTo>
                  <a:pt x="307" y="1"/>
                </a:lnTo>
                <a:lnTo>
                  <a:pt x="306" y="2"/>
                </a:lnTo>
                <a:lnTo>
                  <a:pt x="305" y="2"/>
                </a:lnTo>
                <a:lnTo>
                  <a:pt x="181" y="9"/>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34" name="Freeform 291"/>
          <p:cNvSpPr>
            <a:spLocks/>
          </p:cNvSpPr>
          <p:nvPr/>
        </p:nvSpPr>
        <p:spPr bwMode="auto">
          <a:xfrm>
            <a:off x="3076575" y="2865438"/>
            <a:ext cx="973138" cy="142875"/>
          </a:xfrm>
          <a:custGeom>
            <a:avLst/>
            <a:gdLst>
              <a:gd name="T0" fmla="*/ 2147483647 w 613"/>
              <a:gd name="T1" fmla="*/ 2147483647 h 90"/>
              <a:gd name="T2" fmla="*/ 2147483647 w 613"/>
              <a:gd name="T3" fmla="*/ 2147483647 h 90"/>
              <a:gd name="T4" fmla="*/ 2147483647 w 613"/>
              <a:gd name="T5" fmla="*/ 2147483647 h 90"/>
              <a:gd name="T6" fmla="*/ 2147483647 w 613"/>
              <a:gd name="T7" fmla="*/ 2147483647 h 90"/>
              <a:gd name="T8" fmla="*/ 0 w 613"/>
              <a:gd name="T9" fmla="*/ 2147483647 h 90"/>
              <a:gd name="T10" fmla="*/ 2147483647 w 613"/>
              <a:gd name="T11" fmla="*/ 2147483647 h 90"/>
              <a:gd name="T12" fmla="*/ 2147483647 w 613"/>
              <a:gd name="T13" fmla="*/ 2147483647 h 90"/>
              <a:gd name="T14" fmla="*/ 2147483647 w 613"/>
              <a:gd name="T15" fmla="*/ 2147483647 h 90"/>
              <a:gd name="T16" fmla="*/ 2147483647 w 613"/>
              <a:gd name="T17" fmla="*/ 2147483647 h 90"/>
              <a:gd name="T18" fmla="*/ 2147483647 w 613"/>
              <a:gd name="T19" fmla="*/ 2147483647 h 90"/>
              <a:gd name="T20" fmla="*/ 2147483647 w 613"/>
              <a:gd name="T21" fmla="*/ 2147483647 h 90"/>
              <a:gd name="T22" fmla="*/ 2147483647 w 613"/>
              <a:gd name="T23" fmla="*/ 2147483647 h 90"/>
              <a:gd name="T24" fmla="*/ 2147483647 w 613"/>
              <a:gd name="T25" fmla="*/ 2147483647 h 90"/>
              <a:gd name="T26" fmla="*/ 2147483647 w 613"/>
              <a:gd name="T27" fmla="*/ 2147483647 h 90"/>
              <a:gd name="T28" fmla="*/ 2147483647 w 613"/>
              <a:gd name="T29" fmla="*/ 2147483647 h 90"/>
              <a:gd name="T30" fmla="*/ 2147483647 w 613"/>
              <a:gd name="T31" fmla="*/ 2147483647 h 90"/>
              <a:gd name="T32" fmla="*/ 2147483647 w 613"/>
              <a:gd name="T33" fmla="*/ 2147483647 h 90"/>
              <a:gd name="T34" fmla="*/ 2147483647 w 613"/>
              <a:gd name="T35" fmla="*/ 2147483647 h 90"/>
              <a:gd name="T36" fmla="*/ 2147483647 w 613"/>
              <a:gd name="T37" fmla="*/ 2147483647 h 90"/>
              <a:gd name="T38" fmla="*/ 2147483647 w 613"/>
              <a:gd name="T39" fmla="*/ 2147483647 h 90"/>
              <a:gd name="T40" fmla="*/ 2147483647 w 613"/>
              <a:gd name="T41" fmla="*/ 2147483647 h 90"/>
              <a:gd name="T42" fmla="*/ 2147483647 w 613"/>
              <a:gd name="T43" fmla="*/ 2147483647 h 90"/>
              <a:gd name="T44" fmla="*/ 2147483647 w 613"/>
              <a:gd name="T45" fmla="*/ 2147483647 h 90"/>
              <a:gd name="T46" fmla="*/ 2147483647 w 613"/>
              <a:gd name="T47" fmla="*/ 2147483647 h 90"/>
              <a:gd name="T48" fmla="*/ 2147483647 w 613"/>
              <a:gd name="T49" fmla="*/ 2147483647 h 90"/>
              <a:gd name="T50" fmla="*/ 2147483647 w 613"/>
              <a:gd name="T51" fmla="*/ 2147483647 h 90"/>
              <a:gd name="T52" fmla="*/ 2147483647 w 613"/>
              <a:gd name="T53" fmla="*/ 2147483647 h 90"/>
              <a:gd name="T54" fmla="*/ 2147483647 w 613"/>
              <a:gd name="T55" fmla="*/ 2147483647 h 90"/>
              <a:gd name="T56" fmla="*/ 2147483647 w 613"/>
              <a:gd name="T57" fmla="*/ 2147483647 h 90"/>
              <a:gd name="T58" fmla="*/ 2147483647 w 613"/>
              <a:gd name="T59" fmla="*/ 2147483647 h 90"/>
              <a:gd name="T60" fmla="*/ 2147483647 w 613"/>
              <a:gd name="T61" fmla="*/ 2147483647 h 90"/>
              <a:gd name="T62" fmla="*/ 2147483647 w 613"/>
              <a:gd name="T63" fmla="*/ 2147483647 h 90"/>
              <a:gd name="T64" fmla="*/ 2147483647 w 613"/>
              <a:gd name="T65" fmla="*/ 2147483647 h 90"/>
              <a:gd name="T66" fmla="*/ 2147483647 w 613"/>
              <a:gd name="T67" fmla="*/ 2147483647 h 90"/>
              <a:gd name="T68" fmla="*/ 2147483647 w 613"/>
              <a:gd name="T69" fmla="*/ 2147483647 h 90"/>
              <a:gd name="T70" fmla="*/ 2147483647 w 613"/>
              <a:gd name="T71" fmla="*/ 2147483647 h 90"/>
              <a:gd name="T72" fmla="*/ 2147483647 w 613"/>
              <a:gd name="T73" fmla="*/ 2147483647 h 90"/>
              <a:gd name="T74" fmla="*/ 2147483647 w 613"/>
              <a:gd name="T75" fmla="*/ 2147483647 h 90"/>
              <a:gd name="T76" fmla="*/ 2147483647 w 613"/>
              <a:gd name="T77" fmla="*/ 2147483647 h 90"/>
              <a:gd name="T78" fmla="*/ 2147483647 w 613"/>
              <a:gd name="T79" fmla="*/ 2147483647 h 90"/>
              <a:gd name="T80" fmla="*/ 2147483647 w 613"/>
              <a:gd name="T81" fmla="*/ 2147483647 h 90"/>
              <a:gd name="T82" fmla="*/ 2147483647 w 613"/>
              <a:gd name="T83" fmla="*/ 2147483647 h 90"/>
              <a:gd name="T84" fmla="*/ 2147483647 w 613"/>
              <a:gd name="T85" fmla="*/ 2147483647 h 90"/>
              <a:gd name="T86" fmla="*/ 2147483647 w 613"/>
              <a:gd name="T87" fmla="*/ 2147483647 h 90"/>
              <a:gd name="T88" fmla="*/ 2147483647 w 613"/>
              <a:gd name="T89" fmla="*/ 2147483647 h 90"/>
              <a:gd name="T90" fmla="*/ 2147483647 w 613"/>
              <a:gd name="T91" fmla="*/ 2147483647 h 90"/>
              <a:gd name="T92" fmla="*/ 2147483647 w 613"/>
              <a:gd name="T93" fmla="*/ 2147483647 h 90"/>
              <a:gd name="T94" fmla="*/ 2147483647 w 613"/>
              <a:gd name="T95" fmla="*/ 2147483647 h 90"/>
              <a:gd name="T96" fmla="*/ 2147483647 w 613"/>
              <a:gd name="T97" fmla="*/ 2147483647 h 90"/>
              <a:gd name="T98" fmla="*/ 2147483647 w 613"/>
              <a:gd name="T99" fmla="*/ 2147483647 h 90"/>
              <a:gd name="T100" fmla="*/ 2147483647 w 613"/>
              <a:gd name="T101" fmla="*/ 2147483647 h 90"/>
              <a:gd name="T102" fmla="*/ 2147483647 w 613"/>
              <a:gd name="T103" fmla="*/ 2147483647 h 90"/>
              <a:gd name="T104" fmla="*/ 2147483647 w 613"/>
              <a:gd name="T105" fmla="*/ 0 h 90"/>
              <a:gd name="T106" fmla="*/ 2147483647 w 613"/>
              <a:gd name="T107" fmla="*/ 214748364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3"/>
              <a:gd name="T163" fmla="*/ 0 h 90"/>
              <a:gd name="T164" fmla="*/ 613 w 613"/>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3" h="90">
                <a:moveTo>
                  <a:pt x="181" y="9"/>
                </a:moveTo>
                <a:lnTo>
                  <a:pt x="179" y="10"/>
                </a:lnTo>
                <a:lnTo>
                  <a:pt x="171" y="11"/>
                </a:lnTo>
                <a:lnTo>
                  <a:pt x="159" y="15"/>
                </a:lnTo>
                <a:lnTo>
                  <a:pt x="144" y="20"/>
                </a:lnTo>
                <a:lnTo>
                  <a:pt x="126" y="26"/>
                </a:lnTo>
                <a:lnTo>
                  <a:pt x="104" y="34"/>
                </a:lnTo>
                <a:lnTo>
                  <a:pt x="79" y="43"/>
                </a:lnTo>
                <a:lnTo>
                  <a:pt x="53" y="55"/>
                </a:lnTo>
                <a:lnTo>
                  <a:pt x="33" y="64"/>
                </a:lnTo>
                <a:lnTo>
                  <a:pt x="20" y="70"/>
                </a:lnTo>
                <a:lnTo>
                  <a:pt x="10" y="75"/>
                </a:lnTo>
                <a:lnTo>
                  <a:pt x="5" y="79"/>
                </a:lnTo>
                <a:lnTo>
                  <a:pt x="1" y="81"/>
                </a:lnTo>
                <a:lnTo>
                  <a:pt x="0" y="82"/>
                </a:lnTo>
                <a:lnTo>
                  <a:pt x="2" y="82"/>
                </a:lnTo>
                <a:lnTo>
                  <a:pt x="9" y="80"/>
                </a:lnTo>
                <a:lnTo>
                  <a:pt x="18" y="78"/>
                </a:lnTo>
                <a:lnTo>
                  <a:pt x="31" y="74"/>
                </a:lnTo>
                <a:lnTo>
                  <a:pt x="45" y="71"/>
                </a:lnTo>
                <a:lnTo>
                  <a:pt x="61" y="67"/>
                </a:lnTo>
                <a:lnTo>
                  <a:pt x="78" y="64"/>
                </a:lnTo>
                <a:lnTo>
                  <a:pt x="96" y="60"/>
                </a:lnTo>
                <a:lnTo>
                  <a:pt x="112" y="58"/>
                </a:lnTo>
                <a:lnTo>
                  <a:pt x="124" y="57"/>
                </a:lnTo>
                <a:lnTo>
                  <a:pt x="132" y="55"/>
                </a:lnTo>
                <a:lnTo>
                  <a:pt x="138" y="55"/>
                </a:lnTo>
                <a:lnTo>
                  <a:pt x="141" y="54"/>
                </a:lnTo>
                <a:lnTo>
                  <a:pt x="143" y="54"/>
                </a:lnTo>
                <a:lnTo>
                  <a:pt x="142" y="55"/>
                </a:lnTo>
                <a:lnTo>
                  <a:pt x="135" y="57"/>
                </a:lnTo>
                <a:lnTo>
                  <a:pt x="125" y="63"/>
                </a:lnTo>
                <a:lnTo>
                  <a:pt x="111" y="72"/>
                </a:lnTo>
                <a:lnTo>
                  <a:pt x="99" y="80"/>
                </a:lnTo>
                <a:lnTo>
                  <a:pt x="92" y="84"/>
                </a:lnTo>
                <a:lnTo>
                  <a:pt x="89" y="86"/>
                </a:lnTo>
                <a:lnTo>
                  <a:pt x="88" y="87"/>
                </a:lnTo>
                <a:lnTo>
                  <a:pt x="91" y="86"/>
                </a:lnTo>
                <a:lnTo>
                  <a:pt x="94" y="86"/>
                </a:lnTo>
                <a:lnTo>
                  <a:pt x="100" y="84"/>
                </a:lnTo>
                <a:lnTo>
                  <a:pt x="108" y="83"/>
                </a:lnTo>
                <a:lnTo>
                  <a:pt x="118" y="81"/>
                </a:lnTo>
                <a:lnTo>
                  <a:pt x="130" y="79"/>
                </a:lnTo>
                <a:lnTo>
                  <a:pt x="141" y="75"/>
                </a:lnTo>
                <a:lnTo>
                  <a:pt x="155" y="72"/>
                </a:lnTo>
                <a:lnTo>
                  <a:pt x="167" y="68"/>
                </a:lnTo>
                <a:lnTo>
                  <a:pt x="177" y="65"/>
                </a:lnTo>
                <a:lnTo>
                  <a:pt x="182" y="64"/>
                </a:lnTo>
                <a:lnTo>
                  <a:pt x="187" y="63"/>
                </a:lnTo>
                <a:lnTo>
                  <a:pt x="190" y="62"/>
                </a:lnTo>
                <a:lnTo>
                  <a:pt x="191" y="62"/>
                </a:lnTo>
                <a:lnTo>
                  <a:pt x="191" y="60"/>
                </a:lnTo>
                <a:lnTo>
                  <a:pt x="228" y="57"/>
                </a:lnTo>
                <a:lnTo>
                  <a:pt x="206" y="75"/>
                </a:lnTo>
                <a:lnTo>
                  <a:pt x="209" y="74"/>
                </a:lnTo>
                <a:lnTo>
                  <a:pt x="212" y="72"/>
                </a:lnTo>
                <a:lnTo>
                  <a:pt x="218" y="70"/>
                </a:lnTo>
                <a:lnTo>
                  <a:pt x="225" y="67"/>
                </a:lnTo>
                <a:lnTo>
                  <a:pt x="233" y="64"/>
                </a:lnTo>
                <a:lnTo>
                  <a:pt x="243" y="60"/>
                </a:lnTo>
                <a:lnTo>
                  <a:pt x="254" y="57"/>
                </a:lnTo>
                <a:lnTo>
                  <a:pt x="273" y="51"/>
                </a:lnTo>
                <a:lnTo>
                  <a:pt x="283" y="48"/>
                </a:lnTo>
                <a:lnTo>
                  <a:pt x="287" y="47"/>
                </a:lnTo>
                <a:lnTo>
                  <a:pt x="287" y="46"/>
                </a:lnTo>
                <a:lnTo>
                  <a:pt x="289" y="47"/>
                </a:lnTo>
                <a:lnTo>
                  <a:pt x="293" y="48"/>
                </a:lnTo>
                <a:lnTo>
                  <a:pt x="300" y="50"/>
                </a:lnTo>
                <a:lnTo>
                  <a:pt x="309" y="54"/>
                </a:lnTo>
                <a:lnTo>
                  <a:pt x="320" y="57"/>
                </a:lnTo>
                <a:lnTo>
                  <a:pt x="330" y="62"/>
                </a:lnTo>
                <a:lnTo>
                  <a:pt x="340" y="66"/>
                </a:lnTo>
                <a:lnTo>
                  <a:pt x="350" y="72"/>
                </a:lnTo>
                <a:lnTo>
                  <a:pt x="362" y="80"/>
                </a:lnTo>
                <a:lnTo>
                  <a:pt x="369" y="84"/>
                </a:lnTo>
                <a:lnTo>
                  <a:pt x="371" y="86"/>
                </a:lnTo>
                <a:lnTo>
                  <a:pt x="371" y="87"/>
                </a:lnTo>
                <a:lnTo>
                  <a:pt x="370" y="83"/>
                </a:lnTo>
                <a:lnTo>
                  <a:pt x="367" y="76"/>
                </a:lnTo>
                <a:lnTo>
                  <a:pt x="363" y="68"/>
                </a:lnTo>
                <a:lnTo>
                  <a:pt x="360" y="64"/>
                </a:lnTo>
                <a:lnTo>
                  <a:pt x="345" y="55"/>
                </a:lnTo>
                <a:lnTo>
                  <a:pt x="339" y="51"/>
                </a:lnTo>
                <a:lnTo>
                  <a:pt x="338" y="50"/>
                </a:lnTo>
                <a:lnTo>
                  <a:pt x="340" y="49"/>
                </a:lnTo>
                <a:lnTo>
                  <a:pt x="345" y="48"/>
                </a:lnTo>
                <a:lnTo>
                  <a:pt x="353" y="47"/>
                </a:lnTo>
                <a:lnTo>
                  <a:pt x="363" y="46"/>
                </a:lnTo>
                <a:lnTo>
                  <a:pt x="375" y="46"/>
                </a:lnTo>
                <a:lnTo>
                  <a:pt x="386" y="48"/>
                </a:lnTo>
                <a:lnTo>
                  <a:pt x="398" y="52"/>
                </a:lnTo>
                <a:lnTo>
                  <a:pt x="408" y="60"/>
                </a:lnTo>
                <a:lnTo>
                  <a:pt x="417" y="70"/>
                </a:lnTo>
                <a:lnTo>
                  <a:pt x="426" y="76"/>
                </a:lnTo>
                <a:lnTo>
                  <a:pt x="433" y="81"/>
                </a:lnTo>
                <a:lnTo>
                  <a:pt x="440" y="84"/>
                </a:lnTo>
                <a:lnTo>
                  <a:pt x="445" y="88"/>
                </a:lnTo>
                <a:lnTo>
                  <a:pt x="449" y="89"/>
                </a:lnTo>
                <a:lnTo>
                  <a:pt x="452" y="90"/>
                </a:lnTo>
                <a:lnTo>
                  <a:pt x="453" y="90"/>
                </a:lnTo>
                <a:lnTo>
                  <a:pt x="452" y="89"/>
                </a:lnTo>
                <a:lnTo>
                  <a:pt x="449" y="88"/>
                </a:lnTo>
                <a:lnTo>
                  <a:pt x="447" y="84"/>
                </a:lnTo>
                <a:lnTo>
                  <a:pt x="442" y="81"/>
                </a:lnTo>
                <a:lnTo>
                  <a:pt x="438" y="75"/>
                </a:lnTo>
                <a:lnTo>
                  <a:pt x="433" y="70"/>
                </a:lnTo>
                <a:lnTo>
                  <a:pt x="429" y="63"/>
                </a:lnTo>
                <a:lnTo>
                  <a:pt x="424" y="55"/>
                </a:lnTo>
                <a:lnTo>
                  <a:pt x="416" y="41"/>
                </a:lnTo>
                <a:lnTo>
                  <a:pt x="411" y="34"/>
                </a:lnTo>
                <a:lnTo>
                  <a:pt x="409" y="32"/>
                </a:lnTo>
                <a:lnTo>
                  <a:pt x="408" y="32"/>
                </a:lnTo>
                <a:lnTo>
                  <a:pt x="409" y="31"/>
                </a:lnTo>
                <a:lnTo>
                  <a:pt x="414" y="31"/>
                </a:lnTo>
                <a:lnTo>
                  <a:pt x="420" y="32"/>
                </a:lnTo>
                <a:lnTo>
                  <a:pt x="429" y="33"/>
                </a:lnTo>
                <a:lnTo>
                  <a:pt x="439" y="36"/>
                </a:lnTo>
                <a:lnTo>
                  <a:pt x="452" y="41"/>
                </a:lnTo>
                <a:lnTo>
                  <a:pt x="465" y="48"/>
                </a:lnTo>
                <a:lnTo>
                  <a:pt x="481" y="57"/>
                </a:lnTo>
                <a:lnTo>
                  <a:pt x="496" y="67"/>
                </a:lnTo>
                <a:lnTo>
                  <a:pt x="507" y="74"/>
                </a:lnTo>
                <a:lnTo>
                  <a:pt x="515" y="79"/>
                </a:lnTo>
                <a:lnTo>
                  <a:pt x="520" y="82"/>
                </a:lnTo>
                <a:lnTo>
                  <a:pt x="523" y="84"/>
                </a:lnTo>
                <a:lnTo>
                  <a:pt x="525" y="86"/>
                </a:lnTo>
                <a:lnTo>
                  <a:pt x="525" y="87"/>
                </a:lnTo>
                <a:lnTo>
                  <a:pt x="525" y="86"/>
                </a:lnTo>
                <a:lnTo>
                  <a:pt x="525" y="83"/>
                </a:lnTo>
                <a:lnTo>
                  <a:pt x="525" y="79"/>
                </a:lnTo>
                <a:lnTo>
                  <a:pt x="523" y="74"/>
                </a:lnTo>
                <a:lnTo>
                  <a:pt x="520" y="68"/>
                </a:lnTo>
                <a:lnTo>
                  <a:pt x="515" y="62"/>
                </a:lnTo>
                <a:lnTo>
                  <a:pt x="507" y="54"/>
                </a:lnTo>
                <a:lnTo>
                  <a:pt x="496" y="46"/>
                </a:lnTo>
                <a:lnTo>
                  <a:pt x="477" y="33"/>
                </a:lnTo>
                <a:lnTo>
                  <a:pt x="468" y="27"/>
                </a:lnTo>
                <a:lnTo>
                  <a:pt x="463" y="24"/>
                </a:lnTo>
                <a:lnTo>
                  <a:pt x="468" y="25"/>
                </a:lnTo>
                <a:lnTo>
                  <a:pt x="480" y="28"/>
                </a:lnTo>
                <a:lnTo>
                  <a:pt x="499" y="34"/>
                </a:lnTo>
                <a:lnTo>
                  <a:pt x="520" y="42"/>
                </a:lnTo>
                <a:lnTo>
                  <a:pt x="544" y="50"/>
                </a:lnTo>
                <a:lnTo>
                  <a:pt x="570" y="59"/>
                </a:lnTo>
                <a:lnTo>
                  <a:pt x="594" y="70"/>
                </a:lnTo>
                <a:lnTo>
                  <a:pt x="613" y="79"/>
                </a:lnTo>
                <a:lnTo>
                  <a:pt x="612" y="76"/>
                </a:lnTo>
                <a:lnTo>
                  <a:pt x="609" y="72"/>
                </a:lnTo>
                <a:lnTo>
                  <a:pt x="601" y="64"/>
                </a:lnTo>
                <a:lnTo>
                  <a:pt x="586" y="54"/>
                </a:lnTo>
                <a:lnTo>
                  <a:pt x="564" y="42"/>
                </a:lnTo>
                <a:lnTo>
                  <a:pt x="533" y="31"/>
                </a:lnTo>
                <a:lnTo>
                  <a:pt x="492" y="19"/>
                </a:lnTo>
                <a:lnTo>
                  <a:pt x="438" y="9"/>
                </a:lnTo>
                <a:lnTo>
                  <a:pt x="402" y="4"/>
                </a:lnTo>
                <a:lnTo>
                  <a:pt x="374" y="1"/>
                </a:lnTo>
                <a:lnTo>
                  <a:pt x="351" y="0"/>
                </a:lnTo>
                <a:lnTo>
                  <a:pt x="334" y="0"/>
                </a:lnTo>
                <a:lnTo>
                  <a:pt x="321" y="0"/>
                </a:lnTo>
                <a:lnTo>
                  <a:pt x="312" y="1"/>
                </a:lnTo>
                <a:lnTo>
                  <a:pt x="307" y="1"/>
                </a:lnTo>
                <a:lnTo>
                  <a:pt x="305" y="2"/>
                </a:lnTo>
                <a:lnTo>
                  <a:pt x="181" y="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5" name="Freeform 292"/>
          <p:cNvSpPr>
            <a:spLocks/>
          </p:cNvSpPr>
          <p:nvPr/>
        </p:nvSpPr>
        <p:spPr bwMode="auto">
          <a:xfrm>
            <a:off x="3346450" y="2519363"/>
            <a:ext cx="68263" cy="87312"/>
          </a:xfrm>
          <a:custGeom>
            <a:avLst/>
            <a:gdLst>
              <a:gd name="T0" fmla="*/ 2147483647 w 43"/>
              <a:gd name="T1" fmla="*/ 0 h 55"/>
              <a:gd name="T2" fmla="*/ 2147483647 w 43"/>
              <a:gd name="T3" fmla="*/ 2147483647 h 55"/>
              <a:gd name="T4" fmla="*/ 2147483647 w 43"/>
              <a:gd name="T5" fmla="*/ 2147483647 h 55"/>
              <a:gd name="T6" fmla="*/ 0 w 43"/>
              <a:gd name="T7" fmla="*/ 2147483647 h 55"/>
              <a:gd name="T8" fmla="*/ 2147483647 w 43"/>
              <a:gd name="T9" fmla="*/ 0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15" y="0"/>
                </a:moveTo>
                <a:lnTo>
                  <a:pt x="43" y="7"/>
                </a:lnTo>
                <a:lnTo>
                  <a:pt x="25" y="55"/>
                </a:lnTo>
                <a:lnTo>
                  <a:pt x="0" y="55"/>
                </a:lnTo>
                <a:lnTo>
                  <a:pt x="15" y="0"/>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36" name="Freeform 293"/>
          <p:cNvSpPr>
            <a:spLocks/>
          </p:cNvSpPr>
          <p:nvPr/>
        </p:nvSpPr>
        <p:spPr bwMode="auto">
          <a:xfrm>
            <a:off x="3346450" y="2519363"/>
            <a:ext cx="68263" cy="87312"/>
          </a:xfrm>
          <a:custGeom>
            <a:avLst/>
            <a:gdLst>
              <a:gd name="T0" fmla="*/ 2147483647 w 43"/>
              <a:gd name="T1" fmla="*/ 0 h 55"/>
              <a:gd name="T2" fmla="*/ 2147483647 w 43"/>
              <a:gd name="T3" fmla="*/ 2147483647 h 55"/>
              <a:gd name="T4" fmla="*/ 2147483647 w 43"/>
              <a:gd name="T5" fmla="*/ 2147483647 h 55"/>
              <a:gd name="T6" fmla="*/ 0 w 43"/>
              <a:gd name="T7" fmla="*/ 2147483647 h 55"/>
              <a:gd name="T8" fmla="*/ 2147483647 w 43"/>
              <a:gd name="T9" fmla="*/ 0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15" y="0"/>
                </a:moveTo>
                <a:lnTo>
                  <a:pt x="43" y="7"/>
                </a:lnTo>
                <a:lnTo>
                  <a:pt x="25" y="55"/>
                </a:lnTo>
                <a:lnTo>
                  <a:pt x="0" y="55"/>
                </a:lnTo>
                <a:lnTo>
                  <a:pt x="1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7" name="Freeform 294"/>
          <p:cNvSpPr>
            <a:spLocks/>
          </p:cNvSpPr>
          <p:nvPr/>
        </p:nvSpPr>
        <p:spPr bwMode="auto">
          <a:xfrm>
            <a:off x="3771900" y="2484438"/>
            <a:ext cx="63500" cy="104775"/>
          </a:xfrm>
          <a:custGeom>
            <a:avLst/>
            <a:gdLst>
              <a:gd name="T0" fmla="*/ 0 w 40"/>
              <a:gd name="T1" fmla="*/ 2147483647 h 66"/>
              <a:gd name="T2" fmla="*/ 2147483647 w 40"/>
              <a:gd name="T3" fmla="*/ 0 h 66"/>
              <a:gd name="T4" fmla="*/ 2147483647 w 40"/>
              <a:gd name="T5" fmla="*/ 2147483647 h 66"/>
              <a:gd name="T6" fmla="*/ 2147483647 w 40"/>
              <a:gd name="T7" fmla="*/ 2147483647 h 66"/>
              <a:gd name="T8" fmla="*/ 0 w 40"/>
              <a:gd name="T9" fmla="*/ 2147483647 h 66"/>
              <a:gd name="T10" fmla="*/ 0 60000 65536"/>
              <a:gd name="T11" fmla="*/ 0 60000 65536"/>
              <a:gd name="T12" fmla="*/ 0 60000 65536"/>
              <a:gd name="T13" fmla="*/ 0 60000 65536"/>
              <a:gd name="T14" fmla="*/ 0 60000 65536"/>
              <a:gd name="T15" fmla="*/ 0 w 40"/>
              <a:gd name="T16" fmla="*/ 0 h 66"/>
              <a:gd name="T17" fmla="*/ 40 w 40"/>
              <a:gd name="T18" fmla="*/ 66 h 66"/>
            </a:gdLst>
            <a:ahLst/>
            <a:cxnLst>
              <a:cxn ang="T10">
                <a:pos x="T0" y="T1"/>
              </a:cxn>
              <a:cxn ang="T11">
                <a:pos x="T2" y="T3"/>
              </a:cxn>
              <a:cxn ang="T12">
                <a:pos x="T4" y="T5"/>
              </a:cxn>
              <a:cxn ang="T13">
                <a:pos x="T6" y="T7"/>
              </a:cxn>
              <a:cxn ang="T14">
                <a:pos x="T8" y="T9"/>
              </a:cxn>
            </a:cxnLst>
            <a:rect l="T15" t="T16" r="T17" b="T18"/>
            <a:pathLst>
              <a:path w="40" h="66">
                <a:moveTo>
                  <a:pt x="0" y="7"/>
                </a:moveTo>
                <a:lnTo>
                  <a:pt x="28" y="0"/>
                </a:lnTo>
                <a:lnTo>
                  <a:pt x="40" y="55"/>
                </a:lnTo>
                <a:lnTo>
                  <a:pt x="15" y="66"/>
                </a:lnTo>
                <a:lnTo>
                  <a:pt x="0" y="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38" name="Freeform 295"/>
          <p:cNvSpPr>
            <a:spLocks/>
          </p:cNvSpPr>
          <p:nvPr/>
        </p:nvSpPr>
        <p:spPr bwMode="auto">
          <a:xfrm>
            <a:off x="3771900" y="2484438"/>
            <a:ext cx="63500" cy="104775"/>
          </a:xfrm>
          <a:custGeom>
            <a:avLst/>
            <a:gdLst>
              <a:gd name="T0" fmla="*/ 0 w 40"/>
              <a:gd name="T1" fmla="*/ 2147483647 h 66"/>
              <a:gd name="T2" fmla="*/ 2147483647 w 40"/>
              <a:gd name="T3" fmla="*/ 0 h 66"/>
              <a:gd name="T4" fmla="*/ 2147483647 w 40"/>
              <a:gd name="T5" fmla="*/ 2147483647 h 66"/>
              <a:gd name="T6" fmla="*/ 2147483647 w 40"/>
              <a:gd name="T7" fmla="*/ 2147483647 h 66"/>
              <a:gd name="T8" fmla="*/ 0 w 40"/>
              <a:gd name="T9" fmla="*/ 2147483647 h 66"/>
              <a:gd name="T10" fmla="*/ 0 60000 65536"/>
              <a:gd name="T11" fmla="*/ 0 60000 65536"/>
              <a:gd name="T12" fmla="*/ 0 60000 65536"/>
              <a:gd name="T13" fmla="*/ 0 60000 65536"/>
              <a:gd name="T14" fmla="*/ 0 60000 65536"/>
              <a:gd name="T15" fmla="*/ 0 w 40"/>
              <a:gd name="T16" fmla="*/ 0 h 66"/>
              <a:gd name="T17" fmla="*/ 40 w 40"/>
              <a:gd name="T18" fmla="*/ 66 h 66"/>
            </a:gdLst>
            <a:ahLst/>
            <a:cxnLst>
              <a:cxn ang="T10">
                <a:pos x="T0" y="T1"/>
              </a:cxn>
              <a:cxn ang="T11">
                <a:pos x="T2" y="T3"/>
              </a:cxn>
              <a:cxn ang="T12">
                <a:pos x="T4" y="T5"/>
              </a:cxn>
              <a:cxn ang="T13">
                <a:pos x="T6" y="T7"/>
              </a:cxn>
              <a:cxn ang="T14">
                <a:pos x="T8" y="T9"/>
              </a:cxn>
            </a:cxnLst>
            <a:rect l="T15" t="T16" r="T17" b="T18"/>
            <a:pathLst>
              <a:path w="40" h="66">
                <a:moveTo>
                  <a:pt x="0" y="7"/>
                </a:moveTo>
                <a:lnTo>
                  <a:pt x="28" y="0"/>
                </a:lnTo>
                <a:lnTo>
                  <a:pt x="40" y="55"/>
                </a:lnTo>
                <a:lnTo>
                  <a:pt x="15" y="66"/>
                </a:lnTo>
                <a:lnTo>
                  <a:pt x="0" y="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9" name="Freeform 296"/>
          <p:cNvSpPr>
            <a:spLocks/>
          </p:cNvSpPr>
          <p:nvPr/>
        </p:nvSpPr>
        <p:spPr bwMode="auto">
          <a:xfrm>
            <a:off x="3475038" y="2360613"/>
            <a:ext cx="50800" cy="53975"/>
          </a:xfrm>
          <a:custGeom>
            <a:avLst/>
            <a:gdLst>
              <a:gd name="T0" fmla="*/ 0 w 32"/>
              <a:gd name="T1" fmla="*/ 2147483647 h 34"/>
              <a:gd name="T2" fmla="*/ 2147483647 w 32"/>
              <a:gd name="T3" fmla="*/ 0 h 34"/>
              <a:gd name="T4" fmla="*/ 2147483647 w 32"/>
              <a:gd name="T5" fmla="*/ 2147483647 h 34"/>
              <a:gd name="T6" fmla="*/ 2147483647 w 32"/>
              <a:gd name="T7" fmla="*/ 2147483647 h 34"/>
              <a:gd name="T8" fmla="*/ 0 w 32"/>
              <a:gd name="T9" fmla="*/ 2147483647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7"/>
                </a:moveTo>
                <a:lnTo>
                  <a:pt x="21" y="0"/>
                </a:lnTo>
                <a:lnTo>
                  <a:pt x="32" y="8"/>
                </a:lnTo>
                <a:lnTo>
                  <a:pt x="14" y="34"/>
                </a:lnTo>
                <a:lnTo>
                  <a:pt x="0" y="2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0" name="Freeform 297"/>
          <p:cNvSpPr>
            <a:spLocks/>
          </p:cNvSpPr>
          <p:nvPr/>
        </p:nvSpPr>
        <p:spPr bwMode="auto">
          <a:xfrm>
            <a:off x="3475038" y="2360613"/>
            <a:ext cx="50800" cy="53975"/>
          </a:xfrm>
          <a:custGeom>
            <a:avLst/>
            <a:gdLst>
              <a:gd name="T0" fmla="*/ 0 w 32"/>
              <a:gd name="T1" fmla="*/ 2147483647 h 34"/>
              <a:gd name="T2" fmla="*/ 2147483647 w 32"/>
              <a:gd name="T3" fmla="*/ 0 h 34"/>
              <a:gd name="T4" fmla="*/ 2147483647 w 32"/>
              <a:gd name="T5" fmla="*/ 2147483647 h 34"/>
              <a:gd name="T6" fmla="*/ 2147483647 w 32"/>
              <a:gd name="T7" fmla="*/ 2147483647 h 34"/>
              <a:gd name="T8" fmla="*/ 0 w 32"/>
              <a:gd name="T9" fmla="*/ 2147483647 h 34"/>
              <a:gd name="T10" fmla="*/ 0 60000 65536"/>
              <a:gd name="T11" fmla="*/ 0 60000 65536"/>
              <a:gd name="T12" fmla="*/ 0 60000 65536"/>
              <a:gd name="T13" fmla="*/ 0 60000 65536"/>
              <a:gd name="T14" fmla="*/ 0 60000 65536"/>
              <a:gd name="T15" fmla="*/ 0 w 32"/>
              <a:gd name="T16" fmla="*/ 0 h 34"/>
              <a:gd name="T17" fmla="*/ 32 w 32"/>
              <a:gd name="T18" fmla="*/ 34 h 34"/>
            </a:gdLst>
            <a:ahLst/>
            <a:cxnLst>
              <a:cxn ang="T10">
                <a:pos x="T0" y="T1"/>
              </a:cxn>
              <a:cxn ang="T11">
                <a:pos x="T2" y="T3"/>
              </a:cxn>
              <a:cxn ang="T12">
                <a:pos x="T4" y="T5"/>
              </a:cxn>
              <a:cxn ang="T13">
                <a:pos x="T6" y="T7"/>
              </a:cxn>
              <a:cxn ang="T14">
                <a:pos x="T8" y="T9"/>
              </a:cxn>
            </a:cxnLst>
            <a:rect l="T15" t="T16" r="T17" b="T18"/>
            <a:pathLst>
              <a:path w="32" h="34">
                <a:moveTo>
                  <a:pt x="0" y="27"/>
                </a:moveTo>
                <a:lnTo>
                  <a:pt x="21" y="0"/>
                </a:lnTo>
                <a:lnTo>
                  <a:pt x="32" y="8"/>
                </a:lnTo>
                <a:lnTo>
                  <a:pt x="14" y="34"/>
                </a:lnTo>
                <a:lnTo>
                  <a:pt x="0" y="2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41" name="Freeform 298"/>
          <p:cNvSpPr>
            <a:spLocks/>
          </p:cNvSpPr>
          <p:nvPr/>
        </p:nvSpPr>
        <p:spPr bwMode="auto">
          <a:xfrm>
            <a:off x="3689350" y="2355850"/>
            <a:ext cx="53975" cy="58738"/>
          </a:xfrm>
          <a:custGeom>
            <a:avLst/>
            <a:gdLst>
              <a:gd name="T0" fmla="*/ 2147483647 w 34"/>
              <a:gd name="T1" fmla="*/ 2147483647 h 37"/>
              <a:gd name="T2" fmla="*/ 2147483647 w 34"/>
              <a:gd name="T3" fmla="*/ 2147483647 h 37"/>
              <a:gd name="T4" fmla="*/ 2147483647 w 34"/>
              <a:gd name="T5" fmla="*/ 0 h 37"/>
              <a:gd name="T6" fmla="*/ 0 w 34"/>
              <a:gd name="T7" fmla="*/ 2147483647 h 37"/>
              <a:gd name="T8" fmla="*/ 2147483647 w 34"/>
              <a:gd name="T9" fmla="*/ 2147483647 h 37"/>
              <a:gd name="T10" fmla="*/ 0 60000 65536"/>
              <a:gd name="T11" fmla="*/ 0 60000 65536"/>
              <a:gd name="T12" fmla="*/ 0 60000 65536"/>
              <a:gd name="T13" fmla="*/ 0 60000 65536"/>
              <a:gd name="T14" fmla="*/ 0 60000 65536"/>
              <a:gd name="T15" fmla="*/ 0 w 34"/>
              <a:gd name="T16" fmla="*/ 0 h 37"/>
              <a:gd name="T17" fmla="*/ 34 w 34"/>
              <a:gd name="T18" fmla="*/ 37 h 37"/>
            </a:gdLst>
            <a:ahLst/>
            <a:cxnLst>
              <a:cxn ang="T10">
                <a:pos x="T0" y="T1"/>
              </a:cxn>
              <a:cxn ang="T11">
                <a:pos x="T2" y="T3"/>
              </a:cxn>
              <a:cxn ang="T12">
                <a:pos x="T4" y="T5"/>
              </a:cxn>
              <a:cxn ang="T13">
                <a:pos x="T6" y="T7"/>
              </a:cxn>
              <a:cxn ang="T14">
                <a:pos x="T8" y="T9"/>
              </a:cxn>
            </a:cxnLst>
            <a:rect l="T15" t="T16" r="T17" b="T18"/>
            <a:pathLst>
              <a:path w="34" h="37">
                <a:moveTo>
                  <a:pt x="14" y="37"/>
                </a:moveTo>
                <a:lnTo>
                  <a:pt x="34" y="37"/>
                </a:lnTo>
                <a:lnTo>
                  <a:pt x="19" y="0"/>
                </a:lnTo>
                <a:lnTo>
                  <a:pt x="0" y="3"/>
                </a:lnTo>
                <a:lnTo>
                  <a:pt x="14" y="3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2" name="Freeform 299"/>
          <p:cNvSpPr>
            <a:spLocks/>
          </p:cNvSpPr>
          <p:nvPr/>
        </p:nvSpPr>
        <p:spPr bwMode="auto">
          <a:xfrm>
            <a:off x="3689350" y="2355850"/>
            <a:ext cx="53975" cy="58738"/>
          </a:xfrm>
          <a:custGeom>
            <a:avLst/>
            <a:gdLst>
              <a:gd name="T0" fmla="*/ 2147483647 w 34"/>
              <a:gd name="T1" fmla="*/ 2147483647 h 37"/>
              <a:gd name="T2" fmla="*/ 2147483647 w 34"/>
              <a:gd name="T3" fmla="*/ 2147483647 h 37"/>
              <a:gd name="T4" fmla="*/ 2147483647 w 34"/>
              <a:gd name="T5" fmla="*/ 0 h 37"/>
              <a:gd name="T6" fmla="*/ 0 w 34"/>
              <a:gd name="T7" fmla="*/ 2147483647 h 37"/>
              <a:gd name="T8" fmla="*/ 2147483647 w 34"/>
              <a:gd name="T9" fmla="*/ 2147483647 h 37"/>
              <a:gd name="T10" fmla="*/ 0 60000 65536"/>
              <a:gd name="T11" fmla="*/ 0 60000 65536"/>
              <a:gd name="T12" fmla="*/ 0 60000 65536"/>
              <a:gd name="T13" fmla="*/ 0 60000 65536"/>
              <a:gd name="T14" fmla="*/ 0 60000 65536"/>
              <a:gd name="T15" fmla="*/ 0 w 34"/>
              <a:gd name="T16" fmla="*/ 0 h 37"/>
              <a:gd name="T17" fmla="*/ 34 w 34"/>
              <a:gd name="T18" fmla="*/ 37 h 37"/>
            </a:gdLst>
            <a:ahLst/>
            <a:cxnLst>
              <a:cxn ang="T10">
                <a:pos x="T0" y="T1"/>
              </a:cxn>
              <a:cxn ang="T11">
                <a:pos x="T2" y="T3"/>
              </a:cxn>
              <a:cxn ang="T12">
                <a:pos x="T4" y="T5"/>
              </a:cxn>
              <a:cxn ang="T13">
                <a:pos x="T6" y="T7"/>
              </a:cxn>
              <a:cxn ang="T14">
                <a:pos x="T8" y="T9"/>
              </a:cxn>
            </a:cxnLst>
            <a:rect l="T15" t="T16" r="T17" b="T18"/>
            <a:pathLst>
              <a:path w="34" h="37">
                <a:moveTo>
                  <a:pt x="14" y="37"/>
                </a:moveTo>
                <a:lnTo>
                  <a:pt x="34" y="37"/>
                </a:lnTo>
                <a:lnTo>
                  <a:pt x="19" y="0"/>
                </a:lnTo>
                <a:lnTo>
                  <a:pt x="0" y="3"/>
                </a:lnTo>
                <a:lnTo>
                  <a:pt x="14" y="3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43" name="Freeform 300"/>
          <p:cNvSpPr>
            <a:spLocks/>
          </p:cNvSpPr>
          <p:nvPr/>
        </p:nvSpPr>
        <p:spPr bwMode="auto">
          <a:xfrm>
            <a:off x="3363913" y="3078163"/>
            <a:ext cx="93662" cy="153987"/>
          </a:xfrm>
          <a:custGeom>
            <a:avLst/>
            <a:gdLst>
              <a:gd name="T0" fmla="*/ 2147483647 w 59"/>
              <a:gd name="T1" fmla="*/ 2147483647 h 97"/>
              <a:gd name="T2" fmla="*/ 2147483647 w 59"/>
              <a:gd name="T3" fmla="*/ 2147483647 h 97"/>
              <a:gd name="T4" fmla="*/ 2147483647 w 59"/>
              <a:gd name="T5" fmla="*/ 2147483647 h 97"/>
              <a:gd name="T6" fmla="*/ 2147483647 w 59"/>
              <a:gd name="T7" fmla="*/ 2147483647 h 97"/>
              <a:gd name="T8" fmla="*/ 2147483647 w 59"/>
              <a:gd name="T9" fmla="*/ 2147483647 h 97"/>
              <a:gd name="T10" fmla="*/ 2147483647 w 59"/>
              <a:gd name="T11" fmla="*/ 2147483647 h 97"/>
              <a:gd name="T12" fmla="*/ 2147483647 w 59"/>
              <a:gd name="T13" fmla="*/ 2147483647 h 97"/>
              <a:gd name="T14" fmla="*/ 2147483647 w 59"/>
              <a:gd name="T15" fmla="*/ 2147483647 h 97"/>
              <a:gd name="T16" fmla="*/ 0 w 59"/>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97"/>
              <a:gd name="T29" fmla="*/ 59 w 59"/>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97">
                <a:moveTo>
                  <a:pt x="59" y="95"/>
                </a:moveTo>
                <a:lnTo>
                  <a:pt x="56" y="96"/>
                </a:lnTo>
                <a:lnTo>
                  <a:pt x="51" y="97"/>
                </a:lnTo>
                <a:lnTo>
                  <a:pt x="43" y="96"/>
                </a:lnTo>
                <a:lnTo>
                  <a:pt x="33" y="91"/>
                </a:lnTo>
                <a:lnTo>
                  <a:pt x="23" y="82"/>
                </a:lnTo>
                <a:lnTo>
                  <a:pt x="14" y="64"/>
                </a:lnTo>
                <a:lnTo>
                  <a:pt x="6" y="38"/>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44" name="Freeform 301"/>
          <p:cNvSpPr>
            <a:spLocks/>
          </p:cNvSpPr>
          <p:nvPr/>
        </p:nvSpPr>
        <p:spPr bwMode="auto">
          <a:xfrm>
            <a:off x="3322638" y="3038475"/>
            <a:ext cx="63500" cy="33338"/>
          </a:xfrm>
          <a:custGeom>
            <a:avLst/>
            <a:gdLst>
              <a:gd name="T0" fmla="*/ 0 w 40"/>
              <a:gd name="T1" fmla="*/ 2147483647 h 21"/>
              <a:gd name="T2" fmla="*/ 0 w 40"/>
              <a:gd name="T3" fmla="*/ 2147483647 h 21"/>
              <a:gd name="T4" fmla="*/ 2147483647 w 40"/>
              <a:gd name="T5" fmla="*/ 2147483647 h 21"/>
              <a:gd name="T6" fmla="*/ 2147483647 w 40"/>
              <a:gd name="T7" fmla="*/ 2147483647 h 21"/>
              <a:gd name="T8" fmla="*/ 2147483647 w 40"/>
              <a:gd name="T9" fmla="*/ 2147483647 h 21"/>
              <a:gd name="T10" fmla="*/ 2147483647 w 40"/>
              <a:gd name="T11" fmla="*/ 2147483647 h 21"/>
              <a:gd name="T12" fmla="*/ 2147483647 w 40"/>
              <a:gd name="T13" fmla="*/ 0 h 21"/>
              <a:gd name="T14" fmla="*/ 2147483647 w 40"/>
              <a:gd name="T15" fmla="*/ 0 h 21"/>
              <a:gd name="T16" fmla="*/ 2147483647 w 40"/>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1"/>
              <a:gd name="T29" fmla="*/ 40 w 4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1">
                <a:moveTo>
                  <a:pt x="0" y="21"/>
                </a:moveTo>
                <a:lnTo>
                  <a:pt x="0" y="20"/>
                </a:lnTo>
                <a:lnTo>
                  <a:pt x="2" y="17"/>
                </a:lnTo>
                <a:lnTo>
                  <a:pt x="4" y="11"/>
                </a:lnTo>
                <a:lnTo>
                  <a:pt x="8" y="6"/>
                </a:lnTo>
                <a:lnTo>
                  <a:pt x="12" y="2"/>
                </a:lnTo>
                <a:lnTo>
                  <a:pt x="20" y="0"/>
                </a:lnTo>
                <a:lnTo>
                  <a:pt x="28" y="0"/>
                </a:lnTo>
                <a:lnTo>
                  <a:pt x="40"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45" name="Freeform 302"/>
          <p:cNvSpPr>
            <a:spLocks/>
          </p:cNvSpPr>
          <p:nvPr/>
        </p:nvSpPr>
        <p:spPr bwMode="auto">
          <a:xfrm>
            <a:off x="3287713" y="2801938"/>
            <a:ext cx="534987" cy="90487"/>
          </a:xfrm>
          <a:custGeom>
            <a:avLst/>
            <a:gdLst>
              <a:gd name="T0" fmla="*/ 2147483647 w 337"/>
              <a:gd name="T1" fmla="*/ 2147483647 h 57"/>
              <a:gd name="T2" fmla="*/ 2147483647 w 337"/>
              <a:gd name="T3" fmla="*/ 2147483647 h 57"/>
              <a:gd name="T4" fmla="*/ 2147483647 w 337"/>
              <a:gd name="T5" fmla="*/ 2147483647 h 57"/>
              <a:gd name="T6" fmla="*/ 2147483647 w 337"/>
              <a:gd name="T7" fmla="*/ 2147483647 h 57"/>
              <a:gd name="T8" fmla="*/ 2147483647 w 337"/>
              <a:gd name="T9" fmla="*/ 2147483647 h 57"/>
              <a:gd name="T10" fmla="*/ 2147483647 w 337"/>
              <a:gd name="T11" fmla="*/ 0 h 57"/>
              <a:gd name="T12" fmla="*/ 2147483647 w 337"/>
              <a:gd name="T13" fmla="*/ 0 h 57"/>
              <a:gd name="T14" fmla="*/ 2147483647 w 337"/>
              <a:gd name="T15" fmla="*/ 0 h 57"/>
              <a:gd name="T16" fmla="*/ 2147483647 w 337"/>
              <a:gd name="T17" fmla="*/ 0 h 57"/>
              <a:gd name="T18" fmla="*/ 2147483647 w 337"/>
              <a:gd name="T19" fmla="*/ 2147483647 h 57"/>
              <a:gd name="T20" fmla="*/ 2147483647 w 337"/>
              <a:gd name="T21" fmla="*/ 2147483647 h 57"/>
              <a:gd name="T22" fmla="*/ 2147483647 w 337"/>
              <a:gd name="T23" fmla="*/ 2147483647 h 57"/>
              <a:gd name="T24" fmla="*/ 2147483647 w 337"/>
              <a:gd name="T25" fmla="*/ 2147483647 h 57"/>
              <a:gd name="T26" fmla="*/ 2147483647 w 337"/>
              <a:gd name="T27" fmla="*/ 2147483647 h 57"/>
              <a:gd name="T28" fmla="*/ 2147483647 w 337"/>
              <a:gd name="T29" fmla="*/ 2147483647 h 57"/>
              <a:gd name="T30" fmla="*/ 2147483647 w 337"/>
              <a:gd name="T31" fmla="*/ 2147483647 h 57"/>
              <a:gd name="T32" fmla="*/ 2147483647 w 337"/>
              <a:gd name="T33" fmla="*/ 2147483647 h 57"/>
              <a:gd name="T34" fmla="*/ 2147483647 w 337"/>
              <a:gd name="T35" fmla="*/ 2147483647 h 57"/>
              <a:gd name="T36" fmla="*/ 2147483647 w 337"/>
              <a:gd name="T37" fmla="*/ 2147483647 h 57"/>
              <a:gd name="T38" fmla="*/ 2147483647 w 337"/>
              <a:gd name="T39" fmla="*/ 2147483647 h 57"/>
              <a:gd name="T40" fmla="*/ 2147483647 w 337"/>
              <a:gd name="T41" fmla="*/ 2147483647 h 57"/>
              <a:gd name="T42" fmla="*/ 2147483647 w 337"/>
              <a:gd name="T43" fmla="*/ 2147483647 h 57"/>
              <a:gd name="T44" fmla="*/ 2147483647 w 337"/>
              <a:gd name="T45" fmla="*/ 2147483647 h 57"/>
              <a:gd name="T46" fmla="*/ 2147483647 w 337"/>
              <a:gd name="T47" fmla="*/ 2147483647 h 57"/>
              <a:gd name="T48" fmla="*/ 2147483647 w 337"/>
              <a:gd name="T49" fmla="*/ 2147483647 h 57"/>
              <a:gd name="T50" fmla="*/ 2147483647 w 337"/>
              <a:gd name="T51" fmla="*/ 2147483647 h 57"/>
              <a:gd name="T52" fmla="*/ 2147483647 w 337"/>
              <a:gd name="T53" fmla="*/ 2147483647 h 57"/>
              <a:gd name="T54" fmla="*/ 2147483647 w 337"/>
              <a:gd name="T55" fmla="*/ 2147483647 h 57"/>
              <a:gd name="T56" fmla="*/ 2147483647 w 337"/>
              <a:gd name="T57" fmla="*/ 2147483647 h 57"/>
              <a:gd name="T58" fmla="*/ 2147483647 w 337"/>
              <a:gd name="T59" fmla="*/ 2147483647 h 57"/>
              <a:gd name="T60" fmla="*/ 2147483647 w 337"/>
              <a:gd name="T61" fmla="*/ 2147483647 h 57"/>
              <a:gd name="T62" fmla="*/ 2147483647 w 337"/>
              <a:gd name="T63" fmla="*/ 2147483647 h 57"/>
              <a:gd name="T64" fmla="*/ 2147483647 w 337"/>
              <a:gd name="T65" fmla="*/ 2147483647 h 57"/>
              <a:gd name="T66" fmla="*/ 2147483647 w 337"/>
              <a:gd name="T67" fmla="*/ 2147483647 h 57"/>
              <a:gd name="T68" fmla="*/ 2147483647 w 337"/>
              <a:gd name="T69" fmla="*/ 2147483647 h 57"/>
              <a:gd name="T70" fmla="*/ 2147483647 w 337"/>
              <a:gd name="T71" fmla="*/ 2147483647 h 57"/>
              <a:gd name="T72" fmla="*/ 2147483647 w 337"/>
              <a:gd name="T73" fmla="*/ 2147483647 h 57"/>
              <a:gd name="T74" fmla="*/ 2147483647 w 337"/>
              <a:gd name="T75" fmla="*/ 2147483647 h 57"/>
              <a:gd name="T76" fmla="*/ 2147483647 w 337"/>
              <a:gd name="T77" fmla="*/ 2147483647 h 57"/>
              <a:gd name="T78" fmla="*/ 2147483647 w 337"/>
              <a:gd name="T79" fmla="*/ 2147483647 h 57"/>
              <a:gd name="T80" fmla="*/ 2147483647 w 337"/>
              <a:gd name="T81" fmla="*/ 2147483647 h 57"/>
              <a:gd name="T82" fmla="*/ 2147483647 w 337"/>
              <a:gd name="T83" fmla="*/ 2147483647 h 57"/>
              <a:gd name="T84" fmla="*/ 2147483647 w 337"/>
              <a:gd name="T85" fmla="*/ 2147483647 h 57"/>
              <a:gd name="T86" fmla="*/ 2147483647 w 337"/>
              <a:gd name="T87" fmla="*/ 2147483647 h 57"/>
              <a:gd name="T88" fmla="*/ 2147483647 w 337"/>
              <a:gd name="T89" fmla="*/ 2147483647 h 57"/>
              <a:gd name="T90" fmla="*/ 2147483647 w 337"/>
              <a:gd name="T91" fmla="*/ 2147483647 h 57"/>
              <a:gd name="T92" fmla="*/ 2147483647 w 337"/>
              <a:gd name="T93" fmla="*/ 2147483647 h 57"/>
              <a:gd name="T94" fmla="*/ 2147483647 w 337"/>
              <a:gd name="T95" fmla="*/ 2147483647 h 57"/>
              <a:gd name="T96" fmla="*/ 2147483647 w 337"/>
              <a:gd name="T97" fmla="*/ 0 h 57"/>
              <a:gd name="T98" fmla="*/ 2147483647 w 337"/>
              <a:gd name="T99" fmla="*/ 0 h 57"/>
              <a:gd name="T100" fmla="*/ 2147483647 w 337"/>
              <a:gd name="T101" fmla="*/ 0 h 57"/>
              <a:gd name="T102" fmla="*/ 2147483647 w 337"/>
              <a:gd name="T103" fmla="*/ 0 h 57"/>
              <a:gd name="T104" fmla="*/ 2147483647 w 337"/>
              <a:gd name="T105" fmla="*/ 0 h 57"/>
              <a:gd name="T106" fmla="*/ 2147483647 w 337"/>
              <a:gd name="T107" fmla="*/ 2147483647 h 57"/>
              <a:gd name="T108" fmla="*/ 2147483647 w 337"/>
              <a:gd name="T109" fmla="*/ 2147483647 h 57"/>
              <a:gd name="T110" fmla="*/ 2147483647 w 337"/>
              <a:gd name="T111" fmla="*/ 2147483647 h 57"/>
              <a:gd name="T112" fmla="*/ 2147483647 w 337"/>
              <a:gd name="T113" fmla="*/ 2147483647 h 57"/>
              <a:gd name="T114" fmla="*/ 0 w 337"/>
              <a:gd name="T115" fmla="*/ 2147483647 h 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7"/>
              <a:gd name="T175" fmla="*/ 0 h 57"/>
              <a:gd name="T176" fmla="*/ 337 w 337"/>
              <a:gd name="T177" fmla="*/ 57 h 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7" h="57">
                <a:moveTo>
                  <a:pt x="337" y="9"/>
                </a:moveTo>
                <a:lnTo>
                  <a:pt x="337" y="8"/>
                </a:lnTo>
                <a:lnTo>
                  <a:pt x="336" y="6"/>
                </a:lnTo>
                <a:lnTo>
                  <a:pt x="335" y="5"/>
                </a:lnTo>
                <a:lnTo>
                  <a:pt x="333" y="4"/>
                </a:lnTo>
                <a:lnTo>
                  <a:pt x="332" y="3"/>
                </a:lnTo>
                <a:lnTo>
                  <a:pt x="331" y="2"/>
                </a:lnTo>
                <a:lnTo>
                  <a:pt x="330" y="2"/>
                </a:lnTo>
                <a:lnTo>
                  <a:pt x="329" y="1"/>
                </a:lnTo>
                <a:lnTo>
                  <a:pt x="328" y="1"/>
                </a:lnTo>
                <a:lnTo>
                  <a:pt x="327" y="0"/>
                </a:lnTo>
                <a:lnTo>
                  <a:pt x="325" y="0"/>
                </a:lnTo>
                <a:lnTo>
                  <a:pt x="324" y="0"/>
                </a:lnTo>
                <a:lnTo>
                  <a:pt x="323" y="0"/>
                </a:lnTo>
                <a:lnTo>
                  <a:pt x="321" y="0"/>
                </a:lnTo>
                <a:lnTo>
                  <a:pt x="320" y="0"/>
                </a:lnTo>
                <a:lnTo>
                  <a:pt x="317" y="0"/>
                </a:lnTo>
                <a:lnTo>
                  <a:pt x="315" y="0"/>
                </a:lnTo>
                <a:lnTo>
                  <a:pt x="314" y="0"/>
                </a:lnTo>
                <a:lnTo>
                  <a:pt x="312" y="1"/>
                </a:lnTo>
                <a:lnTo>
                  <a:pt x="309" y="2"/>
                </a:lnTo>
                <a:lnTo>
                  <a:pt x="307" y="3"/>
                </a:lnTo>
                <a:lnTo>
                  <a:pt x="305" y="4"/>
                </a:lnTo>
                <a:lnTo>
                  <a:pt x="303" y="5"/>
                </a:lnTo>
                <a:lnTo>
                  <a:pt x="300" y="6"/>
                </a:lnTo>
                <a:lnTo>
                  <a:pt x="297" y="9"/>
                </a:lnTo>
                <a:lnTo>
                  <a:pt x="295" y="11"/>
                </a:lnTo>
                <a:lnTo>
                  <a:pt x="291" y="13"/>
                </a:lnTo>
                <a:lnTo>
                  <a:pt x="289" y="16"/>
                </a:lnTo>
                <a:lnTo>
                  <a:pt x="285" y="17"/>
                </a:lnTo>
                <a:lnTo>
                  <a:pt x="283" y="19"/>
                </a:lnTo>
                <a:lnTo>
                  <a:pt x="280" y="21"/>
                </a:lnTo>
                <a:lnTo>
                  <a:pt x="276" y="24"/>
                </a:lnTo>
                <a:lnTo>
                  <a:pt x="274" y="26"/>
                </a:lnTo>
                <a:lnTo>
                  <a:pt x="270" y="28"/>
                </a:lnTo>
                <a:lnTo>
                  <a:pt x="267" y="29"/>
                </a:lnTo>
                <a:lnTo>
                  <a:pt x="264" y="32"/>
                </a:lnTo>
                <a:lnTo>
                  <a:pt x="260" y="34"/>
                </a:lnTo>
                <a:lnTo>
                  <a:pt x="257" y="35"/>
                </a:lnTo>
                <a:lnTo>
                  <a:pt x="253" y="37"/>
                </a:lnTo>
                <a:lnTo>
                  <a:pt x="250" y="40"/>
                </a:lnTo>
                <a:lnTo>
                  <a:pt x="246" y="41"/>
                </a:lnTo>
                <a:lnTo>
                  <a:pt x="243" y="43"/>
                </a:lnTo>
                <a:lnTo>
                  <a:pt x="240" y="44"/>
                </a:lnTo>
                <a:lnTo>
                  <a:pt x="236" y="45"/>
                </a:lnTo>
                <a:lnTo>
                  <a:pt x="231" y="48"/>
                </a:lnTo>
                <a:lnTo>
                  <a:pt x="228" y="49"/>
                </a:lnTo>
                <a:lnTo>
                  <a:pt x="223" y="50"/>
                </a:lnTo>
                <a:lnTo>
                  <a:pt x="220" y="51"/>
                </a:lnTo>
                <a:lnTo>
                  <a:pt x="215" y="52"/>
                </a:lnTo>
                <a:lnTo>
                  <a:pt x="212" y="53"/>
                </a:lnTo>
                <a:lnTo>
                  <a:pt x="207" y="53"/>
                </a:lnTo>
                <a:lnTo>
                  <a:pt x="203" y="55"/>
                </a:lnTo>
                <a:lnTo>
                  <a:pt x="198" y="56"/>
                </a:lnTo>
                <a:lnTo>
                  <a:pt x="194" y="56"/>
                </a:lnTo>
                <a:lnTo>
                  <a:pt x="189" y="56"/>
                </a:lnTo>
                <a:lnTo>
                  <a:pt x="185" y="57"/>
                </a:lnTo>
                <a:lnTo>
                  <a:pt x="180" y="57"/>
                </a:lnTo>
                <a:lnTo>
                  <a:pt x="158" y="57"/>
                </a:lnTo>
                <a:lnTo>
                  <a:pt x="152" y="57"/>
                </a:lnTo>
                <a:lnTo>
                  <a:pt x="148" y="56"/>
                </a:lnTo>
                <a:lnTo>
                  <a:pt x="143" y="56"/>
                </a:lnTo>
                <a:lnTo>
                  <a:pt x="139" y="56"/>
                </a:lnTo>
                <a:lnTo>
                  <a:pt x="135" y="55"/>
                </a:lnTo>
                <a:lnTo>
                  <a:pt x="131" y="53"/>
                </a:lnTo>
                <a:lnTo>
                  <a:pt x="126" y="53"/>
                </a:lnTo>
                <a:lnTo>
                  <a:pt x="121" y="52"/>
                </a:lnTo>
                <a:lnTo>
                  <a:pt x="118" y="51"/>
                </a:lnTo>
                <a:lnTo>
                  <a:pt x="113" y="50"/>
                </a:lnTo>
                <a:lnTo>
                  <a:pt x="110" y="49"/>
                </a:lnTo>
                <a:lnTo>
                  <a:pt x="105" y="48"/>
                </a:lnTo>
                <a:lnTo>
                  <a:pt x="102" y="45"/>
                </a:lnTo>
                <a:lnTo>
                  <a:pt x="99" y="44"/>
                </a:lnTo>
                <a:lnTo>
                  <a:pt x="94" y="43"/>
                </a:lnTo>
                <a:lnTo>
                  <a:pt x="91" y="41"/>
                </a:lnTo>
                <a:lnTo>
                  <a:pt x="87" y="40"/>
                </a:lnTo>
                <a:lnTo>
                  <a:pt x="84" y="37"/>
                </a:lnTo>
                <a:lnTo>
                  <a:pt x="80" y="35"/>
                </a:lnTo>
                <a:lnTo>
                  <a:pt x="77" y="34"/>
                </a:lnTo>
                <a:lnTo>
                  <a:pt x="73" y="32"/>
                </a:lnTo>
                <a:lnTo>
                  <a:pt x="70" y="29"/>
                </a:lnTo>
                <a:lnTo>
                  <a:pt x="66" y="28"/>
                </a:lnTo>
                <a:lnTo>
                  <a:pt x="64" y="26"/>
                </a:lnTo>
                <a:lnTo>
                  <a:pt x="61" y="24"/>
                </a:lnTo>
                <a:lnTo>
                  <a:pt x="57" y="21"/>
                </a:lnTo>
                <a:lnTo>
                  <a:pt x="55" y="19"/>
                </a:lnTo>
                <a:lnTo>
                  <a:pt x="52" y="17"/>
                </a:lnTo>
                <a:lnTo>
                  <a:pt x="49" y="16"/>
                </a:lnTo>
                <a:lnTo>
                  <a:pt x="46" y="13"/>
                </a:lnTo>
                <a:lnTo>
                  <a:pt x="44" y="11"/>
                </a:lnTo>
                <a:lnTo>
                  <a:pt x="40" y="9"/>
                </a:lnTo>
                <a:lnTo>
                  <a:pt x="38" y="6"/>
                </a:lnTo>
                <a:lnTo>
                  <a:pt x="36" y="5"/>
                </a:lnTo>
                <a:lnTo>
                  <a:pt x="32" y="4"/>
                </a:lnTo>
                <a:lnTo>
                  <a:pt x="30" y="3"/>
                </a:lnTo>
                <a:lnTo>
                  <a:pt x="28" y="2"/>
                </a:lnTo>
                <a:lnTo>
                  <a:pt x="25" y="1"/>
                </a:lnTo>
                <a:lnTo>
                  <a:pt x="24" y="0"/>
                </a:lnTo>
                <a:lnTo>
                  <a:pt x="22" y="0"/>
                </a:lnTo>
                <a:lnTo>
                  <a:pt x="19" y="0"/>
                </a:lnTo>
                <a:lnTo>
                  <a:pt x="18" y="0"/>
                </a:lnTo>
                <a:lnTo>
                  <a:pt x="16" y="0"/>
                </a:lnTo>
                <a:lnTo>
                  <a:pt x="15" y="0"/>
                </a:lnTo>
                <a:lnTo>
                  <a:pt x="13" y="0"/>
                </a:lnTo>
                <a:lnTo>
                  <a:pt x="11" y="0"/>
                </a:lnTo>
                <a:lnTo>
                  <a:pt x="10" y="0"/>
                </a:lnTo>
                <a:lnTo>
                  <a:pt x="9" y="1"/>
                </a:lnTo>
                <a:lnTo>
                  <a:pt x="8" y="1"/>
                </a:lnTo>
                <a:lnTo>
                  <a:pt x="7" y="2"/>
                </a:lnTo>
                <a:lnTo>
                  <a:pt x="6" y="2"/>
                </a:lnTo>
                <a:lnTo>
                  <a:pt x="5" y="3"/>
                </a:lnTo>
                <a:lnTo>
                  <a:pt x="3" y="4"/>
                </a:lnTo>
                <a:lnTo>
                  <a:pt x="2" y="5"/>
                </a:lnTo>
                <a:lnTo>
                  <a:pt x="1" y="6"/>
                </a:lnTo>
                <a:lnTo>
                  <a:pt x="0" y="8"/>
                </a:lnTo>
                <a:lnTo>
                  <a:pt x="0" y="9"/>
                </a:lnTo>
                <a:lnTo>
                  <a:pt x="337" y="9"/>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6" name="Freeform 303"/>
          <p:cNvSpPr>
            <a:spLocks/>
          </p:cNvSpPr>
          <p:nvPr/>
        </p:nvSpPr>
        <p:spPr bwMode="auto">
          <a:xfrm>
            <a:off x="3287713" y="2801938"/>
            <a:ext cx="534987" cy="90487"/>
          </a:xfrm>
          <a:custGeom>
            <a:avLst/>
            <a:gdLst>
              <a:gd name="T0" fmla="*/ 2147483647 w 337"/>
              <a:gd name="T1" fmla="*/ 2147483647 h 57"/>
              <a:gd name="T2" fmla="*/ 2147483647 w 337"/>
              <a:gd name="T3" fmla="*/ 2147483647 h 57"/>
              <a:gd name="T4" fmla="*/ 2147483647 w 337"/>
              <a:gd name="T5" fmla="*/ 2147483647 h 57"/>
              <a:gd name="T6" fmla="*/ 2147483647 w 337"/>
              <a:gd name="T7" fmla="*/ 2147483647 h 57"/>
              <a:gd name="T8" fmla="*/ 2147483647 w 337"/>
              <a:gd name="T9" fmla="*/ 2147483647 h 57"/>
              <a:gd name="T10" fmla="*/ 2147483647 w 337"/>
              <a:gd name="T11" fmla="*/ 0 h 57"/>
              <a:gd name="T12" fmla="*/ 2147483647 w 337"/>
              <a:gd name="T13" fmla="*/ 0 h 57"/>
              <a:gd name="T14" fmla="*/ 2147483647 w 337"/>
              <a:gd name="T15" fmla="*/ 2147483647 h 57"/>
              <a:gd name="T16" fmla="*/ 2147483647 w 337"/>
              <a:gd name="T17" fmla="*/ 2147483647 h 57"/>
              <a:gd name="T18" fmla="*/ 2147483647 w 337"/>
              <a:gd name="T19" fmla="*/ 2147483647 h 57"/>
              <a:gd name="T20" fmla="*/ 2147483647 w 337"/>
              <a:gd name="T21" fmla="*/ 2147483647 h 57"/>
              <a:gd name="T22" fmla="*/ 2147483647 w 337"/>
              <a:gd name="T23" fmla="*/ 2147483647 h 57"/>
              <a:gd name="T24" fmla="*/ 2147483647 w 337"/>
              <a:gd name="T25" fmla="*/ 2147483647 h 57"/>
              <a:gd name="T26" fmla="*/ 2147483647 w 337"/>
              <a:gd name="T27" fmla="*/ 2147483647 h 57"/>
              <a:gd name="T28" fmla="*/ 2147483647 w 337"/>
              <a:gd name="T29" fmla="*/ 2147483647 h 57"/>
              <a:gd name="T30" fmla="*/ 2147483647 w 337"/>
              <a:gd name="T31" fmla="*/ 2147483647 h 57"/>
              <a:gd name="T32" fmla="*/ 2147483647 w 337"/>
              <a:gd name="T33" fmla="*/ 2147483647 h 57"/>
              <a:gd name="T34" fmla="*/ 2147483647 w 337"/>
              <a:gd name="T35" fmla="*/ 2147483647 h 57"/>
              <a:gd name="T36" fmla="*/ 2147483647 w 337"/>
              <a:gd name="T37" fmla="*/ 2147483647 h 57"/>
              <a:gd name="T38" fmla="*/ 2147483647 w 337"/>
              <a:gd name="T39" fmla="*/ 2147483647 h 57"/>
              <a:gd name="T40" fmla="*/ 2147483647 w 337"/>
              <a:gd name="T41" fmla="*/ 2147483647 h 57"/>
              <a:gd name="T42" fmla="*/ 2147483647 w 337"/>
              <a:gd name="T43" fmla="*/ 2147483647 h 57"/>
              <a:gd name="T44" fmla="*/ 2147483647 w 337"/>
              <a:gd name="T45" fmla="*/ 2147483647 h 57"/>
              <a:gd name="T46" fmla="*/ 2147483647 w 337"/>
              <a:gd name="T47" fmla="*/ 2147483647 h 57"/>
              <a:gd name="T48" fmla="*/ 2147483647 w 337"/>
              <a:gd name="T49" fmla="*/ 2147483647 h 57"/>
              <a:gd name="T50" fmla="*/ 2147483647 w 337"/>
              <a:gd name="T51" fmla="*/ 2147483647 h 57"/>
              <a:gd name="T52" fmla="*/ 2147483647 w 337"/>
              <a:gd name="T53" fmla="*/ 2147483647 h 57"/>
              <a:gd name="T54" fmla="*/ 2147483647 w 337"/>
              <a:gd name="T55" fmla="*/ 0 h 57"/>
              <a:gd name="T56" fmla="*/ 2147483647 w 337"/>
              <a:gd name="T57" fmla="*/ 0 h 57"/>
              <a:gd name="T58" fmla="*/ 2147483647 w 337"/>
              <a:gd name="T59" fmla="*/ 2147483647 h 57"/>
              <a:gd name="T60" fmla="*/ 2147483647 w 337"/>
              <a:gd name="T61" fmla="*/ 2147483647 h 57"/>
              <a:gd name="T62" fmla="*/ 2147483647 w 337"/>
              <a:gd name="T63" fmla="*/ 2147483647 h 57"/>
              <a:gd name="T64" fmla="*/ 0 w 337"/>
              <a:gd name="T65" fmla="*/ 2147483647 h 57"/>
              <a:gd name="T66" fmla="*/ 0 w 337"/>
              <a:gd name="T67" fmla="*/ 214748364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7"/>
              <a:gd name="T103" fmla="*/ 0 h 57"/>
              <a:gd name="T104" fmla="*/ 337 w 337"/>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7" h="57">
                <a:moveTo>
                  <a:pt x="337" y="9"/>
                </a:moveTo>
                <a:lnTo>
                  <a:pt x="337" y="8"/>
                </a:lnTo>
                <a:lnTo>
                  <a:pt x="335" y="5"/>
                </a:lnTo>
                <a:lnTo>
                  <a:pt x="332" y="3"/>
                </a:lnTo>
                <a:lnTo>
                  <a:pt x="328" y="1"/>
                </a:lnTo>
                <a:lnTo>
                  <a:pt x="323" y="0"/>
                </a:lnTo>
                <a:lnTo>
                  <a:pt x="315" y="0"/>
                </a:lnTo>
                <a:lnTo>
                  <a:pt x="307" y="3"/>
                </a:lnTo>
                <a:lnTo>
                  <a:pt x="297" y="9"/>
                </a:lnTo>
                <a:lnTo>
                  <a:pt x="285" y="17"/>
                </a:lnTo>
                <a:lnTo>
                  <a:pt x="274" y="26"/>
                </a:lnTo>
                <a:lnTo>
                  <a:pt x="260" y="34"/>
                </a:lnTo>
                <a:lnTo>
                  <a:pt x="246" y="41"/>
                </a:lnTo>
                <a:lnTo>
                  <a:pt x="231" y="48"/>
                </a:lnTo>
                <a:lnTo>
                  <a:pt x="215" y="52"/>
                </a:lnTo>
                <a:lnTo>
                  <a:pt x="198" y="56"/>
                </a:lnTo>
                <a:lnTo>
                  <a:pt x="180" y="57"/>
                </a:lnTo>
                <a:lnTo>
                  <a:pt x="158" y="57"/>
                </a:lnTo>
                <a:lnTo>
                  <a:pt x="139" y="56"/>
                </a:lnTo>
                <a:lnTo>
                  <a:pt x="121" y="52"/>
                </a:lnTo>
                <a:lnTo>
                  <a:pt x="105" y="48"/>
                </a:lnTo>
                <a:lnTo>
                  <a:pt x="91" y="41"/>
                </a:lnTo>
                <a:lnTo>
                  <a:pt x="77" y="34"/>
                </a:lnTo>
                <a:lnTo>
                  <a:pt x="64" y="26"/>
                </a:lnTo>
                <a:lnTo>
                  <a:pt x="52" y="17"/>
                </a:lnTo>
                <a:lnTo>
                  <a:pt x="40" y="9"/>
                </a:lnTo>
                <a:lnTo>
                  <a:pt x="30" y="3"/>
                </a:lnTo>
                <a:lnTo>
                  <a:pt x="22" y="0"/>
                </a:lnTo>
                <a:lnTo>
                  <a:pt x="15" y="0"/>
                </a:lnTo>
                <a:lnTo>
                  <a:pt x="9" y="1"/>
                </a:lnTo>
                <a:lnTo>
                  <a:pt x="5" y="3"/>
                </a:lnTo>
                <a:lnTo>
                  <a:pt x="2" y="5"/>
                </a:lnTo>
                <a:lnTo>
                  <a:pt x="0" y="8"/>
                </a:lnTo>
                <a:lnTo>
                  <a:pt x="0" y="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47" name="Freeform 304"/>
          <p:cNvSpPr>
            <a:spLocks/>
          </p:cNvSpPr>
          <p:nvPr/>
        </p:nvSpPr>
        <p:spPr bwMode="auto">
          <a:xfrm>
            <a:off x="3557588" y="2459038"/>
            <a:ext cx="31750" cy="55562"/>
          </a:xfrm>
          <a:custGeom>
            <a:avLst/>
            <a:gdLst>
              <a:gd name="T0" fmla="*/ 2147483647 w 20"/>
              <a:gd name="T1" fmla="*/ 2147483647 h 35"/>
              <a:gd name="T2" fmla="*/ 2147483647 w 20"/>
              <a:gd name="T3" fmla="*/ 2147483647 h 35"/>
              <a:gd name="T4" fmla="*/ 2147483647 w 20"/>
              <a:gd name="T5" fmla="*/ 2147483647 h 35"/>
              <a:gd name="T6" fmla="*/ 2147483647 w 20"/>
              <a:gd name="T7" fmla="*/ 2147483647 h 35"/>
              <a:gd name="T8" fmla="*/ 2147483647 w 20"/>
              <a:gd name="T9" fmla="*/ 2147483647 h 35"/>
              <a:gd name="T10" fmla="*/ 2147483647 w 20"/>
              <a:gd name="T11" fmla="*/ 2147483647 h 35"/>
              <a:gd name="T12" fmla="*/ 2147483647 w 20"/>
              <a:gd name="T13" fmla="*/ 2147483647 h 35"/>
              <a:gd name="T14" fmla="*/ 2147483647 w 20"/>
              <a:gd name="T15" fmla="*/ 2147483647 h 35"/>
              <a:gd name="T16" fmla="*/ 2147483647 w 20"/>
              <a:gd name="T17" fmla="*/ 2147483647 h 35"/>
              <a:gd name="T18" fmla="*/ 2147483647 w 20"/>
              <a:gd name="T19" fmla="*/ 2147483647 h 35"/>
              <a:gd name="T20" fmla="*/ 2147483647 w 20"/>
              <a:gd name="T21" fmla="*/ 2147483647 h 35"/>
              <a:gd name="T22" fmla="*/ 2147483647 w 20"/>
              <a:gd name="T23" fmla="*/ 2147483647 h 35"/>
              <a:gd name="T24" fmla="*/ 2147483647 w 20"/>
              <a:gd name="T25" fmla="*/ 2147483647 h 35"/>
              <a:gd name="T26" fmla="*/ 2147483647 w 20"/>
              <a:gd name="T27" fmla="*/ 2147483647 h 35"/>
              <a:gd name="T28" fmla="*/ 2147483647 w 20"/>
              <a:gd name="T29" fmla="*/ 2147483647 h 35"/>
              <a:gd name="T30" fmla="*/ 2147483647 w 20"/>
              <a:gd name="T31" fmla="*/ 2147483647 h 35"/>
              <a:gd name="T32" fmla="*/ 2147483647 w 20"/>
              <a:gd name="T33" fmla="*/ 2147483647 h 35"/>
              <a:gd name="T34" fmla="*/ 2147483647 w 20"/>
              <a:gd name="T35" fmla="*/ 2147483647 h 35"/>
              <a:gd name="T36" fmla="*/ 2147483647 w 20"/>
              <a:gd name="T37" fmla="*/ 2147483647 h 35"/>
              <a:gd name="T38" fmla="*/ 2147483647 w 20"/>
              <a:gd name="T39" fmla="*/ 2147483647 h 35"/>
              <a:gd name="T40" fmla="*/ 2147483647 w 20"/>
              <a:gd name="T41" fmla="*/ 0 h 35"/>
              <a:gd name="T42" fmla="*/ 2147483647 w 20"/>
              <a:gd name="T43" fmla="*/ 0 h 35"/>
              <a:gd name="T44" fmla="*/ 2147483647 w 20"/>
              <a:gd name="T45" fmla="*/ 2147483647 h 35"/>
              <a:gd name="T46" fmla="*/ 2147483647 w 20"/>
              <a:gd name="T47" fmla="*/ 2147483647 h 35"/>
              <a:gd name="T48" fmla="*/ 2147483647 w 20"/>
              <a:gd name="T49" fmla="*/ 2147483647 h 35"/>
              <a:gd name="T50" fmla="*/ 2147483647 w 20"/>
              <a:gd name="T51" fmla="*/ 2147483647 h 35"/>
              <a:gd name="T52" fmla="*/ 2147483647 w 20"/>
              <a:gd name="T53" fmla="*/ 2147483647 h 35"/>
              <a:gd name="T54" fmla="*/ 2147483647 w 20"/>
              <a:gd name="T55" fmla="*/ 2147483647 h 35"/>
              <a:gd name="T56" fmla="*/ 2147483647 w 20"/>
              <a:gd name="T57" fmla="*/ 2147483647 h 35"/>
              <a:gd name="T58" fmla="*/ 2147483647 w 20"/>
              <a:gd name="T59" fmla="*/ 2147483647 h 35"/>
              <a:gd name="T60" fmla="*/ 2147483647 w 20"/>
              <a:gd name="T61" fmla="*/ 2147483647 h 35"/>
              <a:gd name="T62" fmla="*/ 2147483647 w 20"/>
              <a:gd name="T63" fmla="*/ 2147483647 h 35"/>
              <a:gd name="T64" fmla="*/ 2147483647 w 20"/>
              <a:gd name="T65" fmla="*/ 2147483647 h 35"/>
              <a:gd name="T66" fmla="*/ 2147483647 w 20"/>
              <a:gd name="T67" fmla="*/ 2147483647 h 35"/>
              <a:gd name="T68" fmla="*/ 0 w 20"/>
              <a:gd name="T69" fmla="*/ 2147483647 h 35"/>
              <a:gd name="T70" fmla="*/ 0 w 20"/>
              <a:gd name="T71" fmla="*/ 2147483647 h 35"/>
              <a:gd name="T72" fmla="*/ 0 w 20"/>
              <a:gd name="T73" fmla="*/ 2147483647 h 35"/>
              <a:gd name="T74" fmla="*/ 2147483647 w 20"/>
              <a:gd name="T75" fmla="*/ 2147483647 h 35"/>
              <a:gd name="T76" fmla="*/ 2147483647 w 20"/>
              <a:gd name="T77" fmla="*/ 2147483647 h 35"/>
              <a:gd name="T78" fmla="*/ 2147483647 w 20"/>
              <a:gd name="T79" fmla="*/ 2147483647 h 35"/>
              <a:gd name="T80" fmla="*/ 2147483647 w 20"/>
              <a:gd name="T81" fmla="*/ 2147483647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35"/>
              <a:gd name="T125" fmla="*/ 20 w 20"/>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35">
                <a:moveTo>
                  <a:pt x="3" y="35"/>
                </a:moveTo>
                <a:lnTo>
                  <a:pt x="4" y="35"/>
                </a:lnTo>
                <a:lnTo>
                  <a:pt x="5" y="35"/>
                </a:lnTo>
                <a:lnTo>
                  <a:pt x="6" y="35"/>
                </a:lnTo>
                <a:lnTo>
                  <a:pt x="8" y="33"/>
                </a:lnTo>
                <a:lnTo>
                  <a:pt x="9" y="33"/>
                </a:lnTo>
                <a:lnTo>
                  <a:pt x="9" y="32"/>
                </a:lnTo>
                <a:lnTo>
                  <a:pt x="10" y="32"/>
                </a:lnTo>
                <a:lnTo>
                  <a:pt x="10" y="31"/>
                </a:lnTo>
                <a:lnTo>
                  <a:pt x="11" y="31"/>
                </a:lnTo>
                <a:lnTo>
                  <a:pt x="11" y="30"/>
                </a:lnTo>
                <a:lnTo>
                  <a:pt x="12" y="30"/>
                </a:lnTo>
                <a:lnTo>
                  <a:pt x="12" y="29"/>
                </a:lnTo>
                <a:lnTo>
                  <a:pt x="13" y="28"/>
                </a:lnTo>
                <a:lnTo>
                  <a:pt x="15" y="27"/>
                </a:lnTo>
                <a:lnTo>
                  <a:pt x="15" y="25"/>
                </a:lnTo>
                <a:lnTo>
                  <a:pt x="16" y="24"/>
                </a:lnTo>
                <a:lnTo>
                  <a:pt x="16" y="23"/>
                </a:lnTo>
                <a:lnTo>
                  <a:pt x="17" y="22"/>
                </a:lnTo>
                <a:lnTo>
                  <a:pt x="17" y="21"/>
                </a:lnTo>
                <a:lnTo>
                  <a:pt x="18" y="20"/>
                </a:lnTo>
                <a:lnTo>
                  <a:pt x="18" y="19"/>
                </a:lnTo>
                <a:lnTo>
                  <a:pt x="18" y="17"/>
                </a:lnTo>
                <a:lnTo>
                  <a:pt x="19" y="16"/>
                </a:lnTo>
                <a:lnTo>
                  <a:pt x="19" y="15"/>
                </a:lnTo>
                <a:lnTo>
                  <a:pt x="19" y="14"/>
                </a:lnTo>
                <a:lnTo>
                  <a:pt x="19" y="13"/>
                </a:lnTo>
                <a:lnTo>
                  <a:pt x="19" y="12"/>
                </a:lnTo>
                <a:lnTo>
                  <a:pt x="19" y="11"/>
                </a:lnTo>
                <a:lnTo>
                  <a:pt x="20" y="9"/>
                </a:lnTo>
                <a:lnTo>
                  <a:pt x="20" y="8"/>
                </a:lnTo>
                <a:lnTo>
                  <a:pt x="20" y="7"/>
                </a:lnTo>
                <a:lnTo>
                  <a:pt x="19" y="7"/>
                </a:lnTo>
                <a:lnTo>
                  <a:pt x="19" y="6"/>
                </a:lnTo>
                <a:lnTo>
                  <a:pt x="19" y="5"/>
                </a:lnTo>
                <a:lnTo>
                  <a:pt x="19" y="4"/>
                </a:lnTo>
                <a:lnTo>
                  <a:pt x="19" y="2"/>
                </a:lnTo>
                <a:lnTo>
                  <a:pt x="18" y="2"/>
                </a:lnTo>
                <a:lnTo>
                  <a:pt x="18" y="1"/>
                </a:lnTo>
                <a:lnTo>
                  <a:pt x="17" y="1"/>
                </a:lnTo>
                <a:lnTo>
                  <a:pt x="17" y="0"/>
                </a:lnTo>
                <a:lnTo>
                  <a:pt x="16" y="0"/>
                </a:lnTo>
                <a:lnTo>
                  <a:pt x="15" y="0"/>
                </a:lnTo>
                <a:lnTo>
                  <a:pt x="13" y="0"/>
                </a:lnTo>
                <a:lnTo>
                  <a:pt x="12" y="1"/>
                </a:lnTo>
                <a:lnTo>
                  <a:pt x="11" y="1"/>
                </a:lnTo>
                <a:lnTo>
                  <a:pt x="11" y="2"/>
                </a:lnTo>
                <a:lnTo>
                  <a:pt x="10" y="2"/>
                </a:lnTo>
                <a:lnTo>
                  <a:pt x="9" y="4"/>
                </a:lnTo>
                <a:lnTo>
                  <a:pt x="9" y="5"/>
                </a:lnTo>
                <a:lnTo>
                  <a:pt x="8" y="5"/>
                </a:lnTo>
                <a:lnTo>
                  <a:pt x="8" y="6"/>
                </a:lnTo>
                <a:lnTo>
                  <a:pt x="6" y="6"/>
                </a:lnTo>
                <a:lnTo>
                  <a:pt x="6" y="7"/>
                </a:lnTo>
                <a:lnTo>
                  <a:pt x="5" y="8"/>
                </a:lnTo>
                <a:lnTo>
                  <a:pt x="5" y="9"/>
                </a:lnTo>
                <a:lnTo>
                  <a:pt x="4" y="11"/>
                </a:lnTo>
                <a:lnTo>
                  <a:pt x="4" y="12"/>
                </a:lnTo>
                <a:lnTo>
                  <a:pt x="3" y="12"/>
                </a:lnTo>
                <a:lnTo>
                  <a:pt x="3" y="13"/>
                </a:lnTo>
                <a:lnTo>
                  <a:pt x="3" y="14"/>
                </a:lnTo>
                <a:lnTo>
                  <a:pt x="2" y="15"/>
                </a:lnTo>
                <a:lnTo>
                  <a:pt x="2" y="16"/>
                </a:lnTo>
                <a:lnTo>
                  <a:pt x="2" y="17"/>
                </a:lnTo>
                <a:lnTo>
                  <a:pt x="1" y="19"/>
                </a:lnTo>
                <a:lnTo>
                  <a:pt x="1" y="20"/>
                </a:lnTo>
                <a:lnTo>
                  <a:pt x="1" y="21"/>
                </a:lnTo>
                <a:lnTo>
                  <a:pt x="1" y="22"/>
                </a:lnTo>
                <a:lnTo>
                  <a:pt x="1" y="23"/>
                </a:lnTo>
                <a:lnTo>
                  <a:pt x="0" y="24"/>
                </a:lnTo>
                <a:lnTo>
                  <a:pt x="0" y="25"/>
                </a:lnTo>
                <a:lnTo>
                  <a:pt x="0" y="27"/>
                </a:lnTo>
                <a:lnTo>
                  <a:pt x="0" y="28"/>
                </a:lnTo>
                <a:lnTo>
                  <a:pt x="0" y="29"/>
                </a:lnTo>
                <a:lnTo>
                  <a:pt x="1" y="29"/>
                </a:lnTo>
                <a:lnTo>
                  <a:pt x="1" y="30"/>
                </a:lnTo>
                <a:lnTo>
                  <a:pt x="1" y="31"/>
                </a:lnTo>
                <a:lnTo>
                  <a:pt x="1" y="32"/>
                </a:lnTo>
                <a:lnTo>
                  <a:pt x="2" y="32"/>
                </a:lnTo>
                <a:lnTo>
                  <a:pt x="2" y="33"/>
                </a:lnTo>
                <a:lnTo>
                  <a:pt x="3" y="33"/>
                </a:lnTo>
                <a:lnTo>
                  <a:pt x="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8" name="Freeform 305"/>
          <p:cNvSpPr>
            <a:spLocks/>
          </p:cNvSpPr>
          <p:nvPr/>
        </p:nvSpPr>
        <p:spPr bwMode="auto">
          <a:xfrm>
            <a:off x="3557588" y="2459038"/>
            <a:ext cx="31750" cy="55562"/>
          </a:xfrm>
          <a:custGeom>
            <a:avLst/>
            <a:gdLst>
              <a:gd name="T0" fmla="*/ 2147483647 w 20"/>
              <a:gd name="T1" fmla="*/ 2147483647 h 35"/>
              <a:gd name="T2" fmla="*/ 2147483647 w 20"/>
              <a:gd name="T3" fmla="*/ 2147483647 h 35"/>
              <a:gd name="T4" fmla="*/ 2147483647 w 20"/>
              <a:gd name="T5" fmla="*/ 2147483647 h 35"/>
              <a:gd name="T6" fmla="*/ 2147483647 w 20"/>
              <a:gd name="T7" fmla="*/ 2147483647 h 35"/>
              <a:gd name="T8" fmla="*/ 2147483647 w 20"/>
              <a:gd name="T9" fmla="*/ 2147483647 h 35"/>
              <a:gd name="T10" fmla="*/ 2147483647 w 20"/>
              <a:gd name="T11" fmla="*/ 2147483647 h 35"/>
              <a:gd name="T12" fmla="*/ 2147483647 w 20"/>
              <a:gd name="T13" fmla="*/ 2147483647 h 35"/>
              <a:gd name="T14" fmla="*/ 2147483647 w 20"/>
              <a:gd name="T15" fmla="*/ 2147483647 h 35"/>
              <a:gd name="T16" fmla="*/ 2147483647 w 20"/>
              <a:gd name="T17" fmla="*/ 0 h 35"/>
              <a:gd name="T18" fmla="*/ 2147483647 w 20"/>
              <a:gd name="T19" fmla="*/ 0 h 35"/>
              <a:gd name="T20" fmla="*/ 2147483647 w 20"/>
              <a:gd name="T21" fmla="*/ 2147483647 h 35"/>
              <a:gd name="T22" fmla="*/ 2147483647 w 20"/>
              <a:gd name="T23" fmla="*/ 2147483647 h 35"/>
              <a:gd name="T24" fmla="*/ 2147483647 w 20"/>
              <a:gd name="T25" fmla="*/ 2147483647 h 35"/>
              <a:gd name="T26" fmla="*/ 2147483647 w 20"/>
              <a:gd name="T27" fmla="*/ 2147483647 h 35"/>
              <a:gd name="T28" fmla="*/ 0 w 20"/>
              <a:gd name="T29" fmla="*/ 2147483647 h 35"/>
              <a:gd name="T30" fmla="*/ 2147483647 w 20"/>
              <a:gd name="T31" fmla="*/ 2147483647 h 35"/>
              <a:gd name="T32" fmla="*/ 2147483647 w 20"/>
              <a:gd name="T33" fmla="*/ 214748364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5"/>
              <a:gd name="T53" fmla="*/ 20 w 2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5">
                <a:moveTo>
                  <a:pt x="3" y="35"/>
                </a:moveTo>
                <a:lnTo>
                  <a:pt x="6" y="35"/>
                </a:lnTo>
                <a:lnTo>
                  <a:pt x="10" y="31"/>
                </a:lnTo>
                <a:lnTo>
                  <a:pt x="15" y="27"/>
                </a:lnTo>
                <a:lnTo>
                  <a:pt x="17" y="21"/>
                </a:lnTo>
                <a:lnTo>
                  <a:pt x="19" y="14"/>
                </a:lnTo>
                <a:lnTo>
                  <a:pt x="20" y="7"/>
                </a:lnTo>
                <a:lnTo>
                  <a:pt x="19" y="2"/>
                </a:lnTo>
                <a:lnTo>
                  <a:pt x="16" y="0"/>
                </a:lnTo>
                <a:lnTo>
                  <a:pt x="13" y="0"/>
                </a:lnTo>
                <a:lnTo>
                  <a:pt x="9" y="4"/>
                </a:lnTo>
                <a:lnTo>
                  <a:pt x="5" y="8"/>
                </a:lnTo>
                <a:lnTo>
                  <a:pt x="2" y="15"/>
                </a:lnTo>
                <a:lnTo>
                  <a:pt x="1" y="22"/>
                </a:lnTo>
                <a:lnTo>
                  <a:pt x="0" y="28"/>
                </a:lnTo>
                <a:lnTo>
                  <a:pt x="1" y="32"/>
                </a:lnTo>
                <a:lnTo>
                  <a:pt x="3"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49" name="Freeform 306"/>
          <p:cNvSpPr>
            <a:spLocks/>
          </p:cNvSpPr>
          <p:nvPr/>
        </p:nvSpPr>
        <p:spPr bwMode="auto">
          <a:xfrm>
            <a:off x="3616325" y="2460625"/>
            <a:ext cx="28575" cy="58738"/>
          </a:xfrm>
          <a:custGeom>
            <a:avLst/>
            <a:gdLst>
              <a:gd name="T0" fmla="*/ 2147483647 w 18"/>
              <a:gd name="T1" fmla="*/ 2147483647 h 37"/>
              <a:gd name="T2" fmla="*/ 2147483647 w 18"/>
              <a:gd name="T3" fmla="*/ 2147483647 h 37"/>
              <a:gd name="T4" fmla="*/ 2147483647 w 18"/>
              <a:gd name="T5" fmla="*/ 2147483647 h 37"/>
              <a:gd name="T6" fmla="*/ 2147483647 w 18"/>
              <a:gd name="T7" fmla="*/ 2147483647 h 37"/>
              <a:gd name="T8" fmla="*/ 2147483647 w 18"/>
              <a:gd name="T9" fmla="*/ 2147483647 h 37"/>
              <a:gd name="T10" fmla="*/ 2147483647 w 18"/>
              <a:gd name="T11" fmla="*/ 2147483647 h 37"/>
              <a:gd name="T12" fmla="*/ 2147483647 w 18"/>
              <a:gd name="T13" fmla="*/ 2147483647 h 37"/>
              <a:gd name="T14" fmla="*/ 2147483647 w 18"/>
              <a:gd name="T15" fmla="*/ 2147483647 h 37"/>
              <a:gd name="T16" fmla="*/ 2147483647 w 18"/>
              <a:gd name="T17" fmla="*/ 2147483647 h 37"/>
              <a:gd name="T18" fmla="*/ 2147483647 w 18"/>
              <a:gd name="T19" fmla="*/ 2147483647 h 37"/>
              <a:gd name="T20" fmla="*/ 2147483647 w 18"/>
              <a:gd name="T21" fmla="*/ 2147483647 h 37"/>
              <a:gd name="T22" fmla="*/ 2147483647 w 18"/>
              <a:gd name="T23" fmla="*/ 2147483647 h 37"/>
              <a:gd name="T24" fmla="*/ 2147483647 w 18"/>
              <a:gd name="T25" fmla="*/ 2147483647 h 37"/>
              <a:gd name="T26" fmla="*/ 2147483647 w 18"/>
              <a:gd name="T27" fmla="*/ 2147483647 h 37"/>
              <a:gd name="T28" fmla="*/ 2147483647 w 18"/>
              <a:gd name="T29" fmla="*/ 2147483647 h 37"/>
              <a:gd name="T30" fmla="*/ 2147483647 w 18"/>
              <a:gd name="T31" fmla="*/ 2147483647 h 37"/>
              <a:gd name="T32" fmla="*/ 2147483647 w 18"/>
              <a:gd name="T33" fmla="*/ 2147483647 h 37"/>
              <a:gd name="T34" fmla="*/ 2147483647 w 18"/>
              <a:gd name="T35" fmla="*/ 2147483647 h 37"/>
              <a:gd name="T36" fmla="*/ 2147483647 w 18"/>
              <a:gd name="T37" fmla="*/ 2147483647 h 37"/>
              <a:gd name="T38" fmla="*/ 2147483647 w 18"/>
              <a:gd name="T39" fmla="*/ 0 h 37"/>
              <a:gd name="T40" fmla="*/ 2147483647 w 18"/>
              <a:gd name="T41" fmla="*/ 2147483647 h 37"/>
              <a:gd name="T42" fmla="*/ 2147483647 w 18"/>
              <a:gd name="T43" fmla="*/ 2147483647 h 37"/>
              <a:gd name="T44" fmla="*/ 2147483647 w 18"/>
              <a:gd name="T45" fmla="*/ 2147483647 h 37"/>
              <a:gd name="T46" fmla="*/ 2147483647 w 18"/>
              <a:gd name="T47" fmla="*/ 2147483647 h 37"/>
              <a:gd name="T48" fmla="*/ 2147483647 w 18"/>
              <a:gd name="T49" fmla="*/ 2147483647 h 37"/>
              <a:gd name="T50" fmla="*/ 0 w 18"/>
              <a:gd name="T51" fmla="*/ 2147483647 h 37"/>
              <a:gd name="T52" fmla="*/ 0 w 18"/>
              <a:gd name="T53" fmla="*/ 2147483647 h 37"/>
              <a:gd name="T54" fmla="*/ 0 w 18"/>
              <a:gd name="T55" fmla="*/ 2147483647 h 37"/>
              <a:gd name="T56" fmla="*/ 2147483647 w 18"/>
              <a:gd name="T57" fmla="*/ 2147483647 h 37"/>
              <a:gd name="T58" fmla="*/ 2147483647 w 18"/>
              <a:gd name="T59" fmla="*/ 2147483647 h 37"/>
              <a:gd name="T60" fmla="*/ 2147483647 w 18"/>
              <a:gd name="T61" fmla="*/ 2147483647 h 37"/>
              <a:gd name="T62" fmla="*/ 2147483647 w 18"/>
              <a:gd name="T63" fmla="*/ 2147483647 h 37"/>
              <a:gd name="T64" fmla="*/ 2147483647 w 18"/>
              <a:gd name="T65" fmla="*/ 2147483647 h 37"/>
              <a:gd name="T66" fmla="*/ 2147483647 w 18"/>
              <a:gd name="T67" fmla="*/ 2147483647 h 37"/>
              <a:gd name="T68" fmla="*/ 2147483647 w 18"/>
              <a:gd name="T69" fmla="*/ 2147483647 h 37"/>
              <a:gd name="T70" fmla="*/ 2147483647 w 18"/>
              <a:gd name="T71" fmla="*/ 2147483647 h 37"/>
              <a:gd name="T72" fmla="*/ 2147483647 w 18"/>
              <a:gd name="T73" fmla="*/ 2147483647 h 37"/>
              <a:gd name="T74" fmla="*/ 2147483647 w 18"/>
              <a:gd name="T75" fmla="*/ 2147483647 h 37"/>
              <a:gd name="T76" fmla="*/ 2147483647 w 18"/>
              <a:gd name="T77" fmla="*/ 2147483647 h 37"/>
              <a:gd name="T78" fmla="*/ 2147483647 w 18"/>
              <a:gd name="T79" fmla="*/ 2147483647 h 37"/>
              <a:gd name="T80" fmla="*/ 2147483647 w 18"/>
              <a:gd name="T81" fmla="*/ 2147483647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
              <a:gd name="T124" fmla="*/ 0 h 37"/>
              <a:gd name="T125" fmla="*/ 18 w 18"/>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 h="37">
                <a:moveTo>
                  <a:pt x="13" y="36"/>
                </a:moveTo>
                <a:lnTo>
                  <a:pt x="14" y="36"/>
                </a:lnTo>
                <a:lnTo>
                  <a:pt x="15" y="35"/>
                </a:lnTo>
                <a:lnTo>
                  <a:pt x="15" y="34"/>
                </a:lnTo>
                <a:lnTo>
                  <a:pt x="16" y="34"/>
                </a:lnTo>
                <a:lnTo>
                  <a:pt x="16" y="32"/>
                </a:lnTo>
                <a:lnTo>
                  <a:pt x="16" y="31"/>
                </a:lnTo>
                <a:lnTo>
                  <a:pt x="16" y="30"/>
                </a:lnTo>
                <a:lnTo>
                  <a:pt x="18" y="30"/>
                </a:lnTo>
                <a:lnTo>
                  <a:pt x="18" y="29"/>
                </a:lnTo>
                <a:lnTo>
                  <a:pt x="18" y="28"/>
                </a:lnTo>
                <a:lnTo>
                  <a:pt x="18" y="27"/>
                </a:lnTo>
                <a:lnTo>
                  <a:pt x="18" y="26"/>
                </a:lnTo>
                <a:lnTo>
                  <a:pt x="18" y="24"/>
                </a:lnTo>
                <a:lnTo>
                  <a:pt x="18" y="23"/>
                </a:lnTo>
                <a:lnTo>
                  <a:pt x="18" y="22"/>
                </a:lnTo>
                <a:lnTo>
                  <a:pt x="18" y="21"/>
                </a:lnTo>
                <a:lnTo>
                  <a:pt x="18" y="20"/>
                </a:lnTo>
                <a:lnTo>
                  <a:pt x="16" y="19"/>
                </a:lnTo>
                <a:lnTo>
                  <a:pt x="16" y="18"/>
                </a:lnTo>
                <a:lnTo>
                  <a:pt x="16" y="16"/>
                </a:lnTo>
                <a:lnTo>
                  <a:pt x="16" y="15"/>
                </a:lnTo>
                <a:lnTo>
                  <a:pt x="16" y="14"/>
                </a:lnTo>
                <a:lnTo>
                  <a:pt x="15" y="13"/>
                </a:lnTo>
                <a:lnTo>
                  <a:pt x="15" y="12"/>
                </a:lnTo>
                <a:lnTo>
                  <a:pt x="15" y="11"/>
                </a:lnTo>
                <a:lnTo>
                  <a:pt x="14" y="10"/>
                </a:lnTo>
                <a:lnTo>
                  <a:pt x="14" y="8"/>
                </a:lnTo>
                <a:lnTo>
                  <a:pt x="14" y="7"/>
                </a:lnTo>
                <a:lnTo>
                  <a:pt x="13" y="7"/>
                </a:lnTo>
                <a:lnTo>
                  <a:pt x="13" y="6"/>
                </a:lnTo>
                <a:lnTo>
                  <a:pt x="12" y="5"/>
                </a:lnTo>
                <a:lnTo>
                  <a:pt x="12" y="4"/>
                </a:lnTo>
                <a:lnTo>
                  <a:pt x="11" y="4"/>
                </a:lnTo>
                <a:lnTo>
                  <a:pt x="11" y="3"/>
                </a:lnTo>
                <a:lnTo>
                  <a:pt x="10" y="3"/>
                </a:lnTo>
                <a:lnTo>
                  <a:pt x="10" y="1"/>
                </a:lnTo>
                <a:lnTo>
                  <a:pt x="8" y="1"/>
                </a:lnTo>
                <a:lnTo>
                  <a:pt x="7" y="1"/>
                </a:lnTo>
                <a:lnTo>
                  <a:pt x="6" y="0"/>
                </a:lnTo>
                <a:lnTo>
                  <a:pt x="6" y="1"/>
                </a:lnTo>
                <a:lnTo>
                  <a:pt x="5" y="1"/>
                </a:lnTo>
                <a:lnTo>
                  <a:pt x="4" y="1"/>
                </a:lnTo>
                <a:lnTo>
                  <a:pt x="4" y="3"/>
                </a:lnTo>
                <a:lnTo>
                  <a:pt x="3" y="3"/>
                </a:lnTo>
                <a:lnTo>
                  <a:pt x="3" y="4"/>
                </a:lnTo>
                <a:lnTo>
                  <a:pt x="2" y="5"/>
                </a:lnTo>
                <a:lnTo>
                  <a:pt x="2" y="6"/>
                </a:lnTo>
                <a:lnTo>
                  <a:pt x="2" y="7"/>
                </a:lnTo>
                <a:lnTo>
                  <a:pt x="2" y="8"/>
                </a:lnTo>
                <a:lnTo>
                  <a:pt x="0" y="10"/>
                </a:lnTo>
                <a:lnTo>
                  <a:pt x="0" y="11"/>
                </a:lnTo>
                <a:lnTo>
                  <a:pt x="0" y="12"/>
                </a:lnTo>
                <a:lnTo>
                  <a:pt x="0" y="13"/>
                </a:lnTo>
                <a:lnTo>
                  <a:pt x="0" y="14"/>
                </a:lnTo>
                <a:lnTo>
                  <a:pt x="0" y="15"/>
                </a:lnTo>
                <a:lnTo>
                  <a:pt x="0" y="16"/>
                </a:lnTo>
                <a:lnTo>
                  <a:pt x="2" y="18"/>
                </a:lnTo>
                <a:lnTo>
                  <a:pt x="2" y="19"/>
                </a:lnTo>
                <a:lnTo>
                  <a:pt x="2" y="20"/>
                </a:lnTo>
                <a:lnTo>
                  <a:pt x="2" y="21"/>
                </a:lnTo>
                <a:lnTo>
                  <a:pt x="2" y="22"/>
                </a:lnTo>
                <a:lnTo>
                  <a:pt x="2" y="23"/>
                </a:lnTo>
                <a:lnTo>
                  <a:pt x="3" y="23"/>
                </a:lnTo>
                <a:lnTo>
                  <a:pt x="3" y="24"/>
                </a:lnTo>
                <a:lnTo>
                  <a:pt x="3" y="26"/>
                </a:lnTo>
                <a:lnTo>
                  <a:pt x="3" y="27"/>
                </a:lnTo>
                <a:lnTo>
                  <a:pt x="4" y="27"/>
                </a:lnTo>
                <a:lnTo>
                  <a:pt x="4" y="28"/>
                </a:lnTo>
                <a:lnTo>
                  <a:pt x="4" y="29"/>
                </a:lnTo>
                <a:lnTo>
                  <a:pt x="5" y="30"/>
                </a:lnTo>
                <a:lnTo>
                  <a:pt x="5" y="31"/>
                </a:lnTo>
                <a:lnTo>
                  <a:pt x="6" y="31"/>
                </a:lnTo>
                <a:lnTo>
                  <a:pt x="6" y="32"/>
                </a:lnTo>
                <a:lnTo>
                  <a:pt x="7" y="34"/>
                </a:lnTo>
                <a:lnTo>
                  <a:pt x="7" y="35"/>
                </a:lnTo>
                <a:lnTo>
                  <a:pt x="8" y="35"/>
                </a:lnTo>
                <a:lnTo>
                  <a:pt x="8" y="36"/>
                </a:lnTo>
                <a:lnTo>
                  <a:pt x="10" y="36"/>
                </a:lnTo>
                <a:lnTo>
                  <a:pt x="11" y="36"/>
                </a:lnTo>
                <a:lnTo>
                  <a:pt x="11" y="37"/>
                </a:lnTo>
                <a:lnTo>
                  <a:pt x="12" y="37"/>
                </a:lnTo>
                <a:lnTo>
                  <a:pt x="1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0" name="Freeform 307"/>
          <p:cNvSpPr>
            <a:spLocks/>
          </p:cNvSpPr>
          <p:nvPr/>
        </p:nvSpPr>
        <p:spPr bwMode="auto">
          <a:xfrm>
            <a:off x="3616325" y="2462213"/>
            <a:ext cx="28575" cy="55562"/>
          </a:xfrm>
          <a:custGeom>
            <a:avLst/>
            <a:gdLst>
              <a:gd name="T0" fmla="*/ 2147483647 w 18"/>
              <a:gd name="T1" fmla="*/ 2147483647 h 35"/>
              <a:gd name="T2" fmla="*/ 2147483647 w 18"/>
              <a:gd name="T3" fmla="*/ 2147483647 h 35"/>
              <a:gd name="T4" fmla="*/ 2147483647 w 18"/>
              <a:gd name="T5" fmla="*/ 2147483647 h 35"/>
              <a:gd name="T6" fmla="*/ 2147483647 w 18"/>
              <a:gd name="T7" fmla="*/ 2147483647 h 35"/>
              <a:gd name="T8" fmla="*/ 2147483647 w 18"/>
              <a:gd name="T9" fmla="*/ 2147483647 h 35"/>
              <a:gd name="T10" fmla="*/ 2147483647 w 18"/>
              <a:gd name="T11" fmla="*/ 2147483647 h 35"/>
              <a:gd name="T12" fmla="*/ 2147483647 w 18"/>
              <a:gd name="T13" fmla="*/ 2147483647 h 35"/>
              <a:gd name="T14" fmla="*/ 2147483647 w 18"/>
              <a:gd name="T15" fmla="*/ 0 h 35"/>
              <a:gd name="T16" fmla="*/ 2147483647 w 18"/>
              <a:gd name="T17" fmla="*/ 0 h 35"/>
              <a:gd name="T18" fmla="*/ 2147483647 w 18"/>
              <a:gd name="T19" fmla="*/ 2147483647 h 35"/>
              <a:gd name="T20" fmla="*/ 2147483647 w 18"/>
              <a:gd name="T21" fmla="*/ 2147483647 h 35"/>
              <a:gd name="T22" fmla="*/ 0 w 18"/>
              <a:gd name="T23" fmla="*/ 2147483647 h 35"/>
              <a:gd name="T24" fmla="*/ 2147483647 w 18"/>
              <a:gd name="T25" fmla="*/ 2147483647 h 35"/>
              <a:gd name="T26" fmla="*/ 2147483647 w 18"/>
              <a:gd name="T27" fmla="*/ 2147483647 h 35"/>
              <a:gd name="T28" fmla="*/ 2147483647 w 18"/>
              <a:gd name="T29" fmla="*/ 2147483647 h 35"/>
              <a:gd name="T30" fmla="*/ 2147483647 w 18"/>
              <a:gd name="T31" fmla="*/ 2147483647 h 35"/>
              <a:gd name="T32" fmla="*/ 2147483647 w 18"/>
              <a:gd name="T33" fmla="*/ 214748364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13" y="35"/>
                </a:moveTo>
                <a:lnTo>
                  <a:pt x="15" y="34"/>
                </a:lnTo>
                <a:lnTo>
                  <a:pt x="16" y="29"/>
                </a:lnTo>
                <a:lnTo>
                  <a:pt x="18" y="23"/>
                </a:lnTo>
                <a:lnTo>
                  <a:pt x="16" y="17"/>
                </a:lnTo>
                <a:lnTo>
                  <a:pt x="15" y="10"/>
                </a:lnTo>
                <a:lnTo>
                  <a:pt x="12" y="4"/>
                </a:lnTo>
                <a:lnTo>
                  <a:pt x="8" y="0"/>
                </a:lnTo>
                <a:lnTo>
                  <a:pt x="6" y="0"/>
                </a:lnTo>
                <a:lnTo>
                  <a:pt x="3" y="2"/>
                </a:lnTo>
                <a:lnTo>
                  <a:pt x="2" y="6"/>
                </a:lnTo>
                <a:lnTo>
                  <a:pt x="0" y="12"/>
                </a:lnTo>
                <a:lnTo>
                  <a:pt x="2" y="19"/>
                </a:lnTo>
                <a:lnTo>
                  <a:pt x="4" y="26"/>
                </a:lnTo>
                <a:lnTo>
                  <a:pt x="6" y="31"/>
                </a:lnTo>
                <a:lnTo>
                  <a:pt x="10" y="35"/>
                </a:lnTo>
                <a:lnTo>
                  <a:pt x="13"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51" name="Freeform 308"/>
          <p:cNvSpPr>
            <a:spLocks/>
          </p:cNvSpPr>
          <p:nvPr/>
        </p:nvSpPr>
        <p:spPr bwMode="auto">
          <a:xfrm>
            <a:off x="4110038" y="4090988"/>
            <a:ext cx="209550" cy="111125"/>
          </a:xfrm>
          <a:custGeom>
            <a:avLst/>
            <a:gdLst>
              <a:gd name="T0" fmla="*/ 0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0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2147483647 h 70"/>
              <a:gd name="T32" fmla="*/ 2147483647 w 132"/>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0"/>
              <a:gd name="T53" fmla="*/ 132 w 13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0">
                <a:moveTo>
                  <a:pt x="0" y="18"/>
                </a:moveTo>
                <a:lnTo>
                  <a:pt x="1" y="17"/>
                </a:lnTo>
                <a:lnTo>
                  <a:pt x="7" y="13"/>
                </a:lnTo>
                <a:lnTo>
                  <a:pt x="16" y="7"/>
                </a:lnTo>
                <a:lnTo>
                  <a:pt x="27" y="2"/>
                </a:lnTo>
                <a:lnTo>
                  <a:pt x="42" y="0"/>
                </a:lnTo>
                <a:lnTo>
                  <a:pt x="58" y="1"/>
                </a:lnTo>
                <a:lnTo>
                  <a:pt x="76" y="8"/>
                </a:lnTo>
                <a:lnTo>
                  <a:pt x="95" y="22"/>
                </a:lnTo>
                <a:lnTo>
                  <a:pt x="111" y="38"/>
                </a:lnTo>
                <a:lnTo>
                  <a:pt x="124" y="48"/>
                </a:lnTo>
                <a:lnTo>
                  <a:pt x="131" y="55"/>
                </a:lnTo>
                <a:lnTo>
                  <a:pt x="132" y="58"/>
                </a:lnTo>
                <a:lnTo>
                  <a:pt x="128" y="61"/>
                </a:lnTo>
                <a:lnTo>
                  <a:pt x="120" y="63"/>
                </a:lnTo>
                <a:lnTo>
                  <a:pt x="107" y="65"/>
                </a:lnTo>
                <a:lnTo>
                  <a:pt x="87" y="7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52" name="Freeform 309"/>
          <p:cNvSpPr>
            <a:spLocks/>
          </p:cNvSpPr>
          <p:nvPr/>
        </p:nvSpPr>
        <p:spPr bwMode="auto">
          <a:xfrm>
            <a:off x="4462463" y="4014788"/>
            <a:ext cx="46037" cy="63500"/>
          </a:xfrm>
          <a:custGeom>
            <a:avLst/>
            <a:gdLst>
              <a:gd name="T0" fmla="*/ 2147483647 w 29"/>
              <a:gd name="T1" fmla="*/ 0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2147483647 h 40"/>
              <a:gd name="T26" fmla="*/ 2147483647 w 29"/>
              <a:gd name="T27" fmla="*/ 2147483647 h 40"/>
              <a:gd name="T28" fmla="*/ 2147483647 w 29"/>
              <a:gd name="T29" fmla="*/ 2147483647 h 40"/>
              <a:gd name="T30" fmla="*/ 2147483647 w 29"/>
              <a:gd name="T31" fmla="*/ 2147483647 h 40"/>
              <a:gd name="T32" fmla="*/ 2147483647 w 29"/>
              <a:gd name="T33" fmla="*/ 2147483647 h 40"/>
              <a:gd name="T34" fmla="*/ 2147483647 w 29"/>
              <a:gd name="T35" fmla="*/ 2147483647 h 40"/>
              <a:gd name="T36" fmla="*/ 2147483647 w 29"/>
              <a:gd name="T37" fmla="*/ 2147483647 h 40"/>
              <a:gd name="T38" fmla="*/ 2147483647 w 29"/>
              <a:gd name="T39" fmla="*/ 2147483647 h 40"/>
              <a:gd name="T40" fmla="*/ 2147483647 w 29"/>
              <a:gd name="T41" fmla="*/ 2147483647 h 40"/>
              <a:gd name="T42" fmla="*/ 2147483647 w 29"/>
              <a:gd name="T43" fmla="*/ 2147483647 h 40"/>
              <a:gd name="T44" fmla="*/ 2147483647 w 29"/>
              <a:gd name="T45" fmla="*/ 2147483647 h 40"/>
              <a:gd name="T46" fmla="*/ 2147483647 w 29"/>
              <a:gd name="T47" fmla="*/ 2147483647 h 40"/>
              <a:gd name="T48" fmla="*/ 2147483647 w 29"/>
              <a:gd name="T49" fmla="*/ 2147483647 h 40"/>
              <a:gd name="T50" fmla="*/ 2147483647 w 29"/>
              <a:gd name="T51" fmla="*/ 2147483647 h 40"/>
              <a:gd name="T52" fmla="*/ 2147483647 w 29"/>
              <a:gd name="T53" fmla="*/ 2147483647 h 40"/>
              <a:gd name="T54" fmla="*/ 2147483647 w 29"/>
              <a:gd name="T55" fmla="*/ 2147483647 h 40"/>
              <a:gd name="T56" fmla="*/ 2147483647 w 29"/>
              <a:gd name="T57" fmla="*/ 2147483647 h 40"/>
              <a:gd name="T58" fmla="*/ 2147483647 w 29"/>
              <a:gd name="T59" fmla="*/ 2147483647 h 40"/>
              <a:gd name="T60" fmla="*/ 2147483647 w 29"/>
              <a:gd name="T61" fmla="*/ 2147483647 h 40"/>
              <a:gd name="T62" fmla="*/ 2147483647 w 29"/>
              <a:gd name="T63" fmla="*/ 2147483647 h 40"/>
              <a:gd name="T64" fmla="*/ 2147483647 w 29"/>
              <a:gd name="T65" fmla="*/ 2147483647 h 40"/>
              <a:gd name="T66" fmla="*/ 2147483647 w 29"/>
              <a:gd name="T67" fmla="*/ 2147483647 h 40"/>
              <a:gd name="T68" fmla="*/ 2147483647 w 29"/>
              <a:gd name="T69" fmla="*/ 2147483647 h 40"/>
              <a:gd name="T70" fmla="*/ 2147483647 w 29"/>
              <a:gd name="T71" fmla="*/ 2147483647 h 40"/>
              <a:gd name="T72" fmla="*/ 0 w 29"/>
              <a:gd name="T73" fmla="*/ 2147483647 h 40"/>
              <a:gd name="T74" fmla="*/ 0 w 29"/>
              <a:gd name="T75" fmla="*/ 2147483647 h 40"/>
              <a:gd name="T76" fmla="*/ 0 w 29"/>
              <a:gd name="T77" fmla="*/ 2147483647 h 40"/>
              <a:gd name="T78" fmla="*/ 0 w 29"/>
              <a:gd name="T79" fmla="*/ 2147483647 h 40"/>
              <a:gd name="T80" fmla="*/ 2147483647 w 29"/>
              <a:gd name="T81" fmla="*/ 2147483647 h 40"/>
              <a:gd name="T82" fmla="*/ 2147483647 w 29"/>
              <a:gd name="T83" fmla="*/ 2147483647 h 40"/>
              <a:gd name="T84" fmla="*/ 2147483647 w 29"/>
              <a:gd name="T85" fmla="*/ 2147483647 h 40"/>
              <a:gd name="T86" fmla="*/ 2147483647 w 29"/>
              <a:gd name="T87" fmla="*/ 2147483647 h 40"/>
              <a:gd name="T88" fmla="*/ 2147483647 w 29"/>
              <a:gd name="T89" fmla="*/ 2147483647 h 40"/>
              <a:gd name="T90" fmla="*/ 2147483647 w 29"/>
              <a:gd name="T91" fmla="*/ 2147483647 h 40"/>
              <a:gd name="T92" fmla="*/ 2147483647 w 29"/>
              <a:gd name="T93" fmla="*/ 2147483647 h 40"/>
              <a:gd name="T94" fmla="*/ 2147483647 w 29"/>
              <a:gd name="T95" fmla="*/ 2147483647 h 40"/>
              <a:gd name="T96" fmla="*/ 2147483647 w 29"/>
              <a:gd name="T97" fmla="*/ 2147483647 h 40"/>
              <a:gd name="T98" fmla="*/ 2147483647 w 29"/>
              <a:gd name="T99" fmla="*/ 0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
              <a:gd name="T151" fmla="*/ 0 h 40"/>
              <a:gd name="T152" fmla="*/ 29 w 29"/>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 h="40">
                <a:moveTo>
                  <a:pt x="11" y="0"/>
                </a:moveTo>
                <a:lnTo>
                  <a:pt x="12" y="0"/>
                </a:lnTo>
                <a:lnTo>
                  <a:pt x="13" y="0"/>
                </a:lnTo>
                <a:lnTo>
                  <a:pt x="13" y="1"/>
                </a:lnTo>
                <a:lnTo>
                  <a:pt x="14" y="1"/>
                </a:lnTo>
                <a:lnTo>
                  <a:pt x="15" y="1"/>
                </a:lnTo>
                <a:lnTo>
                  <a:pt x="15" y="2"/>
                </a:lnTo>
                <a:lnTo>
                  <a:pt x="16" y="2"/>
                </a:lnTo>
                <a:lnTo>
                  <a:pt x="17" y="3"/>
                </a:lnTo>
                <a:lnTo>
                  <a:pt x="19" y="4"/>
                </a:lnTo>
                <a:lnTo>
                  <a:pt x="20" y="4"/>
                </a:lnTo>
                <a:lnTo>
                  <a:pt x="20" y="6"/>
                </a:lnTo>
                <a:lnTo>
                  <a:pt x="21" y="6"/>
                </a:lnTo>
                <a:lnTo>
                  <a:pt x="21" y="7"/>
                </a:lnTo>
                <a:lnTo>
                  <a:pt x="22" y="7"/>
                </a:lnTo>
                <a:lnTo>
                  <a:pt x="23" y="8"/>
                </a:lnTo>
                <a:lnTo>
                  <a:pt x="23" y="9"/>
                </a:lnTo>
                <a:lnTo>
                  <a:pt x="24" y="9"/>
                </a:lnTo>
                <a:lnTo>
                  <a:pt x="24" y="10"/>
                </a:lnTo>
                <a:lnTo>
                  <a:pt x="26" y="11"/>
                </a:lnTo>
                <a:lnTo>
                  <a:pt x="26" y="12"/>
                </a:lnTo>
                <a:lnTo>
                  <a:pt x="27" y="14"/>
                </a:lnTo>
                <a:lnTo>
                  <a:pt x="27" y="15"/>
                </a:lnTo>
                <a:lnTo>
                  <a:pt x="27" y="16"/>
                </a:lnTo>
                <a:lnTo>
                  <a:pt x="28" y="17"/>
                </a:lnTo>
                <a:lnTo>
                  <a:pt x="28" y="18"/>
                </a:lnTo>
                <a:lnTo>
                  <a:pt x="28" y="19"/>
                </a:lnTo>
                <a:lnTo>
                  <a:pt x="28" y="20"/>
                </a:lnTo>
                <a:lnTo>
                  <a:pt x="28" y="22"/>
                </a:lnTo>
                <a:lnTo>
                  <a:pt x="29" y="23"/>
                </a:lnTo>
                <a:lnTo>
                  <a:pt x="29" y="24"/>
                </a:lnTo>
                <a:lnTo>
                  <a:pt x="29" y="25"/>
                </a:lnTo>
                <a:lnTo>
                  <a:pt x="29" y="26"/>
                </a:lnTo>
                <a:lnTo>
                  <a:pt x="29" y="27"/>
                </a:lnTo>
                <a:lnTo>
                  <a:pt x="29" y="28"/>
                </a:lnTo>
                <a:lnTo>
                  <a:pt x="29" y="30"/>
                </a:lnTo>
                <a:lnTo>
                  <a:pt x="28" y="31"/>
                </a:lnTo>
                <a:lnTo>
                  <a:pt x="28" y="32"/>
                </a:lnTo>
                <a:lnTo>
                  <a:pt x="27" y="33"/>
                </a:lnTo>
                <a:lnTo>
                  <a:pt x="27" y="34"/>
                </a:lnTo>
                <a:lnTo>
                  <a:pt x="26" y="34"/>
                </a:lnTo>
                <a:lnTo>
                  <a:pt x="26" y="35"/>
                </a:lnTo>
                <a:lnTo>
                  <a:pt x="24" y="35"/>
                </a:lnTo>
                <a:lnTo>
                  <a:pt x="23" y="36"/>
                </a:lnTo>
                <a:lnTo>
                  <a:pt x="22" y="36"/>
                </a:lnTo>
                <a:lnTo>
                  <a:pt x="22" y="38"/>
                </a:lnTo>
                <a:lnTo>
                  <a:pt x="21" y="38"/>
                </a:lnTo>
                <a:lnTo>
                  <a:pt x="20" y="38"/>
                </a:lnTo>
                <a:lnTo>
                  <a:pt x="19" y="39"/>
                </a:lnTo>
                <a:lnTo>
                  <a:pt x="17" y="39"/>
                </a:lnTo>
                <a:lnTo>
                  <a:pt x="16" y="39"/>
                </a:lnTo>
                <a:lnTo>
                  <a:pt x="16" y="40"/>
                </a:lnTo>
                <a:lnTo>
                  <a:pt x="15" y="40"/>
                </a:lnTo>
                <a:lnTo>
                  <a:pt x="14" y="40"/>
                </a:lnTo>
                <a:lnTo>
                  <a:pt x="13" y="40"/>
                </a:lnTo>
                <a:lnTo>
                  <a:pt x="12" y="40"/>
                </a:lnTo>
                <a:lnTo>
                  <a:pt x="11" y="40"/>
                </a:lnTo>
                <a:lnTo>
                  <a:pt x="9" y="40"/>
                </a:lnTo>
                <a:lnTo>
                  <a:pt x="8" y="40"/>
                </a:lnTo>
                <a:lnTo>
                  <a:pt x="8" y="39"/>
                </a:lnTo>
                <a:lnTo>
                  <a:pt x="7" y="39"/>
                </a:lnTo>
                <a:lnTo>
                  <a:pt x="6" y="39"/>
                </a:lnTo>
                <a:lnTo>
                  <a:pt x="6" y="38"/>
                </a:lnTo>
                <a:lnTo>
                  <a:pt x="5" y="38"/>
                </a:lnTo>
                <a:lnTo>
                  <a:pt x="5" y="36"/>
                </a:lnTo>
                <a:lnTo>
                  <a:pt x="5" y="35"/>
                </a:lnTo>
                <a:lnTo>
                  <a:pt x="4" y="35"/>
                </a:lnTo>
                <a:lnTo>
                  <a:pt x="4" y="34"/>
                </a:lnTo>
                <a:lnTo>
                  <a:pt x="3" y="33"/>
                </a:lnTo>
                <a:lnTo>
                  <a:pt x="3" y="32"/>
                </a:lnTo>
                <a:lnTo>
                  <a:pt x="1" y="31"/>
                </a:lnTo>
                <a:lnTo>
                  <a:pt x="1" y="30"/>
                </a:lnTo>
                <a:lnTo>
                  <a:pt x="1" y="28"/>
                </a:lnTo>
                <a:lnTo>
                  <a:pt x="0" y="28"/>
                </a:lnTo>
                <a:lnTo>
                  <a:pt x="0" y="27"/>
                </a:lnTo>
                <a:lnTo>
                  <a:pt x="0" y="26"/>
                </a:lnTo>
                <a:lnTo>
                  <a:pt x="0" y="25"/>
                </a:lnTo>
                <a:lnTo>
                  <a:pt x="0" y="24"/>
                </a:lnTo>
                <a:lnTo>
                  <a:pt x="0" y="23"/>
                </a:lnTo>
                <a:lnTo>
                  <a:pt x="0" y="22"/>
                </a:lnTo>
                <a:lnTo>
                  <a:pt x="1" y="20"/>
                </a:lnTo>
                <a:lnTo>
                  <a:pt x="1" y="19"/>
                </a:lnTo>
                <a:lnTo>
                  <a:pt x="3" y="18"/>
                </a:lnTo>
                <a:lnTo>
                  <a:pt x="3" y="17"/>
                </a:lnTo>
                <a:lnTo>
                  <a:pt x="4" y="16"/>
                </a:lnTo>
                <a:lnTo>
                  <a:pt x="4" y="15"/>
                </a:lnTo>
                <a:lnTo>
                  <a:pt x="4" y="14"/>
                </a:lnTo>
                <a:lnTo>
                  <a:pt x="4" y="12"/>
                </a:lnTo>
                <a:lnTo>
                  <a:pt x="4" y="11"/>
                </a:lnTo>
                <a:lnTo>
                  <a:pt x="5" y="11"/>
                </a:lnTo>
                <a:lnTo>
                  <a:pt x="5" y="10"/>
                </a:lnTo>
                <a:lnTo>
                  <a:pt x="5" y="9"/>
                </a:lnTo>
                <a:lnTo>
                  <a:pt x="5" y="8"/>
                </a:lnTo>
                <a:lnTo>
                  <a:pt x="6" y="7"/>
                </a:lnTo>
                <a:lnTo>
                  <a:pt x="6" y="6"/>
                </a:lnTo>
                <a:lnTo>
                  <a:pt x="6" y="4"/>
                </a:lnTo>
                <a:lnTo>
                  <a:pt x="7" y="3"/>
                </a:lnTo>
                <a:lnTo>
                  <a:pt x="7" y="2"/>
                </a:lnTo>
                <a:lnTo>
                  <a:pt x="8" y="1"/>
                </a:lnTo>
                <a:lnTo>
                  <a:pt x="9" y="0"/>
                </a:lnTo>
                <a:lnTo>
                  <a:pt x="11" y="0"/>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3" name="Freeform 310"/>
          <p:cNvSpPr>
            <a:spLocks/>
          </p:cNvSpPr>
          <p:nvPr/>
        </p:nvSpPr>
        <p:spPr bwMode="auto">
          <a:xfrm>
            <a:off x="4462463" y="4014788"/>
            <a:ext cx="46037" cy="63500"/>
          </a:xfrm>
          <a:custGeom>
            <a:avLst/>
            <a:gdLst>
              <a:gd name="T0" fmla="*/ 2147483647 w 29"/>
              <a:gd name="T1" fmla="*/ 0 h 40"/>
              <a:gd name="T2" fmla="*/ 2147483647 w 29"/>
              <a:gd name="T3" fmla="*/ 2147483647 h 40"/>
              <a:gd name="T4" fmla="*/ 2147483647 w 29"/>
              <a:gd name="T5" fmla="*/ 2147483647 h 40"/>
              <a:gd name="T6" fmla="*/ 2147483647 w 29"/>
              <a:gd name="T7" fmla="*/ 2147483647 h 40"/>
              <a:gd name="T8" fmla="*/ 2147483647 w 29"/>
              <a:gd name="T9" fmla="*/ 2147483647 h 40"/>
              <a:gd name="T10" fmla="*/ 2147483647 w 29"/>
              <a:gd name="T11" fmla="*/ 2147483647 h 40"/>
              <a:gd name="T12" fmla="*/ 2147483647 w 29"/>
              <a:gd name="T13" fmla="*/ 2147483647 h 40"/>
              <a:gd name="T14" fmla="*/ 2147483647 w 29"/>
              <a:gd name="T15" fmla="*/ 2147483647 h 40"/>
              <a:gd name="T16" fmla="*/ 2147483647 w 29"/>
              <a:gd name="T17" fmla="*/ 2147483647 h 40"/>
              <a:gd name="T18" fmla="*/ 2147483647 w 29"/>
              <a:gd name="T19" fmla="*/ 2147483647 h 40"/>
              <a:gd name="T20" fmla="*/ 2147483647 w 29"/>
              <a:gd name="T21" fmla="*/ 2147483647 h 40"/>
              <a:gd name="T22" fmla="*/ 2147483647 w 29"/>
              <a:gd name="T23" fmla="*/ 2147483647 h 40"/>
              <a:gd name="T24" fmla="*/ 2147483647 w 29"/>
              <a:gd name="T25" fmla="*/ 2147483647 h 40"/>
              <a:gd name="T26" fmla="*/ 2147483647 w 29"/>
              <a:gd name="T27" fmla="*/ 2147483647 h 40"/>
              <a:gd name="T28" fmla="*/ 0 w 29"/>
              <a:gd name="T29" fmla="*/ 2147483647 h 40"/>
              <a:gd name="T30" fmla="*/ 0 w 29"/>
              <a:gd name="T31" fmla="*/ 2147483647 h 40"/>
              <a:gd name="T32" fmla="*/ 2147483647 w 29"/>
              <a:gd name="T33" fmla="*/ 2147483647 h 40"/>
              <a:gd name="T34" fmla="*/ 2147483647 w 29"/>
              <a:gd name="T35" fmla="*/ 2147483647 h 40"/>
              <a:gd name="T36" fmla="*/ 2147483647 w 29"/>
              <a:gd name="T37" fmla="*/ 2147483647 h 40"/>
              <a:gd name="T38" fmla="*/ 2147483647 w 29"/>
              <a:gd name="T39" fmla="*/ 2147483647 h 40"/>
              <a:gd name="T40" fmla="*/ 2147483647 w 29"/>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40"/>
              <a:gd name="T65" fmla="*/ 29 w 29"/>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40">
                <a:moveTo>
                  <a:pt x="11" y="0"/>
                </a:moveTo>
                <a:lnTo>
                  <a:pt x="13" y="1"/>
                </a:lnTo>
                <a:lnTo>
                  <a:pt x="17" y="3"/>
                </a:lnTo>
                <a:lnTo>
                  <a:pt x="23" y="9"/>
                </a:lnTo>
                <a:lnTo>
                  <a:pt x="27" y="15"/>
                </a:lnTo>
                <a:lnTo>
                  <a:pt x="28" y="22"/>
                </a:lnTo>
                <a:lnTo>
                  <a:pt x="29" y="27"/>
                </a:lnTo>
                <a:lnTo>
                  <a:pt x="28" y="32"/>
                </a:lnTo>
                <a:lnTo>
                  <a:pt x="23" y="36"/>
                </a:lnTo>
                <a:lnTo>
                  <a:pt x="17" y="39"/>
                </a:lnTo>
                <a:lnTo>
                  <a:pt x="12" y="40"/>
                </a:lnTo>
                <a:lnTo>
                  <a:pt x="8" y="39"/>
                </a:lnTo>
                <a:lnTo>
                  <a:pt x="5" y="36"/>
                </a:lnTo>
                <a:lnTo>
                  <a:pt x="3" y="32"/>
                </a:lnTo>
                <a:lnTo>
                  <a:pt x="0" y="28"/>
                </a:lnTo>
                <a:lnTo>
                  <a:pt x="0" y="24"/>
                </a:lnTo>
                <a:lnTo>
                  <a:pt x="1" y="20"/>
                </a:lnTo>
                <a:lnTo>
                  <a:pt x="4" y="15"/>
                </a:lnTo>
                <a:lnTo>
                  <a:pt x="5" y="8"/>
                </a:lnTo>
                <a:lnTo>
                  <a:pt x="7" y="2"/>
                </a:lnTo>
                <a:lnTo>
                  <a:pt x="1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54" name="Freeform 311"/>
          <p:cNvSpPr>
            <a:spLocks/>
          </p:cNvSpPr>
          <p:nvPr/>
        </p:nvSpPr>
        <p:spPr bwMode="auto">
          <a:xfrm>
            <a:off x="4413250" y="3978275"/>
            <a:ext cx="73025" cy="109538"/>
          </a:xfrm>
          <a:custGeom>
            <a:avLst/>
            <a:gdLst>
              <a:gd name="T0" fmla="*/ 2147483647 w 46"/>
              <a:gd name="T1" fmla="*/ 2147483647 h 69"/>
              <a:gd name="T2" fmla="*/ 2147483647 w 46"/>
              <a:gd name="T3" fmla="*/ 0 h 69"/>
              <a:gd name="T4" fmla="*/ 2147483647 w 46"/>
              <a:gd name="T5" fmla="*/ 0 h 69"/>
              <a:gd name="T6" fmla="*/ 2147483647 w 46"/>
              <a:gd name="T7" fmla="*/ 2147483647 h 69"/>
              <a:gd name="T8" fmla="*/ 2147483647 w 46"/>
              <a:gd name="T9" fmla="*/ 2147483647 h 69"/>
              <a:gd name="T10" fmla="*/ 2147483647 w 46"/>
              <a:gd name="T11" fmla="*/ 2147483647 h 69"/>
              <a:gd name="T12" fmla="*/ 2147483647 w 46"/>
              <a:gd name="T13" fmla="*/ 2147483647 h 69"/>
              <a:gd name="T14" fmla="*/ 2147483647 w 46"/>
              <a:gd name="T15" fmla="*/ 2147483647 h 69"/>
              <a:gd name="T16" fmla="*/ 2147483647 w 46"/>
              <a:gd name="T17" fmla="*/ 2147483647 h 69"/>
              <a:gd name="T18" fmla="*/ 2147483647 w 46"/>
              <a:gd name="T19" fmla="*/ 2147483647 h 69"/>
              <a:gd name="T20" fmla="*/ 2147483647 w 46"/>
              <a:gd name="T21" fmla="*/ 2147483647 h 69"/>
              <a:gd name="T22" fmla="*/ 2147483647 w 46"/>
              <a:gd name="T23" fmla="*/ 2147483647 h 69"/>
              <a:gd name="T24" fmla="*/ 2147483647 w 46"/>
              <a:gd name="T25" fmla="*/ 2147483647 h 69"/>
              <a:gd name="T26" fmla="*/ 2147483647 w 46"/>
              <a:gd name="T27" fmla="*/ 2147483647 h 69"/>
              <a:gd name="T28" fmla="*/ 2147483647 w 46"/>
              <a:gd name="T29" fmla="*/ 2147483647 h 69"/>
              <a:gd name="T30" fmla="*/ 2147483647 w 46"/>
              <a:gd name="T31" fmla="*/ 2147483647 h 69"/>
              <a:gd name="T32" fmla="*/ 2147483647 w 46"/>
              <a:gd name="T33" fmla="*/ 2147483647 h 69"/>
              <a:gd name="T34" fmla="*/ 2147483647 w 46"/>
              <a:gd name="T35" fmla="*/ 2147483647 h 69"/>
              <a:gd name="T36" fmla="*/ 2147483647 w 46"/>
              <a:gd name="T37" fmla="*/ 2147483647 h 69"/>
              <a:gd name="T38" fmla="*/ 2147483647 w 46"/>
              <a:gd name="T39" fmla="*/ 2147483647 h 69"/>
              <a:gd name="T40" fmla="*/ 2147483647 w 46"/>
              <a:gd name="T41" fmla="*/ 2147483647 h 69"/>
              <a:gd name="T42" fmla="*/ 2147483647 w 46"/>
              <a:gd name="T43" fmla="*/ 2147483647 h 69"/>
              <a:gd name="T44" fmla="*/ 2147483647 w 46"/>
              <a:gd name="T45" fmla="*/ 2147483647 h 69"/>
              <a:gd name="T46" fmla="*/ 2147483647 w 46"/>
              <a:gd name="T47" fmla="*/ 2147483647 h 69"/>
              <a:gd name="T48" fmla="*/ 2147483647 w 46"/>
              <a:gd name="T49" fmla="*/ 2147483647 h 69"/>
              <a:gd name="T50" fmla="*/ 2147483647 w 46"/>
              <a:gd name="T51" fmla="*/ 2147483647 h 69"/>
              <a:gd name="T52" fmla="*/ 2147483647 w 46"/>
              <a:gd name="T53" fmla="*/ 2147483647 h 69"/>
              <a:gd name="T54" fmla="*/ 2147483647 w 46"/>
              <a:gd name="T55" fmla="*/ 2147483647 h 69"/>
              <a:gd name="T56" fmla="*/ 2147483647 w 46"/>
              <a:gd name="T57" fmla="*/ 2147483647 h 69"/>
              <a:gd name="T58" fmla="*/ 2147483647 w 46"/>
              <a:gd name="T59" fmla="*/ 2147483647 h 69"/>
              <a:gd name="T60" fmla="*/ 2147483647 w 46"/>
              <a:gd name="T61" fmla="*/ 2147483647 h 69"/>
              <a:gd name="T62" fmla="*/ 2147483647 w 46"/>
              <a:gd name="T63" fmla="*/ 2147483647 h 69"/>
              <a:gd name="T64" fmla="*/ 2147483647 w 46"/>
              <a:gd name="T65" fmla="*/ 2147483647 h 69"/>
              <a:gd name="T66" fmla="*/ 0 w 46"/>
              <a:gd name="T67" fmla="*/ 2147483647 h 69"/>
              <a:gd name="T68" fmla="*/ 2147483647 w 46"/>
              <a:gd name="T69" fmla="*/ 2147483647 h 69"/>
              <a:gd name="T70" fmla="*/ 2147483647 w 46"/>
              <a:gd name="T71" fmla="*/ 2147483647 h 69"/>
              <a:gd name="T72" fmla="*/ 2147483647 w 46"/>
              <a:gd name="T73" fmla="*/ 2147483647 h 69"/>
              <a:gd name="T74" fmla="*/ 2147483647 w 46"/>
              <a:gd name="T75" fmla="*/ 2147483647 h 69"/>
              <a:gd name="T76" fmla="*/ 2147483647 w 46"/>
              <a:gd name="T77" fmla="*/ 2147483647 h 69"/>
              <a:gd name="T78" fmla="*/ 2147483647 w 46"/>
              <a:gd name="T79" fmla="*/ 2147483647 h 69"/>
              <a:gd name="T80" fmla="*/ 2147483647 w 46"/>
              <a:gd name="T81" fmla="*/ 2147483647 h 69"/>
              <a:gd name="T82" fmla="*/ 2147483647 w 46"/>
              <a:gd name="T83" fmla="*/ 2147483647 h 69"/>
              <a:gd name="T84" fmla="*/ 2147483647 w 46"/>
              <a:gd name="T85" fmla="*/ 2147483647 h 69"/>
              <a:gd name="T86" fmla="*/ 2147483647 w 46"/>
              <a:gd name="T87" fmla="*/ 2147483647 h 69"/>
              <a:gd name="T88" fmla="*/ 2147483647 w 46"/>
              <a:gd name="T89" fmla="*/ 2147483647 h 69"/>
              <a:gd name="T90" fmla="*/ 2147483647 w 46"/>
              <a:gd name="T91" fmla="*/ 2147483647 h 69"/>
              <a:gd name="T92" fmla="*/ 2147483647 w 46"/>
              <a:gd name="T93" fmla="*/ 2147483647 h 69"/>
              <a:gd name="T94" fmla="*/ 2147483647 w 46"/>
              <a:gd name="T95" fmla="*/ 2147483647 h 69"/>
              <a:gd name="T96" fmla="*/ 2147483647 w 46"/>
              <a:gd name="T97" fmla="*/ 2147483647 h 69"/>
              <a:gd name="T98" fmla="*/ 2147483647 w 46"/>
              <a:gd name="T99" fmla="*/ 2147483647 h 69"/>
              <a:gd name="T100" fmla="*/ 2147483647 w 46"/>
              <a:gd name="T101" fmla="*/ 2147483647 h 69"/>
              <a:gd name="T102" fmla="*/ 2147483647 w 46"/>
              <a:gd name="T103" fmla="*/ 2147483647 h 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
              <a:gd name="T157" fmla="*/ 0 h 69"/>
              <a:gd name="T158" fmla="*/ 46 w 46"/>
              <a:gd name="T159" fmla="*/ 69 h 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 h="69">
                <a:moveTo>
                  <a:pt x="28" y="2"/>
                </a:moveTo>
                <a:lnTo>
                  <a:pt x="29" y="2"/>
                </a:lnTo>
                <a:lnTo>
                  <a:pt x="30" y="2"/>
                </a:lnTo>
                <a:lnTo>
                  <a:pt x="31" y="1"/>
                </a:lnTo>
                <a:lnTo>
                  <a:pt x="32" y="1"/>
                </a:lnTo>
                <a:lnTo>
                  <a:pt x="34" y="0"/>
                </a:lnTo>
                <a:lnTo>
                  <a:pt x="35" y="0"/>
                </a:lnTo>
                <a:lnTo>
                  <a:pt x="36" y="0"/>
                </a:lnTo>
                <a:lnTo>
                  <a:pt x="37" y="0"/>
                </a:lnTo>
                <a:lnTo>
                  <a:pt x="38" y="0"/>
                </a:lnTo>
                <a:lnTo>
                  <a:pt x="39" y="0"/>
                </a:lnTo>
                <a:lnTo>
                  <a:pt x="40" y="1"/>
                </a:lnTo>
                <a:lnTo>
                  <a:pt x="42" y="1"/>
                </a:lnTo>
                <a:lnTo>
                  <a:pt x="43" y="2"/>
                </a:lnTo>
                <a:lnTo>
                  <a:pt x="44" y="3"/>
                </a:lnTo>
                <a:lnTo>
                  <a:pt x="44" y="4"/>
                </a:lnTo>
                <a:lnTo>
                  <a:pt x="45" y="4"/>
                </a:lnTo>
                <a:lnTo>
                  <a:pt x="45" y="6"/>
                </a:lnTo>
                <a:lnTo>
                  <a:pt x="46" y="7"/>
                </a:lnTo>
                <a:lnTo>
                  <a:pt x="46" y="8"/>
                </a:lnTo>
                <a:lnTo>
                  <a:pt x="46" y="9"/>
                </a:lnTo>
                <a:lnTo>
                  <a:pt x="46" y="10"/>
                </a:lnTo>
                <a:lnTo>
                  <a:pt x="46" y="11"/>
                </a:lnTo>
                <a:lnTo>
                  <a:pt x="46" y="12"/>
                </a:lnTo>
                <a:lnTo>
                  <a:pt x="46" y="14"/>
                </a:lnTo>
                <a:lnTo>
                  <a:pt x="46" y="15"/>
                </a:lnTo>
                <a:lnTo>
                  <a:pt x="46" y="16"/>
                </a:lnTo>
                <a:lnTo>
                  <a:pt x="46" y="17"/>
                </a:lnTo>
                <a:lnTo>
                  <a:pt x="45" y="17"/>
                </a:lnTo>
                <a:lnTo>
                  <a:pt x="45" y="18"/>
                </a:lnTo>
                <a:lnTo>
                  <a:pt x="45" y="19"/>
                </a:lnTo>
                <a:lnTo>
                  <a:pt x="45" y="21"/>
                </a:lnTo>
                <a:lnTo>
                  <a:pt x="44" y="22"/>
                </a:lnTo>
                <a:lnTo>
                  <a:pt x="44" y="23"/>
                </a:lnTo>
                <a:lnTo>
                  <a:pt x="43" y="23"/>
                </a:lnTo>
                <a:lnTo>
                  <a:pt x="43" y="24"/>
                </a:lnTo>
                <a:lnTo>
                  <a:pt x="43" y="25"/>
                </a:lnTo>
                <a:lnTo>
                  <a:pt x="42" y="26"/>
                </a:lnTo>
                <a:lnTo>
                  <a:pt x="42" y="27"/>
                </a:lnTo>
                <a:lnTo>
                  <a:pt x="40" y="29"/>
                </a:lnTo>
                <a:lnTo>
                  <a:pt x="39" y="30"/>
                </a:lnTo>
                <a:lnTo>
                  <a:pt x="39" y="31"/>
                </a:lnTo>
                <a:lnTo>
                  <a:pt x="38" y="32"/>
                </a:lnTo>
                <a:lnTo>
                  <a:pt x="38" y="33"/>
                </a:lnTo>
                <a:lnTo>
                  <a:pt x="38" y="34"/>
                </a:lnTo>
                <a:lnTo>
                  <a:pt x="37" y="34"/>
                </a:lnTo>
                <a:lnTo>
                  <a:pt x="37" y="35"/>
                </a:lnTo>
                <a:lnTo>
                  <a:pt x="36" y="37"/>
                </a:lnTo>
                <a:lnTo>
                  <a:pt x="36" y="38"/>
                </a:lnTo>
                <a:lnTo>
                  <a:pt x="36" y="39"/>
                </a:lnTo>
                <a:lnTo>
                  <a:pt x="35" y="40"/>
                </a:lnTo>
                <a:lnTo>
                  <a:pt x="35" y="41"/>
                </a:lnTo>
                <a:lnTo>
                  <a:pt x="35" y="42"/>
                </a:lnTo>
                <a:lnTo>
                  <a:pt x="34" y="43"/>
                </a:lnTo>
                <a:lnTo>
                  <a:pt x="34" y="45"/>
                </a:lnTo>
                <a:lnTo>
                  <a:pt x="34" y="46"/>
                </a:lnTo>
                <a:lnTo>
                  <a:pt x="32" y="47"/>
                </a:lnTo>
                <a:lnTo>
                  <a:pt x="32" y="48"/>
                </a:lnTo>
                <a:lnTo>
                  <a:pt x="32" y="49"/>
                </a:lnTo>
                <a:lnTo>
                  <a:pt x="31" y="50"/>
                </a:lnTo>
                <a:lnTo>
                  <a:pt x="31" y="51"/>
                </a:lnTo>
                <a:lnTo>
                  <a:pt x="31" y="53"/>
                </a:lnTo>
                <a:lnTo>
                  <a:pt x="30" y="54"/>
                </a:lnTo>
                <a:lnTo>
                  <a:pt x="30" y="55"/>
                </a:lnTo>
                <a:lnTo>
                  <a:pt x="30" y="56"/>
                </a:lnTo>
                <a:lnTo>
                  <a:pt x="29" y="57"/>
                </a:lnTo>
                <a:lnTo>
                  <a:pt x="29" y="58"/>
                </a:lnTo>
                <a:lnTo>
                  <a:pt x="29" y="59"/>
                </a:lnTo>
                <a:lnTo>
                  <a:pt x="28" y="61"/>
                </a:lnTo>
                <a:lnTo>
                  <a:pt x="28" y="62"/>
                </a:lnTo>
                <a:lnTo>
                  <a:pt x="27" y="62"/>
                </a:lnTo>
                <a:lnTo>
                  <a:pt x="27" y="63"/>
                </a:lnTo>
                <a:lnTo>
                  <a:pt x="26" y="64"/>
                </a:lnTo>
                <a:lnTo>
                  <a:pt x="24" y="65"/>
                </a:lnTo>
                <a:lnTo>
                  <a:pt x="23" y="65"/>
                </a:lnTo>
                <a:lnTo>
                  <a:pt x="23" y="66"/>
                </a:lnTo>
                <a:lnTo>
                  <a:pt x="22" y="66"/>
                </a:lnTo>
                <a:lnTo>
                  <a:pt x="21" y="67"/>
                </a:lnTo>
                <a:lnTo>
                  <a:pt x="20" y="67"/>
                </a:lnTo>
                <a:lnTo>
                  <a:pt x="19" y="67"/>
                </a:lnTo>
                <a:lnTo>
                  <a:pt x="18" y="67"/>
                </a:lnTo>
                <a:lnTo>
                  <a:pt x="16" y="67"/>
                </a:lnTo>
                <a:lnTo>
                  <a:pt x="15" y="69"/>
                </a:lnTo>
                <a:lnTo>
                  <a:pt x="14" y="69"/>
                </a:lnTo>
                <a:lnTo>
                  <a:pt x="13" y="69"/>
                </a:lnTo>
                <a:lnTo>
                  <a:pt x="12" y="69"/>
                </a:lnTo>
                <a:lnTo>
                  <a:pt x="11" y="69"/>
                </a:lnTo>
                <a:lnTo>
                  <a:pt x="10" y="69"/>
                </a:lnTo>
                <a:lnTo>
                  <a:pt x="8" y="69"/>
                </a:lnTo>
                <a:lnTo>
                  <a:pt x="7" y="69"/>
                </a:lnTo>
                <a:lnTo>
                  <a:pt x="7" y="67"/>
                </a:lnTo>
                <a:lnTo>
                  <a:pt x="6" y="67"/>
                </a:lnTo>
                <a:lnTo>
                  <a:pt x="5" y="67"/>
                </a:lnTo>
                <a:lnTo>
                  <a:pt x="4" y="66"/>
                </a:lnTo>
                <a:lnTo>
                  <a:pt x="3" y="66"/>
                </a:lnTo>
                <a:lnTo>
                  <a:pt x="3" y="65"/>
                </a:lnTo>
                <a:lnTo>
                  <a:pt x="2" y="64"/>
                </a:lnTo>
                <a:lnTo>
                  <a:pt x="2" y="63"/>
                </a:lnTo>
                <a:lnTo>
                  <a:pt x="2" y="62"/>
                </a:lnTo>
                <a:lnTo>
                  <a:pt x="0" y="61"/>
                </a:lnTo>
                <a:lnTo>
                  <a:pt x="0" y="59"/>
                </a:lnTo>
                <a:lnTo>
                  <a:pt x="0" y="58"/>
                </a:lnTo>
                <a:lnTo>
                  <a:pt x="0" y="57"/>
                </a:lnTo>
                <a:lnTo>
                  <a:pt x="2" y="56"/>
                </a:lnTo>
                <a:lnTo>
                  <a:pt x="2" y="55"/>
                </a:lnTo>
                <a:lnTo>
                  <a:pt x="2" y="54"/>
                </a:lnTo>
                <a:lnTo>
                  <a:pt x="2" y="53"/>
                </a:lnTo>
                <a:lnTo>
                  <a:pt x="2" y="51"/>
                </a:lnTo>
                <a:lnTo>
                  <a:pt x="2" y="50"/>
                </a:lnTo>
                <a:lnTo>
                  <a:pt x="2" y="49"/>
                </a:lnTo>
                <a:lnTo>
                  <a:pt x="2" y="48"/>
                </a:lnTo>
                <a:lnTo>
                  <a:pt x="3" y="47"/>
                </a:lnTo>
                <a:lnTo>
                  <a:pt x="3" y="46"/>
                </a:lnTo>
                <a:lnTo>
                  <a:pt x="3" y="45"/>
                </a:lnTo>
                <a:lnTo>
                  <a:pt x="3" y="43"/>
                </a:lnTo>
                <a:lnTo>
                  <a:pt x="3" y="42"/>
                </a:lnTo>
                <a:lnTo>
                  <a:pt x="4" y="41"/>
                </a:lnTo>
                <a:lnTo>
                  <a:pt x="4" y="40"/>
                </a:lnTo>
                <a:lnTo>
                  <a:pt x="4" y="39"/>
                </a:lnTo>
                <a:lnTo>
                  <a:pt x="5" y="38"/>
                </a:lnTo>
                <a:lnTo>
                  <a:pt x="5" y="37"/>
                </a:lnTo>
                <a:lnTo>
                  <a:pt x="5" y="35"/>
                </a:lnTo>
                <a:lnTo>
                  <a:pt x="6" y="34"/>
                </a:lnTo>
                <a:lnTo>
                  <a:pt x="6" y="33"/>
                </a:lnTo>
                <a:lnTo>
                  <a:pt x="7" y="32"/>
                </a:lnTo>
                <a:lnTo>
                  <a:pt x="7" y="31"/>
                </a:lnTo>
                <a:lnTo>
                  <a:pt x="8" y="31"/>
                </a:lnTo>
                <a:lnTo>
                  <a:pt x="8" y="30"/>
                </a:lnTo>
                <a:lnTo>
                  <a:pt x="10" y="29"/>
                </a:lnTo>
                <a:lnTo>
                  <a:pt x="11" y="27"/>
                </a:lnTo>
                <a:lnTo>
                  <a:pt x="12" y="26"/>
                </a:lnTo>
                <a:lnTo>
                  <a:pt x="13" y="25"/>
                </a:lnTo>
                <a:lnTo>
                  <a:pt x="14" y="25"/>
                </a:lnTo>
                <a:lnTo>
                  <a:pt x="14" y="24"/>
                </a:lnTo>
                <a:lnTo>
                  <a:pt x="15" y="23"/>
                </a:lnTo>
                <a:lnTo>
                  <a:pt x="16" y="23"/>
                </a:lnTo>
                <a:lnTo>
                  <a:pt x="16" y="22"/>
                </a:lnTo>
                <a:lnTo>
                  <a:pt x="18" y="21"/>
                </a:lnTo>
                <a:lnTo>
                  <a:pt x="19" y="19"/>
                </a:lnTo>
                <a:lnTo>
                  <a:pt x="19" y="18"/>
                </a:lnTo>
                <a:lnTo>
                  <a:pt x="20" y="17"/>
                </a:lnTo>
                <a:lnTo>
                  <a:pt x="20" y="16"/>
                </a:lnTo>
                <a:lnTo>
                  <a:pt x="21" y="15"/>
                </a:lnTo>
                <a:lnTo>
                  <a:pt x="21" y="14"/>
                </a:lnTo>
                <a:lnTo>
                  <a:pt x="22" y="12"/>
                </a:lnTo>
                <a:lnTo>
                  <a:pt x="22" y="11"/>
                </a:lnTo>
                <a:lnTo>
                  <a:pt x="22" y="10"/>
                </a:lnTo>
                <a:lnTo>
                  <a:pt x="23" y="10"/>
                </a:lnTo>
                <a:lnTo>
                  <a:pt x="23" y="9"/>
                </a:lnTo>
                <a:lnTo>
                  <a:pt x="23" y="8"/>
                </a:lnTo>
                <a:lnTo>
                  <a:pt x="24" y="8"/>
                </a:lnTo>
                <a:lnTo>
                  <a:pt x="24" y="7"/>
                </a:lnTo>
                <a:lnTo>
                  <a:pt x="26" y="6"/>
                </a:lnTo>
                <a:lnTo>
                  <a:pt x="26" y="4"/>
                </a:lnTo>
                <a:lnTo>
                  <a:pt x="27" y="4"/>
                </a:lnTo>
                <a:lnTo>
                  <a:pt x="27" y="3"/>
                </a:lnTo>
                <a:lnTo>
                  <a:pt x="28" y="3"/>
                </a:lnTo>
                <a:lnTo>
                  <a:pt x="28" y="2"/>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5" name="Freeform 312"/>
          <p:cNvSpPr>
            <a:spLocks/>
          </p:cNvSpPr>
          <p:nvPr/>
        </p:nvSpPr>
        <p:spPr bwMode="auto">
          <a:xfrm>
            <a:off x="4413250" y="3978275"/>
            <a:ext cx="73025" cy="109538"/>
          </a:xfrm>
          <a:custGeom>
            <a:avLst/>
            <a:gdLst>
              <a:gd name="T0" fmla="*/ 2147483647 w 46"/>
              <a:gd name="T1" fmla="*/ 2147483647 h 69"/>
              <a:gd name="T2" fmla="*/ 2147483647 w 46"/>
              <a:gd name="T3" fmla="*/ 0 h 69"/>
              <a:gd name="T4" fmla="*/ 2147483647 w 46"/>
              <a:gd name="T5" fmla="*/ 0 h 69"/>
              <a:gd name="T6" fmla="*/ 2147483647 w 46"/>
              <a:gd name="T7" fmla="*/ 2147483647 h 69"/>
              <a:gd name="T8" fmla="*/ 2147483647 w 46"/>
              <a:gd name="T9" fmla="*/ 2147483647 h 69"/>
              <a:gd name="T10" fmla="*/ 2147483647 w 46"/>
              <a:gd name="T11" fmla="*/ 2147483647 h 69"/>
              <a:gd name="T12" fmla="*/ 2147483647 w 46"/>
              <a:gd name="T13" fmla="*/ 2147483647 h 69"/>
              <a:gd name="T14" fmla="*/ 2147483647 w 46"/>
              <a:gd name="T15" fmla="*/ 2147483647 h 69"/>
              <a:gd name="T16" fmla="*/ 2147483647 w 46"/>
              <a:gd name="T17" fmla="*/ 2147483647 h 69"/>
              <a:gd name="T18" fmla="*/ 2147483647 w 46"/>
              <a:gd name="T19" fmla="*/ 2147483647 h 69"/>
              <a:gd name="T20" fmla="*/ 2147483647 w 46"/>
              <a:gd name="T21" fmla="*/ 2147483647 h 69"/>
              <a:gd name="T22" fmla="*/ 2147483647 w 46"/>
              <a:gd name="T23" fmla="*/ 2147483647 h 69"/>
              <a:gd name="T24" fmla="*/ 2147483647 w 46"/>
              <a:gd name="T25" fmla="*/ 2147483647 h 69"/>
              <a:gd name="T26" fmla="*/ 2147483647 w 46"/>
              <a:gd name="T27" fmla="*/ 2147483647 h 69"/>
              <a:gd name="T28" fmla="*/ 2147483647 w 46"/>
              <a:gd name="T29" fmla="*/ 2147483647 h 69"/>
              <a:gd name="T30" fmla="*/ 2147483647 w 46"/>
              <a:gd name="T31" fmla="*/ 2147483647 h 69"/>
              <a:gd name="T32" fmla="*/ 0 w 46"/>
              <a:gd name="T33" fmla="*/ 2147483647 h 69"/>
              <a:gd name="T34" fmla="*/ 2147483647 w 46"/>
              <a:gd name="T35" fmla="*/ 2147483647 h 69"/>
              <a:gd name="T36" fmla="*/ 2147483647 w 46"/>
              <a:gd name="T37" fmla="*/ 2147483647 h 69"/>
              <a:gd name="T38" fmla="*/ 2147483647 w 46"/>
              <a:gd name="T39" fmla="*/ 2147483647 h 69"/>
              <a:gd name="T40" fmla="*/ 2147483647 w 46"/>
              <a:gd name="T41" fmla="*/ 2147483647 h 69"/>
              <a:gd name="T42" fmla="*/ 2147483647 w 46"/>
              <a:gd name="T43" fmla="*/ 2147483647 h 69"/>
              <a:gd name="T44" fmla="*/ 2147483647 w 46"/>
              <a:gd name="T45" fmla="*/ 2147483647 h 69"/>
              <a:gd name="T46" fmla="*/ 2147483647 w 46"/>
              <a:gd name="T47" fmla="*/ 2147483647 h 69"/>
              <a:gd name="T48" fmla="*/ 2147483647 w 46"/>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69"/>
              <a:gd name="T77" fmla="*/ 46 w 46"/>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69">
                <a:moveTo>
                  <a:pt x="28" y="2"/>
                </a:moveTo>
                <a:lnTo>
                  <a:pt x="34" y="0"/>
                </a:lnTo>
                <a:lnTo>
                  <a:pt x="38" y="0"/>
                </a:lnTo>
                <a:lnTo>
                  <a:pt x="43" y="2"/>
                </a:lnTo>
                <a:lnTo>
                  <a:pt x="46" y="7"/>
                </a:lnTo>
                <a:lnTo>
                  <a:pt x="46" y="14"/>
                </a:lnTo>
                <a:lnTo>
                  <a:pt x="44" y="22"/>
                </a:lnTo>
                <a:lnTo>
                  <a:pt x="40" y="29"/>
                </a:lnTo>
                <a:lnTo>
                  <a:pt x="36" y="37"/>
                </a:lnTo>
                <a:lnTo>
                  <a:pt x="34" y="46"/>
                </a:lnTo>
                <a:lnTo>
                  <a:pt x="30" y="55"/>
                </a:lnTo>
                <a:lnTo>
                  <a:pt x="27" y="63"/>
                </a:lnTo>
                <a:lnTo>
                  <a:pt x="20" y="67"/>
                </a:lnTo>
                <a:lnTo>
                  <a:pt x="13" y="69"/>
                </a:lnTo>
                <a:lnTo>
                  <a:pt x="6" y="67"/>
                </a:lnTo>
                <a:lnTo>
                  <a:pt x="2" y="64"/>
                </a:lnTo>
                <a:lnTo>
                  <a:pt x="0" y="57"/>
                </a:lnTo>
                <a:lnTo>
                  <a:pt x="2" y="48"/>
                </a:lnTo>
                <a:lnTo>
                  <a:pt x="4" y="40"/>
                </a:lnTo>
                <a:lnTo>
                  <a:pt x="7" y="32"/>
                </a:lnTo>
                <a:lnTo>
                  <a:pt x="13" y="25"/>
                </a:lnTo>
                <a:lnTo>
                  <a:pt x="19" y="19"/>
                </a:lnTo>
                <a:lnTo>
                  <a:pt x="22" y="12"/>
                </a:lnTo>
                <a:lnTo>
                  <a:pt x="24" y="7"/>
                </a:lnTo>
                <a:lnTo>
                  <a:pt x="28"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56" name="Freeform 313"/>
          <p:cNvSpPr>
            <a:spLocks/>
          </p:cNvSpPr>
          <p:nvPr/>
        </p:nvSpPr>
        <p:spPr bwMode="auto">
          <a:xfrm>
            <a:off x="4383088" y="3944938"/>
            <a:ext cx="84137" cy="120650"/>
          </a:xfrm>
          <a:custGeom>
            <a:avLst/>
            <a:gdLst>
              <a:gd name="T0" fmla="*/ 2147483647 w 53"/>
              <a:gd name="T1" fmla="*/ 2147483647 h 76"/>
              <a:gd name="T2" fmla="*/ 2147483647 w 53"/>
              <a:gd name="T3" fmla="*/ 2147483647 h 76"/>
              <a:gd name="T4" fmla="*/ 2147483647 w 53"/>
              <a:gd name="T5" fmla="*/ 2147483647 h 76"/>
              <a:gd name="T6" fmla="*/ 2147483647 w 53"/>
              <a:gd name="T7" fmla="*/ 2147483647 h 76"/>
              <a:gd name="T8" fmla="*/ 2147483647 w 53"/>
              <a:gd name="T9" fmla="*/ 2147483647 h 76"/>
              <a:gd name="T10" fmla="*/ 2147483647 w 53"/>
              <a:gd name="T11" fmla="*/ 2147483647 h 76"/>
              <a:gd name="T12" fmla="*/ 2147483647 w 53"/>
              <a:gd name="T13" fmla="*/ 2147483647 h 76"/>
              <a:gd name="T14" fmla="*/ 2147483647 w 53"/>
              <a:gd name="T15" fmla="*/ 2147483647 h 76"/>
              <a:gd name="T16" fmla="*/ 2147483647 w 53"/>
              <a:gd name="T17" fmla="*/ 2147483647 h 76"/>
              <a:gd name="T18" fmla="*/ 2147483647 w 53"/>
              <a:gd name="T19" fmla="*/ 2147483647 h 76"/>
              <a:gd name="T20" fmla="*/ 2147483647 w 53"/>
              <a:gd name="T21" fmla="*/ 2147483647 h 76"/>
              <a:gd name="T22" fmla="*/ 2147483647 w 53"/>
              <a:gd name="T23" fmla="*/ 2147483647 h 76"/>
              <a:gd name="T24" fmla="*/ 2147483647 w 53"/>
              <a:gd name="T25" fmla="*/ 2147483647 h 76"/>
              <a:gd name="T26" fmla="*/ 2147483647 w 53"/>
              <a:gd name="T27" fmla="*/ 2147483647 h 76"/>
              <a:gd name="T28" fmla="*/ 2147483647 w 53"/>
              <a:gd name="T29" fmla="*/ 2147483647 h 76"/>
              <a:gd name="T30" fmla="*/ 2147483647 w 53"/>
              <a:gd name="T31" fmla="*/ 2147483647 h 76"/>
              <a:gd name="T32" fmla="*/ 2147483647 w 53"/>
              <a:gd name="T33" fmla="*/ 2147483647 h 76"/>
              <a:gd name="T34" fmla="*/ 2147483647 w 53"/>
              <a:gd name="T35" fmla="*/ 2147483647 h 76"/>
              <a:gd name="T36" fmla="*/ 2147483647 w 53"/>
              <a:gd name="T37" fmla="*/ 2147483647 h 76"/>
              <a:gd name="T38" fmla="*/ 2147483647 w 53"/>
              <a:gd name="T39" fmla="*/ 2147483647 h 76"/>
              <a:gd name="T40" fmla="*/ 2147483647 w 53"/>
              <a:gd name="T41" fmla="*/ 2147483647 h 76"/>
              <a:gd name="T42" fmla="*/ 2147483647 w 53"/>
              <a:gd name="T43" fmla="*/ 2147483647 h 76"/>
              <a:gd name="T44" fmla="*/ 2147483647 w 53"/>
              <a:gd name="T45" fmla="*/ 2147483647 h 76"/>
              <a:gd name="T46" fmla="*/ 2147483647 w 53"/>
              <a:gd name="T47" fmla="*/ 2147483647 h 76"/>
              <a:gd name="T48" fmla="*/ 2147483647 w 53"/>
              <a:gd name="T49" fmla="*/ 2147483647 h 76"/>
              <a:gd name="T50" fmla="*/ 2147483647 w 53"/>
              <a:gd name="T51" fmla="*/ 2147483647 h 76"/>
              <a:gd name="T52" fmla="*/ 2147483647 w 53"/>
              <a:gd name="T53" fmla="*/ 2147483647 h 76"/>
              <a:gd name="T54" fmla="*/ 2147483647 w 53"/>
              <a:gd name="T55" fmla="*/ 2147483647 h 76"/>
              <a:gd name="T56" fmla="*/ 2147483647 w 53"/>
              <a:gd name="T57" fmla="*/ 2147483647 h 76"/>
              <a:gd name="T58" fmla="*/ 2147483647 w 53"/>
              <a:gd name="T59" fmla="*/ 2147483647 h 76"/>
              <a:gd name="T60" fmla="*/ 2147483647 w 53"/>
              <a:gd name="T61" fmla="*/ 2147483647 h 76"/>
              <a:gd name="T62" fmla="*/ 0 w 53"/>
              <a:gd name="T63" fmla="*/ 2147483647 h 76"/>
              <a:gd name="T64" fmla="*/ 0 w 53"/>
              <a:gd name="T65" fmla="*/ 2147483647 h 76"/>
              <a:gd name="T66" fmla="*/ 0 w 53"/>
              <a:gd name="T67" fmla="*/ 2147483647 h 76"/>
              <a:gd name="T68" fmla="*/ 0 w 53"/>
              <a:gd name="T69" fmla="*/ 2147483647 h 76"/>
              <a:gd name="T70" fmla="*/ 2147483647 w 53"/>
              <a:gd name="T71" fmla="*/ 2147483647 h 76"/>
              <a:gd name="T72" fmla="*/ 2147483647 w 53"/>
              <a:gd name="T73" fmla="*/ 2147483647 h 76"/>
              <a:gd name="T74" fmla="*/ 2147483647 w 53"/>
              <a:gd name="T75" fmla="*/ 2147483647 h 76"/>
              <a:gd name="T76" fmla="*/ 2147483647 w 53"/>
              <a:gd name="T77" fmla="*/ 2147483647 h 76"/>
              <a:gd name="T78" fmla="*/ 2147483647 w 53"/>
              <a:gd name="T79" fmla="*/ 2147483647 h 76"/>
              <a:gd name="T80" fmla="*/ 2147483647 w 53"/>
              <a:gd name="T81" fmla="*/ 2147483647 h 76"/>
              <a:gd name="T82" fmla="*/ 2147483647 w 53"/>
              <a:gd name="T83" fmla="*/ 2147483647 h 76"/>
              <a:gd name="T84" fmla="*/ 2147483647 w 53"/>
              <a:gd name="T85" fmla="*/ 2147483647 h 76"/>
              <a:gd name="T86" fmla="*/ 2147483647 w 53"/>
              <a:gd name="T87" fmla="*/ 2147483647 h 76"/>
              <a:gd name="T88" fmla="*/ 2147483647 w 53"/>
              <a:gd name="T89" fmla="*/ 2147483647 h 76"/>
              <a:gd name="T90" fmla="*/ 2147483647 w 53"/>
              <a:gd name="T91" fmla="*/ 2147483647 h 76"/>
              <a:gd name="T92" fmla="*/ 2147483647 w 53"/>
              <a:gd name="T93" fmla="*/ 2147483647 h 76"/>
              <a:gd name="T94" fmla="*/ 2147483647 w 53"/>
              <a:gd name="T95" fmla="*/ 0 h 76"/>
              <a:gd name="T96" fmla="*/ 2147483647 w 53"/>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6"/>
              <a:gd name="T149" fmla="*/ 53 w 53"/>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6">
                <a:moveTo>
                  <a:pt x="46" y="0"/>
                </a:moveTo>
                <a:lnTo>
                  <a:pt x="47" y="0"/>
                </a:lnTo>
                <a:lnTo>
                  <a:pt x="47" y="1"/>
                </a:lnTo>
                <a:lnTo>
                  <a:pt x="48" y="1"/>
                </a:lnTo>
                <a:lnTo>
                  <a:pt x="48" y="3"/>
                </a:lnTo>
                <a:lnTo>
                  <a:pt x="49" y="4"/>
                </a:lnTo>
                <a:lnTo>
                  <a:pt x="49" y="5"/>
                </a:lnTo>
                <a:lnTo>
                  <a:pt x="50" y="6"/>
                </a:lnTo>
                <a:lnTo>
                  <a:pt x="50" y="7"/>
                </a:lnTo>
                <a:lnTo>
                  <a:pt x="50" y="8"/>
                </a:lnTo>
                <a:lnTo>
                  <a:pt x="51" y="9"/>
                </a:lnTo>
                <a:lnTo>
                  <a:pt x="51" y="11"/>
                </a:lnTo>
                <a:lnTo>
                  <a:pt x="51" y="13"/>
                </a:lnTo>
                <a:lnTo>
                  <a:pt x="51" y="14"/>
                </a:lnTo>
                <a:lnTo>
                  <a:pt x="51" y="15"/>
                </a:lnTo>
                <a:lnTo>
                  <a:pt x="53" y="17"/>
                </a:lnTo>
                <a:lnTo>
                  <a:pt x="53" y="19"/>
                </a:lnTo>
                <a:lnTo>
                  <a:pt x="53" y="21"/>
                </a:lnTo>
                <a:lnTo>
                  <a:pt x="53" y="22"/>
                </a:lnTo>
                <a:lnTo>
                  <a:pt x="51" y="24"/>
                </a:lnTo>
                <a:lnTo>
                  <a:pt x="51" y="25"/>
                </a:lnTo>
                <a:lnTo>
                  <a:pt x="51" y="28"/>
                </a:lnTo>
                <a:lnTo>
                  <a:pt x="51" y="29"/>
                </a:lnTo>
                <a:lnTo>
                  <a:pt x="50" y="30"/>
                </a:lnTo>
                <a:lnTo>
                  <a:pt x="50" y="32"/>
                </a:lnTo>
                <a:lnTo>
                  <a:pt x="50" y="33"/>
                </a:lnTo>
                <a:lnTo>
                  <a:pt x="49" y="35"/>
                </a:lnTo>
                <a:lnTo>
                  <a:pt x="49" y="36"/>
                </a:lnTo>
                <a:lnTo>
                  <a:pt x="48" y="37"/>
                </a:lnTo>
                <a:lnTo>
                  <a:pt x="47" y="38"/>
                </a:lnTo>
                <a:lnTo>
                  <a:pt x="47" y="39"/>
                </a:lnTo>
                <a:lnTo>
                  <a:pt x="46" y="40"/>
                </a:lnTo>
                <a:lnTo>
                  <a:pt x="45" y="40"/>
                </a:lnTo>
                <a:lnTo>
                  <a:pt x="43" y="42"/>
                </a:lnTo>
                <a:lnTo>
                  <a:pt x="42" y="42"/>
                </a:lnTo>
                <a:lnTo>
                  <a:pt x="42" y="43"/>
                </a:lnTo>
                <a:lnTo>
                  <a:pt x="41" y="43"/>
                </a:lnTo>
                <a:lnTo>
                  <a:pt x="40" y="44"/>
                </a:lnTo>
                <a:lnTo>
                  <a:pt x="39" y="44"/>
                </a:lnTo>
                <a:lnTo>
                  <a:pt x="38" y="45"/>
                </a:lnTo>
                <a:lnTo>
                  <a:pt x="37" y="45"/>
                </a:lnTo>
                <a:lnTo>
                  <a:pt x="35" y="46"/>
                </a:lnTo>
                <a:lnTo>
                  <a:pt x="34" y="46"/>
                </a:lnTo>
                <a:lnTo>
                  <a:pt x="34" y="47"/>
                </a:lnTo>
                <a:lnTo>
                  <a:pt x="33" y="47"/>
                </a:lnTo>
                <a:lnTo>
                  <a:pt x="33" y="48"/>
                </a:lnTo>
                <a:lnTo>
                  <a:pt x="32" y="48"/>
                </a:lnTo>
                <a:lnTo>
                  <a:pt x="31" y="50"/>
                </a:lnTo>
                <a:lnTo>
                  <a:pt x="30" y="50"/>
                </a:lnTo>
                <a:lnTo>
                  <a:pt x="30" y="51"/>
                </a:lnTo>
                <a:lnTo>
                  <a:pt x="30" y="52"/>
                </a:lnTo>
                <a:lnTo>
                  <a:pt x="29" y="52"/>
                </a:lnTo>
                <a:lnTo>
                  <a:pt x="29" y="53"/>
                </a:lnTo>
                <a:lnTo>
                  <a:pt x="29" y="54"/>
                </a:lnTo>
                <a:lnTo>
                  <a:pt x="27" y="54"/>
                </a:lnTo>
                <a:lnTo>
                  <a:pt x="27" y="55"/>
                </a:lnTo>
                <a:lnTo>
                  <a:pt x="27" y="56"/>
                </a:lnTo>
                <a:lnTo>
                  <a:pt x="27" y="58"/>
                </a:lnTo>
                <a:lnTo>
                  <a:pt x="26" y="59"/>
                </a:lnTo>
                <a:lnTo>
                  <a:pt x="26" y="60"/>
                </a:lnTo>
                <a:lnTo>
                  <a:pt x="26" y="61"/>
                </a:lnTo>
                <a:lnTo>
                  <a:pt x="25" y="61"/>
                </a:lnTo>
                <a:lnTo>
                  <a:pt x="24" y="62"/>
                </a:lnTo>
                <a:lnTo>
                  <a:pt x="24" y="63"/>
                </a:lnTo>
                <a:lnTo>
                  <a:pt x="23" y="64"/>
                </a:lnTo>
                <a:lnTo>
                  <a:pt x="22" y="66"/>
                </a:lnTo>
                <a:lnTo>
                  <a:pt x="22" y="67"/>
                </a:lnTo>
                <a:lnTo>
                  <a:pt x="21" y="68"/>
                </a:lnTo>
                <a:lnTo>
                  <a:pt x="19" y="68"/>
                </a:lnTo>
                <a:lnTo>
                  <a:pt x="18" y="69"/>
                </a:lnTo>
                <a:lnTo>
                  <a:pt x="17" y="70"/>
                </a:lnTo>
                <a:lnTo>
                  <a:pt x="16" y="71"/>
                </a:lnTo>
                <a:lnTo>
                  <a:pt x="15" y="72"/>
                </a:lnTo>
                <a:lnTo>
                  <a:pt x="14" y="74"/>
                </a:lnTo>
                <a:lnTo>
                  <a:pt x="12" y="74"/>
                </a:lnTo>
                <a:lnTo>
                  <a:pt x="11" y="75"/>
                </a:lnTo>
                <a:lnTo>
                  <a:pt x="10" y="75"/>
                </a:lnTo>
                <a:lnTo>
                  <a:pt x="9" y="75"/>
                </a:lnTo>
                <a:lnTo>
                  <a:pt x="8" y="76"/>
                </a:lnTo>
                <a:lnTo>
                  <a:pt x="7" y="76"/>
                </a:lnTo>
                <a:lnTo>
                  <a:pt x="6" y="75"/>
                </a:lnTo>
                <a:lnTo>
                  <a:pt x="4" y="75"/>
                </a:lnTo>
                <a:lnTo>
                  <a:pt x="3" y="74"/>
                </a:lnTo>
                <a:lnTo>
                  <a:pt x="3" y="72"/>
                </a:lnTo>
                <a:lnTo>
                  <a:pt x="3" y="71"/>
                </a:lnTo>
                <a:lnTo>
                  <a:pt x="2" y="71"/>
                </a:lnTo>
                <a:lnTo>
                  <a:pt x="2" y="70"/>
                </a:lnTo>
                <a:lnTo>
                  <a:pt x="2" y="69"/>
                </a:lnTo>
                <a:lnTo>
                  <a:pt x="2" y="68"/>
                </a:lnTo>
                <a:lnTo>
                  <a:pt x="1" y="67"/>
                </a:lnTo>
                <a:lnTo>
                  <a:pt x="1" y="66"/>
                </a:lnTo>
                <a:lnTo>
                  <a:pt x="1" y="64"/>
                </a:lnTo>
                <a:lnTo>
                  <a:pt x="1" y="62"/>
                </a:lnTo>
                <a:lnTo>
                  <a:pt x="0" y="61"/>
                </a:lnTo>
                <a:lnTo>
                  <a:pt x="0" y="60"/>
                </a:lnTo>
                <a:lnTo>
                  <a:pt x="0" y="59"/>
                </a:lnTo>
                <a:lnTo>
                  <a:pt x="0" y="58"/>
                </a:lnTo>
                <a:lnTo>
                  <a:pt x="0" y="56"/>
                </a:lnTo>
                <a:lnTo>
                  <a:pt x="0" y="55"/>
                </a:lnTo>
                <a:lnTo>
                  <a:pt x="0" y="54"/>
                </a:lnTo>
                <a:lnTo>
                  <a:pt x="0" y="53"/>
                </a:lnTo>
                <a:lnTo>
                  <a:pt x="0" y="51"/>
                </a:lnTo>
                <a:lnTo>
                  <a:pt x="0" y="50"/>
                </a:lnTo>
                <a:lnTo>
                  <a:pt x="0" y="48"/>
                </a:lnTo>
                <a:lnTo>
                  <a:pt x="0" y="47"/>
                </a:lnTo>
                <a:lnTo>
                  <a:pt x="1" y="46"/>
                </a:lnTo>
                <a:lnTo>
                  <a:pt x="1" y="45"/>
                </a:lnTo>
                <a:lnTo>
                  <a:pt x="1" y="43"/>
                </a:lnTo>
                <a:lnTo>
                  <a:pt x="2" y="42"/>
                </a:lnTo>
                <a:lnTo>
                  <a:pt x="2" y="40"/>
                </a:lnTo>
                <a:lnTo>
                  <a:pt x="3" y="39"/>
                </a:lnTo>
                <a:lnTo>
                  <a:pt x="4" y="38"/>
                </a:lnTo>
                <a:lnTo>
                  <a:pt x="4" y="37"/>
                </a:lnTo>
                <a:lnTo>
                  <a:pt x="6" y="35"/>
                </a:lnTo>
                <a:lnTo>
                  <a:pt x="7" y="33"/>
                </a:lnTo>
                <a:lnTo>
                  <a:pt x="8" y="32"/>
                </a:lnTo>
                <a:lnTo>
                  <a:pt x="9" y="31"/>
                </a:lnTo>
                <a:lnTo>
                  <a:pt x="10" y="30"/>
                </a:lnTo>
                <a:lnTo>
                  <a:pt x="11" y="29"/>
                </a:lnTo>
                <a:lnTo>
                  <a:pt x="12" y="27"/>
                </a:lnTo>
                <a:lnTo>
                  <a:pt x="14" y="25"/>
                </a:lnTo>
                <a:lnTo>
                  <a:pt x="15" y="24"/>
                </a:lnTo>
                <a:lnTo>
                  <a:pt x="16" y="22"/>
                </a:lnTo>
                <a:lnTo>
                  <a:pt x="17" y="21"/>
                </a:lnTo>
                <a:lnTo>
                  <a:pt x="18" y="20"/>
                </a:lnTo>
                <a:lnTo>
                  <a:pt x="19" y="19"/>
                </a:lnTo>
                <a:lnTo>
                  <a:pt x="21" y="16"/>
                </a:lnTo>
                <a:lnTo>
                  <a:pt x="22" y="15"/>
                </a:lnTo>
                <a:lnTo>
                  <a:pt x="23" y="14"/>
                </a:lnTo>
                <a:lnTo>
                  <a:pt x="24" y="13"/>
                </a:lnTo>
                <a:lnTo>
                  <a:pt x="24" y="12"/>
                </a:lnTo>
                <a:lnTo>
                  <a:pt x="25" y="9"/>
                </a:lnTo>
                <a:lnTo>
                  <a:pt x="26" y="8"/>
                </a:lnTo>
                <a:lnTo>
                  <a:pt x="27" y="7"/>
                </a:lnTo>
                <a:lnTo>
                  <a:pt x="29" y="6"/>
                </a:lnTo>
                <a:lnTo>
                  <a:pt x="30" y="5"/>
                </a:lnTo>
                <a:lnTo>
                  <a:pt x="31" y="5"/>
                </a:lnTo>
                <a:lnTo>
                  <a:pt x="32" y="4"/>
                </a:lnTo>
                <a:lnTo>
                  <a:pt x="33" y="3"/>
                </a:lnTo>
                <a:lnTo>
                  <a:pt x="34" y="1"/>
                </a:lnTo>
                <a:lnTo>
                  <a:pt x="35" y="1"/>
                </a:lnTo>
                <a:lnTo>
                  <a:pt x="37" y="0"/>
                </a:lnTo>
                <a:lnTo>
                  <a:pt x="38" y="0"/>
                </a:lnTo>
                <a:lnTo>
                  <a:pt x="39" y="0"/>
                </a:lnTo>
                <a:lnTo>
                  <a:pt x="40" y="0"/>
                </a:lnTo>
                <a:lnTo>
                  <a:pt x="41" y="0"/>
                </a:lnTo>
                <a:lnTo>
                  <a:pt x="42" y="0"/>
                </a:lnTo>
                <a:lnTo>
                  <a:pt x="45" y="0"/>
                </a:lnTo>
                <a:lnTo>
                  <a:pt x="46" y="0"/>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7" name="Freeform 314"/>
          <p:cNvSpPr>
            <a:spLocks/>
          </p:cNvSpPr>
          <p:nvPr/>
        </p:nvSpPr>
        <p:spPr bwMode="auto">
          <a:xfrm>
            <a:off x="4383088" y="3944938"/>
            <a:ext cx="84137" cy="120650"/>
          </a:xfrm>
          <a:custGeom>
            <a:avLst/>
            <a:gdLst>
              <a:gd name="T0" fmla="*/ 2147483647 w 53"/>
              <a:gd name="T1" fmla="*/ 0 h 76"/>
              <a:gd name="T2" fmla="*/ 2147483647 w 53"/>
              <a:gd name="T3" fmla="*/ 2147483647 h 76"/>
              <a:gd name="T4" fmla="*/ 2147483647 w 53"/>
              <a:gd name="T5" fmla="*/ 2147483647 h 76"/>
              <a:gd name="T6" fmla="*/ 2147483647 w 53"/>
              <a:gd name="T7" fmla="*/ 2147483647 h 76"/>
              <a:gd name="T8" fmla="*/ 2147483647 w 53"/>
              <a:gd name="T9" fmla="*/ 2147483647 h 76"/>
              <a:gd name="T10" fmla="*/ 2147483647 w 53"/>
              <a:gd name="T11" fmla="*/ 2147483647 h 76"/>
              <a:gd name="T12" fmla="*/ 2147483647 w 53"/>
              <a:gd name="T13" fmla="*/ 2147483647 h 76"/>
              <a:gd name="T14" fmla="*/ 2147483647 w 53"/>
              <a:gd name="T15" fmla="*/ 2147483647 h 76"/>
              <a:gd name="T16" fmla="*/ 2147483647 w 53"/>
              <a:gd name="T17" fmla="*/ 2147483647 h 76"/>
              <a:gd name="T18" fmla="*/ 2147483647 w 53"/>
              <a:gd name="T19" fmla="*/ 2147483647 h 76"/>
              <a:gd name="T20" fmla="*/ 2147483647 w 53"/>
              <a:gd name="T21" fmla="*/ 2147483647 h 76"/>
              <a:gd name="T22" fmla="*/ 2147483647 w 53"/>
              <a:gd name="T23" fmla="*/ 2147483647 h 76"/>
              <a:gd name="T24" fmla="*/ 2147483647 w 53"/>
              <a:gd name="T25" fmla="*/ 2147483647 h 76"/>
              <a:gd name="T26" fmla="*/ 2147483647 w 53"/>
              <a:gd name="T27" fmla="*/ 2147483647 h 76"/>
              <a:gd name="T28" fmla="*/ 2147483647 w 53"/>
              <a:gd name="T29" fmla="*/ 2147483647 h 76"/>
              <a:gd name="T30" fmla="*/ 2147483647 w 53"/>
              <a:gd name="T31" fmla="*/ 2147483647 h 76"/>
              <a:gd name="T32" fmla="*/ 2147483647 w 53"/>
              <a:gd name="T33" fmla="*/ 2147483647 h 76"/>
              <a:gd name="T34" fmla="*/ 2147483647 w 53"/>
              <a:gd name="T35" fmla="*/ 2147483647 h 76"/>
              <a:gd name="T36" fmla="*/ 2147483647 w 53"/>
              <a:gd name="T37" fmla="*/ 2147483647 h 76"/>
              <a:gd name="T38" fmla="*/ 0 w 53"/>
              <a:gd name="T39" fmla="*/ 2147483647 h 76"/>
              <a:gd name="T40" fmla="*/ 0 w 53"/>
              <a:gd name="T41" fmla="*/ 2147483647 h 76"/>
              <a:gd name="T42" fmla="*/ 0 w 53"/>
              <a:gd name="T43" fmla="*/ 2147483647 h 76"/>
              <a:gd name="T44" fmla="*/ 2147483647 w 53"/>
              <a:gd name="T45" fmla="*/ 2147483647 h 76"/>
              <a:gd name="T46" fmla="*/ 2147483647 w 53"/>
              <a:gd name="T47" fmla="*/ 2147483647 h 76"/>
              <a:gd name="T48" fmla="*/ 2147483647 w 53"/>
              <a:gd name="T49" fmla="*/ 2147483647 h 76"/>
              <a:gd name="T50" fmla="*/ 2147483647 w 53"/>
              <a:gd name="T51" fmla="*/ 2147483647 h 76"/>
              <a:gd name="T52" fmla="*/ 2147483647 w 53"/>
              <a:gd name="T53" fmla="*/ 2147483647 h 76"/>
              <a:gd name="T54" fmla="*/ 2147483647 w 53"/>
              <a:gd name="T55" fmla="*/ 2147483647 h 76"/>
              <a:gd name="T56" fmla="*/ 2147483647 w 53"/>
              <a:gd name="T57" fmla="*/ 2147483647 h 76"/>
              <a:gd name="T58" fmla="*/ 2147483647 w 53"/>
              <a:gd name="T59" fmla="*/ 2147483647 h 76"/>
              <a:gd name="T60" fmla="*/ 2147483647 w 53"/>
              <a:gd name="T61" fmla="*/ 2147483647 h 76"/>
              <a:gd name="T62" fmla="*/ 2147483647 w 53"/>
              <a:gd name="T63" fmla="*/ 0 h 76"/>
              <a:gd name="T64" fmla="*/ 2147483647 w 53"/>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76"/>
              <a:gd name="T101" fmla="*/ 53 w 53"/>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76">
                <a:moveTo>
                  <a:pt x="46" y="0"/>
                </a:moveTo>
                <a:lnTo>
                  <a:pt x="48" y="3"/>
                </a:lnTo>
                <a:lnTo>
                  <a:pt x="50" y="7"/>
                </a:lnTo>
                <a:lnTo>
                  <a:pt x="51" y="13"/>
                </a:lnTo>
                <a:lnTo>
                  <a:pt x="53" y="19"/>
                </a:lnTo>
                <a:lnTo>
                  <a:pt x="51" y="25"/>
                </a:lnTo>
                <a:lnTo>
                  <a:pt x="50" y="32"/>
                </a:lnTo>
                <a:lnTo>
                  <a:pt x="48" y="37"/>
                </a:lnTo>
                <a:lnTo>
                  <a:pt x="45" y="40"/>
                </a:lnTo>
                <a:lnTo>
                  <a:pt x="38" y="45"/>
                </a:lnTo>
                <a:lnTo>
                  <a:pt x="33" y="48"/>
                </a:lnTo>
                <a:lnTo>
                  <a:pt x="30" y="52"/>
                </a:lnTo>
                <a:lnTo>
                  <a:pt x="27" y="58"/>
                </a:lnTo>
                <a:lnTo>
                  <a:pt x="23" y="64"/>
                </a:lnTo>
                <a:lnTo>
                  <a:pt x="16" y="71"/>
                </a:lnTo>
                <a:lnTo>
                  <a:pt x="8" y="76"/>
                </a:lnTo>
                <a:lnTo>
                  <a:pt x="3" y="71"/>
                </a:lnTo>
                <a:lnTo>
                  <a:pt x="2" y="68"/>
                </a:lnTo>
                <a:lnTo>
                  <a:pt x="1" y="62"/>
                </a:lnTo>
                <a:lnTo>
                  <a:pt x="0" y="58"/>
                </a:lnTo>
                <a:lnTo>
                  <a:pt x="0" y="53"/>
                </a:lnTo>
                <a:lnTo>
                  <a:pt x="0" y="47"/>
                </a:lnTo>
                <a:lnTo>
                  <a:pt x="2" y="42"/>
                </a:lnTo>
                <a:lnTo>
                  <a:pt x="4" y="37"/>
                </a:lnTo>
                <a:lnTo>
                  <a:pt x="9" y="31"/>
                </a:lnTo>
                <a:lnTo>
                  <a:pt x="14" y="25"/>
                </a:lnTo>
                <a:lnTo>
                  <a:pt x="18" y="20"/>
                </a:lnTo>
                <a:lnTo>
                  <a:pt x="23" y="14"/>
                </a:lnTo>
                <a:lnTo>
                  <a:pt x="26" y="8"/>
                </a:lnTo>
                <a:lnTo>
                  <a:pt x="31" y="5"/>
                </a:lnTo>
                <a:lnTo>
                  <a:pt x="35" y="1"/>
                </a:lnTo>
                <a:lnTo>
                  <a:pt x="40" y="0"/>
                </a:lnTo>
                <a:lnTo>
                  <a:pt x="4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58" name="Freeform 315"/>
          <p:cNvSpPr>
            <a:spLocks/>
          </p:cNvSpPr>
          <p:nvPr/>
        </p:nvSpPr>
        <p:spPr bwMode="auto">
          <a:xfrm>
            <a:off x="4343400" y="3914775"/>
            <a:ext cx="98425" cy="101600"/>
          </a:xfrm>
          <a:custGeom>
            <a:avLst/>
            <a:gdLst>
              <a:gd name="T0" fmla="*/ 2147483647 w 62"/>
              <a:gd name="T1" fmla="*/ 2147483647 h 64"/>
              <a:gd name="T2" fmla="*/ 2147483647 w 62"/>
              <a:gd name="T3" fmla="*/ 2147483647 h 64"/>
              <a:gd name="T4" fmla="*/ 2147483647 w 62"/>
              <a:gd name="T5" fmla="*/ 2147483647 h 64"/>
              <a:gd name="T6" fmla="*/ 2147483647 w 62"/>
              <a:gd name="T7" fmla="*/ 2147483647 h 64"/>
              <a:gd name="T8" fmla="*/ 2147483647 w 62"/>
              <a:gd name="T9" fmla="*/ 2147483647 h 64"/>
              <a:gd name="T10" fmla="*/ 2147483647 w 62"/>
              <a:gd name="T11" fmla="*/ 2147483647 h 64"/>
              <a:gd name="T12" fmla="*/ 2147483647 w 62"/>
              <a:gd name="T13" fmla="*/ 0 h 64"/>
              <a:gd name="T14" fmla="*/ 2147483647 w 62"/>
              <a:gd name="T15" fmla="*/ 2147483647 h 64"/>
              <a:gd name="T16" fmla="*/ 2147483647 w 62"/>
              <a:gd name="T17" fmla="*/ 2147483647 h 64"/>
              <a:gd name="T18" fmla="*/ 2147483647 w 62"/>
              <a:gd name="T19" fmla="*/ 2147483647 h 64"/>
              <a:gd name="T20" fmla="*/ 2147483647 w 62"/>
              <a:gd name="T21" fmla="*/ 2147483647 h 64"/>
              <a:gd name="T22" fmla="*/ 2147483647 w 62"/>
              <a:gd name="T23" fmla="*/ 2147483647 h 64"/>
              <a:gd name="T24" fmla="*/ 2147483647 w 62"/>
              <a:gd name="T25" fmla="*/ 2147483647 h 64"/>
              <a:gd name="T26" fmla="*/ 2147483647 w 62"/>
              <a:gd name="T27" fmla="*/ 2147483647 h 64"/>
              <a:gd name="T28" fmla="*/ 2147483647 w 62"/>
              <a:gd name="T29" fmla="*/ 2147483647 h 64"/>
              <a:gd name="T30" fmla="*/ 2147483647 w 62"/>
              <a:gd name="T31" fmla="*/ 2147483647 h 64"/>
              <a:gd name="T32" fmla="*/ 2147483647 w 62"/>
              <a:gd name="T33" fmla="*/ 2147483647 h 64"/>
              <a:gd name="T34" fmla="*/ 2147483647 w 62"/>
              <a:gd name="T35" fmla="*/ 2147483647 h 64"/>
              <a:gd name="T36" fmla="*/ 2147483647 w 62"/>
              <a:gd name="T37" fmla="*/ 2147483647 h 64"/>
              <a:gd name="T38" fmla="*/ 2147483647 w 62"/>
              <a:gd name="T39" fmla="*/ 2147483647 h 64"/>
              <a:gd name="T40" fmla="*/ 2147483647 w 62"/>
              <a:gd name="T41" fmla="*/ 2147483647 h 64"/>
              <a:gd name="T42" fmla="*/ 2147483647 w 62"/>
              <a:gd name="T43" fmla="*/ 2147483647 h 64"/>
              <a:gd name="T44" fmla="*/ 2147483647 w 62"/>
              <a:gd name="T45" fmla="*/ 2147483647 h 64"/>
              <a:gd name="T46" fmla="*/ 2147483647 w 62"/>
              <a:gd name="T47" fmla="*/ 2147483647 h 64"/>
              <a:gd name="T48" fmla="*/ 2147483647 w 62"/>
              <a:gd name="T49" fmla="*/ 2147483647 h 64"/>
              <a:gd name="T50" fmla="*/ 2147483647 w 62"/>
              <a:gd name="T51" fmla="*/ 2147483647 h 64"/>
              <a:gd name="T52" fmla="*/ 2147483647 w 62"/>
              <a:gd name="T53" fmla="*/ 2147483647 h 64"/>
              <a:gd name="T54" fmla="*/ 2147483647 w 62"/>
              <a:gd name="T55" fmla="*/ 2147483647 h 64"/>
              <a:gd name="T56" fmla="*/ 2147483647 w 62"/>
              <a:gd name="T57" fmla="*/ 2147483647 h 64"/>
              <a:gd name="T58" fmla="*/ 2147483647 w 62"/>
              <a:gd name="T59" fmla="*/ 2147483647 h 64"/>
              <a:gd name="T60" fmla="*/ 2147483647 w 62"/>
              <a:gd name="T61" fmla="*/ 2147483647 h 64"/>
              <a:gd name="T62" fmla="*/ 2147483647 w 62"/>
              <a:gd name="T63" fmla="*/ 2147483647 h 64"/>
              <a:gd name="T64" fmla="*/ 2147483647 w 62"/>
              <a:gd name="T65" fmla="*/ 2147483647 h 64"/>
              <a:gd name="T66" fmla="*/ 2147483647 w 62"/>
              <a:gd name="T67" fmla="*/ 2147483647 h 64"/>
              <a:gd name="T68" fmla="*/ 0 w 62"/>
              <a:gd name="T69" fmla="*/ 2147483647 h 64"/>
              <a:gd name="T70" fmla="*/ 0 w 62"/>
              <a:gd name="T71" fmla="*/ 2147483647 h 64"/>
              <a:gd name="T72" fmla="*/ 2147483647 w 62"/>
              <a:gd name="T73" fmla="*/ 2147483647 h 64"/>
              <a:gd name="T74" fmla="*/ 2147483647 w 62"/>
              <a:gd name="T75" fmla="*/ 2147483647 h 64"/>
              <a:gd name="T76" fmla="*/ 2147483647 w 62"/>
              <a:gd name="T77" fmla="*/ 2147483647 h 64"/>
              <a:gd name="T78" fmla="*/ 2147483647 w 62"/>
              <a:gd name="T79" fmla="*/ 2147483647 h 64"/>
              <a:gd name="T80" fmla="*/ 2147483647 w 62"/>
              <a:gd name="T81" fmla="*/ 2147483647 h 64"/>
              <a:gd name="T82" fmla="*/ 2147483647 w 62"/>
              <a:gd name="T83" fmla="*/ 2147483647 h 64"/>
              <a:gd name="T84" fmla="*/ 2147483647 w 62"/>
              <a:gd name="T85" fmla="*/ 2147483647 h 64"/>
              <a:gd name="T86" fmla="*/ 2147483647 w 62"/>
              <a:gd name="T87" fmla="*/ 2147483647 h 64"/>
              <a:gd name="T88" fmla="*/ 2147483647 w 62"/>
              <a:gd name="T89" fmla="*/ 2147483647 h 64"/>
              <a:gd name="T90" fmla="*/ 2147483647 w 62"/>
              <a:gd name="T91" fmla="*/ 2147483647 h 64"/>
              <a:gd name="T92" fmla="*/ 2147483647 w 62"/>
              <a:gd name="T93" fmla="*/ 2147483647 h 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
              <a:gd name="T142" fmla="*/ 0 h 64"/>
              <a:gd name="T143" fmla="*/ 62 w 62"/>
              <a:gd name="T144" fmla="*/ 64 h 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 h="64">
                <a:moveTo>
                  <a:pt x="25" y="12"/>
                </a:moveTo>
                <a:lnTo>
                  <a:pt x="26" y="12"/>
                </a:lnTo>
                <a:lnTo>
                  <a:pt x="27" y="11"/>
                </a:lnTo>
                <a:lnTo>
                  <a:pt x="28" y="10"/>
                </a:lnTo>
                <a:lnTo>
                  <a:pt x="29" y="10"/>
                </a:lnTo>
                <a:lnTo>
                  <a:pt x="29" y="9"/>
                </a:lnTo>
                <a:lnTo>
                  <a:pt x="31" y="9"/>
                </a:lnTo>
                <a:lnTo>
                  <a:pt x="32" y="8"/>
                </a:lnTo>
                <a:lnTo>
                  <a:pt x="33" y="7"/>
                </a:lnTo>
                <a:lnTo>
                  <a:pt x="34" y="7"/>
                </a:lnTo>
                <a:lnTo>
                  <a:pt x="34" y="6"/>
                </a:lnTo>
                <a:lnTo>
                  <a:pt x="35" y="4"/>
                </a:lnTo>
                <a:lnTo>
                  <a:pt x="36" y="3"/>
                </a:lnTo>
                <a:lnTo>
                  <a:pt x="37" y="3"/>
                </a:lnTo>
                <a:lnTo>
                  <a:pt x="39" y="2"/>
                </a:lnTo>
                <a:lnTo>
                  <a:pt x="40" y="2"/>
                </a:lnTo>
                <a:lnTo>
                  <a:pt x="40" y="1"/>
                </a:lnTo>
                <a:lnTo>
                  <a:pt x="41" y="1"/>
                </a:lnTo>
                <a:lnTo>
                  <a:pt x="42" y="1"/>
                </a:lnTo>
                <a:lnTo>
                  <a:pt x="43" y="1"/>
                </a:lnTo>
                <a:lnTo>
                  <a:pt x="43" y="0"/>
                </a:lnTo>
                <a:lnTo>
                  <a:pt x="44" y="0"/>
                </a:lnTo>
                <a:lnTo>
                  <a:pt x="46" y="1"/>
                </a:lnTo>
                <a:lnTo>
                  <a:pt x="47" y="1"/>
                </a:lnTo>
                <a:lnTo>
                  <a:pt x="48" y="2"/>
                </a:lnTo>
                <a:lnTo>
                  <a:pt x="49" y="2"/>
                </a:lnTo>
                <a:lnTo>
                  <a:pt x="49" y="3"/>
                </a:lnTo>
                <a:lnTo>
                  <a:pt x="50" y="3"/>
                </a:lnTo>
                <a:lnTo>
                  <a:pt x="51" y="4"/>
                </a:lnTo>
                <a:lnTo>
                  <a:pt x="52" y="6"/>
                </a:lnTo>
                <a:lnTo>
                  <a:pt x="54" y="6"/>
                </a:lnTo>
                <a:lnTo>
                  <a:pt x="55" y="7"/>
                </a:lnTo>
                <a:lnTo>
                  <a:pt x="55" y="8"/>
                </a:lnTo>
                <a:lnTo>
                  <a:pt x="56" y="8"/>
                </a:lnTo>
                <a:lnTo>
                  <a:pt x="57" y="9"/>
                </a:lnTo>
                <a:lnTo>
                  <a:pt x="58" y="10"/>
                </a:lnTo>
                <a:lnTo>
                  <a:pt x="59" y="11"/>
                </a:lnTo>
                <a:lnTo>
                  <a:pt x="59" y="12"/>
                </a:lnTo>
                <a:lnTo>
                  <a:pt x="60" y="14"/>
                </a:lnTo>
                <a:lnTo>
                  <a:pt x="60" y="15"/>
                </a:lnTo>
                <a:lnTo>
                  <a:pt x="62" y="16"/>
                </a:lnTo>
                <a:lnTo>
                  <a:pt x="62" y="17"/>
                </a:lnTo>
                <a:lnTo>
                  <a:pt x="62" y="18"/>
                </a:lnTo>
                <a:lnTo>
                  <a:pt x="62" y="19"/>
                </a:lnTo>
                <a:lnTo>
                  <a:pt x="62" y="20"/>
                </a:lnTo>
                <a:lnTo>
                  <a:pt x="62" y="23"/>
                </a:lnTo>
                <a:lnTo>
                  <a:pt x="62" y="24"/>
                </a:lnTo>
                <a:lnTo>
                  <a:pt x="62" y="25"/>
                </a:lnTo>
                <a:lnTo>
                  <a:pt x="60" y="26"/>
                </a:lnTo>
                <a:lnTo>
                  <a:pt x="60" y="27"/>
                </a:lnTo>
                <a:lnTo>
                  <a:pt x="59" y="30"/>
                </a:lnTo>
                <a:lnTo>
                  <a:pt x="58" y="31"/>
                </a:lnTo>
                <a:lnTo>
                  <a:pt x="57" y="32"/>
                </a:lnTo>
                <a:lnTo>
                  <a:pt x="56" y="34"/>
                </a:lnTo>
                <a:lnTo>
                  <a:pt x="55" y="35"/>
                </a:lnTo>
                <a:lnTo>
                  <a:pt x="52" y="36"/>
                </a:lnTo>
                <a:lnTo>
                  <a:pt x="51" y="39"/>
                </a:lnTo>
                <a:lnTo>
                  <a:pt x="50" y="40"/>
                </a:lnTo>
                <a:lnTo>
                  <a:pt x="49" y="42"/>
                </a:lnTo>
                <a:lnTo>
                  <a:pt x="47" y="43"/>
                </a:lnTo>
                <a:lnTo>
                  <a:pt x="46" y="44"/>
                </a:lnTo>
                <a:lnTo>
                  <a:pt x="44" y="46"/>
                </a:lnTo>
                <a:lnTo>
                  <a:pt x="43" y="47"/>
                </a:lnTo>
                <a:lnTo>
                  <a:pt x="42" y="48"/>
                </a:lnTo>
                <a:lnTo>
                  <a:pt x="40" y="49"/>
                </a:lnTo>
                <a:lnTo>
                  <a:pt x="39" y="50"/>
                </a:lnTo>
                <a:lnTo>
                  <a:pt x="37" y="51"/>
                </a:lnTo>
                <a:lnTo>
                  <a:pt x="36" y="52"/>
                </a:lnTo>
                <a:lnTo>
                  <a:pt x="35" y="54"/>
                </a:lnTo>
                <a:lnTo>
                  <a:pt x="34" y="55"/>
                </a:lnTo>
                <a:lnTo>
                  <a:pt x="33" y="56"/>
                </a:lnTo>
                <a:lnTo>
                  <a:pt x="32" y="57"/>
                </a:lnTo>
                <a:lnTo>
                  <a:pt x="31" y="57"/>
                </a:lnTo>
                <a:lnTo>
                  <a:pt x="29" y="58"/>
                </a:lnTo>
                <a:lnTo>
                  <a:pt x="28" y="59"/>
                </a:lnTo>
                <a:lnTo>
                  <a:pt x="27" y="59"/>
                </a:lnTo>
                <a:lnTo>
                  <a:pt x="26" y="61"/>
                </a:lnTo>
                <a:lnTo>
                  <a:pt x="25" y="61"/>
                </a:lnTo>
                <a:lnTo>
                  <a:pt x="24" y="62"/>
                </a:lnTo>
                <a:lnTo>
                  <a:pt x="23" y="62"/>
                </a:lnTo>
                <a:lnTo>
                  <a:pt x="21" y="62"/>
                </a:lnTo>
                <a:lnTo>
                  <a:pt x="20" y="63"/>
                </a:lnTo>
                <a:lnTo>
                  <a:pt x="19" y="63"/>
                </a:lnTo>
                <a:lnTo>
                  <a:pt x="18" y="63"/>
                </a:lnTo>
                <a:lnTo>
                  <a:pt x="17" y="64"/>
                </a:lnTo>
                <a:lnTo>
                  <a:pt x="16" y="64"/>
                </a:lnTo>
                <a:lnTo>
                  <a:pt x="15" y="64"/>
                </a:lnTo>
                <a:lnTo>
                  <a:pt x="13" y="64"/>
                </a:lnTo>
                <a:lnTo>
                  <a:pt x="12" y="64"/>
                </a:lnTo>
                <a:lnTo>
                  <a:pt x="11" y="64"/>
                </a:lnTo>
                <a:lnTo>
                  <a:pt x="10" y="64"/>
                </a:lnTo>
                <a:lnTo>
                  <a:pt x="9" y="64"/>
                </a:lnTo>
                <a:lnTo>
                  <a:pt x="8" y="64"/>
                </a:lnTo>
                <a:lnTo>
                  <a:pt x="7" y="64"/>
                </a:lnTo>
                <a:lnTo>
                  <a:pt x="5" y="64"/>
                </a:lnTo>
                <a:lnTo>
                  <a:pt x="4" y="64"/>
                </a:lnTo>
                <a:lnTo>
                  <a:pt x="3" y="64"/>
                </a:lnTo>
                <a:lnTo>
                  <a:pt x="3" y="63"/>
                </a:lnTo>
                <a:lnTo>
                  <a:pt x="2" y="63"/>
                </a:lnTo>
                <a:lnTo>
                  <a:pt x="2" y="62"/>
                </a:lnTo>
                <a:lnTo>
                  <a:pt x="1" y="62"/>
                </a:lnTo>
                <a:lnTo>
                  <a:pt x="1" y="61"/>
                </a:lnTo>
                <a:lnTo>
                  <a:pt x="1" y="59"/>
                </a:lnTo>
                <a:lnTo>
                  <a:pt x="0" y="59"/>
                </a:lnTo>
                <a:lnTo>
                  <a:pt x="0" y="58"/>
                </a:lnTo>
                <a:lnTo>
                  <a:pt x="0" y="57"/>
                </a:lnTo>
                <a:lnTo>
                  <a:pt x="0" y="56"/>
                </a:lnTo>
                <a:lnTo>
                  <a:pt x="0" y="55"/>
                </a:lnTo>
                <a:lnTo>
                  <a:pt x="0" y="54"/>
                </a:lnTo>
                <a:lnTo>
                  <a:pt x="1" y="52"/>
                </a:lnTo>
                <a:lnTo>
                  <a:pt x="1" y="51"/>
                </a:lnTo>
                <a:lnTo>
                  <a:pt x="1" y="50"/>
                </a:lnTo>
                <a:lnTo>
                  <a:pt x="1" y="49"/>
                </a:lnTo>
                <a:lnTo>
                  <a:pt x="2" y="48"/>
                </a:lnTo>
                <a:lnTo>
                  <a:pt x="2" y="47"/>
                </a:lnTo>
                <a:lnTo>
                  <a:pt x="3" y="46"/>
                </a:lnTo>
                <a:lnTo>
                  <a:pt x="3" y="44"/>
                </a:lnTo>
                <a:lnTo>
                  <a:pt x="4" y="43"/>
                </a:lnTo>
                <a:lnTo>
                  <a:pt x="4" y="42"/>
                </a:lnTo>
                <a:lnTo>
                  <a:pt x="5" y="41"/>
                </a:lnTo>
                <a:lnTo>
                  <a:pt x="5" y="39"/>
                </a:lnTo>
                <a:lnTo>
                  <a:pt x="7" y="38"/>
                </a:lnTo>
                <a:lnTo>
                  <a:pt x="8" y="36"/>
                </a:lnTo>
                <a:lnTo>
                  <a:pt x="8" y="35"/>
                </a:lnTo>
                <a:lnTo>
                  <a:pt x="9" y="34"/>
                </a:lnTo>
                <a:lnTo>
                  <a:pt x="10" y="32"/>
                </a:lnTo>
                <a:lnTo>
                  <a:pt x="10" y="31"/>
                </a:lnTo>
                <a:lnTo>
                  <a:pt x="11" y="30"/>
                </a:lnTo>
                <a:lnTo>
                  <a:pt x="12" y="28"/>
                </a:lnTo>
                <a:lnTo>
                  <a:pt x="13" y="27"/>
                </a:lnTo>
                <a:lnTo>
                  <a:pt x="13" y="25"/>
                </a:lnTo>
                <a:lnTo>
                  <a:pt x="15" y="24"/>
                </a:lnTo>
                <a:lnTo>
                  <a:pt x="16" y="23"/>
                </a:lnTo>
                <a:lnTo>
                  <a:pt x="17" y="22"/>
                </a:lnTo>
                <a:lnTo>
                  <a:pt x="17" y="20"/>
                </a:lnTo>
                <a:lnTo>
                  <a:pt x="18" y="19"/>
                </a:lnTo>
                <a:lnTo>
                  <a:pt x="19" y="18"/>
                </a:lnTo>
                <a:lnTo>
                  <a:pt x="20" y="17"/>
                </a:lnTo>
                <a:lnTo>
                  <a:pt x="21" y="16"/>
                </a:lnTo>
                <a:lnTo>
                  <a:pt x="23" y="15"/>
                </a:lnTo>
                <a:lnTo>
                  <a:pt x="24" y="14"/>
                </a:lnTo>
                <a:lnTo>
                  <a:pt x="25" y="14"/>
                </a:lnTo>
                <a:lnTo>
                  <a:pt x="25" y="12"/>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9" name="Freeform 316"/>
          <p:cNvSpPr>
            <a:spLocks/>
          </p:cNvSpPr>
          <p:nvPr/>
        </p:nvSpPr>
        <p:spPr bwMode="auto">
          <a:xfrm>
            <a:off x="4343400" y="3916363"/>
            <a:ext cx="98425" cy="100012"/>
          </a:xfrm>
          <a:custGeom>
            <a:avLst/>
            <a:gdLst>
              <a:gd name="T0" fmla="*/ 2147483647 w 62"/>
              <a:gd name="T1" fmla="*/ 2147483647 h 63"/>
              <a:gd name="T2" fmla="*/ 2147483647 w 62"/>
              <a:gd name="T3" fmla="*/ 2147483647 h 63"/>
              <a:gd name="T4" fmla="*/ 2147483647 w 62"/>
              <a:gd name="T5" fmla="*/ 2147483647 h 63"/>
              <a:gd name="T6" fmla="*/ 2147483647 w 62"/>
              <a:gd name="T7" fmla="*/ 0 h 63"/>
              <a:gd name="T8" fmla="*/ 2147483647 w 62"/>
              <a:gd name="T9" fmla="*/ 2147483647 h 63"/>
              <a:gd name="T10" fmla="*/ 2147483647 w 62"/>
              <a:gd name="T11" fmla="*/ 2147483647 h 63"/>
              <a:gd name="T12" fmla="*/ 2147483647 w 62"/>
              <a:gd name="T13" fmla="*/ 2147483647 h 63"/>
              <a:gd name="T14" fmla="*/ 2147483647 w 62"/>
              <a:gd name="T15" fmla="*/ 2147483647 h 63"/>
              <a:gd name="T16" fmla="*/ 2147483647 w 62"/>
              <a:gd name="T17" fmla="*/ 2147483647 h 63"/>
              <a:gd name="T18" fmla="*/ 2147483647 w 62"/>
              <a:gd name="T19" fmla="*/ 2147483647 h 63"/>
              <a:gd name="T20" fmla="*/ 2147483647 w 62"/>
              <a:gd name="T21" fmla="*/ 2147483647 h 63"/>
              <a:gd name="T22" fmla="*/ 2147483647 w 62"/>
              <a:gd name="T23" fmla="*/ 2147483647 h 63"/>
              <a:gd name="T24" fmla="*/ 2147483647 w 62"/>
              <a:gd name="T25" fmla="*/ 2147483647 h 63"/>
              <a:gd name="T26" fmla="*/ 2147483647 w 62"/>
              <a:gd name="T27" fmla="*/ 2147483647 h 63"/>
              <a:gd name="T28" fmla="*/ 2147483647 w 62"/>
              <a:gd name="T29" fmla="*/ 2147483647 h 63"/>
              <a:gd name="T30" fmla="*/ 2147483647 w 62"/>
              <a:gd name="T31" fmla="*/ 2147483647 h 63"/>
              <a:gd name="T32" fmla="*/ 2147483647 w 62"/>
              <a:gd name="T33" fmla="*/ 2147483647 h 63"/>
              <a:gd name="T34" fmla="*/ 2147483647 w 62"/>
              <a:gd name="T35" fmla="*/ 2147483647 h 63"/>
              <a:gd name="T36" fmla="*/ 2147483647 w 62"/>
              <a:gd name="T37" fmla="*/ 2147483647 h 63"/>
              <a:gd name="T38" fmla="*/ 0 w 62"/>
              <a:gd name="T39" fmla="*/ 2147483647 h 63"/>
              <a:gd name="T40" fmla="*/ 2147483647 w 62"/>
              <a:gd name="T41" fmla="*/ 2147483647 h 63"/>
              <a:gd name="T42" fmla="*/ 2147483647 w 62"/>
              <a:gd name="T43" fmla="*/ 2147483647 h 63"/>
              <a:gd name="T44" fmla="*/ 2147483647 w 62"/>
              <a:gd name="T45" fmla="*/ 2147483647 h 63"/>
              <a:gd name="T46" fmla="*/ 2147483647 w 62"/>
              <a:gd name="T47" fmla="*/ 2147483647 h 63"/>
              <a:gd name="T48" fmla="*/ 2147483647 w 62"/>
              <a:gd name="T49" fmla="*/ 2147483647 h 63"/>
              <a:gd name="T50" fmla="*/ 2147483647 w 62"/>
              <a:gd name="T51" fmla="*/ 2147483647 h 63"/>
              <a:gd name="T52" fmla="*/ 2147483647 w 62"/>
              <a:gd name="T53" fmla="*/ 2147483647 h 63"/>
              <a:gd name="T54" fmla="*/ 2147483647 w 62"/>
              <a:gd name="T55" fmla="*/ 2147483647 h 63"/>
              <a:gd name="T56" fmla="*/ 2147483647 w 62"/>
              <a:gd name="T57" fmla="*/ 2147483647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63"/>
              <a:gd name="T89" fmla="*/ 62 w 62"/>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63">
                <a:moveTo>
                  <a:pt x="25" y="11"/>
                </a:moveTo>
                <a:lnTo>
                  <a:pt x="32" y="7"/>
                </a:lnTo>
                <a:lnTo>
                  <a:pt x="37" y="2"/>
                </a:lnTo>
                <a:lnTo>
                  <a:pt x="43" y="0"/>
                </a:lnTo>
                <a:lnTo>
                  <a:pt x="49" y="1"/>
                </a:lnTo>
                <a:lnTo>
                  <a:pt x="55" y="7"/>
                </a:lnTo>
                <a:lnTo>
                  <a:pt x="60" y="14"/>
                </a:lnTo>
                <a:lnTo>
                  <a:pt x="62" y="23"/>
                </a:lnTo>
                <a:lnTo>
                  <a:pt x="55" y="34"/>
                </a:lnTo>
                <a:lnTo>
                  <a:pt x="49" y="41"/>
                </a:lnTo>
                <a:lnTo>
                  <a:pt x="43" y="46"/>
                </a:lnTo>
                <a:lnTo>
                  <a:pt x="37" y="50"/>
                </a:lnTo>
                <a:lnTo>
                  <a:pt x="33" y="55"/>
                </a:lnTo>
                <a:lnTo>
                  <a:pt x="28" y="58"/>
                </a:lnTo>
                <a:lnTo>
                  <a:pt x="24" y="61"/>
                </a:lnTo>
                <a:lnTo>
                  <a:pt x="19" y="62"/>
                </a:lnTo>
                <a:lnTo>
                  <a:pt x="15" y="63"/>
                </a:lnTo>
                <a:lnTo>
                  <a:pt x="8" y="63"/>
                </a:lnTo>
                <a:lnTo>
                  <a:pt x="2" y="62"/>
                </a:lnTo>
                <a:lnTo>
                  <a:pt x="0" y="57"/>
                </a:lnTo>
                <a:lnTo>
                  <a:pt x="1" y="49"/>
                </a:lnTo>
                <a:lnTo>
                  <a:pt x="3" y="45"/>
                </a:lnTo>
                <a:lnTo>
                  <a:pt x="5" y="40"/>
                </a:lnTo>
                <a:lnTo>
                  <a:pt x="8" y="34"/>
                </a:lnTo>
                <a:lnTo>
                  <a:pt x="11" y="29"/>
                </a:lnTo>
                <a:lnTo>
                  <a:pt x="15" y="23"/>
                </a:lnTo>
                <a:lnTo>
                  <a:pt x="18" y="18"/>
                </a:lnTo>
                <a:lnTo>
                  <a:pt x="21" y="15"/>
                </a:lnTo>
                <a:lnTo>
                  <a:pt x="25"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60" name="Freeform 317"/>
          <p:cNvSpPr>
            <a:spLocks/>
          </p:cNvSpPr>
          <p:nvPr/>
        </p:nvSpPr>
        <p:spPr bwMode="auto">
          <a:xfrm>
            <a:off x="4294188" y="3949700"/>
            <a:ext cx="77787" cy="57150"/>
          </a:xfrm>
          <a:custGeom>
            <a:avLst/>
            <a:gdLst>
              <a:gd name="T0" fmla="*/ 2147483647 w 49"/>
              <a:gd name="T1" fmla="*/ 0 h 36"/>
              <a:gd name="T2" fmla="*/ 2147483647 w 49"/>
              <a:gd name="T3" fmla="*/ 0 h 36"/>
              <a:gd name="T4" fmla="*/ 2147483647 w 49"/>
              <a:gd name="T5" fmla="*/ 0 h 36"/>
              <a:gd name="T6" fmla="*/ 2147483647 w 49"/>
              <a:gd name="T7" fmla="*/ 0 h 36"/>
              <a:gd name="T8" fmla="*/ 2147483647 w 49"/>
              <a:gd name="T9" fmla="*/ 0 h 36"/>
              <a:gd name="T10" fmla="*/ 2147483647 w 49"/>
              <a:gd name="T11" fmla="*/ 0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2147483647 w 49"/>
              <a:gd name="T31" fmla="*/ 2147483647 h 36"/>
              <a:gd name="T32" fmla="*/ 2147483647 w 49"/>
              <a:gd name="T33" fmla="*/ 2147483647 h 36"/>
              <a:gd name="T34" fmla="*/ 2147483647 w 49"/>
              <a:gd name="T35" fmla="*/ 2147483647 h 36"/>
              <a:gd name="T36" fmla="*/ 2147483647 w 49"/>
              <a:gd name="T37" fmla="*/ 2147483647 h 36"/>
              <a:gd name="T38" fmla="*/ 2147483647 w 49"/>
              <a:gd name="T39" fmla="*/ 2147483647 h 36"/>
              <a:gd name="T40" fmla="*/ 2147483647 w 49"/>
              <a:gd name="T41" fmla="*/ 2147483647 h 36"/>
              <a:gd name="T42" fmla="*/ 2147483647 w 49"/>
              <a:gd name="T43" fmla="*/ 2147483647 h 36"/>
              <a:gd name="T44" fmla="*/ 2147483647 w 49"/>
              <a:gd name="T45" fmla="*/ 2147483647 h 36"/>
              <a:gd name="T46" fmla="*/ 2147483647 w 49"/>
              <a:gd name="T47" fmla="*/ 2147483647 h 36"/>
              <a:gd name="T48" fmla="*/ 2147483647 w 49"/>
              <a:gd name="T49" fmla="*/ 2147483647 h 36"/>
              <a:gd name="T50" fmla="*/ 2147483647 w 49"/>
              <a:gd name="T51" fmla="*/ 2147483647 h 36"/>
              <a:gd name="T52" fmla="*/ 2147483647 w 49"/>
              <a:gd name="T53" fmla="*/ 2147483647 h 36"/>
              <a:gd name="T54" fmla="*/ 2147483647 w 49"/>
              <a:gd name="T55" fmla="*/ 2147483647 h 36"/>
              <a:gd name="T56" fmla="*/ 2147483647 w 49"/>
              <a:gd name="T57" fmla="*/ 2147483647 h 36"/>
              <a:gd name="T58" fmla="*/ 2147483647 w 49"/>
              <a:gd name="T59" fmla="*/ 2147483647 h 36"/>
              <a:gd name="T60" fmla="*/ 2147483647 w 49"/>
              <a:gd name="T61" fmla="*/ 2147483647 h 36"/>
              <a:gd name="T62" fmla="*/ 2147483647 w 49"/>
              <a:gd name="T63" fmla="*/ 2147483647 h 36"/>
              <a:gd name="T64" fmla="*/ 2147483647 w 49"/>
              <a:gd name="T65" fmla="*/ 2147483647 h 36"/>
              <a:gd name="T66" fmla="*/ 2147483647 w 49"/>
              <a:gd name="T67" fmla="*/ 2147483647 h 36"/>
              <a:gd name="T68" fmla="*/ 2147483647 w 49"/>
              <a:gd name="T69" fmla="*/ 2147483647 h 36"/>
              <a:gd name="T70" fmla="*/ 2147483647 w 49"/>
              <a:gd name="T71" fmla="*/ 2147483647 h 36"/>
              <a:gd name="T72" fmla="*/ 2147483647 w 49"/>
              <a:gd name="T73" fmla="*/ 2147483647 h 36"/>
              <a:gd name="T74" fmla="*/ 2147483647 w 49"/>
              <a:gd name="T75" fmla="*/ 2147483647 h 36"/>
              <a:gd name="T76" fmla="*/ 2147483647 w 49"/>
              <a:gd name="T77" fmla="*/ 2147483647 h 36"/>
              <a:gd name="T78" fmla="*/ 2147483647 w 49"/>
              <a:gd name="T79" fmla="*/ 2147483647 h 36"/>
              <a:gd name="T80" fmla="*/ 2147483647 w 49"/>
              <a:gd name="T81" fmla="*/ 2147483647 h 36"/>
              <a:gd name="T82" fmla="*/ 2147483647 w 49"/>
              <a:gd name="T83" fmla="*/ 2147483647 h 36"/>
              <a:gd name="T84" fmla="*/ 2147483647 w 49"/>
              <a:gd name="T85" fmla="*/ 2147483647 h 36"/>
              <a:gd name="T86" fmla="*/ 2147483647 w 49"/>
              <a:gd name="T87" fmla="*/ 2147483647 h 36"/>
              <a:gd name="T88" fmla="*/ 2147483647 w 49"/>
              <a:gd name="T89" fmla="*/ 2147483647 h 36"/>
              <a:gd name="T90" fmla="*/ 2147483647 w 49"/>
              <a:gd name="T91" fmla="*/ 2147483647 h 36"/>
              <a:gd name="T92" fmla="*/ 0 w 49"/>
              <a:gd name="T93" fmla="*/ 2147483647 h 36"/>
              <a:gd name="T94" fmla="*/ 0 w 49"/>
              <a:gd name="T95" fmla="*/ 2147483647 h 36"/>
              <a:gd name="T96" fmla="*/ 2147483647 w 49"/>
              <a:gd name="T97" fmla="*/ 2147483647 h 36"/>
              <a:gd name="T98" fmla="*/ 2147483647 w 49"/>
              <a:gd name="T99" fmla="*/ 2147483647 h 36"/>
              <a:gd name="T100" fmla="*/ 2147483647 w 49"/>
              <a:gd name="T101" fmla="*/ 2147483647 h 36"/>
              <a:gd name="T102" fmla="*/ 2147483647 w 49"/>
              <a:gd name="T103" fmla="*/ 2147483647 h 36"/>
              <a:gd name="T104" fmla="*/ 2147483647 w 49"/>
              <a:gd name="T105" fmla="*/ 2147483647 h 36"/>
              <a:gd name="T106" fmla="*/ 2147483647 w 49"/>
              <a:gd name="T107" fmla="*/ 2147483647 h 36"/>
              <a:gd name="T108" fmla="*/ 2147483647 w 49"/>
              <a:gd name="T109" fmla="*/ 2147483647 h 36"/>
              <a:gd name="T110" fmla="*/ 2147483647 w 49"/>
              <a:gd name="T111" fmla="*/ 2147483647 h 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
              <a:gd name="T169" fmla="*/ 0 h 36"/>
              <a:gd name="T170" fmla="*/ 49 w 49"/>
              <a:gd name="T171" fmla="*/ 36 h 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 h="36">
                <a:moveTo>
                  <a:pt x="24" y="1"/>
                </a:moveTo>
                <a:lnTo>
                  <a:pt x="24" y="0"/>
                </a:lnTo>
                <a:lnTo>
                  <a:pt x="25" y="0"/>
                </a:lnTo>
                <a:lnTo>
                  <a:pt x="26" y="0"/>
                </a:lnTo>
                <a:lnTo>
                  <a:pt x="27" y="0"/>
                </a:lnTo>
                <a:lnTo>
                  <a:pt x="28" y="0"/>
                </a:lnTo>
                <a:lnTo>
                  <a:pt x="30" y="0"/>
                </a:lnTo>
                <a:lnTo>
                  <a:pt x="31" y="0"/>
                </a:lnTo>
                <a:lnTo>
                  <a:pt x="32" y="0"/>
                </a:lnTo>
                <a:lnTo>
                  <a:pt x="33" y="0"/>
                </a:lnTo>
                <a:lnTo>
                  <a:pt x="34" y="0"/>
                </a:lnTo>
                <a:lnTo>
                  <a:pt x="35" y="0"/>
                </a:lnTo>
                <a:lnTo>
                  <a:pt x="36" y="1"/>
                </a:lnTo>
                <a:lnTo>
                  <a:pt x="38" y="1"/>
                </a:lnTo>
                <a:lnTo>
                  <a:pt x="39" y="1"/>
                </a:lnTo>
                <a:lnTo>
                  <a:pt x="40" y="2"/>
                </a:lnTo>
                <a:lnTo>
                  <a:pt x="41" y="2"/>
                </a:lnTo>
                <a:lnTo>
                  <a:pt x="42" y="3"/>
                </a:lnTo>
                <a:lnTo>
                  <a:pt x="43" y="3"/>
                </a:lnTo>
                <a:lnTo>
                  <a:pt x="44" y="4"/>
                </a:lnTo>
                <a:lnTo>
                  <a:pt x="46" y="4"/>
                </a:lnTo>
                <a:lnTo>
                  <a:pt x="46" y="5"/>
                </a:lnTo>
                <a:lnTo>
                  <a:pt x="47" y="6"/>
                </a:lnTo>
                <a:lnTo>
                  <a:pt x="47" y="8"/>
                </a:lnTo>
                <a:lnTo>
                  <a:pt x="48" y="9"/>
                </a:lnTo>
                <a:lnTo>
                  <a:pt x="48" y="10"/>
                </a:lnTo>
                <a:lnTo>
                  <a:pt x="48" y="11"/>
                </a:lnTo>
                <a:lnTo>
                  <a:pt x="48" y="12"/>
                </a:lnTo>
                <a:lnTo>
                  <a:pt x="48" y="13"/>
                </a:lnTo>
                <a:lnTo>
                  <a:pt x="49" y="14"/>
                </a:lnTo>
                <a:lnTo>
                  <a:pt x="49" y="16"/>
                </a:lnTo>
                <a:lnTo>
                  <a:pt x="49" y="17"/>
                </a:lnTo>
                <a:lnTo>
                  <a:pt x="49" y="18"/>
                </a:lnTo>
                <a:lnTo>
                  <a:pt x="49" y="19"/>
                </a:lnTo>
                <a:lnTo>
                  <a:pt x="49" y="20"/>
                </a:lnTo>
                <a:lnTo>
                  <a:pt x="48" y="20"/>
                </a:lnTo>
                <a:lnTo>
                  <a:pt x="48" y="21"/>
                </a:lnTo>
                <a:lnTo>
                  <a:pt x="48" y="22"/>
                </a:lnTo>
                <a:lnTo>
                  <a:pt x="48" y="24"/>
                </a:lnTo>
                <a:lnTo>
                  <a:pt x="48" y="25"/>
                </a:lnTo>
                <a:lnTo>
                  <a:pt x="47" y="25"/>
                </a:lnTo>
                <a:lnTo>
                  <a:pt x="47" y="26"/>
                </a:lnTo>
                <a:lnTo>
                  <a:pt x="47" y="27"/>
                </a:lnTo>
                <a:lnTo>
                  <a:pt x="46" y="28"/>
                </a:lnTo>
                <a:lnTo>
                  <a:pt x="46" y="29"/>
                </a:lnTo>
                <a:lnTo>
                  <a:pt x="44" y="29"/>
                </a:lnTo>
                <a:lnTo>
                  <a:pt x="44" y="30"/>
                </a:lnTo>
                <a:lnTo>
                  <a:pt x="43" y="32"/>
                </a:lnTo>
                <a:lnTo>
                  <a:pt x="42" y="32"/>
                </a:lnTo>
                <a:lnTo>
                  <a:pt x="42" y="33"/>
                </a:lnTo>
                <a:lnTo>
                  <a:pt x="41" y="33"/>
                </a:lnTo>
                <a:lnTo>
                  <a:pt x="40" y="33"/>
                </a:lnTo>
                <a:lnTo>
                  <a:pt x="39" y="34"/>
                </a:lnTo>
                <a:lnTo>
                  <a:pt x="38" y="34"/>
                </a:lnTo>
                <a:lnTo>
                  <a:pt x="36" y="35"/>
                </a:lnTo>
                <a:lnTo>
                  <a:pt x="35" y="35"/>
                </a:lnTo>
                <a:lnTo>
                  <a:pt x="34" y="35"/>
                </a:lnTo>
                <a:lnTo>
                  <a:pt x="33" y="35"/>
                </a:lnTo>
                <a:lnTo>
                  <a:pt x="32" y="36"/>
                </a:lnTo>
                <a:lnTo>
                  <a:pt x="31" y="36"/>
                </a:lnTo>
                <a:lnTo>
                  <a:pt x="30" y="36"/>
                </a:lnTo>
                <a:lnTo>
                  <a:pt x="28" y="36"/>
                </a:lnTo>
                <a:lnTo>
                  <a:pt x="27" y="36"/>
                </a:lnTo>
                <a:lnTo>
                  <a:pt x="25" y="36"/>
                </a:lnTo>
                <a:lnTo>
                  <a:pt x="24" y="36"/>
                </a:lnTo>
                <a:lnTo>
                  <a:pt x="23" y="36"/>
                </a:lnTo>
                <a:lnTo>
                  <a:pt x="22" y="36"/>
                </a:lnTo>
                <a:lnTo>
                  <a:pt x="20" y="36"/>
                </a:lnTo>
                <a:lnTo>
                  <a:pt x="19" y="36"/>
                </a:lnTo>
                <a:lnTo>
                  <a:pt x="18" y="36"/>
                </a:lnTo>
                <a:lnTo>
                  <a:pt x="17" y="36"/>
                </a:lnTo>
                <a:lnTo>
                  <a:pt x="16" y="36"/>
                </a:lnTo>
                <a:lnTo>
                  <a:pt x="15" y="36"/>
                </a:lnTo>
                <a:lnTo>
                  <a:pt x="13" y="36"/>
                </a:lnTo>
                <a:lnTo>
                  <a:pt x="12" y="36"/>
                </a:lnTo>
                <a:lnTo>
                  <a:pt x="11" y="36"/>
                </a:lnTo>
                <a:lnTo>
                  <a:pt x="10" y="35"/>
                </a:lnTo>
                <a:lnTo>
                  <a:pt x="9" y="35"/>
                </a:lnTo>
                <a:lnTo>
                  <a:pt x="8" y="35"/>
                </a:lnTo>
                <a:lnTo>
                  <a:pt x="8" y="34"/>
                </a:lnTo>
                <a:lnTo>
                  <a:pt x="7" y="34"/>
                </a:lnTo>
                <a:lnTo>
                  <a:pt x="5" y="34"/>
                </a:lnTo>
                <a:lnTo>
                  <a:pt x="5" y="33"/>
                </a:lnTo>
                <a:lnTo>
                  <a:pt x="4" y="33"/>
                </a:lnTo>
                <a:lnTo>
                  <a:pt x="4" y="32"/>
                </a:lnTo>
                <a:lnTo>
                  <a:pt x="3" y="30"/>
                </a:lnTo>
                <a:lnTo>
                  <a:pt x="3" y="29"/>
                </a:lnTo>
                <a:lnTo>
                  <a:pt x="2" y="28"/>
                </a:lnTo>
                <a:lnTo>
                  <a:pt x="2" y="27"/>
                </a:lnTo>
                <a:lnTo>
                  <a:pt x="1" y="26"/>
                </a:lnTo>
                <a:lnTo>
                  <a:pt x="1" y="25"/>
                </a:lnTo>
                <a:lnTo>
                  <a:pt x="1" y="24"/>
                </a:lnTo>
                <a:lnTo>
                  <a:pt x="1" y="22"/>
                </a:lnTo>
                <a:lnTo>
                  <a:pt x="0" y="21"/>
                </a:lnTo>
                <a:lnTo>
                  <a:pt x="0" y="20"/>
                </a:lnTo>
                <a:lnTo>
                  <a:pt x="0" y="19"/>
                </a:lnTo>
                <a:lnTo>
                  <a:pt x="1" y="18"/>
                </a:lnTo>
                <a:lnTo>
                  <a:pt x="1" y="17"/>
                </a:lnTo>
                <a:lnTo>
                  <a:pt x="1" y="16"/>
                </a:lnTo>
                <a:lnTo>
                  <a:pt x="1" y="14"/>
                </a:lnTo>
                <a:lnTo>
                  <a:pt x="2" y="13"/>
                </a:lnTo>
                <a:lnTo>
                  <a:pt x="3" y="12"/>
                </a:lnTo>
                <a:lnTo>
                  <a:pt x="3" y="11"/>
                </a:lnTo>
                <a:lnTo>
                  <a:pt x="4" y="10"/>
                </a:lnTo>
                <a:lnTo>
                  <a:pt x="7" y="9"/>
                </a:lnTo>
                <a:lnTo>
                  <a:pt x="8" y="8"/>
                </a:lnTo>
                <a:lnTo>
                  <a:pt x="9" y="6"/>
                </a:lnTo>
                <a:lnTo>
                  <a:pt x="11" y="5"/>
                </a:lnTo>
                <a:lnTo>
                  <a:pt x="13" y="4"/>
                </a:lnTo>
                <a:lnTo>
                  <a:pt x="16" y="3"/>
                </a:lnTo>
                <a:lnTo>
                  <a:pt x="18" y="2"/>
                </a:lnTo>
                <a:lnTo>
                  <a:pt x="20" y="1"/>
                </a:lnTo>
                <a:lnTo>
                  <a:pt x="24" y="1"/>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1" name="Freeform 318"/>
          <p:cNvSpPr>
            <a:spLocks/>
          </p:cNvSpPr>
          <p:nvPr/>
        </p:nvSpPr>
        <p:spPr bwMode="auto">
          <a:xfrm>
            <a:off x="4295775" y="3949700"/>
            <a:ext cx="76200" cy="57150"/>
          </a:xfrm>
          <a:custGeom>
            <a:avLst/>
            <a:gdLst>
              <a:gd name="T0" fmla="*/ 2147483647 w 48"/>
              <a:gd name="T1" fmla="*/ 2147483647 h 36"/>
              <a:gd name="T2" fmla="*/ 2147483647 w 48"/>
              <a:gd name="T3" fmla="*/ 0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2147483647 w 48"/>
              <a:gd name="T19" fmla="*/ 2147483647 h 36"/>
              <a:gd name="T20" fmla="*/ 2147483647 w 48"/>
              <a:gd name="T21" fmla="*/ 2147483647 h 36"/>
              <a:gd name="T22" fmla="*/ 2147483647 w 48"/>
              <a:gd name="T23" fmla="*/ 2147483647 h 36"/>
              <a:gd name="T24" fmla="*/ 2147483647 w 48"/>
              <a:gd name="T25" fmla="*/ 2147483647 h 36"/>
              <a:gd name="T26" fmla="*/ 0 w 48"/>
              <a:gd name="T27" fmla="*/ 2147483647 h 36"/>
              <a:gd name="T28" fmla="*/ 0 w 48"/>
              <a:gd name="T29" fmla="*/ 2147483647 h 36"/>
              <a:gd name="T30" fmla="*/ 2147483647 w 48"/>
              <a:gd name="T31" fmla="*/ 2147483647 h 36"/>
              <a:gd name="T32" fmla="*/ 2147483647 w 48"/>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23" y="1"/>
                </a:moveTo>
                <a:lnTo>
                  <a:pt x="29" y="0"/>
                </a:lnTo>
                <a:lnTo>
                  <a:pt x="37" y="1"/>
                </a:lnTo>
                <a:lnTo>
                  <a:pt x="42" y="3"/>
                </a:lnTo>
                <a:lnTo>
                  <a:pt x="47" y="9"/>
                </a:lnTo>
                <a:lnTo>
                  <a:pt x="48" y="17"/>
                </a:lnTo>
                <a:lnTo>
                  <a:pt x="47" y="25"/>
                </a:lnTo>
                <a:lnTo>
                  <a:pt x="43" y="30"/>
                </a:lnTo>
                <a:lnTo>
                  <a:pt x="37" y="34"/>
                </a:lnTo>
                <a:lnTo>
                  <a:pt x="27" y="36"/>
                </a:lnTo>
                <a:lnTo>
                  <a:pt x="17" y="36"/>
                </a:lnTo>
                <a:lnTo>
                  <a:pt x="9" y="35"/>
                </a:lnTo>
                <a:lnTo>
                  <a:pt x="3" y="33"/>
                </a:lnTo>
                <a:lnTo>
                  <a:pt x="0" y="26"/>
                </a:lnTo>
                <a:lnTo>
                  <a:pt x="0" y="18"/>
                </a:lnTo>
                <a:lnTo>
                  <a:pt x="6" y="9"/>
                </a:lnTo>
                <a:lnTo>
                  <a:pt x="23"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62" name="Freeform 319"/>
          <p:cNvSpPr>
            <a:spLocks/>
          </p:cNvSpPr>
          <p:nvPr/>
        </p:nvSpPr>
        <p:spPr bwMode="auto">
          <a:xfrm>
            <a:off x="4333875" y="4137025"/>
            <a:ext cx="60325" cy="76200"/>
          </a:xfrm>
          <a:custGeom>
            <a:avLst/>
            <a:gdLst>
              <a:gd name="T0" fmla="*/ 0 w 38"/>
              <a:gd name="T1" fmla="*/ 2147483647 h 48"/>
              <a:gd name="T2" fmla="*/ 0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2147483647 w 38"/>
              <a:gd name="T19" fmla="*/ 2147483647 h 48"/>
              <a:gd name="T20" fmla="*/ 2147483647 w 38"/>
              <a:gd name="T21" fmla="*/ 2147483647 h 48"/>
              <a:gd name="T22" fmla="*/ 2147483647 w 38"/>
              <a:gd name="T23" fmla="*/ 2147483647 h 48"/>
              <a:gd name="T24" fmla="*/ 2147483647 w 38"/>
              <a:gd name="T25" fmla="*/ 2147483647 h 48"/>
              <a:gd name="T26" fmla="*/ 2147483647 w 38"/>
              <a:gd name="T27" fmla="*/ 2147483647 h 48"/>
              <a:gd name="T28" fmla="*/ 2147483647 w 38"/>
              <a:gd name="T29" fmla="*/ 2147483647 h 48"/>
              <a:gd name="T30" fmla="*/ 2147483647 w 38"/>
              <a:gd name="T31" fmla="*/ 2147483647 h 48"/>
              <a:gd name="T32" fmla="*/ 2147483647 w 38"/>
              <a:gd name="T33" fmla="*/ 2147483647 h 48"/>
              <a:gd name="T34" fmla="*/ 2147483647 w 38"/>
              <a:gd name="T35" fmla="*/ 2147483647 h 48"/>
              <a:gd name="T36" fmla="*/ 2147483647 w 38"/>
              <a:gd name="T37" fmla="*/ 2147483647 h 48"/>
              <a:gd name="T38" fmla="*/ 2147483647 w 38"/>
              <a:gd name="T39" fmla="*/ 2147483647 h 48"/>
              <a:gd name="T40" fmla="*/ 2147483647 w 38"/>
              <a:gd name="T41" fmla="*/ 2147483647 h 48"/>
              <a:gd name="T42" fmla="*/ 2147483647 w 38"/>
              <a:gd name="T43" fmla="*/ 2147483647 h 48"/>
              <a:gd name="T44" fmla="*/ 2147483647 w 38"/>
              <a:gd name="T45" fmla="*/ 2147483647 h 48"/>
              <a:gd name="T46" fmla="*/ 2147483647 w 38"/>
              <a:gd name="T47" fmla="*/ 2147483647 h 48"/>
              <a:gd name="T48" fmla="*/ 2147483647 w 38"/>
              <a:gd name="T49" fmla="*/ 2147483647 h 48"/>
              <a:gd name="T50" fmla="*/ 2147483647 w 38"/>
              <a:gd name="T51" fmla="*/ 2147483647 h 48"/>
              <a:gd name="T52" fmla="*/ 2147483647 w 38"/>
              <a:gd name="T53" fmla="*/ 2147483647 h 48"/>
              <a:gd name="T54" fmla="*/ 2147483647 w 38"/>
              <a:gd name="T55" fmla="*/ 2147483647 h 48"/>
              <a:gd name="T56" fmla="*/ 2147483647 w 38"/>
              <a:gd name="T57" fmla="*/ 2147483647 h 48"/>
              <a:gd name="T58" fmla="*/ 2147483647 w 38"/>
              <a:gd name="T59" fmla="*/ 2147483647 h 48"/>
              <a:gd name="T60" fmla="*/ 2147483647 w 38"/>
              <a:gd name="T61" fmla="*/ 2147483647 h 48"/>
              <a:gd name="T62" fmla="*/ 2147483647 w 38"/>
              <a:gd name="T63" fmla="*/ 2147483647 h 48"/>
              <a:gd name="T64" fmla="*/ 2147483647 w 38"/>
              <a:gd name="T65" fmla="*/ 2147483647 h 48"/>
              <a:gd name="T66" fmla="*/ 2147483647 w 38"/>
              <a:gd name="T67" fmla="*/ 2147483647 h 48"/>
              <a:gd name="T68" fmla="*/ 2147483647 w 38"/>
              <a:gd name="T69" fmla="*/ 2147483647 h 48"/>
              <a:gd name="T70" fmla="*/ 2147483647 w 38"/>
              <a:gd name="T71" fmla="*/ 2147483647 h 48"/>
              <a:gd name="T72" fmla="*/ 2147483647 w 38"/>
              <a:gd name="T73" fmla="*/ 2147483647 h 48"/>
              <a:gd name="T74" fmla="*/ 2147483647 w 38"/>
              <a:gd name="T75" fmla="*/ 2147483647 h 48"/>
              <a:gd name="T76" fmla="*/ 2147483647 w 38"/>
              <a:gd name="T77" fmla="*/ 2147483647 h 48"/>
              <a:gd name="T78" fmla="*/ 2147483647 w 38"/>
              <a:gd name="T79" fmla="*/ 2147483647 h 48"/>
              <a:gd name="T80" fmla="*/ 2147483647 w 38"/>
              <a:gd name="T81" fmla="*/ 2147483647 h 48"/>
              <a:gd name="T82" fmla="*/ 2147483647 w 38"/>
              <a:gd name="T83" fmla="*/ 2147483647 h 48"/>
              <a:gd name="T84" fmla="*/ 2147483647 w 38"/>
              <a:gd name="T85" fmla="*/ 2147483647 h 48"/>
              <a:gd name="T86" fmla="*/ 2147483647 w 38"/>
              <a:gd name="T87" fmla="*/ 2147483647 h 48"/>
              <a:gd name="T88" fmla="*/ 2147483647 w 38"/>
              <a:gd name="T89" fmla="*/ 2147483647 h 48"/>
              <a:gd name="T90" fmla="*/ 2147483647 w 38"/>
              <a:gd name="T91" fmla="*/ 2147483647 h 48"/>
              <a:gd name="T92" fmla="*/ 2147483647 w 38"/>
              <a:gd name="T93" fmla="*/ 2147483647 h 48"/>
              <a:gd name="T94" fmla="*/ 2147483647 w 38"/>
              <a:gd name="T95" fmla="*/ 2147483647 h 48"/>
              <a:gd name="T96" fmla="*/ 2147483647 w 38"/>
              <a:gd name="T97" fmla="*/ 2147483647 h 48"/>
              <a:gd name="T98" fmla="*/ 2147483647 w 38"/>
              <a:gd name="T99" fmla="*/ 2147483647 h 48"/>
              <a:gd name="T100" fmla="*/ 2147483647 w 38"/>
              <a:gd name="T101" fmla="*/ 2147483647 h 48"/>
              <a:gd name="T102" fmla="*/ 2147483647 w 38"/>
              <a:gd name="T103" fmla="*/ 2147483647 h 48"/>
              <a:gd name="T104" fmla="*/ 2147483647 w 38"/>
              <a:gd name="T105" fmla="*/ 2147483647 h 48"/>
              <a:gd name="T106" fmla="*/ 2147483647 w 38"/>
              <a:gd name="T107" fmla="*/ 0 h 48"/>
              <a:gd name="T108" fmla="*/ 2147483647 w 38"/>
              <a:gd name="T109" fmla="*/ 0 h 48"/>
              <a:gd name="T110" fmla="*/ 2147483647 w 38"/>
              <a:gd name="T111" fmla="*/ 0 h 48"/>
              <a:gd name="T112" fmla="*/ 2147483647 w 38"/>
              <a:gd name="T113" fmla="*/ 0 h 48"/>
              <a:gd name="T114" fmla="*/ 2147483647 w 38"/>
              <a:gd name="T115" fmla="*/ 0 h 48"/>
              <a:gd name="T116" fmla="*/ 2147483647 w 38"/>
              <a:gd name="T117" fmla="*/ 2147483647 h 48"/>
              <a:gd name="T118" fmla="*/ 2147483647 w 38"/>
              <a:gd name="T119" fmla="*/ 2147483647 h 48"/>
              <a:gd name="T120" fmla="*/ 2147483647 w 38"/>
              <a:gd name="T121" fmla="*/ 2147483647 h 48"/>
              <a:gd name="T122" fmla="*/ 2147483647 w 38"/>
              <a:gd name="T123" fmla="*/ 2147483647 h 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48"/>
              <a:gd name="T188" fmla="*/ 38 w 38"/>
              <a:gd name="T189" fmla="*/ 48 h 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48">
                <a:moveTo>
                  <a:pt x="0" y="1"/>
                </a:moveTo>
                <a:lnTo>
                  <a:pt x="0" y="2"/>
                </a:lnTo>
                <a:lnTo>
                  <a:pt x="0" y="3"/>
                </a:lnTo>
                <a:lnTo>
                  <a:pt x="0" y="4"/>
                </a:lnTo>
                <a:lnTo>
                  <a:pt x="1" y="5"/>
                </a:lnTo>
                <a:lnTo>
                  <a:pt x="1" y="6"/>
                </a:lnTo>
                <a:lnTo>
                  <a:pt x="1" y="8"/>
                </a:lnTo>
                <a:lnTo>
                  <a:pt x="2" y="9"/>
                </a:lnTo>
                <a:lnTo>
                  <a:pt x="2" y="10"/>
                </a:lnTo>
                <a:lnTo>
                  <a:pt x="2" y="11"/>
                </a:lnTo>
                <a:lnTo>
                  <a:pt x="3" y="12"/>
                </a:lnTo>
                <a:lnTo>
                  <a:pt x="3" y="13"/>
                </a:lnTo>
                <a:lnTo>
                  <a:pt x="3" y="14"/>
                </a:lnTo>
                <a:lnTo>
                  <a:pt x="5" y="16"/>
                </a:lnTo>
                <a:lnTo>
                  <a:pt x="5" y="17"/>
                </a:lnTo>
                <a:lnTo>
                  <a:pt x="5" y="18"/>
                </a:lnTo>
                <a:lnTo>
                  <a:pt x="6" y="18"/>
                </a:lnTo>
                <a:lnTo>
                  <a:pt x="6" y="19"/>
                </a:lnTo>
                <a:lnTo>
                  <a:pt x="6" y="20"/>
                </a:lnTo>
                <a:lnTo>
                  <a:pt x="7" y="21"/>
                </a:lnTo>
                <a:lnTo>
                  <a:pt x="7" y="22"/>
                </a:lnTo>
                <a:lnTo>
                  <a:pt x="7" y="24"/>
                </a:lnTo>
                <a:lnTo>
                  <a:pt x="8" y="24"/>
                </a:lnTo>
                <a:lnTo>
                  <a:pt x="8" y="25"/>
                </a:lnTo>
                <a:lnTo>
                  <a:pt x="9" y="26"/>
                </a:lnTo>
                <a:lnTo>
                  <a:pt x="9" y="27"/>
                </a:lnTo>
                <a:lnTo>
                  <a:pt x="10" y="28"/>
                </a:lnTo>
                <a:lnTo>
                  <a:pt x="10" y="29"/>
                </a:lnTo>
                <a:lnTo>
                  <a:pt x="10" y="31"/>
                </a:lnTo>
                <a:lnTo>
                  <a:pt x="11" y="32"/>
                </a:lnTo>
                <a:lnTo>
                  <a:pt x="11" y="33"/>
                </a:lnTo>
                <a:lnTo>
                  <a:pt x="13" y="34"/>
                </a:lnTo>
                <a:lnTo>
                  <a:pt x="13" y="35"/>
                </a:lnTo>
                <a:lnTo>
                  <a:pt x="14" y="36"/>
                </a:lnTo>
                <a:lnTo>
                  <a:pt x="14" y="37"/>
                </a:lnTo>
                <a:lnTo>
                  <a:pt x="15" y="39"/>
                </a:lnTo>
                <a:lnTo>
                  <a:pt x="15" y="40"/>
                </a:lnTo>
                <a:lnTo>
                  <a:pt x="16" y="41"/>
                </a:lnTo>
                <a:lnTo>
                  <a:pt x="17" y="42"/>
                </a:lnTo>
                <a:lnTo>
                  <a:pt x="17" y="43"/>
                </a:lnTo>
                <a:lnTo>
                  <a:pt x="18" y="43"/>
                </a:lnTo>
                <a:lnTo>
                  <a:pt x="18" y="44"/>
                </a:lnTo>
                <a:lnTo>
                  <a:pt x="19" y="44"/>
                </a:lnTo>
                <a:lnTo>
                  <a:pt x="19" y="45"/>
                </a:lnTo>
                <a:lnTo>
                  <a:pt x="21" y="45"/>
                </a:lnTo>
                <a:lnTo>
                  <a:pt x="21" y="47"/>
                </a:lnTo>
                <a:lnTo>
                  <a:pt x="22" y="47"/>
                </a:lnTo>
                <a:lnTo>
                  <a:pt x="23" y="47"/>
                </a:lnTo>
                <a:lnTo>
                  <a:pt x="24" y="47"/>
                </a:lnTo>
                <a:lnTo>
                  <a:pt x="25" y="48"/>
                </a:lnTo>
                <a:lnTo>
                  <a:pt x="25" y="47"/>
                </a:lnTo>
                <a:lnTo>
                  <a:pt x="26" y="47"/>
                </a:lnTo>
                <a:lnTo>
                  <a:pt x="27" y="47"/>
                </a:lnTo>
                <a:lnTo>
                  <a:pt x="29" y="47"/>
                </a:lnTo>
                <a:lnTo>
                  <a:pt x="30" y="47"/>
                </a:lnTo>
                <a:lnTo>
                  <a:pt x="31" y="47"/>
                </a:lnTo>
                <a:lnTo>
                  <a:pt x="31" y="45"/>
                </a:lnTo>
                <a:lnTo>
                  <a:pt x="32" y="45"/>
                </a:lnTo>
                <a:lnTo>
                  <a:pt x="33" y="45"/>
                </a:lnTo>
                <a:lnTo>
                  <a:pt x="34" y="45"/>
                </a:lnTo>
                <a:lnTo>
                  <a:pt x="34" y="44"/>
                </a:lnTo>
                <a:lnTo>
                  <a:pt x="35" y="44"/>
                </a:lnTo>
                <a:lnTo>
                  <a:pt x="35" y="43"/>
                </a:lnTo>
                <a:lnTo>
                  <a:pt x="35" y="42"/>
                </a:lnTo>
                <a:lnTo>
                  <a:pt x="37" y="42"/>
                </a:lnTo>
                <a:lnTo>
                  <a:pt x="37" y="41"/>
                </a:lnTo>
                <a:lnTo>
                  <a:pt x="37" y="40"/>
                </a:lnTo>
                <a:lnTo>
                  <a:pt x="37" y="39"/>
                </a:lnTo>
                <a:lnTo>
                  <a:pt x="37" y="37"/>
                </a:lnTo>
                <a:lnTo>
                  <a:pt x="37" y="36"/>
                </a:lnTo>
                <a:lnTo>
                  <a:pt x="37" y="35"/>
                </a:lnTo>
                <a:lnTo>
                  <a:pt x="38" y="34"/>
                </a:lnTo>
                <a:lnTo>
                  <a:pt x="38" y="33"/>
                </a:lnTo>
                <a:lnTo>
                  <a:pt x="38" y="32"/>
                </a:lnTo>
                <a:lnTo>
                  <a:pt x="38" y="31"/>
                </a:lnTo>
                <a:lnTo>
                  <a:pt x="38" y="29"/>
                </a:lnTo>
                <a:lnTo>
                  <a:pt x="37" y="28"/>
                </a:lnTo>
                <a:lnTo>
                  <a:pt x="37" y="27"/>
                </a:lnTo>
                <a:lnTo>
                  <a:pt x="37" y="26"/>
                </a:lnTo>
                <a:lnTo>
                  <a:pt x="37" y="25"/>
                </a:lnTo>
                <a:lnTo>
                  <a:pt x="37" y="24"/>
                </a:lnTo>
                <a:lnTo>
                  <a:pt x="37" y="22"/>
                </a:lnTo>
                <a:lnTo>
                  <a:pt x="37" y="21"/>
                </a:lnTo>
                <a:lnTo>
                  <a:pt x="37" y="20"/>
                </a:lnTo>
                <a:lnTo>
                  <a:pt x="37" y="19"/>
                </a:lnTo>
                <a:lnTo>
                  <a:pt x="35" y="18"/>
                </a:lnTo>
                <a:lnTo>
                  <a:pt x="35" y="17"/>
                </a:lnTo>
                <a:lnTo>
                  <a:pt x="35" y="16"/>
                </a:lnTo>
                <a:lnTo>
                  <a:pt x="35" y="14"/>
                </a:lnTo>
                <a:lnTo>
                  <a:pt x="35" y="13"/>
                </a:lnTo>
                <a:lnTo>
                  <a:pt x="34" y="12"/>
                </a:lnTo>
                <a:lnTo>
                  <a:pt x="34" y="11"/>
                </a:lnTo>
                <a:lnTo>
                  <a:pt x="34" y="10"/>
                </a:lnTo>
                <a:lnTo>
                  <a:pt x="34" y="9"/>
                </a:lnTo>
                <a:lnTo>
                  <a:pt x="34" y="8"/>
                </a:lnTo>
                <a:lnTo>
                  <a:pt x="33" y="8"/>
                </a:lnTo>
                <a:lnTo>
                  <a:pt x="33" y="6"/>
                </a:lnTo>
                <a:lnTo>
                  <a:pt x="33" y="5"/>
                </a:lnTo>
                <a:lnTo>
                  <a:pt x="32" y="4"/>
                </a:lnTo>
                <a:lnTo>
                  <a:pt x="32" y="3"/>
                </a:lnTo>
                <a:lnTo>
                  <a:pt x="31" y="2"/>
                </a:lnTo>
                <a:lnTo>
                  <a:pt x="30" y="2"/>
                </a:lnTo>
                <a:lnTo>
                  <a:pt x="29" y="1"/>
                </a:lnTo>
                <a:lnTo>
                  <a:pt x="27" y="1"/>
                </a:lnTo>
                <a:lnTo>
                  <a:pt x="26" y="1"/>
                </a:lnTo>
                <a:lnTo>
                  <a:pt x="25" y="1"/>
                </a:lnTo>
                <a:lnTo>
                  <a:pt x="24" y="1"/>
                </a:lnTo>
                <a:lnTo>
                  <a:pt x="23" y="0"/>
                </a:lnTo>
                <a:lnTo>
                  <a:pt x="21" y="0"/>
                </a:lnTo>
                <a:lnTo>
                  <a:pt x="19" y="0"/>
                </a:lnTo>
                <a:lnTo>
                  <a:pt x="18" y="0"/>
                </a:lnTo>
                <a:lnTo>
                  <a:pt x="17" y="0"/>
                </a:lnTo>
                <a:lnTo>
                  <a:pt x="15" y="0"/>
                </a:lnTo>
                <a:lnTo>
                  <a:pt x="14" y="0"/>
                </a:lnTo>
                <a:lnTo>
                  <a:pt x="13" y="0"/>
                </a:lnTo>
                <a:lnTo>
                  <a:pt x="10" y="0"/>
                </a:lnTo>
                <a:lnTo>
                  <a:pt x="9" y="1"/>
                </a:lnTo>
                <a:lnTo>
                  <a:pt x="8" y="1"/>
                </a:lnTo>
                <a:lnTo>
                  <a:pt x="7" y="1"/>
                </a:lnTo>
                <a:lnTo>
                  <a:pt x="6" y="1"/>
                </a:lnTo>
                <a:lnTo>
                  <a:pt x="5" y="1"/>
                </a:lnTo>
                <a:lnTo>
                  <a:pt x="3" y="1"/>
                </a:lnTo>
                <a:lnTo>
                  <a:pt x="2" y="1"/>
                </a:lnTo>
                <a:lnTo>
                  <a:pt x="1" y="1"/>
                </a:lnTo>
                <a:lnTo>
                  <a:pt x="0" y="1"/>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3" name="Freeform 320"/>
          <p:cNvSpPr>
            <a:spLocks/>
          </p:cNvSpPr>
          <p:nvPr/>
        </p:nvSpPr>
        <p:spPr bwMode="auto">
          <a:xfrm>
            <a:off x="4333875" y="4137025"/>
            <a:ext cx="58738" cy="74613"/>
          </a:xfrm>
          <a:custGeom>
            <a:avLst/>
            <a:gdLst>
              <a:gd name="T0" fmla="*/ 0 w 37"/>
              <a:gd name="T1" fmla="*/ 2147483647 h 47"/>
              <a:gd name="T2" fmla="*/ 0 w 37"/>
              <a:gd name="T3" fmla="*/ 2147483647 h 47"/>
              <a:gd name="T4" fmla="*/ 2147483647 w 37"/>
              <a:gd name="T5" fmla="*/ 2147483647 h 47"/>
              <a:gd name="T6" fmla="*/ 2147483647 w 37"/>
              <a:gd name="T7" fmla="*/ 2147483647 h 47"/>
              <a:gd name="T8" fmla="*/ 2147483647 w 37"/>
              <a:gd name="T9" fmla="*/ 2147483647 h 47"/>
              <a:gd name="T10" fmla="*/ 2147483647 w 37"/>
              <a:gd name="T11" fmla="*/ 2147483647 h 47"/>
              <a:gd name="T12" fmla="*/ 2147483647 w 37"/>
              <a:gd name="T13" fmla="*/ 2147483647 h 47"/>
              <a:gd name="T14" fmla="*/ 2147483647 w 37"/>
              <a:gd name="T15" fmla="*/ 2147483647 h 47"/>
              <a:gd name="T16" fmla="*/ 2147483647 w 37"/>
              <a:gd name="T17" fmla="*/ 2147483647 h 47"/>
              <a:gd name="T18" fmla="*/ 2147483647 w 37"/>
              <a:gd name="T19" fmla="*/ 2147483647 h 47"/>
              <a:gd name="T20" fmla="*/ 2147483647 w 37"/>
              <a:gd name="T21" fmla="*/ 2147483647 h 47"/>
              <a:gd name="T22" fmla="*/ 2147483647 w 37"/>
              <a:gd name="T23" fmla="*/ 2147483647 h 47"/>
              <a:gd name="T24" fmla="*/ 2147483647 w 37"/>
              <a:gd name="T25" fmla="*/ 2147483647 h 47"/>
              <a:gd name="T26" fmla="*/ 2147483647 w 37"/>
              <a:gd name="T27" fmla="*/ 2147483647 h 47"/>
              <a:gd name="T28" fmla="*/ 2147483647 w 37"/>
              <a:gd name="T29" fmla="*/ 2147483647 h 47"/>
              <a:gd name="T30" fmla="*/ 2147483647 w 37"/>
              <a:gd name="T31" fmla="*/ 2147483647 h 47"/>
              <a:gd name="T32" fmla="*/ 2147483647 w 37"/>
              <a:gd name="T33" fmla="*/ 2147483647 h 47"/>
              <a:gd name="T34" fmla="*/ 2147483647 w 37"/>
              <a:gd name="T35" fmla="*/ 2147483647 h 47"/>
              <a:gd name="T36" fmla="*/ 2147483647 w 37"/>
              <a:gd name="T37" fmla="*/ 0 h 47"/>
              <a:gd name="T38" fmla="*/ 2147483647 w 37"/>
              <a:gd name="T39" fmla="*/ 2147483647 h 47"/>
              <a:gd name="T40" fmla="*/ 0 w 37"/>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7"/>
              <a:gd name="T65" fmla="*/ 37 w 37"/>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7">
                <a:moveTo>
                  <a:pt x="0" y="1"/>
                </a:moveTo>
                <a:lnTo>
                  <a:pt x="0" y="4"/>
                </a:lnTo>
                <a:lnTo>
                  <a:pt x="2" y="10"/>
                </a:lnTo>
                <a:lnTo>
                  <a:pt x="6" y="18"/>
                </a:lnTo>
                <a:lnTo>
                  <a:pt x="9" y="26"/>
                </a:lnTo>
                <a:lnTo>
                  <a:pt x="11" y="33"/>
                </a:lnTo>
                <a:lnTo>
                  <a:pt x="16" y="41"/>
                </a:lnTo>
                <a:lnTo>
                  <a:pt x="21" y="45"/>
                </a:lnTo>
                <a:lnTo>
                  <a:pt x="26" y="47"/>
                </a:lnTo>
                <a:lnTo>
                  <a:pt x="32" y="45"/>
                </a:lnTo>
                <a:lnTo>
                  <a:pt x="35" y="44"/>
                </a:lnTo>
                <a:lnTo>
                  <a:pt x="37" y="41"/>
                </a:lnTo>
                <a:lnTo>
                  <a:pt x="37" y="36"/>
                </a:lnTo>
                <a:lnTo>
                  <a:pt x="37" y="28"/>
                </a:lnTo>
                <a:lnTo>
                  <a:pt x="37" y="19"/>
                </a:lnTo>
                <a:lnTo>
                  <a:pt x="34" y="10"/>
                </a:lnTo>
                <a:lnTo>
                  <a:pt x="32" y="4"/>
                </a:lnTo>
                <a:lnTo>
                  <a:pt x="26" y="1"/>
                </a:lnTo>
                <a:lnTo>
                  <a:pt x="15" y="0"/>
                </a:lnTo>
                <a:lnTo>
                  <a:pt x="5" y="1"/>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64" name="Freeform 321"/>
          <p:cNvSpPr>
            <a:spLocks/>
          </p:cNvSpPr>
          <p:nvPr/>
        </p:nvSpPr>
        <p:spPr bwMode="auto">
          <a:xfrm>
            <a:off x="4283075" y="4100513"/>
            <a:ext cx="130175" cy="55562"/>
          </a:xfrm>
          <a:custGeom>
            <a:avLst/>
            <a:gdLst>
              <a:gd name="T0" fmla="*/ 0 w 82"/>
              <a:gd name="T1" fmla="*/ 2147483647 h 35"/>
              <a:gd name="T2" fmla="*/ 2147483647 w 82"/>
              <a:gd name="T3" fmla="*/ 2147483647 h 35"/>
              <a:gd name="T4" fmla="*/ 2147483647 w 82"/>
              <a:gd name="T5" fmla="*/ 2147483647 h 35"/>
              <a:gd name="T6" fmla="*/ 2147483647 w 82"/>
              <a:gd name="T7" fmla="*/ 2147483647 h 35"/>
              <a:gd name="T8" fmla="*/ 2147483647 w 82"/>
              <a:gd name="T9" fmla="*/ 2147483647 h 35"/>
              <a:gd name="T10" fmla="*/ 2147483647 w 82"/>
              <a:gd name="T11" fmla="*/ 2147483647 h 35"/>
              <a:gd name="T12" fmla="*/ 2147483647 w 82"/>
              <a:gd name="T13" fmla="*/ 2147483647 h 35"/>
              <a:gd name="T14" fmla="*/ 2147483647 w 82"/>
              <a:gd name="T15" fmla="*/ 2147483647 h 35"/>
              <a:gd name="T16" fmla="*/ 2147483647 w 82"/>
              <a:gd name="T17" fmla="*/ 2147483647 h 35"/>
              <a:gd name="T18" fmla="*/ 2147483647 w 82"/>
              <a:gd name="T19" fmla="*/ 2147483647 h 35"/>
              <a:gd name="T20" fmla="*/ 2147483647 w 82"/>
              <a:gd name="T21" fmla="*/ 2147483647 h 35"/>
              <a:gd name="T22" fmla="*/ 2147483647 w 82"/>
              <a:gd name="T23" fmla="*/ 2147483647 h 35"/>
              <a:gd name="T24" fmla="*/ 2147483647 w 82"/>
              <a:gd name="T25" fmla="*/ 2147483647 h 35"/>
              <a:gd name="T26" fmla="*/ 2147483647 w 82"/>
              <a:gd name="T27" fmla="*/ 2147483647 h 35"/>
              <a:gd name="T28" fmla="*/ 2147483647 w 82"/>
              <a:gd name="T29" fmla="*/ 2147483647 h 35"/>
              <a:gd name="T30" fmla="*/ 2147483647 w 82"/>
              <a:gd name="T31" fmla="*/ 2147483647 h 35"/>
              <a:gd name="T32" fmla="*/ 2147483647 w 82"/>
              <a:gd name="T33" fmla="*/ 2147483647 h 35"/>
              <a:gd name="T34" fmla="*/ 2147483647 w 82"/>
              <a:gd name="T35" fmla="*/ 2147483647 h 35"/>
              <a:gd name="T36" fmla="*/ 2147483647 w 82"/>
              <a:gd name="T37" fmla="*/ 2147483647 h 35"/>
              <a:gd name="T38" fmla="*/ 2147483647 w 82"/>
              <a:gd name="T39" fmla="*/ 2147483647 h 35"/>
              <a:gd name="T40" fmla="*/ 2147483647 w 82"/>
              <a:gd name="T41" fmla="*/ 2147483647 h 35"/>
              <a:gd name="T42" fmla="*/ 2147483647 w 82"/>
              <a:gd name="T43" fmla="*/ 2147483647 h 35"/>
              <a:gd name="T44" fmla="*/ 2147483647 w 82"/>
              <a:gd name="T45" fmla="*/ 2147483647 h 35"/>
              <a:gd name="T46" fmla="*/ 2147483647 w 82"/>
              <a:gd name="T47" fmla="*/ 2147483647 h 35"/>
              <a:gd name="T48" fmla="*/ 2147483647 w 82"/>
              <a:gd name="T49" fmla="*/ 2147483647 h 35"/>
              <a:gd name="T50" fmla="*/ 2147483647 w 82"/>
              <a:gd name="T51" fmla="*/ 2147483647 h 35"/>
              <a:gd name="T52" fmla="*/ 2147483647 w 82"/>
              <a:gd name="T53" fmla="*/ 2147483647 h 35"/>
              <a:gd name="T54" fmla="*/ 2147483647 w 82"/>
              <a:gd name="T55" fmla="*/ 2147483647 h 35"/>
              <a:gd name="T56" fmla="*/ 2147483647 w 82"/>
              <a:gd name="T57" fmla="*/ 2147483647 h 35"/>
              <a:gd name="T58" fmla="*/ 2147483647 w 82"/>
              <a:gd name="T59" fmla="*/ 2147483647 h 35"/>
              <a:gd name="T60" fmla="*/ 2147483647 w 82"/>
              <a:gd name="T61" fmla="*/ 2147483647 h 35"/>
              <a:gd name="T62" fmla="*/ 2147483647 w 82"/>
              <a:gd name="T63" fmla="*/ 2147483647 h 35"/>
              <a:gd name="T64" fmla="*/ 2147483647 w 82"/>
              <a:gd name="T65" fmla="*/ 2147483647 h 35"/>
              <a:gd name="T66" fmla="*/ 2147483647 w 82"/>
              <a:gd name="T67" fmla="*/ 2147483647 h 35"/>
              <a:gd name="T68" fmla="*/ 2147483647 w 82"/>
              <a:gd name="T69" fmla="*/ 2147483647 h 35"/>
              <a:gd name="T70" fmla="*/ 2147483647 w 82"/>
              <a:gd name="T71" fmla="*/ 2147483647 h 35"/>
              <a:gd name="T72" fmla="*/ 2147483647 w 82"/>
              <a:gd name="T73" fmla="*/ 2147483647 h 35"/>
              <a:gd name="T74" fmla="*/ 2147483647 w 82"/>
              <a:gd name="T75" fmla="*/ 2147483647 h 35"/>
              <a:gd name="T76" fmla="*/ 2147483647 w 82"/>
              <a:gd name="T77" fmla="*/ 2147483647 h 35"/>
              <a:gd name="T78" fmla="*/ 2147483647 w 82"/>
              <a:gd name="T79" fmla="*/ 2147483647 h 35"/>
              <a:gd name="T80" fmla="*/ 2147483647 w 82"/>
              <a:gd name="T81" fmla="*/ 2147483647 h 35"/>
              <a:gd name="T82" fmla="*/ 2147483647 w 82"/>
              <a:gd name="T83" fmla="*/ 2147483647 h 35"/>
              <a:gd name="T84" fmla="*/ 2147483647 w 82"/>
              <a:gd name="T85" fmla="*/ 2147483647 h 35"/>
              <a:gd name="T86" fmla="*/ 2147483647 w 82"/>
              <a:gd name="T87" fmla="*/ 2147483647 h 35"/>
              <a:gd name="T88" fmla="*/ 2147483647 w 82"/>
              <a:gd name="T89" fmla="*/ 0 h 35"/>
              <a:gd name="T90" fmla="*/ 2147483647 w 82"/>
              <a:gd name="T91" fmla="*/ 0 h 35"/>
              <a:gd name="T92" fmla="*/ 2147483647 w 82"/>
              <a:gd name="T93" fmla="*/ 0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35"/>
              <a:gd name="T143" fmla="*/ 82 w 82"/>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35">
                <a:moveTo>
                  <a:pt x="0" y="2"/>
                </a:moveTo>
                <a:lnTo>
                  <a:pt x="0" y="3"/>
                </a:lnTo>
                <a:lnTo>
                  <a:pt x="0" y="4"/>
                </a:lnTo>
                <a:lnTo>
                  <a:pt x="0" y="5"/>
                </a:lnTo>
                <a:lnTo>
                  <a:pt x="1" y="7"/>
                </a:lnTo>
                <a:lnTo>
                  <a:pt x="1" y="8"/>
                </a:lnTo>
                <a:lnTo>
                  <a:pt x="1" y="9"/>
                </a:lnTo>
                <a:lnTo>
                  <a:pt x="1" y="10"/>
                </a:lnTo>
                <a:lnTo>
                  <a:pt x="2" y="10"/>
                </a:lnTo>
                <a:lnTo>
                  <a:pt x="2" y="11"/>
                </a:lnTo>
                <a:lnTo>
                  <a:pt x="2" y="12"/>
                </a:lnTo>
                <a:lnTo>
                  <a:pt x="3" y="13"/>
                </a:lnTo>
                <a:lnTo>
                  <a:pt x="3" y="15"/>
                </a:lnTo>
                <a:lnTo>
                  <a:pt x="4" y="15"/>
                </a:lnTo>
                <a:lnTo>
                  <a:pt x="4" y="16"/>
                </a:lnTo>
                <a:lnTo>
                  <a:pt x="6" y="17"/>
                </a:lnTo>
                <a:lnTo>
                  <a:pt x="7" y="18"/>
                </a:lnTo>
                <a:lnTo>
                  <a:pt x="7" y="19"/>
                </a:lnTo>
                <a:lnTo>
                  <a:pt x="8" y="19"/>
                </a:lnTo>
                <a:lnTo>
                  <a:pt x="9" y="20"/>
                </a:lnTo>
                <a:lnTo>
                  <a:pt x="10" y="21"/>
                </a:lnTo>
                <a:lnTo>
                  <a:pt x="11" y="21"/>
                </a:lnTo>
                <a:lnTo>
                  <a:pt x="12" y="23"/>
                </a:lnTo>
                <a:lnTo>
                  <a:pt x="14" y="23"/>
                </a:lnTo>
                <a:lnTo>
                  <a:pt x="15" y="24"/>
                </a:lnTo>
                <a:lnTo>
                  <a:pt x="17" y="24"/>
                </a:lnTo>
                <a:lnTo>
                  <a:pt x="18" y="25"/>
                </a:lnTo>
                <a:lnTo>
                  <a:pt x="19" y="25"/>
                </a:lnTo>
                <a:lnTo>
                  <a:pt x="20" y="25"/>
                </a:lnTo>
                <a:lnTo>
                  <a:pt x="22" y="26"/>
                </a:lnTo>
                <a:lnTo>
                  <a:pt x="23" y="26"/>
                </a:lnTo>
                <a:lnTo>
                  <a:pt x="24" y="26"/>
                </a:lnTo>
                <a:lnTo>
                  <a:pt x="25" y="26"/>
                </a:lnTo>
                <a:lnTo>
                  <a:pt x="26" y="27"/>
                </a:lnTo>
                <a:lnTo>
                  <a:pt x="27" y="27"/>
                </a:lnTo>
                <a:lnTo>
                  <a:pt x="29" y="27"/>
                </a:lnTo>
                <a:lnTo>
                  <a:pt x="30" y="27"/>
                </a:lnTo>
                <a:lnTo>
                  <a:pt x="30" y="28"/>
                </a:lnTo>
                <a:lnTo>
                  <a:pt x="31" y="28"/>
                </a:lnTo>
                <a:lnTo>
                  <a:pt x="32" y="28"/>
                </a:lnTo>
                <a:lnTo>
                  <a:pt x="33" y="28"/>
                </a:lnTo>
                <a:lnTo>
                  <a:pt x="34" y="28"/>
                </a:lnTo>
                <a:lnTo>
                  <a:pt x="35" y="28"/>
                </a:lnTo>
                <a:lnTo>
                  <a:pt x="35" y="29"/>
                </a:lnTo>
                <a:lnTo>
                  <a:pt x="37" y="29"/>
                </a:lnTo>
                <a:lnTo>
                  <a:pt x="38" y="29"/>
                </a:lnTo>
                <a:lnTo>
                  <a:pt x="39" y="29"/>
                </a:lnTo>
                <a:lnTo>
                  <a:pt x="40" y="29"/>
                </a:lnTo>
                <a:lnTo>
                  <a:pt x="41" y="29"/>
                </a:lnTo>
                <a:lnTo>
                  <a:pt x="41" y="28"/>
                </a:lnTo>
                <a:lnTo>
                  <a:pt x="42" y="28"/>
                </a:lnTo>
                <a:lnTo>
                  <a:pt x="43" y="28"/>
                </a:lnTo>
                <a:lnTo>
                  <a:pt x="45" y="28"/>
                </a:lnTo>
                <a:lnTo>
                  <a:pt x="46" y="28"/>
                </a:lnTo>
                <a:lnTo>
                  <a:pt x="47" y="28"/>
                </a:lnTo>
                <a:lnTo>
                  <a:pt x="48" y="28"/>
                </a:lnTo>
                <a:lnTo>
                  <a:pt x="49" y="28"/>
                </a:lnTo>
                <a:lnTo>
                  <a:pt x="50" y="28"/>
                </a:lnTo>
                <a:lnTo>
                  <a:pt x="51" y="28"/>
                </a:lnTo>
                <a:lnTo>
                  <a:pt x="51" y="29"/>
                </a:lnTo>
                <a:lnTo>
                  <a:pt x="53" y="29"/>
                </a:lnTo>
                <a:lnTo>
                  <a:pt x="54" y="29"/>
                </a:lnTo>
                <a:lnTo>
                  <a:pt x="55" y="31"/>
                </a:lnTo>
                <a:lnTo>
                  <a:pt x="56" y="32"/>
                </a:lnTo>
                <a:lnTo>
                  <a:pt x="57" y="32"/>
                </a:lnTo>
                <a:lnTo>
                  <a:pt x="58" y="33"/>
                </a:lnTo>
                <a:lnTo>
                  <a:pt x="59" y="33"/>
                </a:lnTo>
                <a:lnTo>
                  <a:pt x="59" y="34"/>
                </a:lnTo>
                <a:lnTo>
                  <a:pt x="61" y="34"/>
                </a:lnTo>
                <a:lnTo>
                  <a:pt x="62" y="34"/>
                </a:lnTo>
                <a:lnTo>
                  <a:pt x="63" y="34"/>
                </a:lnTo>
                <a:lnTo>
                  <a:pt x="63" y="35"/>
                </a:lnTo>
                <a:lnTo>
                  <a:pt x="64" y="35"/>
                </a:lnTo>
                <a:lnTo>
                  <a:pt x="65" y="35"/>
                </a:lnTo>
                <a:lnTo>
                  <a:pt x="66" y="35"/>
                </a:lnTo>
                <a:lnTo>
                  <a:pt x="67" y="34"/>
                </a:lnTo>
                <a:lnTo>
                  <a:pt x="69" y="34"/>
                </a:lnTo>
                <a:lnTo>
                  <a:pt x="70" y="34"/>
                </a:lnTo>
                <a:lnTo>
                  <a:pt x="71" y="34"/>
                </a:lnTo>
                <a:lnTo>
                  <a:pt x="71" y="33"/>
                </a:lnTo>
                <a:lnTo>
                  <a:pt x="72" y="33"/>
                </a:lnTo>
                <a:lnTo>
                  <a:pt x="73" y="33"/>
                </a:lnTo>
                <a:lnTo>
                  <a:pt x="73" y="32"/>
                </a:lnTo>
                <a:lnTo>
                  <a:pt x="74" y="32"/>
                </a:lnTo>
                <a:lnTo>
                  <a:pt x="75" y="32"/>
                </a:lnTo>
                <a:lnTo>
                  <a:pt x="75" y="31"/>
                </a:lnTo>
                <a:lnTo>
                  <a:pt x="77" y="31"/>
                </a:lnTo>
                <a:lnTo>
                  <a:pt x="78" y="29"/>
                </a:lnTo>
                <a:lnTo>
                  <a:pt x="79" y="29"/>
                </a:lnTo>
                <a:lnTo>
                  <a:pt x="80" y="28"/>
                </a:lnTo>
                <a:lnTo>
                  <a:pt x="80" y="27"/>
                </a:lnTo>
                <a:lnTo>
                  <a:pt x="81" y="27"/>
                </a:lnTo>
                <a:lnTo>
                  <a:pt x="81" y="26"/>
                </a:lnTo>
                <a:lnTo>
                  <a:pt x="82" y="25"/>
                </a:lnTo>
                <a:lnTo>
                  <a:pt x="82" y="24"/>
                </a:lnTo>
                <a:lnTo>
                  <a:pt x="82" y="23"/>
                </a:lnTo>
                <a:lnTo>
                  <a:pt x="82" y="21"/>
                </a:lnTo>
                <a:lnTo>
                  <a:pt x="81" y="20"/>
                </a:lnTo>
                <a:lnTo>
                  <a:pt x="81" y="19"/>
                </a:lnTo>
                <a:lnTo>
                  <a:pt x="80" y="18"/>
                </a:lnTo>
                <a:lnTo>
                  <a:pt x="79" y="17"/>
                </a:lnTo>
                <a:lnTo>
                  <a:pt x="78" y="16"/>
                </a:lnTo>
                <a:lnTo>
                  <a:pt x="77" y="15"/>
                </a:lnTo>
                <a:lnTo>
                  <a:pt x="77" y="13"/>
                </a:lnTo>
                <a:lnTo>
                  <a:pt x="75" y="13"/>
                </a:lnTo>
                <a:lnTo>
                  <a:pt x="75" y="12"/>
                </a:lnTo>
                <a:lnTo>
                  <a:pt x="74" y="12"/>
                </a:lnTo>
                <a:lnTo>
                  <a:pt x="74" y="11"/>
                </a:lnTo>
                <a:lnTo>
                  <a:pt x="73" y="11"/>
                </a:lnTo>
                <a:lnTo>
                  <a:pt x="73" y="10"/>
                </a:lnTo>
                <a:lnTo>
                  <a:pt x="72" y="10"/>
                </a:lnTo>
                <a:lnTo>
                  <a:pt x="72" y="9"/>
                </a:lnTo>
                <a:lnTo>
                  <a:pt x="71" y="9"/>
                </a:lnTo>
                <a:lnTo>
                  <a:pt x="70" y="8"/>
                </a:lnTo>
                <a:lnTo>
                  <a:pt x="69" y="7"/>
                </a:lnTo>
                <a:lnTo>
                  <a:pt x="67" y="7"/>
                </a:lnTo>
                <a:lnTo>
                  <a:pt x="67" y="5"/>
                </a:lnTo>
                <a:lnTo>
                  <a:pt x="66" y="5"/>
                </a:lnTo>
                <a:lnTo>
                  <a:pt x="65" y="4"/>
                </a:lnTo>
                <a:lnTo>
                  <a:pt x="64" y="4"/>
                </a:lnTo>
                <a:lnTo>
                  <a:pt x="63" y="4"/>
                </a:lnTo>
                <a:lnTo>
                  <a:pt x="62" y="3"/>
                </a:lnTo>
                <a:lnTo>
                  <a:pt x="61" y="3"/>
                </a:lnTo>
                <a:lnTo>
                  <a:pt x="59" y="3"/>
                </a:lnTo>
                <a:lnTo>
                  <a:pt x="58" y="3"/>
                </a:lnTo>
                <a:lnTo>
                  <a:pt x="58" y="2"/>
                </a:lnTo>
                <a:lnTo>
                  <a:pt x="57" y="2"/>
                </a:lnTo>
                <a:lnTo>
                  <a:pt x="55" y="2"/>
                </a:lnTo>
                <a:lnTo>
                  <a:pt x="54" y="2"/>
                </a:lnTo>
                <a:lnTo>
                  <a:pt x="53" y="1"/>
                </a:lnTo>
                <a:lnTo>
                  <a:pt x="51" y="1"/>
                </a:lnTo>
                <a:lnTo>
                  <a:pt x="50" y="1"/>
                </a:lnTo>
                <a:lnTo>
                  <a:pt x="49" y="1"/>
                </a:lnTo>
                <a:lnTo>
                  <a:pt x="48" y="1"/>
                </a:lnTo>
                <a:lnTo>
                  <a:pt x="47" y="0"/>
                </a:lnTo>
                <a:lnTo>
                  <a:pt x="46" y="0"/>
                </a:lnTo>
                <a:lnTo>
                  <a:pt x="45" y="0"/>
                </a:lnTo>
                <a:lnTo>
                  <a:pt x="43" y="0"/>
                </a:lnTo>
                <a:lnTo>
                  <a:pt x="42" y="0"/>
                </a:lnTo>
                <a:lnTo>
                  <a:pt x="41" y="0"/>
                </a:lnTo>
                <a:lnTo>
                  <a:pt x="40" y="0"/>
                </a:lnTo>
                <a:lnTo>
                  <a:pt x="0" y="2"/>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5" name="Freeform 322"/>
          <p:cNvSpPr>
            <a:spLocks/>
          </p:cNvSpPr>
          <p:nvPr/>
        </p:nvSpPr>
        <p:spPr bwMode="auto">
          <a:xfrm>
            <a:off x="4283075" y="4100513"/>
            <a:ext cx="130175" cy="53975"/>
          </a:xfrm>
          <a:custGeom>
            <a:avLst/>
            <a:gdLst>
              <a:gd name="T0" fmla="*/ 0 w 82"/>
              <a:gd name="T1" fmla="*/ 2147483647 h 34"/>
              <a:gd name="T2" fmla="*/ 0 w 82"/>
              <a:gd name="T3" fmla="*/ 2147483647 h 34"/>
              <a:gd name="T4" fmla="*/ 2147483647 w 82"/>
              <a:gd name="T5" fmla="*/ 2147483647 h 34"/>
              <a:gd name="T6" fmla="*/ 2147483647 w 82"/>
              <a:gd name="T7" fmla="*/ 2147483647 h 34"/>
              <a:gd name="T8" fmla="*/ 2147483647 w 82"/>
              <a:gd name="T9" fmla="*/ 2147483647 h 34"/>
              <a:gd name="T10" fmla="*/ 2147483647 w 82"/>
              <a:gd name="T11" fmla="*/ 2147483647 h 34"/>
              <a:gd name="T12" fmla="*/ 2147483647 w 82"/>
              <a:gd name="T13" fmla="*/ 2147483647 h 34"/>
              <a:gd name="T14" fmla="*/ 2147483647 w 82"/>
              <a:gd name="T15" fmla="*/ 2147483647 h 34"/>
              <a:gd name="T16" fmla="*/ 2147483647 w 82"/>
              <a:gd name="T17" fmla="*/ 2147483647 h 34"/>
              <a:gd name="T18" fmla="*/ 2147483647 w 82"/>
              <a:gd name="T19" fmla="*/ 2147483647 h 34"/>
              <a:gd name="T20" fmla="*/ 2147483647 w 82"/>
              <a:gd name="T21" fmla="*/ 2147483647 h 34"/>
              <a:gd name="T22" fmla="*/ 2147483647 w 82"/>
              <a:gd name="T23" fmla="*/ 2147483647 h 34"/>
              <a:gd name="T24" fmla="*/ 2147483647 w 82"/>
              <a:gd name="T25" fmla="*/ 2147483647 h 34"/>
              <a:gd name="T26" fmla="*/ 2147483647 w 82"/>
              <a:gd name="T27" fmla="*/ 2147483647 h 34"/>
              <a:gd name="T28" fmla="*/ 2147483647 w 82"/>
              <a:gd name="T29" fmla="*/ 2147483647 h 34"/>
              <a:gd name="T30" fmla="*/ 2147483647 w 82"/>
              <a:gd name="T31" fmla="*/ 2147483647 h 34"/>
              <a:gd name="T32" fmla="*/ 2147483647 w 82"/>
              <a:gd name="T33" fmla="*/ 2147483647 h 34"/>
              <a:gd name="T34" fmla="*/ 2147483647 w 82"/>
              <a:gd name="T35" fmla="*/ 2147483647 h 34"/>
              <a:gd name="T36" fmla="*/ 2147483647 w 82"/>
              <a:gd name="T37" fmla="*/ 2147483647 h 34"/>
              <a:gd name="T38" fmla="*/ 2147483647 w 82"/>
              <a:gd name="T39" fmla="*/ 2147483647 h 34"/>
              <a:gd name="T40" fmla="*/ 2147483647 w 82"/>
              <a:gd name="T41" fmla="*/ 2147483647 h 34"/>
              <a:gd name="T42" fmla="*/ 2147483647 w 82"/>
              <a:gd name="T43" fmla="*/ 2147483647 h 34"/>
              <a:gd name="T44" fmla="*/ 2147483647 w 82"/>
              <a:gd name="T45" fmla="*/ 2147483647 h 34"/>
              <a:gd name="T46" fmla="*/ 2147483647 w 82"/>
              <a:gd name="T47" fmla="*/ 0 h 34"/>
              <a:gd name="T48" fmla="*/ 2147483647 w 82"/>
              <a:gd name="T49" fmla="*/ 0 h 34"/>
              <a:gd name="T50" fmla="*/ 0 w 82"/>
              <a:gd name="T51" fmla="*/ 2147483647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34"/>
              <a:gd name="T80" fmla="*/ 82 w 82"/>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34">
                <a:moveTo>
                  <a:pt x="0" y="2"/>
                </a:moveTo>
                <a:lnTo>
                  <a:pt x="0" y="5"/>
                </a:lnTo>
                <a:lnTo>
                  <a:pt x="2" y="11"/>
                </a:lnTo>
                <a:lnTo>
                  <a:pt x="7" y="19"/>
                </a:lnTo>
                <a:lnTo>
                  <a:pt x="17" y="24"/>
                </a:lnTo>
                <a:lnTo>
                  <a:pt x="26" y="27"/>
                </a:lnTo>
                <a:lnTo>
                  <a:pt x="33" y="28"/>
                </a:lnTo>
                <a:lnTo>
                  <a:pt x="39" y="29"/>
                </a:lnTo>
                <a:lnTo>
                  <a:pt x="45" y="28"/>
                </a:lnTo>
                <a:lnTo>
                  <a:pt x="51" y="28"/>
                </a:lnTo>
                <a:lnTo>
                  <a:pt x="56" y="32"/>
                </a:lnTo>
                <a:lnTo>
                  <a:pt x="62" y="34"/>
                </a:lnTo>
                <a:lnTo>
                  <a:pt x="67" y="34"/>
                </a:lnTo>
                <a:lnTo>
                  <a:pt x="73" y="32"/>
                </a:lnTo>
                <a:lnTo>
                  <a:pt x="79" y="29"/>
                </a:lnTo>
                <a:lnTo>
                  <a:pt x="82" y="25"/>
                </a:lnTo>
                <a:lnTo>
                  <a:pt x="81" y="19"/>
                </a:lnTo>
                <a:lnTo>
                  <a:pt x="77" y="15"/>
                </a:lnTo>
                <a:lnTo>
                  <a:pt x="73" y="10"/>
                </a:lnTo>
                <a:lnTo>
                  <a:pt x="70" y="8"/>
                </a:lnTo>
                <a:lnTo>
                  <a:pt x="67" y="5"/>
                </a:lnTo>
                <a:lnTo>
                  <a:pt x="61" y="3"/>
                </a:lnTo>
                <a:lnTo>
                  <a:pt x="51" y="1"/>
                </a:lnTo>
                <a:lnTo>
                  <a:pt x="43" y="0"/>
                </a:lnTo>
                <a:lnTo>
                  <a:pt x="40" y="0"/>
                </a:lnTo>
                <a:lnTo>
                  <a:pt x="0"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66" name="Freeform 323"/>
          <p:cNvSpPr>
            <a:spLocks/>
          </p:cNvSpPr>
          <p:nvPr/>
        </p:nvSpPr>
        <p:spPr bwMode="auto">
          <a:xfrm>
            <a:off x="4233863" y="4056063"/>
            <a:ext cx="138112" cy="57150"/>
          </a:xfrm>
          <a:custGeom>
            <a:avLst/>
            <a:gdLst>
              <a:gd name="T0" fmla="*/ 2147483647 w 87"/>
              <a:gd name="T1" fmla="*/ 2147483647 h 36"/>
              <a:gd name="T2" fmla="*/ 2147483647 w 87"/>
              <a:gd name="T3" fmla="*/ 2147483647 h 36"/>
              <a:gd name="T4" fmla="*/ 0 w 87"/>
              <a:gd name="T5" fmla="*/ 2147483647 h 36"/>
              <a:gd name="T6" fmla="*/ 0 w 87"/>
              <a:gd name="T7" fmla="*/ 2147483647 h 36"/>
              <a:gd name="T8" fmla="*/ 2147483647 w 87"/>
              <a:gd name="T9" fmla="*/ 2147483647 h 36"/>
              <a:gd name="T10" fmla="*/ 2147483647 w 87"/>
              <a:gd name="T11" fmla="*/ 2147483647 h 36"/>
              <a:gd name="T12" fmla="*/ 2147483647 w 87"/>
              <a:gd name="T13" fmla="*/ 2147483647 h 36"/>
              <a:gd name="T14" fmla="*/ 2147483647 w 87"/>
              <a:gd name="T15" fmla="*/ 2147483647 h 36"/>
              <a:gd name="T16" fmla="*/ 2147483647 w 87"/>
              <a:gd name="T17" fmla="*/ 2147483647 h 36"/>
              <a:gd name="T18" fmla="*/ 2147483647 w 87"/>
              <a:gd name="T19" fmla="*/ 2147483647 h 36"/>
              <a:gd name="T20" fmla="*/ 2147483647 w 87"/>
              <a:gd name="T21" fmla="*/ 2147483647 h 36"/>
              <a:gd name="T22" fmla="*/ 2147483647 w 87"/>
              <a:gd name="T23" fmla="*/ 2147483647 h 36"/>
              <a:gd name="T24" fmla="*/ 2147483647 w 87"/>
              <a:gd name="T25" fmla="*/ 2147483647 h 36"/>
              <a:gd name="T26" fmla="*/ 2147483647 w 87"/>
              <a:gd name="T27" fmla="*/ 2147483647 h 36"/>
              <a:gd name="T28" fmla="*/ 2147483647 w 87"/>
              <a:gd name="T29" fmla="*/ 2147483647 h 36"/>
              <a:gd name="T30" fmla="*/ 2147483647 w 87"/>
              <a:gd name="T31" fmla="*/ 2147483647 h 36"/>
              <a:gd name="T32" fmla="*/ 2147483647 w 87"/>
              <a:gd name="T33" fmla="*/ 2147483647 h 36"/>
              <a:gd name="T34" fmla="*/ 2147483647 w 87"/>
              <a:gd name="T35" fmla="*/ 2147483647 h 36"/>
              <a:gd name="T36" fmla="*/ 2147483647 w 87"/>
              <a:gd name="T37" fmla="*/ 2147483647 h 36"/>
              <a:gd name="T38" fmla="*/ 2147483647 w 87"/>
              <a:gd name="T39" fmla="*/ 2147483647 h 36"/>
              <a:gd name="T40" fmla="*/ 2147483647 w 87"/>
              <a:gd name="T41" fmla="*/ 2147483647 h 36"/>
              <a:gd name="T42" fmla="*/ 2147483647 w 87"/>
              <a:gd name="T43" fmla="*/ 2147483647 h 36"/>
              <a:gd name="T44" fmla="*/ 2147483647 w 87"/>
              <a:gd name="T45" fmla="*/ 2147483647 h 36"/>
              <a:gd name="T46" fmla="*/ 2147483647 w 87"/>
              <a:gd name="T47" fmla="*/ 2147483647 h 36"/>
              <a:gd name="T48" fmla="*/ 2147483647 w 87"/>
              <a:gd name="T49" fmla="*/ 2147483647 h 36"/>
              <a:gd name="T50" fmla="*/ 2147483647 w 87"/>
              <a:gd name="T51" fmla="*/ 2147483647 h 36"/>
              <a:gd name="T52" fmla="*/ 2147483647 w 87"/>
              <a:gd name="T53" fmla="*/ 2147483647 h 36"/>
              <a:gd name="T54" fmla="*/ 2147483647 w 87"/>
              <a:gd name="T55" fmla="*/ 2147483647 h 36"/>
              <a:gd name="T56" fmla="*/ 2147483647 w 87"/>
              <a:gd name="T57" fmla="*/ 2147483647 h 36"/>
              <a:gd name="T58" fmla="*/ 2147483647 w 87"/>
              <a:gd name="T59" fmla="*/ 2147483647 h 36"/>
              <a:gd name="T60" fmla="*/ 2147483647 w 87"/>
              <a:gd name="T61" fmla="*/ 2147483647 h 36"/>
              <a:gd name="T62" fmla="*/ 2147483647 w 87"/>
              <a:gd name="T63" fmla="*/ 2147483647 h 36"/>
              <a:gd name="T64" fmla="*/ 2147483647 w 87"/>
              <a:gd name="T65" fmla="*/ 2147483647 h 36"/>
              <a:gd name="T66" fmla="*/ 2147483647 w 87"/>
              <a:gd name="T67" fmla="*/ 2147483647 h 36"/>
              <a:gd name="T68" fmla="*/ 2147483647 w 87"/>
              <a:gd name="T69" fmla="*/ 2147483647 h 36"/>
              <a:gd name="T70" fmla="*/ 2147483647 w 87"/>
              <a:gd name="T71" fmla="*/ 2147483647 h 36"/>
              <a:gd name="T72" fmla="*/ 2147483647 w 87"/>
              <a:gd name="T73" fmla="*/ 2147483647 h 36"/>
              <a:gd name="T74" fmla="*/ 2147483647 w 87"/>
              <a:gd name="T75" fmla="*/ 2147483647 h 36"/>
              <a:gd name="T76" fmla="*/ 2147483647 w 87"/>
              <a:gd name="T77" fmla="*/ 2147483647 h 36"/>
              <a:gd name="T78" fmla="*/ 2147483647 w 87"/>
              <a:gd name="T79" fmla="*/ 2147483647 h 36"/>
              <a:gd name="T80" fmla="*/ 2147483647 w 87"/>
              <a:gd name="T81" fmla="*/ 2147483647 h 36"/>
              <a:gd name="T82" fmla="*/ 2147483647 w 87"/>
              <a:gd name="T83" fmla="*/ 2147483647 h 36"/>
              <a:gd name="T84" fmla="*/ 2147483647 w 87"/>
              <a:gd name="T85" fmla="*/ 2147483647 h 36"/>
              <a:gd name="T86" fmla="*/ 2147483647 w 87"/>
              <a:gd name="T87" fmla="*/ 0 h 36"/>
              <a:gd name="T88" fmla="*/ 2147483647 w 87"/>
              <a:gd name="T89" fmla="*/ 0 h 36"/>
              <a:gd name="T90" fmla="*/ 2147483647 w 87"/>
              <a:gd name="T91" fmla="*/ 2147483647 h 36"/>
              <a:gd name="T92" fmla="*/ 2147483647 w 87"/>
              <a:gd name="T93" fmla="*/ 2147483647 h 36"/>
              <a:gd name="T94" fmla="*/ 2147483647 w 87"/>
              <a:gd name="T95" fmla="*/ 2147483647 h 36"/>
              <a:gd name="T96" fmla="*/ 2147483647 w 87"/>
              <a:gd name="T97" fmla="*/ 2147483647 h 36"/>
              <a:gd name="T98" fmla="*/ 2147483647 w 87"/>
              <a:gd name="T99" fmla="*/ 2147483647 h 36"/>
              <a:gd name="T100" fmla="*/ 2147483647 w 87"/>
              <a:gd name="T101" fmla="*/ 2147483647 h 36"/>
              <a:gd name="T102" fmla="*/ 2147483647 w 87"/>
              <a:gd name="T103" fmla="*/ 2147483647 h 36"/>
              <a:gd name="T104" fmla="*/ 2147483647 w 87"/>
              <a:gd name="T105" fmla="*/ 2147483647 h 36"/>
              <a:gd name="T106" fmla="*/ 2147483647 w 87"/>
              <a:gd name="T107" fmla="*/ 2147483647 h 36"/>
              <a:gd name="T108" fmla="*/ 2147483647 w 87"/>
              <a:gd name="T109" fmla="*/ 2147483647 h 36"/>
              <a:gd name="T110" fmla="*/ 2147483647 w 87"/>
              <a:gd name="T111" fmla="*/ 2147483647 h 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36"/>
              <a:gd name="T170" fmla="*/ 87 w 87"/>
              <a:gd name="T171" fmla="*/ 36 h 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36">
                <a:moveTo>
                  <a:pt x="2" y="8"/>
                </a:moveTo>
                <a:lnTo>
                  <a:pt x="2" y="9"/>
                </a:lnTo>
                <a:lnTo>
                  <a:pt x="1" y="9"/>
                </a:lnTo>
                <a:lnTo>
                  <a:pt x="1" y="10"/>
                </a:lnTo>
                <a:lnTo>
                  <a:pt x="1" y="12"/>
                </a:lnTo>
                <a:lnTo>
                  <a:pt x="1" y="13"/>
                </a:lnTo>
                <a:lnTo>
                  <a:pt x="0" y="14"/>
                </a:lnTo>
                <a:lnTo>
                  <a:pt x="0" y="15"/>
                </a:lnTo>
                <a:lnTo>
                  <a:pt x="0" y="16"/>
                </a:lnTo>
                <a:lnTo>
                  <a:pt x="0" y="17"/>
                </a:lnTo>
                <a:lnTo>
                  <a:pt x="0" y="18"/>
                </a:lnTo>
                <a:lnTo>
                  <a:pt x="0" y="20"/>
                </a:lnTo>
                <a:lnTo>
                  <a:pt x="0" y="21"/>
                </a:lnTo>
                <a:lnTo>
                  <a:pt x="0" y="22"/>
                </a:lnTo>
                <a:lnTo>
                  <a:pt x="1" y="23"/>
                </a:lnTo>
                <a:lnTo>
                  <a:pt x="1" y="24"/>
                </a:lnTo>
                <a:lnTo>
                  <a:pt x="2" y="25"/>
                </a:lnTo>
                <a:lnTo>
                  <a:pt x="3" y="27"/>
                </a:lnTo>
                <a:lnTo>
                  <a:pt x="3" y="28"/>
                </a:lnTo>
                <a:lnTo>
                  <a:pt x="4" y="29"/>
                </a:lnTo>
                <a:lnTo>
                  <a:pt x="6" y="30"/>
                </a:lnTo>
                <a:lnTo>
                  <a:pt x="7" y="31"/>
                </a:lnTo>
                <a:lnTo>
                  <a:pt x="8" y="31"/>
                </a:lnTo>
                <a:lnTo>
                  <a:pt x="10" y="32"/>
                </a:lnTo>
                <a:lnTo>
                  <a:pt x="11" y="33"/>
                </a:lnTo>
                <a:lnTo>
                  <a:pt x="13" y="33"/>
                </a:lnTo>
                <a:lnTo>
                  <a:pt x="15" y="35"/>
                </a:lnTo>
                <a:lnTo>
                  <a:pt x="16" y="35"/>
                </a:lnTo>
                <a:lnTo>
                  <a:pt x="18" y="35"/>
                </a:lnTo>
                <a:lnTo>
                  <a:pt x="19" y="36"/>
                </a:lnTo>
                <a:lnTo>
                  <a:pt x="21" y="36"/>
                </a:lnTo>
                <a:lnTo>
                  <a:pt x="22" y="36"/>
                </a:lnTo>
                <a:lnTo>
                  <a:pt x="23" y="36"/>
                </a:lnTo>
                <a:lnTo>
                  <a:pt x="24" y="36"/>
                </a:lnTo>
                <a:lnTo>
                  <a:pt x="25" y="36"/>
                </a:lnTo>
                <a:lnTo>
                  <a:pt x="26" y="36"/>
                </a:lnTo>
                <a:lnTo>
                  <a:pt x="27" y="36"/>
                </a:lnTo>
                <a:lnTo>
                  <a:pt x="29" y="36"/>
                </a:lnTo>
                <a:lnTo>
                  <a:pt x="30" y="35"/>
                </a:lnTo>
                <a:lnTo>
                  <a:pt x="31" y="35"/>
                </a:lnTo>
                <a:lnTo>
                  <a:pt x="32" y="35"/>
                </a:lnTo>
                <a:lnTo>
                  <a:pt x="33" y="35"/>
                </a:lnTo>
                <a:lnTo>
                  <a:pt x="33" y="33"/>
                </a:lnTo>
                <a:lnTo>
                  <a:pt x="34" y="33"/>
                </a:lnTo>
                <a:lnTo>
                  <a:pt x="35" y="33"/>
                </a:lnTo>
                <a:lnTo>
                  <a:pt x="37" y="33"/>
                </a:lnTo>
                <a:lnTo>
                  <a:pt x="37" y="32"/>
                </a:lnTo>
                <a:lnTo>
                  <a:pt x="38" y="32"/>
                </a:lnTo>
                <a:lnTo>
                  <a:pt x="39" y="32"/>
                </a:lnTo>
                <a:lnTo>
                  <a:pt x="40" y="32"/>
                </a:lnTo>
                <a:lnTo>
                  <a:pt x="41" y="32"/>
                </a:lnTo>
                <a:lnTo>
                  <a:pt x="42" y="31"/>
                </a:lnTo>
                <a:lnTo>
                  <a:pt x="43" y="31"/>
                </a:lnTo>
                <a:lnTo>
                  <a:pt x="45" y="31"/>
                </a:lnTo>
                <a:lnTo>
                  <a:pt x="46" y="31"/>
                </a:lnTo>
                <a:lnTo>
                  <a:pt x="47" y="31"/>
                </a:lnTo>
                <a:lnTo>
                  <a:pt x="49" y="31"/>
                </a:lnTo>
                <a:lnTo>
                  <a:pt x="50" y="31"/>
                </a:lnTo>
                <a:lnTo>
                  <a:pt x="51" y="31"/>
                </a:lnTo>
                <a:lnTo>
                  <a:pt x="53" y="32"/>
                </a:lnTo>
                <a:lnTo>
                  <a:pt x="55" y="32"/>
                </a:lnTo>
                <a:lnTo>
                  <a:pt x="56" y="32"/>
                </a:lnTo>
                <a:lnTo>
                  <a:pt x="58" y="32"/>
                </a:lnTo>
                <a:lnTo>
                  <a:pt x="60" y="32"/>
                </a:lnTo>
                <a:lnTo>
                  <a:pt x="61" y="32"/>
                </a:lnTo>
                <a:lnTo>
                  <a:pt x="63" y="32"/>
                </a:lnTo>
                <a:lnTo>
                  <a:pt x="64" y="32"/>
                </a:lnTo>
                <a:lnTo>
                  <a:pt x="66" y="32"/>
                </a:lnTo>
                <a:lnTo>
                  <a:pt x="68" y="32"/>
                </a:lnTo>
                <a:lnTo>
                  <a:pt x="69" y="32"/>
                </a:lnTo>
                <a:lnTo>
                  <a:pt x="71" y="32"/>
                </a:lnTo>
                <a:lnTo>
                  <a:pt x="72" y="32"/>
                </a:lnTo>
                <a:lnTo>
                  <a:pt x="73" y="32"/>
                </a:lnTo>
                <a:lnTo>
                  <a:pt x="76" y="32"/>
                </a:lnTo>
                <a:lnTo>
                  <a:pt x="77" y="32"/>
                </a:lnTo>
                <a:lnTo>
                  <a:pt x="78" y="32"/>
                </a:lnTo>
                <a:lnTo>
                  <a:pt x="79" y="32"/>
                </a:lnTo>
                <a:lnTo>
                  <a:pt x="80" y="32"/>
                </a:lnTo>
                <a:lnTo>
                  <a:pt x="81" y="31"/>
                </a:lnTo>
                <a:lnTo>
                  <a:pt x="82" y="31"/>
                </a:lnTo>
                <a:lnTo>
                  <a:pt x="84" y="31"/>
                </a:lnTo>
                <a:lnTo>
                  <a:pt x="84" y="30"/>
                </a:lnTo>
                <a:lnTo>
                  <a:pt x="85" y="30"/>
                </a:lnTo>
                <a:lnTo>
                  <a:pt x="85" y="29"/>
                </a:lnTo>
                <a:lnTo>
                  <a:pt x="86" y="29"/>
                </a:lnTo>
                <a:lnTo>
                  <a:pt x="86" y="28"/>
                </a:lnTo>
                <a:lnTo>
                  <a:pt x="86" y="27"/>
                </a:lnTo>
                <a:lnTo>
                  <a:pt x="86" y="25"/>
                </a:lnTo>
                <a:lnTo>
                  <a:pt x="86" y="24"/>
                </a:lnTo>
                <a:lnTo>
                  <a:pt x="87" y="23"/>
                </a:lnTo>
                <a:lnTo>
                  <a:pt x="87" y="22"/>
                </a:lnTo>
                <a:lnTo>
                  <a:pt x="86" y="22"/>
                </a:lnTo>
                <a:lnTo>
                  <a:pt x="86" y="21"/>
                </a:lnTo>
                <a:lnTo>
                  <a:pt x="86" y="20"/>
                </a:lnTo>
                <a:lnTo>
                  <a:pt x="86" y="18"/>
                </a:lnTo>
                <a:lnTo>
                  <a:pt x="86" y="17"/>
                </a:lnTo>
                <a:lnTo>
                  <a:pt x="86" y="16"/>
                </a:lnTo>
                <a:lnTo>
                  <a:pt x="86" y="15"/>
                </a:lnTo>
                <a:lnTo>
                  <a:pt x="86" y="14"/>
                </a:lnTo>
                <a:lnTo>
                  <a:pt x="85" y="14"/>
                </a:lnTo>
                <a:lnTo>
                  <a:pt x="85" y="13"/>
                </a:lnTo>
                <a:lnTo>
                  <a:pt x="84" y="12"/>
                </a:lnTo>
                <a:lnTo>
                  <a:pt x="84" y="10"/>
                </a:lnTo>
                <a:lnTo>
                  <a:pt x="82" y="10"/>
                </a:lnTo>
                <a:lnTo>
                  <a:pt x="82" y="9"/>
                </a:lnTo>
                <a:lnTo>
                  <a:pt x="81" y="9"/>
                </a:lnTo>
                <a:lnTo>
                  <a:pt x="81" y="8"/>
                </a:lnTo>
                <a:lnTo>
                  <a:pt x="80" y="8"/>
                </a:lnTo>
                <a:lnTo>
                  <a:pt x="79" y="8"/>
                </a:lnTo>
                <a:lnTo>
                  <a:pt x="79" y="7"/>
                </a:lnTo>
                <a:lnTo>
                  <a:pt x="78" y="7"/>
                </a:lnTo>
                <a:lnTo>
                  <a:pt x="77" y="7"/>
                </a:lnTo>
                <a:lnTo>
                  <a:pt x="76" y="6"/>
                </a:lnTo>
                <a:lnTo>
                  <a:pt x="74" y="6"/>
                </a:lnTo>
                <a:lnTo>
                  <a:pt x="73" y="6"/>
                </a:lnTo>
                <a:lnTo>
                  <a:pt x="72" y="5"/>
                </a:lnTo>
                <a:lnTo>
                  <a:pt x="71" y="5"/>
                </a:lnTo>
                <a:lnTo>
                  <a:pt x="70" y="5"/>
                </a:lnTo>
                <a:lnTo>
                  <a:pt x="69" y="4"/>
                </a:lnTo>
                <a:lnTo>
                  <a:pt x="66" y="4"/>
                </a:lnTo>
                <a:lnTo>
                  <a:pt x="65" y="4"/>
                </a:lnTo>
                <a:lnTo>
                  <a:pt x="64" y="2"/>
                </a:lnTo>
                <a:lnTo>
                  <a:pt x="62" y="2"/>
                </a:lnTo>
                <a:lnTo>
                  <a:pt x="61" y="2"/>
                </a:lnTo>
                <a:lnTo>
                  <a:pt x="58" y="2"/>
                </a:lnTo>
                <a:lnTo>
                  <a:pt x="57" y="1"/>
                </a:lnTo>
                <a:lnTo>
                  <a:pt x="56" y="1"/>
                </a:lnTo>
                <a:lnTo>
                  <a:pt x="54" y="1"/>
                </a:lnTo>
                <a:lnTo>
                  <a:pt x="53" y="1"/>
                </a:lnTo>
                <a:lnTo>
                  <a:pt x="50" y="1"/>
                </a:lnTo>
                <a:lnTo>
                  <a:pt x="49" y="1"/>
                </a:lnTo>
                <a:lnTo>
                  <a:pt x="48" y="0"/>
                </a:lnTo>
                <a:lnTo>
                  <a:pt x="46" y="0"/>
                </a:lnTo>
                <a:lnTo>
                  <a:pt x="45" y="0"/>
                </a:lnTo>
                <a:lnTo>
                  <a:pt x="43" y="0"/>
                </a:lnTo>
                <a:lnTo>
                  <a:pt x="42" y="1"/>
                </a:lnTo>
                <a:lnTo>
                  <a:pt x="40" y="1"/>
                </a:lnTo>
                <a:lnTo>
                  <a:pt x="39" y="1"/>
                </a:lnTo>
                <a:lnTo>
                  <a:pt x="38" y="1"/>
                </a:lnTo>
                <a:lnTo>
                  <a:pt x="37" y="1"/>
                </a:lnTo>
                <a:lnTo>
                  <a:pt x="35" y="2"/>
                </a:lnTo>
                <a:lnTo>
                  <a:pt x="34" y="2"/>
                </a:lnTo>
                <a:lnTo>
                  <a:pt x="33" y="4"/>
                </a:lnTo>
                <a:lnTo>
                  <a:pt x="32" y="4"/>
                </a:lnTo>
                <a:lnTo>
                  <a:pt x="31" y="4"/>
                </a:lnTo>
                <a:lnTo>
                  <a:pt x="30" y="4"/>
                </a:lnTo>
                <a:lnTo>
                  <a:pt x="29" y="5"/>
                </a:lnTo>
                <a:lnTo>
                  <a:pt x="27" y="5"/>
                </a:lnTo>
                <a:lnTo>
                  <a:pt x="26" y="5"/>
                </a:lnTo>
                <a:lnTo>
                  <a:pt x="25" y="5"/>
                </a:lnTo>
                <a:lnTo>
                  <a:pt x="24" y="6"/>
                </a:lnTo>
                <a:lnTo>
                  <a:pt x="23" y="6"/>
                </a:lnTo>
                <a:lnTo>
                  <a:pt x="21" y="6"/>
                </a:lnTo>
                <a:lnTo>
                  <a:pt x="19" y="6"/>
                </a:lnTo>
                <a:lnTo>
                  <a:pt x="18" y="6"/>
                </a:lnTo>
                <a:lnTo>
                  <a:pt x="17" y="7"/>
                </a:lnTo>
                <a:lnTo>
                  <a:pt x="16" y="7"/>
                </a:lnTo>
                <a:lnTo>
                  <a:pt x="14" y="7"/>
                </a:lnTo>
                <a:lnTo>
                  <a:pt x="13" y="7"/>
                </a:lnTo>
                <a:lnTo>
                  <a:pt x="11" y="7"/>
                </a:lnTo>
                <a:lnTo>
                  <a:pt x="10" y="7"/>
                </a:lnTo>
                <a:lnTo>
                  <a:pt x="9" y="7"/>
                </a:lnTo>
                <a:lnTo>
                  <a:pt x="8" y="8"/>
                </a:lnTo>
                <a:lnTo>
                  <a:pt x="7" y="8"/>
                </a:lnTo>
                <a:lnTo>
                  <a:pt x="6" y="8"/>
                </a:lnTo>
                <a:lnTo>
                  <a:pt x="4" y="8"/>
                </a:lnTo>
                <a:lnTo>
                  <a:pt x="3" y="8"/>
                </a:lnTo>
                <a:lnTo>
                  <a:pt x="2" y="8"/>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7" name="Freeform 324"/>
          <p:cNvSpPr>
            <a:spLocks/>
          </p:cNvSpPr>
          <p:nvPr/>
        </p:nvSpPr>
        <p:spPr bwMode="auto">
          <a:xfrm>
            <a:off x="4233863" y="4056063"/>
            <a:ext cx="136525" cy="57150"/>
          </a:xfrm>
          <a:custGeom>
            <a:avLst/>
            <a:gdLst>
              <a:gd name="T0" fmla="*/ 2147483647 w 86"/>
              <a:gd name="T1" fmla="*/ 2147483647 h 36"/>
              <a:gd name="T2" fmla="*/ 2147483647 w 86"/>
              <a:gd name="T3" fmla="*/ 2147483647 h 36"/>
              <a:gd name="T4" fmla="*/ 0 w 86"/>
              <a:gd name="T5" fmla="*/ 2147483647 h 36"/>
              <a:gd name="T6" fmla="*/ 2147483647 w 86"/>
              <a:gd name="T7" fmla="*/ 2147483647 h 36"/>
              <a:gd name="T8" fmla="*/ 2147483647 w 86"/>
              <a:gd name="T9" fmla="*/ 2147483647 h 36"/>
              <a:gd name="T10" fmla="*/ 2147483647 w 86"/>
              <a:gd name="T11" fmla="*/ 2147483647 h 36"/>
              <a:gd name="T12" fmla="*/ 2147483647 w 86"/>
              <a:gd name="T13" fmla="*/ 2147483647 h 36"/>
              <a:gd name="T14" fmla="*/ 2147483647 w 86"/>
              <a:gd name="T15" fmla="*/ 2147483647 h 36"/>
              <a:gd name="T16" fmla="*/ 2147483647 w 86"/>
              <a:gd name="T17" fmla="*/ 2147483647 h 36"/>
              <a:gd name="T18" fmla="*/ 2147483647 w 86"/>
              <a:gd name="T19" fmla="*/ 2147483647 h 36"/>
              <a:gd name="T20" fmla="*/ 2147483647 w 86"/>
              <a:gd name="T21" fmla="*/ 2147483647 h 36"/>
              <a:gd name="T22" fmla="*/ 2147483647 w 86"/>
              <a:gd name="T23" fmla="*/ 2147483647 h 36"/>
              <a:gd name="T24" fmla="*/ 2147483647 w 86"/>
              <a:gd name="T25" fmla="*/ 2147483647 h 36"/>
              <a:gd name="T26" fmla="*/ 2147483647 w 86"/>
              <a:gd name="T27" fmla="*/ 2147483647 h 36"/>
              <a:gd name="T28" fmla="*/ 2147483647 w 86"/>
              <a:gd name="T29" fmla="*/ 2147483647 h 36"/>
              <a:gd name="T30" fmla="*/ 2147483647 w 86"/>
              <a:gd name="T31" fmla="*/ 2147483647 h 36"/>
              <a:gd name="T32" fmla="*/ 2147483647 w 86"/>
              <a:gd name="T33" fmla="*/ 2147483647 h 36"/>
              <a:gd name="T34" fmla="*/ 2147483647 w 86"/>
              <a:gd name="T35" fmla="*/ 2147483647 h 36"/>
              <a:gd name="T36" fmla="*/ 2147483647 w 86"/>
              <a:gd name="T37" fmla="*/ 2147483647 h 36"/>
              <a:gd name="T38" fmla="*/ 2147483647 w 86"/>
              <a:gd name="T39" fmla="*/ 2147483647 h 36"/>
              <a:gd name="T40" fmla="*/ 2147483647 w 86"/>
              <a:gd name="T41" fmla="*/ 2147483647 h 36"/>
              <a:gd name="T42" fmla="*/ 2147483647 w 86"/>
              <a:gd name="T43" fmla="*/ 2147483647 h 36"/>
              <a:gd name="T44" fmla="*/ 2147483647 w 86"/>
              <a:gd name="T45" fmla="*/ 2147483647 h 36"/>
              <a:gd name="T46" fmla="*/ 2147483647 w 86"/>
              <a:gd name="T47" fmla="*/ 2147483647 h 36"/>
              <a:gd name="T48" fmla="*/ 2147483647 w 86"/>
              <a:gd name="T49" fmla="*/ 2147483647 h 36"/>
              <a:gd name="T50" fmla="*/ 2147483647 w 86"/>
              <a:gd name="T51" fmla="*/ 2147483647 h 36"/>
              <a:gd name="T52" fmla="*/ 2147483647 w 86"/>
              <a:gd name="T53" fmla="*/ 2147483647 h 36"/>
              <a:gd name="T54" fmla="*/ 2147483647 w 86"/>
              <a:gd name="T55" fmla="*/ 2147483647 h 36"/>
              <a:gd name="T56" fmla="*/ 2147483647 w 86"/>
              <a:gd name="T57" fmla="*/ 2147483647 h 36"/>
              <a:gd name="T58" fmla="*/ 2147483647 w 86"/>
              <a:gd name="T59" fmla="*/ 2147483647 h 36"/>
              <a:gd name="T60" fmla="*/ 2147483647 w 86"/>
              <a:gd name="T61" fmla="*/ 0 h 36"/>
              <a:gd name="T62" fmla="*/ 2147483647 w 86"/>
              <a:gd name="T63" fmla="*/ 2147483647 h 36"/>
              <a:gd name="T64" fmla="*/ 2147483647 w 86"/>
              <a:gd name="T65" fmla="*/ 2147483647 h 36"/>
              <a:gd name="T66" fmla="*/ 2147483647 w 86"/>
              <a:gd name="T67" fmla="*/ 2147483647 h 36"/>
              <a:gd name="T68" fmla="*/ 2147483647 w 86"/>
              <a:gd name="T69" fmla="*/ 2147483647 h 36"/>
              <a:gd name="T70" fmla="*/ 2147483647 w 86"/>
              <a:gd name="T71" fmla="*/ 2147483647 h 36"/>
              <a:gd name="T72" fmla="*/ 2147483647 w 86"/>
              <a:gd name="T73" fmla="*/ 2147483647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36"/>
              <a:gd name="T113" fmla="*/ 86 w 8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36">
                <a:moveTo>
                  <a:pt x="2" y="8"/>
                </a:moveTo>
                <a:lnTo>
                  <a:pt x="1" y="10"/>
                </a:lnTo>
                <a:lnTo>
                  <a:pt x="0" y="17"/>
                </a:lnTo>
                <a:lnTo>
                  <a:pt x="2" y="25"/>
                </a:lnTo>
                <a:lnTo>
                  <a:pt x="11" y="33"/>
                </a:lnTo>
                <a:lnTo>
                  <a:pt x="18" y="35"/>
                </a:lnTo>
                <a:lnTo>
                  <a:pt x="23" y="36"/>
                </a:lnTo>
                <a:lnTo>
                  <a:pt x="27" y="36"/>
                </a:lnTo>
                <a:lnTo>
                  <a:pt x="31" y="35"/>
                </a:lnTo>
                <a:lnTo>
                  <a:pt x="34" y="33"/>
                </a:lnTo>
                <a:lnTo>
                  <a:pt x="38" y="32"/>
                </a:lnTo>
                <a:lnTo>
                  <a:pt x="42" y="31"/>
                </a:lnTo>
                <a:lnTo>
                  <a:pt x="47" y="31"/>
                </a:lnTo>
                <a:lnTo>
                  <a:pt x="53" y="32"/>
                </a:lnTo>
                <a:lnTo>
                  <a:pt x="60" y="32"/>
                </a:lnTo>
                <a:lnTo>
                  <a:pt x="66" y="32"/>
                </a:lnTo>
                <a:lnTo>
                  <a:pt x="72" y="32"/>
                </a:lnTo>
                <a:lnTo>
                  <a:pt x="78" y="32"/>
                </a:lnTo>
                <a:lnTo>
                  <a:pt x="82" y="31"/>
                </a:lnTo>
                <a:lnTo>
                  <a:pt x="85" y="29"/>
                </a:lnTo>
                <a:lnTo>
                  <a:pt x="86" y="27"/>
                </a:lnTo>
                <a:lnTo>
                  <a:pt x="86" y="20"/>
                </a:lnTo>
                <a:lnTo>
                  <a:pt x="85" y="14"/>
                </a:lnTo>
                <a:lnTo>
                  <a:pt x="82" y="10"/>
                </a:lnTo>
                <a:lnTo>
                  <a:pt x="78" y="7"/>
                </a:lnTo>
                <a:lnTo>
                  <a:pt x="74" y="6"/>
                </a:lnTo>
                <a:lnTo>
                  <a:pt x="70" y="5"/>
                </a:lnTo>
                <a:lnTo>
                  <a:pt x="64" y="2"/>
                </a:lnTo>
                <a:lnTo>
                  <a:pt x="57" y="1"/>
                </a:lnTo>
                <a:lnTo>
                  <a:pt x="50" y="1"/>
                </a:lnTo>
                <a:lnTo>
                  <a:pt x="45" y="0"/>
                </a:lnTo>
                <a:lnTo>
                  <a:pt x="39" y="1"/>
                </a:lnTo>
                <a:lnTo>
                  <a:pt x="35" y="2"/>
                </a:lnTo>
                <a:lnTo>
                  <a:pt x="26" y="5"/>
                </a:lnTo>
                <a:lnTo>
                  <a:pt x="16" y="7"/>
                </a:lnTo>
                <a:lnTo>
                  <a:pt x="7" y="8"/>
                </a:lnTo>
                <a:lnTo>
                  <a:pt x="2" y="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68" name="Freeform 325"/>
          <p:cNvSpPr>
            <a:spLocks/>
          </p:cNvSpPr>
          <p:nvPr/>
        </p:nvSpPr>
        <p:spPr bwMode="auto">
          <a:xfrm>
            <a:off x="4206875" y="4017963"/>
            <a:ext cx="106363" cy="63500"/>
          </a:xfrm>
          <a:custGeom>
            <a:avLst/>
            <a:gdLst>
              <a:gd name="T0" fmla="*/ 2147483647 w 67"/>
              <a:gd name="T1" fmla="*/ 2147483647 h 40"/>
              <a:gd name="T2" fmla="*/ 2147483647 w 67"/>
              <a:gd name="T3" fmla="*/ 2147483647 h 40"/>
              <a:gd name="T4" fmla="*/ 2147483647 w 67"/>
              <a:gd name="T5" fmla="*/ 2147483647 h 40"/>
              <a:gd name="T6" fmla="*/ 2147483647 w 67"/>
              <a:gd name="T7" fmla="*/ 2147483647 h 40"/>
              <a:gd name="T8" fmla="*/ 2147483647 w 67"/>
              <a:gd name="T9" fmla="*/ 2147483647 h 40"/>
              <a:gd name="T10" fmla="*/ 2147483647 w 67"/>
              <a:gd name="T11" fmla="*/ 2147483647 h 40"/>
              <a:gd name="T12" fmla="*/ 2147483647 w 67"/>
              <a:gd name="T13" fmla="*/ 2147483647 h 40"/>
              <a:gd name="T14" fmla="*/ 2147483647 w 67"/>
              <a:gd name="T15" fmla="*/ 0 h 40"/>
              <a:gd name="T16" fmla="*/ 2147483647 w 67"/>
              <a:gd name="T17" fmla="*/ 0 h 40"/>
              <a:gd name="T18" fmla="*/ 2147483647 w 67"/>
              <a:gd name="T19" fmla="*/ 2147483647 h 40"/>
              <a:gd name="T20" fmla="*/ 2147483647 w 67"/>
              <a:gd name="T21" fmla="*/ 2147483647 h 40"/>
              <a:gd name="T22" fmla="*/ 2147483647 w 67"/>
              <a:gd name="T23" fmla="*/ 2147483647 h 40"/>
              <a:gd name="T24" fmla="*/ 2147483647 w 67"/>
              <a:gd name="T25" fmla="*/ 2147483647 h 40"/>
              <a:gd name="T26" fmla="*/ 2147483647 w 67"/>
              <a:gd name="T27" fmla="*/ 2147483647 h 40"/>
              <a:gd name="T28" fmla="*/ 2147483647 w 67"/>
              <a:gd name="T29" fmla="*/ 2147483647 h 40"/>
              <a:gd name="T30" fmla="*/ 2147483647 w 67"/>
              <a:gd name="T31" fmla="*/ 2147483647 h 40"/>
              <a:gd name="T32" fmla="*/ 2147483647 w 67"/>
              <a:gd name="T33" fmla="*/ 2147483647 h 40"/>
              <a:gd name="T34" fmla="*/ 2147483647 w 67"/>
              <a:gd name="T35" fmla="*/ 2147483647 h 40"/>
              <a:gd name="T36" fmla="*/ 2147483647 w 67"/>
              <a:gd name="T37" fmla="*/ 2147483647 h 40"/>
              <a:gd name="T38" fmla="*/ 2147483647 w 67"/>
              <a:gd name="T39" fmla="*/ 2147483647 h 40"/>
              <a:gd name="T40" fmla="*/ 2147483647 w 67"/>
              <a:gd name="T41" fmla="*/ 2147483647 h 40"/>
              <a:gd name="T42" fmla="*/ 2147483647 w 67"/>
              <a:gd name="T43" fmla="*/ 2147483647 h 40"/>
              <a:gd name="T44" fmla="*/ 2147483647 w 67"/>
              <a:gd name="T45" fmla="*/ 2147483647 h 40"/>
              <a:gd name="T46" fmla="*/ 0 w 67"/>
              <a:gd name="T47" fmla="*/ 2147483647 h 40"/>
              <a:gd name="T48" fmla="*/ 2147483647 w 67"/>
              <a:gd name="T49" fmla="*/ 2147483647 h 40"/>
              <a:gd name="T50" fmla="*/ 2147483647 w 67"/>
              <a:gd name="T51" fmla="*/ 2147483647 h 40"/>
              <a:gd name="T52" fmla="*/ 2147483647 w 67"/>
              <a:gd name="T53" fmla="*/ 2147483647 h 40"/>
              <a:gd name="T54" fmla="*/ 2147483647 w 67"/>
              <a:gd name="T55" fmla="*/ 2147483647 h 40"/>
              <a:gd name="T56" fmla="*/ 2147483647 w 67"/>
              <a:gd name="T57" fmla="*/ 2147483647 h 40"/>
              <a:gd name="T58" fmla="*/ 2147483647 w 67"/>
              <a:gd name="T59" fmla="*/ 2147483647 h 40"/>
              <a:gd name="T60" fmla="*/ 2147483647 w 67"/>
              <a:gd name="T61" fmla="*/ 2147483647 h 40"/>
              <a:gd name="T62" fmla="*/ 2147483647 w 67"/>
              <a:gd name="T63" fmla="*/ 2147483647 h 40"/>
              <a:gd name="T64" fmla="*/ 2147483647 w 67"/>
              <a:gd name="T65" fmla="*/ 2147483647 h 40"/>
              <a:gd name="T66" fmla="*/ 2147483647 w 67"/>
              <a:gd name="T67" fmla="*/ 2147483647 h 40"/>
              <a:gd name="T68" fmla="*/ 2147483647 w 67"/>
              <a:gd name="T69" fmla="*/ 2147483647 h 40"/>
              <a:gd name="T70" fmla="*/ 2147483647 w 67"/>
              <a:gd name="T71" fmla="*/ 2147483647 h 40"/>
              <a:gd name="T72" fmla="*/ 2147483647 w 67"/>
              <a:gd name="T73" fmla="*/ 2147483647 h 40"/>
              <a:gd name="T74" fmla="*/ 2147483647 w 67"/>
              <a:gd name="T75" fmla="*/ 2147483647 h 40"/>
              <a:gd name="T76" fmla="*/ 2147483647 w 67"/>
              <a:gd name="T77" fmla="*/ 2147483647 h 40"/>
              <a:gd name="T78" fmla="*/ 2147483647 w 67"/>
              <a:gd name="T79" fmla="*/ 2147483647 h 40"/>
              <a:gd name="T80" fmla="*/ 2147483647 w 67"/>
              <a:gd name="T81" fmla="*/ 2147483647 h 40"/>
              <a:gd name="T82" fmla="*/ 2147483647 w 67"/>
              <a:gd name="T83" fmla="*/ 2147483647 h 40"/>
              <a:gd name="T84" fmla="*/ 2147483647 w 67"/>
              <a:gd name="T85" fmla="*/ 2147483647 h 40"/>
              <a:gd name="T86" fmla="*/ 2147483647 w 67"/>
              <a:gd name="T87" fmla="*/ 2147483647 h 40"/>
              <a:gd name="T88" fmla="*/ 2147483647 w 67"/>
              <a:gd name="T89" fmla="*/ 2147483647 h 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40"/>
              <a:gd name="T137" fmla="*/ 67 w 67"/>
              <a:gd name="T138" fmla="*/ 40 h 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40">
                <a:moveTo>
                  <a:pt x="67" y="18"/>
                </a:moveTo>
                <a:lnTo>
                  <a:pt x="67" y="17"/>
                </a:lnTo>
                <a:lnTo>
                  <a:pt x="66" y="17"/>
                </a:lnTo>
                <a:lnTo>
                  <a:pt x="66" y="16"/>
                </a:lnTo>
                <a:lnTo>
                  <a:pt x="66" y="15"/>
                </a:lnTo>
                <a:lnTo>
                  <a:pt x="66" y="14"/>
                </a:lnTo>
                <a:lnTo>
                  <a:pt x="65" y="13"/>
                </a:lnTo>
                <a:lnTo>
                  <a:pt x="65" y="12"/>
                </a:lnTo>
                <a:lnTo>
                  <a:pt x="64" y="10"/>
                </a:lnTo>
                <a:lnTo>
                  <a:pt x="64" y="9"/>
                </a:lnTo>
                <a:lnTo>
                  <a:pt x="63" y="8"/>
                </a:lnTo>
                <a:lnTo>
                  <a:pt x="63" y="7"/>
                </a:lnTo>
                <a:lnTo>
                  <a:pt x="62" y="7"/>
                </a:lnTo>
                <a:lnTo>
                  <a:pt x="62" y="6"/>
                </a:lnTo>
                <a:lnTo>
                  <a:pt x="62" y="5"/>
                </a:lnTo>
                <a:lnTo>
                  <a:pt x="60" y="5"/>
                </a:lnTo>
                <a:lnTo>
                  <a:pt x="60" y="4"/>
                </a:lnTo>
                <a:lnTo>
                  <a:pt x="59" y="2"/>
                </a:lnTo>
                <a:lnTo>
                  <a:pt x="58" y="2"/>
                </a:lnTo>
                <a:lnTo>
                  <a:pt x="58" y="1"/>
                </a:lnTo>
                <a:lnTo>
                  <a:pt x="57" y="1"/>
                </a:lnTo>
                <a:lnTo>
                  <a:pt x="56" y="1"/>
                </a:lnTo>
                <a:lnTo>
                  <a:pt x="55" y="0"/>
                </a:lnTo>
                <a:lnTo>
                  <a:pt x="54" y="0"/>
                </a:lnTo>
                <a:lnTo>
                  <a:pt x="52" y="0"/>
                </a:lnTo>
                <a:lnTo>
                  <a:pt x="51" y="0"/>
                </a:lnTo>
                <a:lnTo>
                  <a:pt x="50" y="0"/>
                </a:lnTo>
                <a:lnTo>
                  <a:pt x="49" y="0"/>
                </a:lnTo>
                <a:lnTo>
                  <a:pt x="48" y="1"/>
                </a:lnTo>
                <a:lnTo>
                  <a:pt x="47" y="1"/>
                </a:lnTo>
                <a:lnTo>
                  <a:pt x="46" y="1"/>
                </a:lnTo>
                <a:lnTo>
                  <a:pt x="44" y="1"/>
                </a:lnTo>
                <a:lnTo>
                  <a:pt x="43" y="2"/>
                </a:lnTo>
                <a:lnTo>
                  <a:pt x="42" y="2"/>
                </a:lnTo>
                <a:lnTo>
                  <a:pt x="41" y="2"/>
                </a:lnTo>
                <a:lnTo>
                  <a:pt x="40" y="4"/>
                </a:lnTo>
                <a:lnTo>
                  <a:pt x="39" y="4"/>
                </a:lnTo>
                <a:lnTo>
                  <a:pt x="38" y="4"/>
                </a:lnTo>
                <a:lnTo>
                  <a:pt x="36" y="5"/>
                </a:lnTo>
                <a:lnTo>
                  <a:pt x="35" y="5"/>
                </a:lnTo>
                <a:lnTo>
                  <a:pt x="34" y="5"/>
                </a:lnTo>
                <a:lnTo>
                  <a:pt x="33" y="6"/>
                </a:lnTo>
                <a:lnTo>
                  <a:pt x="32" y="6"/>
                </a:lnTo>
                <a:lnTo>
                  <a:pt x="31" y="6"/>
                </a:lnTo>
                <a:lnTo>
                  <a:pt x="30" y="7"/>
                </a:lnTo>
                <a:lnTo>
                  <a:pt x="28" y="7"/>
                </a:lnTo>
                <a:lnTo>
                  <a:pt x="27" y="7"/>
                </a:lnTo>
                <a:lnTo>
                  <a:pt x="27" y="8"/>
                </a:lnTo>
                <a:lnTo>
                  <a:pt x="26" y="8"/>
                </a:lnTo>
                <a:lnTo>
                  <a:pt x="25" y="8"/>
                </a:lnTo>
                <a:lnTo>
                  <a:pt x="24" y="9"/>
                </a:lnTo>
                <a:lnTo>
                  <a:pt x="21" y="9"/>
                </a:lnTo>
                <a:lnTo>
                  <a:pt x="20" y="9"/>
                </a:lnTo>
                <a:lnTo>
                  <a:pt x="19" y="10"/>
                </a:lnTo>
                <a:lnTo>
                  <a:pt x="18" y="10"/>
                </a:lnTo>
                <a:lnTo>
                  <a:pt x="17" y="12"/>
                </a:lnTo>
                <a:lnTo>
                  <a:pt x="15" y="12"/>
                </a:lnTo>
                <a:lnTo>
                  <a:pt x="13" y="13"/>
                </a:lnTo>
                <a:lnTo>
                  <a:pt x="12" y="13"/>
                </a:lnTo>
                <a:lnTo>
                  <a:pt x="11" y="14"/>
                </a:lnTo>
                <a:lnTo>
                  <a:pt x="10" y="14"/>
                </a:lnTo>
                <a:lnTo>
                  <a:pt x="9" y="15"/>
                </a:lnTo>
                <a:lnTo>
                  <a:pt x="7" y="16"/>
                </a:lnTo>
                <a:lnTo>
                  <a:pt x="5" y="16"/>
                </a:lnTo>
                <a:lnTo>
                  <a:pt x="5" y="17"/>
                </a:lnTo>
                <a:lnTo>
                  <a:pt x="4" y="18"/>
                </a:lnTo>
                <a:lnTo>
                  <a:pt x="3" y="20"/>
                </a:lnTo>
                <a:lnTo>
                  <a:pt x="2" y="20"/>
                </a:lnTo>
                <a:lnTo>
                  <a:pt x="2" y="21"/>
                </a:lnTo>
                <a:lnTo>
                  <a:pt x="1" y="22"/>
                </a:lnTo>
                <a:lnTo>
                  <a:pt x="1" y="23"/>
                </a:lnTo>
                <a:lnTo>
                  <a:pt x="0" y="24"/>
                </a:lnTo>
                <a:lnTo>
                  <a:pt x="0" y="25"/>
                </a:lnTo>
                <a:lnTo>
                  <a:pt x="0" y="26"/>
                </a:lnTo>
                <a:lnTo>
                  <a:pt x="1" y="28"/>
                </a:lnTo>
                <a:lnTo>
                  <a:pt x="1" y="29"/>
                </a:lnTo>
                <a:lnTo>
                  <a:pt x="1" y="31"/>
                </a:lnTo>
                <a:lnTo>
                  <a:pt x="2" y="31"/>
                </a:lnTo>
                <a:lnTo>
                  <a:pt x="2" y="32"/>
                </a:lnTo>
                <a:lnTo>
                  <a:pt x="3" y="33"/>
                </a:lnTo>
                <a:lnTo>
                  <a:pt x="3" y="34"/>
                </a:lnTo>
                <a:lnTo>
                  <a:pt x="4" y="34"/>
                </a:lnTo>
                <a:lnTo>
                  <a:pt x="5" y="36"/>
                </a:lnTo>
                <a:lnTo>
                  <a:pt x="7" y="37"/>
                </a:lnTo>
                <a:lnTo>
                  <a:pt x="8" y="37"/>
                </a:lnTo>
                <a:lnTo>
                  <a:pt x="8" y="38"/>
                </a:lnTo>
                <a:lnTo>
                  <a:pt x="9" y="38"/>
                </a:lnTo>
                <a:lnTo>
                  <a:pt x="10" y="38"/>
                </a:lnTo>
                <a:lnTo>
                  <a:pt x="11" y="39"/>
                </a:lnTo>
                <a:lnTo>
                  <a:pt x="12" y="39"/>
                </a:lnTo>
                <a:lnTo>
                  <a:pt x="13" y="39"/>
                </a:lnTo>
                <a:lnTo>
                  <a:pt x="15" y="39"/>
                </a:lnTo>
                <a:lnTo>
                  <a:pt x="16" y="40"/>
                </a:lnTo>
                <a:lnTo>
                  <a:pt x="17" y="40"/>
                </a:lnTo>
                <a:lnTo>
                  <a:pt x="18" y="40"/>
                </a:lnTo>
                <a:lnTo>
                  <a:pt x="19" y="40"/>
                </a:lnTo>
                <a:lnTo>
                  <a:pt x="20" y="40"/>
                </a:lnTo>
                <a:lnTo>
                  <a:pt x="21" y="40"/>
                </a:lnTo>
                <a:lnTo>
                  <a:pt x="23" y="40"/>
                </a:lnTo>
                <a:lnTo>
                  <a:pt x="24" y="40"/>
                </a:lnTo>
                <a:lnTo>
                  <a:pt x="25" y="40"/>
                </a:lnTo>
                <a:lnTo>
                  <a:pt x="26" y="40"/>
                </a:lnTo>
                <a:lnTo>
                  <a:pt x="27" y="40"/>
                </a:lnTo>
                <a:lnTo>
                  <a:pt x="28" y="40"/>
                </a:lnTo>
                <a:lnTo>
                  <a:pt x="30" y="40"/>
                </a:lnTo>
                <a:lnTo>
                  <a:pt x="31" y="40"/>
                </a:lnTo>
                <a:lnTo>
                  <a:pt x="32" y="40"/>
                </a:lnTo>
                <a:lnTo>
                  <a:pt x="33" y="40"/>
                </a:lnTo>
                <a:lnTo>
                  <a:pt x="34" y="40"/>
                </a:lnTo>
                <a:lnTo>
                  <a:pt x="35" y="40"/>
                </a:lnTo>
                <a:lnTo>
                  <a:pt x="36" y="39"/>
                </a:lnTo>
                <a:lnTo>
                  <a:pt x="38" y="39"/>
                </a:lnTo>
                <a:lnTo>
                  <a:pt x="40" y="39"/>
                </a:lnTo>
                <a:lnTo>
                  <a:pt x="41" y="38"/>
                </a:lnTo>
                <a:lnTo>
                  <a:pt x="42" y="38"/>
                </a:lnTo>
                <a:lnTo>
                  <a:pt x="44" y="37"/>
                </a:lnTo>
                <a:lnTo>
                  <a:pt x="46" y="36"/>
                </a:lnTo>
                <a:lnTo>
                  <a:pt x="47" y="36"/>
                </a:lnTo>
                <a:lnTo>
                  <a:pt x="49" y="34"/>
                </a:lnTo>
                <a:lnTo>
                  <a:pt x="50" y="33"/>
                </a:lnTo>
                <a:lnTo>
                  <a:pt x="52" y="33"/>
                </a:lnTo>
                <a:lnTo>
                  <a:pt x="54" y="32"/>
                </a:lnTo>
                <a:lnTo>
                  <a:pt x="55" y="31"/>
                </a:lnTo>
                <a:lnTo>
                  <a:pt x="56" y="30"/>
                </a:lnTo>
                <a:lnTo>
                  <a:pt x="58" y="29"/>
                </a:lnTo>
                <a:lnTo>
                  <a:pt x="59" y="29"/>
                </a:lnTo>
                <a:lnTo>
                  <a:pt x="60" y="28"/>
                </a:lnTo>
                <a:lnTo>
                  <a:pt x="62" y="26"/>
                </a:lnTo>
                <a:lnTo>
                  <a:pt x="63" y="25"/>
                </a:lnTo>
                <a:lnTo>
                  <a:pt x="64" y="24"/>
                </a:lnTo>
                <a:lnTo>
                  <a:pt x="64" y="23"/>
                </a:lnTo>
                <a:lnTo>
                  <a:pt x="65" y="22"/>
                </a:lnTo>
                <a:lnTo>
                  <a:pt x="66" y="21"/>
                </a:lnTo>
                <a:lnTo>
                  <a:pt x="66" y="20"/>
                </a:lnTo>
                <a:lnTo>
                  <a:pt x="66" y="18"/>
                </a:lnTo>
                <a:lnTo>
                  <a:pt x="67" y="18"/>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9" name="Freeform 326"/>
          <p:cNvSpPr>
            <a:spLocks/>
          </p:cNvSpPr>
          <p:nvPr/>
        </p:nvSpPr>
        <p:spPr bwMode="auto">
          <a:xfrm>
            <a:off x="4206875" y="4017963"/>
            <a:ext cx="106363" cy="63500"/>
          </a:xfrm>
          <a:custGeom>
            <a:avLst/>
            <a:gdLst>
              <a:gd name="T0" fmla="*/ 2147483647 w 67"/>
              <a:gd name="T1" fmla="*/ 2147483647 h 40"/>
              <a:gd name="T2" fmla="*/ 2147483647 w 67"/>
              <a:gd name="T3" fmla="*/ 2147483647 h 40"/>
              <a:gd name="T4" fmla="*/ 2147483647 w 67"/>
              <a:gd name="T5" fmla="*/ 2147483647 h 40"/>
              <a:gd name="T6" fmla="*/ 2147483647 w 67"/>
              <a:gd name="T7" fmla="*/ 2147483647 h 40"/>
              <a:gd name="T8" fmla="*/ 2147483647 w 67"/>
              <a:gd name="T9" fmla="*/ 2147483647 h 40"/>
              <a:gd name="T10" fmla="*/ 2147483647 w 67"/>
              <a:gd name="T11" fmla="*/ 0 h 40"/>
              <a:gd name="T12" fmla="*/ 2147483647 w 67"/>
              <a:gd name="T13" fmla="*/ 2147483647 h 40"/>
              <a:gd name="T14" fmla="*/ 2147483647 w 67"/>
              <a:gd name="T15" fmla="*/ 2147483647 h 40"/>
              <a:gd name="T16" fmla="*/ 2147483647 w 67"/>
              <a:gd name="T17" fmla="*/ 2147483647 h 40"/>
              <a:gd name="T18" fmla="*/ 2147483647 w 67"/>
              <a:gd name="T19" fmla="*/ 2147483647 h 40"/>
              <a:gd name="T20" fmla="*/ 2147483647 w 67"/>
              <a:gd name="T21" fmla="*/ 2147483647 h 40"/>
              <a:gd name="T22" fmla="*/ 2147483647 w 67"/>
              <a:gd name="T23" fmla="*/ 2147483647 h 40"/>
              <a:gd name="T24" fmla="*/ 2147483647 w 67"/>
              <a:gd name="T25" fmla="*/ 2147483647 h 40"/>
              <a:gd name="T26" fmla="*/ 2147483647 w 67"/>
              <a:gd name="T27" fmla="*/ 2147483647 h 40"/>
              <a:gd name="T28" fmla="*/ 2147483647 w 67"/>
              <a:gd name="T29" fmla="*/ 2147483647 h 40"/>
              <a:gd name="T30" fmla="*/ 0 w 67"/>
              <a:gd name="T31" fmla="*/ 2147483647 h 40"/>
              <a:gd name="T32" fmla="*/ 2147483647 w 67"/>
              <a:gd name="T33" fmla="*/ 2147483647 h 40"/>
              <a:gd name="T34" fmla="*/ 2147483647 w 67"/>
              <a:gd name="T35" fmla="*/ 2147483647 h 40"/>
              <a:gd name="T36" fmla="*/ 2147483647 w 67"/>
              <a:gd name="T37" fmla="*/ 2147483647 h 40"/>
              <a:gd name="T38" fmla="*/ 2147483647 w 67"/>
              <a:gd name="T39" fmla="*/ 2147483647 h 40"/>
              <a:gd name="T40" fmla="*/ 2147483647 w 67"/>
              <a:gd name="T41" fmla="*/ 2147483647 h 40"/>
              <a:gd name="T42" fmla="*/ 2147483647 w 67"/>
              <a:gd name="T43" fmla="*/ 2147483647 h 40"/>
              <a:gd name="T44" fmla="*/ 2147483647 w 67"/>
              <a:gd name="T45" fmla="*/ 2147483647 h 40"/>
              <a:gd name="T46" fmla="*/ 2147483647 w 67"/>
              <a:gd name="T47" fmla="*/ 2147483647 h 40"/>
              <a:gd name="T48" fmla="*/ 2147483647 w 67"/>
              <a:gd name="T49" fmla="*/ 2147483647 h 40"/>
              <a:gd name="T50" fmla="*/ 2147483647 w 67"/>
              <a:gd name="T51" fmla="*/ 2147483647 h 40"/>
              <a:gd name="T52" fmla="*/ 2147483647 w 67"/>
              <a:gd name="T53" fmla="*/ 2147483647 h 40"/>
              <a:gd name="T54" fmla="*/ 2147483647 w 67"/>
              <a:gd name="T55" fmla="*/ 2147483647 h 40"/>
              <a:gd name="T56" fmla="*/ 2147483647 w 67"/>
              <a:gd name="T57" fmla="*/ 2147483647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0"/>
              <a:gd name="T89" fmla="*/ 67 w 67"/>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0">
                <a:moveTo>
                  <a:pt x="67" y="18"/>
                </a:moveTo>
                <a:lnTo>
                  <a:pt x="66" y="17"/>
                </a:lnTo>
                <a:lnTo>
                  <a:pt x="66" y="14"/>
                </a:lnTo>
                <a:lnTo>
                  <a:pt x="64" y="10"/>
                </a:lnTo>
                <a:lnTo>
                  <a:pt x="60" y="5"/>
                </a:lnTo>
                <a:lnTo>
                  <a:pt x="55" y="0"/>
                </a:lnTo>
                <a:lnTo>
                  <a:pt x="47" y="1"/>
                </a:lnTo>
                <a:lnTo>
                  <a:pt x="39" y="4"/>
                </a:lnTo>
                <a:lnTo>
                  <a:pt x="30" y="7"/>
                </a:lnTo>
                <a:lnTo>
                  <a:pt x="26" y="8"/>
                </a:lnTo>
                <a:lnTo>
                  <a:pt x="20" y="9"/>
                </a:lnTo>
                <a:lnTo>
                  <a:pt x="15" y="12"/>
                </a:lnTo>
                <a:lnTo>
                  <a:pt x="10" y="14"/>
                </a:lnTo>
                <a:lnTo>
                  <a:pt x="5" y="17"/>
                </a:lnTo>
                <a:lnTo>
                  <a:pt x="2" y="21"/>
                </a:lnTo>
                <a:lnTo>
                  <a:pt x="0" y="25"/>
                </a:lnTo>
                <a:lnTo>
                  <a:pt x="1" y="31"/>
                </a:lnTo>
                <a:lnTo>
                  <a:pt x="7" y="37"/>
                </a:lnTo>
                <a:lnTo>
                  <a:pt x="13" y="39"/>
                </a:lnTo>
                <a:lnTo>
                  <a:pt x="21" y="40"/>
                </a:lnTo>
                <a:lnTo>
                  <a:pt x="28" y="40"/>
                </a:lnTo>
                <a:lnTo>
                  <a:pt x="33" y="40"/>
                </a:lnTo>
                <a:lnTo>
                  <a:pt x="38" y="39"/>
                </a:lnTo>
                <a:lnTo>
                  <a:pt x="44" y="37"/>
                </a:lnTo>
                <a:lnTo>
                  <a:pt x="50" y="33"/>
                </a:lnTo>
                <a:lnTo>
                  <a:pt x="56" y="30"/>
                </a:lnTo>
                <a:lnTo>
                  <a:pt x="62" y="26"/>
                </a:lnTo>
                <a:lnTo>
                  <a:pt x="65" y="22"/>
                </a:lnTo>
                <a:lnTo>
                  <a:pt x="67"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70" name="Freeform 327"/>
          <p:cNvSpPr>
            <a:spLocks/>
          </p:cNvSpPr>
          <p:nvPr/>
        </p:nvSpPr>
        <p:spPr bwMode="auto">
          <a:xfrm>
            <a:off x="4219575" y="3987800"/>
            <a:ext cx="53975" cy="79375"/>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2147483647 w 34"/>
              <a:gd name="T21" fmla="*/ 2147483647 h 50"/>
              <a:gd name="T22" fmla="*/ 2147483647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2147483647 w 34"/>
              <a:gd name="T35" fmla="*/ 2147483647 h 50"/>
              <a:gd name="T36" fmla="*/ 2147483647 w 34"/>
              <a:gd name="T37" fmla="*/ 2147483647 h 50"/>
              <a:gd name="T38" fmla="*/ 2147483647 w 34"/>
              <a:gd name="T39" fmla="*/ 2147483647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2147483647 w 34"/>
              <a:gd name="T51" fmla="*/ 2147483647 h 50"/>
              <a:gd name="T52" fmla="*/ 2147483647 w 34"/>
              <a:gd name="T53" fmla="*/ 2147483647 h 50"/>
              <a:gd name="T54" fmla="*/ 2147483647 w 34"/>
              <a:gd name="T55" fmla="*/ 2147483647 h 50"/>
              <a:gd name="T56" fmla="*/ 2147483647 w 34"/>
              <a:gd name="T57" fmla="*/ 2147483647 h 50"/>
              <a:gd name="T58" fmla="*/ 2147483647 w 34"/>
              <a:gd name="T59" fmla="*/ 2147483647 h 50"/>
              <a:gd name="T60" fmla="*/ 2147483647 w 34"/>
              <a:gd name="T61" fmla="*/ 2147483647 h 50"/>
              <a:gd name="T62" fmla="*/ 2147483647 w 34"/>
              <a:gd name="T63" fmla="*/ 2147483647 h 50"/>
              <a:gd name="T64" fmla="*/ 2147483647 w 34"/>
              <a:gd name="T65" fmla="*/ 2147483647 h 50"/>
              <a:gd name="T66" fmla="*/ 2147483647 w 34"/>
              <a:gd name="T67" fmla="*/ 2147483647 h 50"/>
              <a:gd name="T68" fmla="*/ 2147483647 w 34"/>
              <a:gd name="T69" fmla="*/ 2147483647 h 50"/>
              <a:gd name="T70" fmla="*/ 2147483647 w 34"/>
              <a:gd name="T71" fmla="*/ 2147483647 h 50"/>
              <a:gd name="T72" fmla="*/ 2147483647 w 34"/>
              <a:gd name="T73" fmla="*/ 2147483647 h 50"/>
              <a:gd name="T74" fmla="*/ 2147483647 w 34"/>
              <a:gd name="T75" fmla="*/ 2147483647 h 50"/>
              <a:gd name="T76" fmla="*/ 2147483647 w 34"/>
              <a:gd name="T77" fmla="*/ 2147483647 h 50"/>
              <a:gd name="T78" fmla="*/ 2147483647 w 34"/>
              <a:gd name="T79" fmla="*/ 0 h 50"/>
              <a:gd name="T80" fmla="*/ 2147483647 w 34"/>
              <a:gd name="T81" fmla="*/ 0 h 50"/>
              <a:gd name="T82" fmla="*/ 2147483647 w 34"/>
              <a:gd name="T83" fmla="*/ 0 h 50"/>
              <a:gd name="T84" fmla="*/ 2147483647 w 34"/>
              <a:gd name="T85" fmla="*/ 0 h 50"/>
              <a:gd name="T86" fmla="*/ 2147483647 w 34"/>
              <a:gd name="T87" fmla="*/ 0 h 50"/>
              <a:gd name="T88" fmla="*/ 2147483647 w 34"/>
              <a:gd name="T89" fmla="*/ 2147483647 h 50"/>
              <a:gd name="T90" fmla="*/ 2147483647 w 34"/>
              <a:gd name="T91" fmla="*/ 2147483647 h 50"/>
              <a:gd name="T92" fmla="*/ 2147483647 w 34"/>
              <a:gd name="T93" fmla="*/ 2147483647 h 50"/>
              <a:gd name="T94" fmla="*/ 2147483647 w 34"/>
              <a:gd name="T95" fmla="*/ 2147483647 h 50"/>
              <a:gd name="T96" fmla="*/ 2147483647 w 34"/>
              <a:gd name="T97" fmla="*/ 2147483647 h 50"/>
              <a:gd name="T98" fmla="*/ 2147483647 w 34"/>
              <a:gd name="T99" fmla="*/ 2147483647 h 50"/>
              <a:gd name="T100" fmla="*/ 0 w 34"/>
              <a:gd name="T101" fmla="*/ 2147483647 h 50"/>
              <a:gd name="T102" fmla="*/ 0 w 34"/>
              <a:gd name="T103" fmla="*/ 2147483647 h 50"/>
              <a:gd name="T104" fmla="*/ 0 w 34"/>
              <a:gd name="T105" fmla="*/ 2147483647 h 50"/>
              <a:gd name="T106" fmla="*/ 0 w 34"/>
              <a:gd name="T107" fmla="*/ 2147483647 h 50"/>
              <a:gd name="T108" fmla="*/ 2147483647 w 34"/>
              <a:gd name="T109" fmla="*/ 2147483647 h 50"/>
              <a:gd name="T110" fmla="*/ 2147483647 w 34"/>
              <a:gd name="T111" fmla="*/ 2147483647 h 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
              <a:gd name="T169" fmla="*/ 0 h 50"/>
              <a:gd name="T170" fmla="*/ 34 w 34"/>
              <a:gd name="T171" fmla="*/ 50 h 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 h="50">
                <a:moveTo>
                  <a:pt x="2" y="26"/>
                </a:moveTo>
                <a:lnTo>
                  <a:pt x="2" y="27"/>
                </a:lnTo>
                <a:lnTo>
                  <a:pt x="3" y="28"/>
                </a:lnTo>
                <a:lnTo>
                  <a:pt x="3" y="29"/>
                </a:lnTo>
                <a:lnTo>
                  <a:pt x="3" y="31"/>
                </a:lnTo>
                <a:lnTo>
                  <a:pt x="4" y="32"/>
                </a:lnTo>
                <a:lnTo>
                  <a:pt x="4" y="33"/>
                </a:lnTo>
                <a:lnTo>
                  <a:pt x="4" y="34"/>
                </a:lnTo>
                <a:lnTo>
                  <a:pt x="5" y="35"/>
                </a:lnTo>
                <a:lnTo>
                  <a:pt x="5" y="36"/>
                </a:lnTo>
                <a:lnTo>
                  <a:pt x="7" y="37"/>
                </a:lnTo>
                <a:lnTo>
                  <a:pt x="7" y="39"/>
                </a:lnTo>
                <a:lnTo>
                  <a:pt x="8" y="40"/>
                </a:lnTo>
                <a:lnTo>
                  <a:pt x="8" y="41"/>
                </a:lnTo>
                <a:lnTo>
                  <a:pt x="9" y="42"/>
                </a:lnTo>
                <a:lnTo>
                  <a:pt x="10" y="43"/>
                </a:lnTo>
                <a:lnTo>
                  <a:pt x="11" y="44"/>
                </a:lnTo>
                <a:lnTo>
                  <a:pt x="12" y="45"/>
                </a:lnTo>
                <a:lnTo>
                  <a:pt x="12" y="47"/>
                </a:lnTo>
                <a:lnTo>
                  <a:pt x="13" y="48"/>
                </a:lnTo>
                <a:lnTo>
                  <a:pt x="15" y="48"/>
                </a:lnTo>
                <a:lnTo>
                  <a:pt x="16" y="49"/>
                </a:lnTo>
                <a:lnTo>
                  <a:pt x="17" y="50"/>
                </a:lnTo>
                <a:lnTo>
                  <a:pt x="18" y="50"/>
                </a:lnTo>
                <a:lnTo>
                  <a:pt x="19" y="50"/>
                </a:lnTo>
                <a:lnTo>
                  <a:pt x="20" y="50"/>
                </a:lnTo>
                <a:lnTo>
                  <a:pt x="22" y="50"/>
                </a:lnTo>
                <a:lnTo>
                  <a:pt x="23" y="50"/>
                </a:lnTo>
                <a:lnTo>
                  <a:pt x="24" y="49"/>
                </a:lnTo>
                <a:lnTo>
                  <a:pt x="25" y="49"/>
                </a:lnTo>
                <a:lnTo>
                  <a:pt x="26" y="48"/>
                </a:lnTo>
                <a:lnTo>
                  <a:pt x="27" y="48"/>
                </a:lnTo>
                <a:lnTo>
                  <a:pt x="28" y="47"/>
                </a:lnTo>
                <a:lnTo>
                  <a:pt x="30" y="45"/>
                </a:lnTo>
                <a:lnTo>
                  <a:pt x="31" y="44"/>
                </a:lnTo>
                <a:lnTo>
                  <a:pt x="32" y="43"/>
                </a:lnTo>
                <a:lnTo>
                  <a:pt x="32" y="42"/>
                </a:lnTo>
                <a:lnTo>
                  <a:pt x="33" y="41"/>
                </a:lnTo>
                <a:lnTo>
                  <a:pt x="33" y="40"/>
                </a:lnTo>
                <a:lnTo>
                  <a:pt x="34" y="39"/>
                </a:lnTo>
                <a:lnTo>
                  <a:pt x="34" y="37"/>
                </a:lnTo>
                <a:lnTo>
                  <a:pt x="34" y="36"/>
                </a:lnTo>
                <a:lnTo>
                  <a:pt x="34" y="35"/>
                </a:lnTo>
                <a:lnTo>
                  <a:pt x="34" y="34"/>
                </a:lnTo>
                <a:lnTo>
                  <a:pt x="34" y="33"/>
                </a:lnTo>
                <a:lnTo>
                  <a:pt x="33" y="32"/>
                </a:lnTo>
                <a:lnTo>
                  <a:pt x="33" y="31"/>
                </a:lnTo>
                <a:lnTo>
                  <a:pt x="33" y="29"/>
                </a:lnTo>
                <a:lnTo>
                  <a:pt x="33" y="28"/>
                </a:lnTo>
                <a:lnTo>
                  <a:pt x="32" y="27"/>
                </a:lnTo>
                <a:lnTo>
                  <a:pt x="32" y="26"/>
                </a:lnTo>
                <a:lnTo>
                  <a:pt x="32" y="25"/>
                </a:lnTo>
                <a:lnTo>
                  <a:pt x="31" y="25"/>
                </a:lnTo>
                <a:lnTo>
                  <a:pt x="31" y="24"/>
                </a:lnTo>
                <a:lnTo>
                  <a:pt x="31" y="23"/>
                </a:lnTo>
                <a:lnTo>
                  <a:pt x="31" y="21"/>
                </a:lnTo>
                <a:lnTo>
                  <a:pt x="30" y="20"/>
                </a:lnTo>
                <a:lnTo>
                  <a:pt x="30" y="19"/>
                </a:lnTo>
                <a:lnTo>
                  <a:pt x="30" y="18"/>
                </a:lnTo>
                <a:lnTo>
                  <a:pt x="28" y="17"/>
                </a:lnTo>
                <a:lnTo>
                  <a:pt x="28" y="16"/>
                </a:lnTo>
                <a:lnTo>
                  <a:pt x="28" y="15"/>
                </a:lnTo>
                <a:lnTo>
                  <a:pt x="28" y="13"/>
                </a:lnTo>
                <a:lnTo>
                  <a:pt x="27" y="13"/>
                </a:lnTo>
                <a:lnTo>
                  <a:pt x="27" y="12"/>
                </a:lnTo>
                <a:lnTo>
                  <a:pt x="27" y="11"/>
                </a:lnTo>
                <a:lnTo>
                  <a:pt x="27" y="10"/>
                </a:lnTo>
                <a:lnTo>
                  <a:pt x="26" y="9"/>
                </a:lnTo>
                <a:lnTo>
                  <a:pt x="26" y="8"/>
                </a:lnTo>
                <a:lnTo>
                  <a:pt x="26" y="6"/>
                </a:lnTo>
                <a:lnTo>
                  <a:pt x="25" y="6"/>
                </a:lnTo>
                <a:lnTo>
                  <a:pt x="25" y="5"/>
                </a:lnTo>
                <a:lnTo>
                  <a:pt x="24" y="4"/>
                </a:lnTo>
                <a:lnTo>
                  <a:pt x="24" y="3"/>
                </a:lnTo>
                <a:lnTo>
                  <a:pt x="23" y="3"/>
                </a:lnTo>
                <a:lnTo>
                  <a:pt x="23" y="2"/>
                </a:lnTo>
                <a:lnTo>
                  <a:pt x="22" y="2"/>
                </a:lnTo>
                <a:lnTo>
                  <a:pt x="20" y="1"/>
                </a:lnTo>
                <a:lnTo>
                  <a:pt x="19" y="1"/>
                </a:lnTo>
                <a:lnTo>
                  <a:pt x="19" y="0"/>
                </a:lnTo>
                <a:lnTo>
                  <a:pt x="18" y="0"/>
                </a:lnTo>
                <a:lnTo>
                  <a:pt x="17" y="0"/>
                </a:lnTo>
                <a:lnTo>
                  <a:pt x="16" y="0"/>
                </a:lnTo>
                <a:lnTo>
                  <a:pt x="15" y="0"/>
                </a:lnTo>
                <a:lnTo>
                  <a:pt x="13" y="0"/>
                </a:lnTo>
                <a:lnTo>
                  <a:pt x="12" y="0"/>
                </a:lnTo>
                <a:lnTo>
                  <a:pt x="11" y="0"/>
                </a:lnTo>
                <a:lnTo>
                  <a:pt x="10" y="0"/>
                </a:lnTo>
                <a:lnTo>
                  <a:pt x="10" y="1"/>
                </a:lnTo>
                <a:lnTo>
                  <a:pt x="9" y="1"/>
                </a:lnTo>
                <a:lnTo>
                  <a:pt x="8" y="1"/>
                </a:lnTo>
                <a:lnTo>
                  <a:pt x="7" y="2"/>
                </a:lnTo>
                <a:lnTo>
                  <a:pt x="5" y="2"/>
                </a:lnTo>
                <a:lnTo>
                  <a:pt x="5" y="3"/>
                </a:lnTo>
                <a:lnTo>
                  <a:pt x="4" y="3"/>
                </a:lnTo>
                <a:lnTo>
                  <a:pt x="3" y="4"/>
                </a:lnTo>
                <a:lnTo>
                  <a:pt x="2" y="5"/>
                </a:lnTo>
                <a:lnTo>
                  <a:pt x="2" y="6"/>
                </a:lnTo>
                <a:lnTo>
                  <a:pt x="1" y="6"/>
                </a:lnTo>
                <a:lnTo>
                  <a:pt x="1" y="8"/>
                </a:lnTo>
                <a:lnTo>
                  <a:pt x="1" y="9"/>
                </a:lnTo>
                <a:lnTo>
                  <a:pt x="0" y="10"/>
                </a:lnTo>
                <a:lnTo>
                  <a:pt x="0" y="11"/>
                </a:lnTo>
                <a:lnTo>
                  <a:pt x="0" y="12"/>
                </a:lnTo>
                <a:lnTo>
                  <a:pt x="0" y="13"/>
                </a:lnTo>
                <a:lnTo>
                  <a:pt x="0" y="16"/>
                </a:lnTo>
                <a:lnTo>
                  <a:pt x="0" y="17"/>
                </a:lnTo>
                <a:lnTo>
                  <a:pt x="0" y="18"/>
                </a:lnTo>
                <a:lnTo>
                  <a:pt x="0" y="20"/>
                </a:lnTo>
                <a:lnTo>
                  <a:pt x="1" y="21"/>
                </a:lnTo>
                <a:lnTo>
                  <a:pt x="1" y="24"/>
                </a:lnTo>
                <a:lnTo>
                  <a:pt x="2" y="26"/>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1" name="Freeform 328"/>
          <p:cNvSpPr>
            <a:spLocks/>
          </p:cNvSpPr>
          <p:nvPr/>
        </p:nvSpPr>
        <p:spPr bwMode="auto">
          <a:xfrm>
            <a:off x="4219575" y="3987800"/>
            <a:ext cx="53975" cy="79375"/>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2147483647 w 34"/>
              <a:gd name="T21" fmla="*/ 2147483647 h 50"/>
              <a:gd name="T22" fmla="*/ 2147483647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0 h 50"/>
              <a:gd name="T32" fmla="*/ 2147483647 w 34"/>
              <a:gd name="T33" fmla="*/ 0 h 50"/>
              <a:gd name="T34" fmla="*/ 2147483647 w 34"/>
              <a:gd name="T35" fmla="*/ 2147483647 h 50"/>
              <a:gd name="T36" fmla="*/ 2147483647 w 34"/>
              <a:gd name="T37" fmla="*/ 2147483647 h 50"/>
              <a:gd name="T38" fmla="*/ 0 w 34"/>
              <a:gd name="T39" fmla="*/ 2147483647 h 50"/>
              <a:gd name="T40" fmla="*/ 2147483647 w 34"/>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50"/>
              <a:gd name="T65" fmla="*/ 34 w 3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50">
                <a:moveTo>
                  <a:pt x="2" y="26"/>
                </a:moveTo>
                <a:lnTo>
                  <a:pt x="3" y="29"/>
                </a:lnTo>
                <a:lnTo>
                  <a:pt x="7" y="39"/>
                </a:lnTo>
                <a:lnTo>
                  <a:pt x="12" y="47"/>
                </a:lnTo>
                <a:lnTo>
                  <a:pt x="19" y="50"/>
                </a:lnTo>
                <a:lnTo>
                  <a:pt x="26" y="48"/>
                </a:lnTo>
                <a:lnTo>
                  <a:pt x="32" y="43"/>
                </a:lnTo>
                <a:lnTo>
                  <a:pt x="34" y="37"/>
                </a:lnTo>
                <a:lnTo>
                  <a:pt x="33" y="32"/>
                </a:lnTo>
                <a:lnTo>
                  <a:pt x="32" y="25"/>
                </a:lnTo>
                <a:lnTo>
                  <a:pt x="30" y="18"/>
                </a:lnTo>
                <a:lnTo>
                  <a:pt x="27" y="12"/>
                </a:lnTo>
                <a:lnTo>
                  <a:pt x="26" y="8"/>
                </a:lnTo>
                <a:lnTo>
                  <a:pt x="25" y="5"/>
                </a:lnTo>
                <a:lnTo>
                  <a:pt x="22" y="2"/>
                </a:lnTo>
                <a:lnTo>
                  <a:pt x="18" y="0"/>
                </a:lnTo>
                <a:lnTo>
                  <a:pt x="15" y="0"/>
                </a:lnTo>
                <a:lnTo>
                  <a:pt x="9" y="1"/>
                </a:lnTo>
                <a:lnTo>
                  <a:pt x="3" y="4"/>
                </a:lnTo>
                <a:lnTo>
                  <a:pt x="0" y="12"/>
                </a:lnTo>
                <a:lnTo>
                  <a:pt x="2" y="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72" name="Freeform 329"/>
          <p:cNvSpPr>
            <a:spLocks/>
          </p:cNvSpPr>
          <p:nvPr/>
        </p:nvSpPr>
        <p:spPr bwMode="auto">
          <a:xfrm>
            <a:off x="4886325" y="5441950"/>
            <a:ext cx="49213" cy="255588"/>
          </a:xfrm>
          <a:custGeom>
            <a:avLst/>
            <a:gdLst>
              <a:gd name="T0" fmla="*/ 2147483647 w 31"/>
              <a:gd name="T1" fmla="*/ 2147483647 h 161"/>
              <a:gd name="T2" fmla="*/ 2147483647 w 31"/>
              <a:gd name="T3" fmla="*/ 2147483647 h 161"/>
              <a:gd name="T4" fmla="*/ 2147483647 w 31"/>
              <a:gd name="T5" fmla="*/ 2147483647 h 161"/>
              <a:gd name="T6" fmla="*/ 2147483647 w 31"/>
              <a:gd name="T7" fmla="*/ 2147483647 h 161"/>
              <a:gd name="T8" fmla="*/ 2147483647 w 31"/>
              <a:gd name="T9" fmla="*/ 2147483647 h 161"/>
              <a:gd name="T10" fmla="*/ 2147483647 w 31"/>
              <a:gd name="T11" fmla="*/ 2147483647 h 161"/>
              <a:gd name="T12" fmla="*/ 2147483647 w 31"/>
              <a:gd name="T13" fmla="*/ 2147483647 h 161"/>
              <a:gd name="T14" fmla="*/ 2147483647 w 31"/>
              <a:gd name="T15" fmla="*/ 2147483647 h 161"/>
              <a:gd name="T16" fmla="*/ 2147483647 w 31"/>
              <a:gd name="T17" fmla="*/ 2147483647 h 161"/>
              <a:gd name="T18" fmla="*/ 2147483647 w 31"/>
              <a:gd name="T19" fmla="*/ 2147483647 h 161"/>
              <a:gd name="T20" fmla="*/ 2147483647 w 31"/>
              <a:gd name="T21" fmla="*/ 2147483647 h 161"/>
              <a:gd name="T22" fmla="*/ 2147483647 w 31"/>
              <a:gd name="T23" fmla="*/ 2147483647 h 161"/>
              <a:gd name="T24" fmla="*/ 2147483647 w 31"/>
              <a:gd name="T25" fmla="*/ 2147483647 h 161"/>
              <a:gd name="T26" fmla="*/ 2147483647 w 31"/>
              <a:gd name="T27" fmla="*/ 2147483647 h 161"/>
              <a:gd name="T28" fmla="*/ 2147483647 w 31"/>
              <a:gd name="T29" fmla="*/ 2147483647 h 161"/>
              <a:gd name="T30" fmla="*/ 2147483647 w 31"/>
              <a:gd name="T31" fmla="*/ 2147483647 h 161"/>
              <a:gd name="T32" fmla="*/ 2147483647 w 31"/>
              <a:gd name="T33" fmla="*/ 2147483647 h 161"/>
              <a:gd name="T34" fmla="*/ 2147483647 w 31"/>
              <a:gd name="T35" fmla="*/ 2147483647 h 161"/>
              <a:gd name="T36" fmla="*/ 2147483647 w 31"/>
              <a:gd name="T37" fmla="*/ 2147483647 h 161"/>
              <a:gd name="T38" fmla="*/ 2147483647 w 31"/>
              <a:gd name="T39" fmla="*/ 2147483647 h 161"/>
              <a:gd name="T40" fmla="*/ 2147483647 w 31"/>
              <a:gd name="T41" fmla="*/ 2147483647 h 161"/>
              <a:gd name="T42" fmla="*/ 2147483647 w 31"/>
              <a:gd name="T43" fmla="*/ 2147483647 h 161"/>
              <a:gd name="T44" fmla="*/ 2147483647 w 31"/>
              <a:gd name="T45" fmla="*/ 2147483647 h 161"/>
              <a:gd name="T46" fmla="*/ 2147483647 w 31"/>
              <a:gd name="T47" fmla="*/ 2147483647 h 161"/>
              <a:gd name="T48" fmla="*/ 2147483647 w 31"/>
              <a:gd name="T49" fmla="*/ 2147483647 h 161"/>
              <a:gd name="T50" fmla="*/ 2147483647 w 31"/>
              <a:gd name="T51" fmla="*/ 2147483647 h 161"/>
              <a:gd name="T52" fmla="*/ 2147483647 w 31"/>
              <a:gd name="T53" fmla="*/ 2147483647 h 161"/>
              <a:gd name="T54" fmla="*/ 2147483647 w 31"/>
              <a:gd name="T55" fmla="*/ 2147483647 h 161"/>
              <a:gd name="T56" fmla="*/ 2147483647 w 31"/>
              <a:gd name="T57" fmla="*/ 2147483647 h 161"/>
              <a:gd name="T58" fmla="*/ 2147483647 w 31"/>
              <a:gd name="T59" fmla="*/ 2147483647 h 161"/>
              <a:gd name="T60" fmla="*/ 2147483647 w 31"/>
              <a:gd name="T61" fmla="*/ 2147483647 h 161"/>
              <a:gd name="T62" fmla="*/ 2147483647 w 31"/>
              <a:gd name="T63" fmla="*/ 2147483647 h 161"/>
              <a:gd name="T64" fmla="*/ 2147483647 w 31"/>
              <a:gd name="T65" fmla="*/ 2147483647 h 161"/>
              <a:gd name="T66" fmla="*/ 2147483647 w 31"/>
              <a:gd name="T67" fmla="*/ 2147483647 h 161"/>
              <a:gd name="T68" fmla="*/ 2147483647 w 31"/>
              <a:gd name="T69" fmla="*/ 2147483647 h 161"/>
              <a:gd name="T70" fmla="*/ 0 w 31"/>
              <a:gd name="T71" fmla="*/ 2147483647 h 161"/>
              <a:gd name="T72" fmla="*/ 0 w 31"/>
              <a:gd name="T73" fmla="*/ 2147483647 h 161"/>
              <a:gd name="T74" fmla="*/ 0 w 31"/>
              <a:gd name="T75" fmla="*/ 2147483647 h 161"/>
              <a:gd name="T76" fmla="*/ 0 w 31"/>
              <a:gd name="T77" fmla="*/ 2147483647 h 161"/>
              <a:gd name="T78" fmla="*/ 0 w 31"/>
              <a:gd name="T79" fmla="*/ 2147483647 h 161"/>
              <a:gd name="T80" fmla="*/ 0 w 31"/>
              <a:gd name="T81" fmla="*/ 2147483647 h 161"/>
              <a:gd name="T82" fmla="*/ 0 w 31"/>
              <a:gd name="T83" fmla="*/ 2147483647 h 161"/>
              <a:gd name="T84" fmla="*/ 0 w 31"/>
              <a:gd name="T85" fmla="*/ 2147483647 h 161"/>
              <a:gd name="T86" fmla="*/ 0 w 31"/>
              <a:gd name="T87" fmla="*/ 2147483647 h 161"/>
              <a:gd name="T88" fmla="*/ 0 w 31"/>
              <a:gd name="T89" fmla="*/ 2147483647 h 161"/>
              <a:gd name="T90" fmla="*/ 0 w 31"/>
              <a:gd name="T91" fmla="*/ 2147483647 h 161"/>
              <a:gd name="T92" fmla="*/ 0 w 31"/>
              <a:gd name="T93" fmla="*/ 2147483647 h 161"/>
              <a:gd name="T94" fmla="*/ 0 w 31"/>
              <a:gd name="T95" fmla="*/ 2147483647 h 161"/>
              <a:gd name="T96" fmla="*/ 2147483647 w 31"/>
              <a:gd name="T97" fmla="*/ 2147483647 h 161"/>
              <a:gd name="T98" fmla="*/ 2147483647 w 31"/>
              <a:gd name="T99" fmla="*/ 2147483647 h 161"/>
              <a:gd name="T100" fmla="*/ 2147483647 w 31"/>
              <a:gd name="T101" fmla="*/ 2147483647 h 161"/>
              <a:gd name="T102" fmla="*/ 2147483647 w 31"/>
              <a:gd name="T103" fmla="*/ 2147483647 h 161"/>
              <a:gd name="T104" fmla="*/ 2147483647 w 31"/>
              <a:gd name="T105" fmla="*/ 2147483647 h 161"/>
              <a:gd name="T106" fmla="*/ 2147483647 w 31"/>
              <a:gd name="T107" fmla="*/ 2147483647 h 161"/>
              <a:gd name="T108" fmla="*/ 2147483647 w 31"/>
              <a:gd name="T109" fmla="*/ 2147483647 h 161"/>
              <a:gd name="T110" fmla="*/ 2147483647 w 31"/>
              <a:gd name="T111" fmla="*/ 2147483647 h 161"/>
              <a:gd name="T112" fmla="*/ 2147483647 w 31"/>
              <a:gd name="T113" fmla="*/ 0 h 161"/>
              <a:gd name="T114" fmla="*/ 2147483647 w 31"/>
              <a:gd name="T115" fmla="*/ 2147483647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161"/>
              <a:gd name="T176" fmla="*/ 31 w 31"/>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161">
                <a:moveTo>
                  <a:pt x="31" y="4"/>
                </a:moveTo>
                <a:lnTo>
                  <a:pt x="31" y="155"/>
                </a:lnTo>
                <a:lnTo>
                  <a:pt x="31" y="156"/>
                </a:lnTo>
                <a:lnTo>
                  <a:pt x="30" y="156"/>
                </a:lnTo>
                <a:lnTo>
                  <a:pt x="30" y="157"/>
                </a:lnTo>
                <a:lnTo>
                  <a:pt x="29" y="157"/>
                </a:lnTo>
                <a:lnTo>
                  <a:pt x="29" y="158"/>
                </a:lnTo>
                <a:lnTo>
                  <a:pt x="28" y="158"/>
                </a:lnTo>
                <a:lnTo>
                  <a:pt x="27" y="159"/>
                </a:lnTo>
                <a:lnTo>
                  <a:pt x="26" y="159"/>
                </a:lnTo>
                <a:lnTo>
                  <a:pt x="26" y="161"/>
                </a:lnTo>
                <a:lnTo>
                  <a:pt x="24" y="161"/>
                </a:lnTo>
                <a:lnTo>
                  <a:pt x="23" y="161"/>
                </a:lnTo>
                <a:lnTo>
                  <a:pt x="22" y="161"/>
                </a:lnTo>
                <a:lnTo>
                  <a:pt x="21" y="161"/>
                </a:lnTo>
                <a:lnTo>
                  <a:pt x="20" y="161"/>
                </a:lnTo>
                <a:lnTo>
                  <a:pt x="19" y="161"/>
                </a:lnTo>
                <a:lnTo>
                  <a:pt x="18" y="161"/>
                </a:lnTo>
                <a:lnTo>
                  <a:pt x="16" y="159"/>
                </a:lnTo>
                <a:lnTo>
                  <a:pt x="15" y="159"/>
                </a:lnTo>
                <a:lnTo>
                  <a:pt x="14" y="158"/>
                </a:lnTo>
                <a:lnTo>
                  <a:pt x="13" y="158"/>
                </a:lnTo>
                <a:lnTo>
                  <a:pt x="12" y="157"/>
                </a:lnTo>
                <a:lnTo>
                  <a:pt x="11" y="156"/>
                </a:lnTo>
                <a:lnTo>
                  <a:pt x="9" y="155"/>
                </a:lnTo>
                <a:lnTo>
                  <a:pt x="8" y="153"/>
                </a:lnTo>
                <a:lnTo>
                  <a:pt x="7" y="150"/>
                </a:lnTo>
                <a:lnTo>
                  <a:pt x="6" y="148"/>
                </a:lnTo>
                <a:lnTo>
                  <a:pt x="5" y="143"/>
                </a:lnTo>
                <a:lnTo>
                  <a:pt x="4" y="140"/>
                </a:lnTo>
                <a:lnTo>
                  <a:pt x="3" y="135"/>
                </a:lnTo>
                <a:lnTo>
                  <a:pt x="3" y="130"/>
                </a:lnTo>
                <a:lnTo>
                  <a:pt x="1" y="124"/>
                </a:lnTo>
                <a:lnTo>
                  <a:pt x="1" y="118"/>
                </a:lnTo>
                <a:lnTo>
                  <a:pt x="1" y="112"/>
                </a:lnTo>
                <a:lnTo>
                  <a:pt x="0" y="106"/>
                </a:lnTo>
                <a:lnTo>
                  <a:pt x="0" y="100"/>
                </a:lnTo>
                <a:lnTo>
                  <a:pt x="0" y="93"/>
                </a:lnTo>
                <a:lnTo>
                  <a:pt x="0" y="86"/>
                </a:lnTo>
                <a:lnTo>
                  <a:pt x="0" y="79"/>
                </a:lnTo>
                <a:lnTo>
                  <a:pt x="0" y="72"/>
                </a:lnTo>
                <a:lnTo>
                  <a:pt x="0" y="66"/>
                </a:lnTo>
                <a:lnTo>
                  <a:pt x="0" y="59"/>
                </a:lnTo>
                <a:lnTo>
                  <a:pt x="0" y="52"/>
                </a:lnTo>
                <a:lnTo>
                  <a:pt x="0" y="45"/>
                </a:lnTo>
                <a:lnTo>
                  <a:pt x="0" y="39"/>
                </a:lnTo>
                <a:lnTo>
                  <a:pt x="0" y="33"/>
                </a:lnTo>
                <a:lnTo>
                  <a:pt x="0" y="28"/>
                </a:lnTo>
                <a:lnTo>
                  <a:pt x="1" y="22"/>
                </a:lnTo>
                <a:lnTo>
                  <a:pt x="1" y="17"/>
                </a:lnTo>
                <a:lnTo>
                  <a:pt x="1" y="14"/>
                </a:lnTo>
                <a:lnTo>
                  <a:pt x="1" y="9"/>
                </a:lnTo>
                <a:lnTo>
                  <a:pt x="1" y="6"/>
                </a:lnTo>
                <a:lnTo>
                  <a:pt x="1" y="4"/>
                </a:lnTo>
                <a:lnTo>
                  <a:pt x="1" y="2"/>
                </a:lnTo>
                <a:lnTo>
                  <a:pt x="1" y="1"/>
                </a:lnTo>
                <a:lnTo>
                  <a:pt x="1" y="0"/>
                </a:lnTo>
                <a:lnTo>
                  <a:pt x="31" y="4"/>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3" name="Freeform 330"/>
          <p:cNvSpPr>
            <a:spLocks/>
          </p:cNvSpPr>
          <p:nvPr/>
        </p:nvSpPr>
        <p:spPr bwMode="auto">
          <a:xfrm>
            <a:off x="4886325" y="5441950"/>
            <a:ext cx="49213" cy="255588"/>
          </a:xfrm>
          <a:custGeom>
            <a:avLst/>
            <a:gdLst>
              <a:gd name="T0" fmla="*/ 2147483647 w 31"/>
              <a:gd name="T1" fmla="*/ 2147483647 h 161"/>
              <a:gd name="T2" fmla="*/ 2147483647 w 31"/>
              <a:gd name="T3" fmla="*/ 2147483647 h 161"/>
              <a:gd name="T4" fmla="*/ 2147483647 w 31"/>
              <a:gd name="T5" fmla="*/ 2147483647 h 161"/>
              <a:gd name="T6" fmla="*/ 2147483647 w 31"/>
              <a:gd name="T7" fmla="*/ 2147483647 h 161"/>
              <a:gd name="T8" fmla="*/ 2147483647 w 31"/>
              <a:gd name="T9" fmla="*/ 2147483647 h 161"/>
              <a:gd name="T10" fmla="*/ 2147483647 w 31"/>
              <a:gd name="T11" fmla="*/ 2147483647 h 161"/>
              <a:gd name="T12" fmla="*/ 2147483647 w 31"/>
              <a:gd name="T13" fmla="*/ 2147483647 h 161"/>
              <a:gd name="T14" fmla="*/ 2147483647 w 31"/>
              <a:gd name="T15" fmla="*/ 2147483647 h 161"/>
              <a:gd name="T16" fmla="*/ 0 w 31"/>
              <a:gd name="T17" fmla="*/ 2147483647 h 161"/>
              <a:gd name="T18" fmla="*/ 0 w 31"/>
              <a:gd name="T19" fmla="*/ 2147483647 h 161"/>
              <a:gd name="T20" fmla="*/ 0 w 31"/>
              <a:gd name="T21" fmla="*/ 2147483647 h 161"/>
              <a:gd name="T22" fmla="*/ 2147483647 w 31"/>
              <a:gd name="T23" fmla="*/ 2147483647 h 161"/>
              <a:gd name="T24" fmla="*/ 2147483647 w 31"/>
              <a:gd name="T25" fmla="*/ 2147483647 h 161"/>
              <a:gd name="T26" fmla="*/ 2147483647 w 31"/>
              <a:gd name="T27" fmla="*/ 0 h 161"/>
              <a:gd name="T28" fmla="*/ 2147483647 w 31"/>
              <a:gd name="T29" fmla="*/ 2147483647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61"/>
              <a:gd name="T47" fmla="*/ 31 w 31"/>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61">
                <a:moveTo>
                  <a:pt x="31" y="4"/>
                </a:moveTo>
                <a:lnTo>
                  <a:pt x="31" y="155"/>
                </a:lnTo>
                <a:lnTo>
                  <a:pt x="30" y="157"/>
                </a:lnTo>
                <a:lnTo>
                  <a:pt x="26" y="159"/>
                </a:lnTo>
                <a:lnTo>
                  <a:pt x="19" y="161"/>
                </a:lnTo>
                <a:lnTo>
                  <a:pt x="9" y="155"/>
                </a:lnTo>
                <a:lnTo>
                  <a:pt x="5" y="143"/>
                </a:lnTo>
                <a:lnTo>
                  <a:pt x="1" y="124"/>
                </a:lnTo>
                <a:lnTo>
                  <a:pt x="0" y="100"/>
                </a:lnTo>
                <a:lnTo>
                  <a:pt x="0" y="72"/>
                </a:lnTo>
                <a:lnTo>
                  <a:pt x="0" y="45"/>
                </a:lnTo>
                <a:lnTo>
                  <a:pt x="1" y="22"/>
                </a:lnTo>
                <a:lnTo>
                  <a:pt x="1" y="6"/>
                </a:lnTo>
                <a:lnTo>
                  <a:pt x="1" y="0"/>
                </a:lnTo>
                <a:lnTo>
                  <a:pt x="31" y="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74" name="Freeform 331"/>
          <p:cNvSpPr>
            <a:spLocks/>
          </p:cNvSpPr>
          <p:nvPr/>
        </p:nvSpPr>
        <p:spPr bwMode="auto">
          <a:xfrm>
            <a:off x="4597400" y="5684838"/>
            <a:ext cx="361950" cy="125412"/>
          </a:xfrm>
          <a:custGeom>
            <a:avLst/>
            <a:gdLst>
              <a:gd name="T0" fmla="*/ 2147483647 w 228"/>
              <a:gd name="T1" fmla="*/ 2147483647 h 79"/>
              <a:gd name="T2" fmla="*/ 2147483647 w 228"/>
              <a:gd name="T3" fmla="*/ 2147483647 h 79"/>
              <a:gd name="T4" fmla="*/ 2147483647 w 228"/>
              <a:gd name="T5" fmla="*/ 0 h 79"/>
              <a:gd name="T6" fmla="*/ 2147483647 w 228"/>
              <a:gd name="T7" fmla="*/ 0 h 79"/>
              <a:gd name="T8" fmla="*/ 2147483647 w 228"/>
              <a:gd name="T9" fmla="*/ 0 h 79"/>
              <a:gd name="T10" fmla="*/ 2147483647 w 228"/>
              <a:gd name="T11" fmla="*/ 2147483647 h 79"/>
              <a:gd name="T12" fmla="*/ 2147483647 w 228"/>
              <a:gd name="T13" fmla="*/ 2147483647 h 79"/>
              <a:gd name="T14" fmla="*/ 2147483647 w 228"/>
              <a:gd name="T15" fmla="*/ 2147483647 h 79"/>
              <a:gd name="T16" fmla="*/ 2147483647 w 228"/>
              <a:gd name="T17" fmla="*/ 2147483647 h 79"/>
              <a:gd name="T18" fmla="*/ 2147483647 w 228"/>
              <a:gd name="T19" fmla="*/ 2147483647 h 79"/>
              <a:gd name="T20" fmla="*/ 2147483647 w 228"/>
              <a:gd name="T21" fmla="*/ 2147483647 h 79"/>
              <a:gd name="T22" fmla="*/ 2147483647 w 228"/>
              <a:gd name="T23" fmla="*/ 2147483647 h 79"/>
              <a:gd name="T24" fmla="*/ 2147483647 w 228"/>
              <a:gd name="T25" fmla="*/ 2147483647 h 79"/>
              <a:gd name="T26" fmla="*/ 2147483647 w 228"/>
              <a:gd name="T27" fmla="*/ 2147483647 h 79"/>
              <a:gd name="T28" fmla="*/ 2147483647 w 228"/>
              <a:gd name="T29" fmla="*/ 2147483647 h 79"/>
              <a:gd name="T30" fmla="*/ 2147483647 w 228"/>
              <a:gd name="T31" fmla="*/ 2147483647 h 79"/>
              <a:gd name="T32" fmla="*/ 2147483647 w 228"/>
              <a:gd name="T33" fmla="*/ 2147483647 h 79"/>
              <a:gd name="T34" fmla="*/ 2147483647 w 228"/>
              <a:gd name="T35" fmla="*/ 2147483647 h 79"/>
              <a:gd name="T36" fmla="*/ 2147483647 w 228"/>
              <a:gd name="T37" fmla="*/ 2147483647 h 79"/>
              <a:gd name="T38" fmla="*/ 2147483647 w 228"/>
              <a:gd name="T39" fmla="*/ 2147483647 h 79"/>
              <a:gd name="T40" fmla="*/ 2147483647 w 228"/>
              <a:gd name="T41" fmla="*/ 2147483647 h 79"/>
              <a:gd name="T42" fmla="*/ 2147483647 w 228"/>
              <a:gd name="T43" fmla="*/ 2147483647 h 79"/>
              <a:gd name="T44" fmla="*/ 2147483647 w 228"/>
              <a:gd name="T45" fmla="*/ 2147483647 h 79"/>
              <a:gd name="T46" fmla="*/ 2147483647 w 228"/>
              <a:gd name="T47" fmla="*/ 2147483647 h 79"/>
              <a:gd name="T48" fmla="*/ 2147483647 w 228"/>
              <a:gd name="T49" fmla="*/ 2147483647 h 79"/>
              <a:gd name="T50" fmla="*/ 2147483647 w 228"/>
              <a:gd name="T51" fmla="*/ 2147483647 h 79"/>
              <a:gd name="T52" fmla="*/ 2147483647 w 228"/>
              <a:gd name="T53" fmla="*/ 2147483647 h 79"/>
              <a:gd name="T54" fmla="*/ 2147483647 w 228"/>
              <a:gd name="T55" fmla="*/ 2147483647 h 79"/>
              <a:gd name="T56" fmla="*/ 2147483647 w 228"/>
              <a:gd name="T57" fmla="*/ 2147483647 h 79"/>
              <a:gd name="T58" fmla="*/ 2147483647 w 228"/>
              <a:gd name="T59" fmla="*/ 2147483647 h 79"/>
              <a:gd name="T60" fmla="*/ 2147483647 w 228"/>
              <a:gd name="T61" fmla="*/ 2147483647 h 79"/>
              <a:gd name="T62" fmla="*/ 2147483647 w 228"/>
              <a:gd name="T63" fmla="*/ 2147483647 h 79"/>
              <a:gd name="T64" fmla="*/ 2147483647 w 228"/>
              <a:gd name="T65" fmla="*/ 2147483647 h 79"/>
              <a:gd name="T66" fmla="*/ 2147483647 w 228"/>
              <a:gd name="T67" fmla="*/ 2147483647 h 79"/>
              <a:gd name="T68" fmla="*/ 2147483647 w 228"/>
              <a:gd name="T69" fmla="*/ 2147483647 h 79"/>
              <a:gd name="T70" fmla="*/ 2147483647 w 228"/>
              <a:gd name="T71" fmla="*/ 2147483647 h 79"/>
              <a:gd name="T72" fmla="*/ 2147483647 w 228"/>
              <a:gd name="T73" fmla="*/ 2147483647 h 79"/>
              <a:gd name="T74" fmla="*/ 2147483647 w 228"/>
              <a:gd name="T75" fmla="*/ 2147483647 h 79"/>
              <a:gd name="T76" fmla="*/ 2147483647 w 228"/>
              <a:gd name="T77" fmla="*/ 2147483647 h 79"/>
              <a:gd name="T78" fmla="*/ 2147483647 w 228"/>
              <a:gd name="T79" fmla="*/ 2147483647 h 79"/>
              <a:gd name="T80" fmla="*/ 2147483647 w 228"/>
              <a:gd name="T81" fmla="*/ 2147483647 h 79"/>
              <a:gd name="T82" fmla="*/ 2147483647 w 228"/>
              <a:gd name="T83" fmla="*/ 2147483647 h 79"/>
              <a:gd name="T84" fmla="*/ 2147483647 w 228"/>
              <a:gd name="T85" fmla="*/ 2147483647 h 79"/>
              <a:gd name="T86" fmla="*/ 2147483647 w 228"/>
              <a:gd name="T87" fmla="*/ 2147483647 h 79"/>
              <a:gd name="T88" fmla="*/ 2147483647 w 228"/>
              <a:gd name="T89" fmla="*/ 2147483647 h 79"/>
              <a:gd name="T90" fmla="*/ 2147483647 w 228"/>
              <a:gd name="T91" fmla="*/ 2147483647 h 79"/>
              <a:gd name="T92" fmla="*/ 2147483647 w 228"/>
              <a:gd name="T93" fmla="*/ 2147483647 h 79"/>
              <a:gd name="T94" fmla="*/ 2147483647 w 228"/>
              <a:gd name="T95" fmla="*/ 2147483647 h 79"/>
              <a:gd name="T96" fmla="*/ 2147483647 w 228"/>
              <a:gd name="T97" fmla="*/ 2147483647 h 79"/>
              <a:gd name="T98" fmla="*/ 2147483647 w 228"/>
              <a:gd name="T99" fmla="*/ 2147483647 h 79"/>
              <a:gd name="T100" fmla="*/ 2147483647 w 228"/>
              <a:gd name="T101" fmla="*/ 2147483647 h 79"/>
              <a:gd name="T102" fmla="*/ 2147483647 w 228"/>
              <a:gd name="T103" fmla="*/ 2147483647 h 79"/>
              <a:gd name="T104" fmla="*/ 2147483647 w 228"/>
              <a:gd name="T105" fmla="*/ 2147483647 h 79"/>
              <a:gd name="T106" fmla="*/ 2147483647 w 228"/>
              <a:gd name="T107" fmla="*/ 2147483647 h 79"/>
              <a:gd name="T108" fmla="*/ 2147483647 w 228"/>
              <a:gd name="T109" fmla="*/ 2147483647 h 79"/>
              <a:gd name="T110" fmla="*/ 2147483647 w 228"/>
              <a:gd name="T111" fmla="*/ 2147483647 h 79"/>
              <a:gd name="T112" fmla="*/ 2147483647 w 228"/>
              <a:gd name="T113" fmla="*/ 2147483647 h 79"/>
              <a:gd name="T114" fmla="*/ 2147483647 w 228"/>
              <a:gd name="T115" fmla="*/ 2147483647 h 79"/>
              <a:gd name="T116" fmla="*/ 2147483647 w 228"/>
              <a:gd name="T117" fmla="*/ 2147483647 h 79"/>
              <a:gd name="T118" fmla="*/ 2147483647 w 228"/>
              <a:gd name="T119" fmla="*/ 2147483647 h 79"/>
              <a:gd name="T120" fmla="*/ 2147483647 w 228"/>
              <a:gd name="T121" fmla="*/ 2147483647 h 79"/>
              <a:gd name="T122" fmla="*/ 2147483647 w 228"/>
              <a:gd name="T123" fmla="*/ 2147483647 h 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79"/>
              <a:gd name="T188" fmla="*/ 228 w 228"/>
              <a:gd name="T189" fmla="*/ 79 h 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79">
                <a:moveTo>
                  <a:pt x="191" y="2"/>
                </a:moveTo>
                <a:lnTo>
                  <a:pt x="193" y="2"/>
                </a:lnTo>
                <a:lnTo>
                  <a:pt x="193" y="1"/>
                </a:lnTo>
                <a:lnTo>
                  <a:pt x="194" y="1"/>
                </a:lnTo>
                <a:lnTo>
                  <a:pt x="195" y="1"/>
                </a:lnTo>
                <a:lnTo>
                  <a:pt x="196" y="1"/>
                </a:lnTo>
                <a:lnTo>
                  <a:pt x="197" y="1"/>
                </a:lnTo>
                <a:lnTo>
                  <a:pt x="200" y="1"/>
                </a:lnTo>
                <a:lnTo>
                  <a:pt x="201" y="0"/>
                </a:lnTo>
                <a:lnTo>
                  <a:pt x="202" y="0"/>
                </a:lnTo>
                <a:lnTo>
                  <a:pt x="204" y="0"/>
                </a:lnTo>
                <a:lnTo>
                  <a:pt x="205" y="0"/>
                </a:lnTo>
                <a:lnTo>
                  <a:pt x="208" y="0"/>
                </a:lnTo>
                <a:lnTo>
                  <a:pt x="209" y="0"/>
                </a:lnTo>
                <a:lnTo>
                  <a:pt x="211" y="0"/>
                </a:lnTo>
                <a:lnTo>
                  <a:pt x="213" y="0"/>
                </a:lnTo>
                <a:lnTo>
                  <a:pt x="214" y="1"/>
                </a:lnTo>
                <a:lnTo>
                  <a:pt x="217" y="1"/>
                </a:lnTo>
                <a:lnTo>
                  <a:pt x="218" y="1"/>
                </a:lnTo>
                <a:lnTo>
                  <a:pt x="219" y="2"/>
                </a:lnTo>
                <a:lnTo>
                  <a:pt x="221" y="3"/>
                </a:lnTo>
                <a:lnTo>
                  <a:pt x="222" y="3"/>
                </a:lnTo>
                <a:lnTo>
                  <a:pt x="224" y="4"/>
                </a:lnTo>
                <a:lnTo>
                  <a:pt x="225" y="5"/>
                </a:lnTo>
                <a:lnTo>
                  <a:pt x="226" y="8"/>
                </a:lnTo>
                <a:lnTo>
                  <a:pt x="227" y="9"/>
                </a:lnTo>
                <a:lnTo>
                  <a:pt x="227" y="11"/>
                </a:lnTo>
                <a:lnTo>
                  <a:pt x="228" y="12"/>
                </a:lnTo>
                <a:lnTo>
                  <a:pt x="228" y="14"/>
                </a:lnTo>
                <a:lnTo>
                  <a:pt x="228" y="17"/>
                </a:lnTo>
                <a:lnTo>
                  <a:pt x="228" y="19"/>
                </a:lnTo>
                <a:lnTo>
                  <a:pt x="227" y="22"/>
                </a:lnTo>
                <a:lnTo>
                  <a:pt x="227" y="25"/>
                </a:lnTo>
                <a:lnTo>
                  <a:pt x="227" y="28"/>
                </a:lnTo>
                <a:lnTo>
                  <a:pt x="227" y="31"/>
                </a:lnTo>
                <a:lnTo>
                  <a:pt x="226" y="33"/>
                </a:lnTo>
                <a:lnTo>
                  <a:pt x="226" y="35"/>
                </a:lnTo>
                <a:lnTo>
                  <a:pt x="226" y="37"/>
                </a:lnTo>
                <a:lnTo>
                  <a:pt x="226" y="40"/>
                </a:lnTo>
                <a:lnTo>
                  <a:pt x="225" y="42"/>
                </a:lnTo>
                <a:lnTo>
                  <a:pt x="225" y="44"/>
                </a:lnTo>
                <a:lnTo>
                  <a:pt x="224" y="47"/>
                </a:lnTo>
                <a:lnTo>
                  <a:pt x="224" y="49"/>
                </a:lnTo>
                <a:lnTo>
                  <a:pt x="222" y="51"/>
                </a:lnTo>
                <a:lnTo>
                  <a:pt x="222" y="52"/>
                </a:lnTo>
                <a:lnTo>
                  <a:pt x="221" y="55"/>
                </a:lnTo>
                <a:lnTo>
                  <a:pt x="220" y="56"/>
                </a:lnTo>
                <a:lnTo>
                  <a:pt x="219" y="58"/>
                </a:lnTo>
                <a:lnTo>
                  <a:pt x="218" y="59"/>
                </a:lnTo>
                <a:lnTo>
                  <a:pt x="217" y="60"/>
                </a:lnTo>
                <a:lnTo>
                  <a:pt x="216" y="61"/>
                </a:lnTo>
                <a:lnTo>
                  <a:pt x="214" y="63"/>
                </a:lnTo>
                <a:lnTo>
                  <a:pt x="212" y="64"/>
                </a:lnTo>
                <a:lnTo>
                  <a:pt x="211" y="65"/>
                </a:lnTo>
                <a:lnTo>
                  <a:pt x="209" y="66"/>
                </a:lnTo>
                <a:lnTo>
                  <a:pt x="208" y="66"/>
                </a:lnTo>
                <a:lnTo>
                  <a:pt x="205" y="67"/>
                </a:lnTo>
                <a:lnTo>
                  <a:pt x="202" y="67"/>
                </a:lnTo>
                <a:lnTo>
                  <a:pt x="200" y="67"/>
                </a:lnTo>
                <a:lnTo>
                  <a:pt x="197" y="68"/>
                </a:lnTo>
                <a:lnTo>
                  <a:pt x="194" y="68"/>
                </a:lnTo>
                <a:lnTo>
                  <a:pt x="191" y="68"/>
                </a:lnTo>
                <a:lnTo>
                  <a:pt x="188" y="67"/>
                </a:lnTo>
                <a:lnTo>
                  <a:pt x="185" y="67"/>
                </a:lnTo>
                <a:lnTo>
                  <a:pt x="181" y="67"/>
                </a:lnTo>
                <a:lnTo>
                  <a:pt x="178" y="67"/>
                </a:lnTo>
                <a:lnTo>
                  <a:pt x="174" y="67"/>
                </a:lnTo>
                <a:lnTo>
                  <a:pt x="172" y="67"/>
                </a:lnTo>
                <a:lnTo>
                  <a:pt x="169" y="67"/>
                </a:lnTo>
                <a:lnTo>
                  <a:pt x="166" y="67"/>
                </a:lnTo>
                <a:lnTo>
                  <a:pt x="163" y="67"/>
                </a:lnTo>
                <a:lnTo>
                  <a:pt x="161" y="67"/>
                </a:lnTo>
                <a:lnTo>
                  <a:pt x="157" y="68"/>
                </a:lnTo>
                <a:lnTo>
                  <a:pt x="155" y="68"/>
                </a:lnTo>
                <a:lnTo>
                  <a:pt x="153" y="68"/>
                </a:lnTo>
                <a:lnTo>
                  <a:pt x="150" y="68"/>
                </a:lnTo>
                <a:lnTo>
                  <a:pt x="147" y="69"/>
                </a:lnTo>
                <a:lnTo>
                  <a:pt x="145" y="69"/>
                </a:lnTo>
                <a:lnTo>
                  <a:pt x="142" y="71"/>
                </a:lnTo>
                <a:lnTo>
                  <a:pt x="140" y="71"/>
                </a:lnTo>
                <a:lnTo>
                  <a:pt x="138" y="72"/>
                </a:lnTo>
                <a:lnTo>
                  <a:pt x="135" y="72"/>
                </a:lnTo>
                <a:lnTo>
                  <a:pt x="132" y="72"/>
                </a:lnTo>
                <a:lnTo>
                  <a:pt x="130" y="73"/>
                </a:lnTo>
                <a:lnTo>
                  <a:pt x="127" y="73"/>
                </a:lnTo>
                <a:lnTo>
                  <a:pt x="125" y="74"/>
                </a:lnTo>
                <a:lnTo>
                  <a:pt x="122" y="74"/>
                </a:lnTo>
                <a:lnTo>
                  <a:pt x="119" y="75"/>
                </a:lnTo>
                <a:lnTo>
                  <a:pt x="117" y="75"/>
                </a:lnTo>
                <a:lnTo>
                  <a:pt x="114" y="76"/>
                </a:lnTo>
                <a:lnTo>
                  <a:pt x="111" y="76"/>
                </a:lnTo>
                <a:lnTo>
                  <a:pt x="108" y="77"/>
                </a:lnTo>
                <a:lnTo>
                  <a:pt x="106" y="77"/>
                </a:lnTo>
                <a:lnTo>
                  <a:pt x="102" y="77"/>
                </a:lnTo>
                <a:lnTo>
                  <a:pt x="100" y="79"/>
                </a:lnTo>
                <a:lnTo>
                  <a:pt x="96" y="79"/>
                </a:lnTo>
                <a:lnTo>
                  <a:pt x="93" y="79"/>
                </a:lnTo>
                <a:lnTo>
                  <a:pt x="88" y="79"/>
                </a:lnTo>
                <a:lnTo>
                  <a:pt x="85" y="79"/>
                </a:lnTo>
                <a:lnTo>
                  <a:pt x="80" y="79"/>
                </a:lnTo>
                <a:lnTo>
                  <a:pt x="76" y="79"/>
                </a:lnTo>
                <a:lnTo>
                  <a:pt x="70" y="79"/>
                </a:lnTo>
                <a:lnTo>
                  <a:pt x="65" y="79"/>
                </a:lnTo>
                <a:lnTo>
                  <a:pt x="61" y="79"/>
                </a:lnTo>
                <a:lnTo>
                  <a:pt x="55" y="77"/>
                </a:lnTo>
                <a:lnTo>
                  <a:pt x="51" y="77"/>
                </a:lnTo>
                <a:lnTo>
                  <a:pt x="46" y="76"/>
                </a:lnTo>
                <a:lnTo>
                  <a:pt x="40" y="76"/>
                </a:lnTo>
                <a:lnTo>
                  <a:pt x="36" y="75"/>
                </a:lnTo>
                <a:lnTo>
                  <a:pt x="31" y="74"/>
                </a:lnTo>
                <a:lnTo>
                  <a:pt x="26" y="73"/>
                </a:lnTo>
                <a:lnTo>
                  <a:pt x="22" y="72"/>
                </a:lnTo>
                <a:lnTo>
                  <a:pt x="18" y="71"/>
                </a:lnTo>
                <a:lnTo>
                  <a:pt x="15" y="68"/>
                </a:lnTo>
                <a:lnTo>
                  <a:pt x="12" y="67"/>
                </a:lnTo>
                <a:lnTo>
                  <a:pt x="8" y="65"/>
                </a:lnTo>
                <a:lnTo>
                  <a:pt x="6" y="63"/>
                </a:lnTo>
                <a:lnTo>
                  <a:pt x="4" y="61"/>
                </a:lnTo>
                <a:lnTo>
                  <a:pt x="2" y="59"/>
                </a:lnTo>
                <a:lnTo>
                  <a:pt x="1" y="56"/>
                </a:lnTo>
                <a:lnTo>
                  <a:pt x="0" y="53"/>
                </a:lnTo>
                <a:lnTo>
                  <a:pt x="0" y="51"/>
                </a:lnTo>
                <a:lnTo>
                  <a:pt x="1" y="48"/>
                </a:lnTo>
                <a:lnTo>
                  <a:pt x="2" y="45"/>
                </a:lnTo>
                <a:lnTo>
                  <a:pt x="5" y="42"/>
                </a:lnTo>
                <a:lnTo>
                  <a:pt x="8" y="39"/>
                </a:lnTo>
                <a:lnTo>
                  <a:pt x="12" y="34"/>
                </a:lnTo>
                <a:lnTo>
                  <a:pt x="16" y="31"/>
                </a:lnTo>
                <a:lnTo>
                  <a:pt x="20" y="28"/>
                </a:lnTo>
                <a:lnTo>
                  <a:pt x="23" y="26"/>
                </a:lnTo>
                <a:lnTo>
                  <a:pt x="26" y="24"/>
                </a:lnTo>
                <a:lnTo>
                  <a:pt x="30" y="21"/>
                </a:lnTo>
                <a:lnTo>
                  <a:pt x="32" y="20"/>
                </a:lnTo>
                <a:lnTo>
                  <a:pt x="36" y="20"/>
                </a:lnTo>
                <a:lnTo>
                  <a:pt x="38" y="19"/>
                </a:lnTo>
                <a:lnTo>
                  <a:pt x="40" y="19"/>
                </a:lnTo>
                <a:lnTo>
                  <a:pt x="43" y="19"/>
                </a:lnTo>
                <a:lnTo>
                  <a:pt x="45" y="19"/>
                </a:lnTo>
                <a:lnTo>
                  <a:pt x="47" y="20"/>
                </a:lnTo>
                <a:lnTo>
                  <a:pt x="49" y="21"/>
                </a:lnTo>
                <a:lnTo>
                  <a:pt x="51" y="22"/>
                </a:lnTo>
                <a:lnTo>
                  <a:pt x="53" y="24"/>
                </a:lnTo>
                <a:lnTo>
                  <a:pt x="54" y="25"/>
                </a:lnTo>
                <a:lnTo>
                  <a:pt x="55" y="26"/>
                </a:lnTo>
                <a:lnTo>
                  <a:pt x="56" y="28"/>
                </a:lnTo>
                <a:lnTo>
                  <a:pt x="57" y="29"/>
                </a:lnTo>
                <a:lnTo>
                  <a:pt x="59" y="32"/>
                </a:lnTo>
                <a:lnTo>
                  <a:pt x="59" y="33"/>
                </a:lnTo>
                <a:lnTo>
                  <a:pt x="60" y="35"/>
                </a:lnTo>
                <a:lnTo>
                  <a:pt x="61" y="36"/>
                </a:lnTo>
                <a:lnTo>
                  <a:pt x="61" y="39"/>
                </a:lnTo>
                <a:lnTo>
                  <a:pt x="62" y="40"/>
                </a:lnTo>
                <a:lnTo>
                  <a:pt x="62" y="41"/>
                </a:lnTo>
                <a:lnTo>
                  <a:pt x="62" y="42"/>
                </a:lnTo>
                <a:lnTo>
                  <a:pt x="62" y="43"/>
                </a:lnTo>
                <a:lnTo>
                  <a:pt x="63" y="44"/>
                </a:lnTo>
                <a:lnTo>
                  <a:pt x="63" y="45"/>
                </a:lnTo>
                <a:lnTo>
                  <a:pt x="64" y="45"/>
                </a:lnTo>
                <a:lnTo>
                  <a:pt x="65" y="45"/>
                </a:lnTo>
                <a:lnTo>
                  <a:pt x="68" y="45"/>
                </a:lnTo>
                <a:lnTo>
                  <a:pt x="70" y="47"/>
                </a:lnTo>
                <a:lnTo>
                  <a:pt x="72" y="47"/>
                </a:lnTo>
                <a:lnTo>
                  <a:pt x="76" y="47"/>
                </a:lnTo>
                <a:lnTo>
                  <a:pt x="79" y="47"/>
                </a:lnTo>
                <a:lnTo>
                  <a:pt x="84" y="47"/>
                </a:lnTo>
                <a:lnTo>
                  <a:pt x="87" y="47"/>
                </a:lnTo>
                <a:lnTo>
                  <a:pt x="92" y="47"/>
                </a:lnTo>
                <a:lnTo>
                  <a:pt x="96" y="47"/>
                </a:lnTo>
                <a:lnTo>
                  <a:pt x="102" y="45"/>
                </a:lnTo>
                <a:lnTo>
                  <a:pt x="107" y="45"/>
                </a:lnTo>
                <a:lnTo>
                  <a:pt x="112" y="45"/>
                </a:lnTo>
                <a:lnTo>
                  <a:pt x="117" y="44"/>
                </a:lnTo>
                <a:lnTo>
                  <a:pt x="123" y="43"/>
                </a:lnTo>
                <a:lnTo>
                  <a:pt x="128" y="42"/>
                </a:lnTo>
                <a:lnTo>
                  <a:pt x="134" y="41"/>
                </a:lnTo>
                <a:lnTo>
                  <a:pt x="139" y="40"/>
                </a:lnTo>
                <a:lnTo>
                  <a:pt x="145" y="39"/>
                </a:lnTo>
                <a:lnTo>
                  <a:pt x="150" y="36"/>
                </a:lnTo>
                <a:lnTo>
                  <a:pt x="155" y="34"/>
                </a:lnTo>
                <a:lnTo>
                  <a:pt x="161" y="32"/>
                </a:lnTo>
                <a:lnTo>
                  <a:pt x="165" y="29"/>
                </a:lnTo>
                <a:lnTo>
                  <a:pt x="170" y="26"/>
                </a:lnTo>
                <a:lnTo>
                  <a:pt x="174" y="22"/>
                </a:lnTo>
                <a:lnTo>
                  <a:pt x="179" y="19"/>
                </a:lnTo>
                <a:lnTo>
                  <a:pt x="182" y="16"/>
                </a:lnTo>
                <a:lnTo>
                  <a:pt x="186" y="11"/>
                </a:lnTo>
                <a:lnTo>
                  <a:pt x="189" y="6"/>
                </a:lnTo>
                <a:lnTo>
                  <a:pt x="19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5" name="Freeform 332"/>
          <p:cNvSpPr>
            <a:spLocks/>
          </p:cNvSpPr>
          <p:nvPr/>
        </p:nvSpPr>
        <p:spPr bwMode="auto">
          <a:xfrm>
            <a:off x="4598988" y="5684838"/>
            <a:ext cx="360362" cy="125412"/>
          </a:xfrm>
          <a:custGeom>
            <a:avLst/>
            <a:gdLst>
              <a:gd name="T0" fmla="*/ 2147483647 w 227"/>
              <a:gd name="T1" fmla="*/ 2147483647 h 79"/>
              <a:gd name="T2" fmla="*/ 2147483647 w 227"/>
              <a:gd name="T3" fmla="*/ 2147483647 h 79"/>
              <a:gd name="T4" fmla="*/ 2147483647 w 227"/>
              <a:gd name="T5" fmla="*/ 2147483647 h 79"/>
              <a:gd name="T6" fmla="*/ 2147483647 w 227"/>
              <a:gd name="T7" fmla="*/ 0 h 79"/>
              <a:gd name="T8" fmla="*/ 2147483647 w 227"/>
              <a:gd name="T9" fmla="*/ 0 h 79"/>
              <a:gd name="T10" fmla="*/ 2147483647 w 227"/>
              <a:gd name="T11" fmla="*/ 2147483647 h 79"/>
              <a:gd name="T12" fmla="*/ 2147483647 w 227"/>
              <a:gd name="T13" fmla="*/ 2147483647 h 79"/>
              <a:gd name="T14" fmla="*/ 2147483647 w 227"/>
              <a:gd name="T15" fmla="*/ 2147483647 h 79"/>
              <a:gd name="T16" fmla="*/ 2147483647 w 227"/>
              <a:gd name="T17" fmla="*/ 2147483647 h 79"/>
              <a:gd name="T18" fmla="*/ 2147483647 w 227"/>
              <a:gd name="T19" fmla="*/ 2147483647 h 79"/>
              <a:gd name="T20" fmla="*/ 2147483647 w 227"/>
              <a:gd name="T21" fmla="*/ 2147483647 h 79"/>
              <a:gd name="T22" fmla="*/ 2147483647 w 227"/>
              <a:gd name="T23" fmla="*/ 2147483647 h 79"/>
              <a:gd name="T24" fmla="*/ 2147483647 w 227"/>
              <a:gd name="T25" fmla="*/ 2147483647 h 79"/>
              <a:gd name="T26" fmla="*/ 2147483647 w 227"/>
              <a:gd name="T27" fmla="*/ 2147483647 h 79"/>
              <a:gd name="T28" fmla="*/ 2147483647 w 227"/>
              <a:gd name="T29" fmla="*/ 2147483647 h 79"/>
              <a:gd name="T30" fmla="*/ 2147483647 w 227"/>
              <a:gd name="T31" fmla="*/ 2147483647 h 79"/>
              <a:gd name="T32" fmla="*/ 2147483647 w 227"/>
              <a:gd name="T33" fmla="*/ 2147483647 h 79"/>
              <a:gd name="T34" fmla="*/ 2147483647 w 227"/>
              <a:gd name="T35" fmla="*/ 2147483647 h 79"/>
              <a:gd name="T36" fmla="*/ 2147483647 w 227"/>
              <a:gd name="T37" fmla="*/ 2147483647 h 79"/>
              <a:gd name="T38" fmla="*/ 2147483647 w 227"/>
              <a:gd name="T39" fmla="*/ 2147483647 h 79"/>
              <a:gd name="T40" fmla="*/ 2147483647 w 227"/>
              <a:gd name="T41" fmla="*/ 2147483647 h 79"/>
              <a:gd name="T42" fmla="*/ 2147483647 w 227"/>
              <a:gd name="T43" fmla="*/ 2147483647 h 79"/>
              <a:gd name="T44" fmla="*/ 2147483647 w 227"/>
              <a:gd name="T45" fmla="*/ 2147483647 h 79"/>
              <a:gd name="T46" fmla="*/ 2147483647 w 227"/>
              <a:gd name="T47" fmla="*/ 2147483647 h 79"/>
              <a:gd name="T48" fmla="*/ 2147483647 w 227"/>
              <a:gd name="T49" fmla="*/ 2147483647 h 79"/>
              <a:gd name="T50" fmla="*/ 2147483647 w 227"/>
              <a:gd name="T51" fmla="*/ 2147483647 h 79"/>
              <a:gd name="T52" fmla="*/ 2147483647 w 227"/>
              <a:gd name="T53" fmla="*/ 2147483647 h 79"/>
              <a:gd name="T54" fmla="*/ 2147483647 w 227"/>
              <a:gd name="T55" fmla="*/ 2147483647 h 79"/>
              <a:gd name="T56" fmla="*/ 2147483647 w 227"/>
              <a:gd name="T57" fmla="*/ 2147483647 h 79"/>
              <a:gd name="T58" fmla="*/ 2147483647 w 227"/>
              <a:gd name="T59" fmla="*/ 2147483647 h 79"/>
              <a:gd name="T60" fmla="*/ 2147483647 w 227"/>
              <a:gd name="T61" fmla="*/ 2147483647 h 79"/>
              <a:gd name="T62" fmla="*/ 0 w 227"/>
              <a:gd name="T63" fmla="*/ 2147483647 h 79"/>
              <a:gd name="T64" fmla="*/ 2147483647 w 227"/>
              <a:gd name="T65" fmla="*/ 2147483647 h 79"/>
              <a:gd name="T66" fmla="*/ 2147483647 w 227"/>
              <a:gd name="T67" fmla="*/ 2147483647 h 79"/>
              <a:gd name="T68" fmla="*/ 2147483647 w 227"/>
              <a:gd name="T69" fmla="*/ 2147483647 h 79"/>
              <a:gd name="T70" fmla="*/ 2147483647 w 227"/>
              <a:gd name="T71" fmla="*/ 2147483647 h 79"/>
              <a:gd name="T72" fmla="*/ 2147483647 w 227"/>
              <a:gd name="T73" fmla="*/ 2147483647 h 79"/>
              <a:gd name="T74" fmla="*/ 2147483647 w 227"/>
              <a:gd name="T75" fmla="*/ 2147483647 h 79"/>
              <a:gd name="T76" fmla="*/ 2147483647 w 227"/>
              <a:gd name="T77" fmla="*/ 2147483647 h 79"/>
              <a:gd name="T78" fmla="*/ 2147483647 w 227"/>
              <a:gd name="T79" fmla="*/ 2147483647 h 79"/>
              <a:gd name="T80" fmla="*/ 2147483647 w 227"/>
              <a:gd name="T81" fmla="*/ 2147483647 h 79"/>
              <a:gd name="T82" fmla="*/ 2147483647 w 227"/>
              <a:gd name="T83" fmla="*/ 2147483647 h 79"/>
              <a:gd name="T84" fmla="*/ 2147483647 w 227"/>
              <a:gd name="T85" fmla="*/ 2147483647 h 79"/>
              <a:gd name="T86" fmla="*/ 2147483647 w 227"/>
              <a:gd name="T87" fmla="*/ 2147483647 h 79"/>
              <a:gd name="T88" fmla="*/ 2147483647 w 227"/>
              <a:gd name="T89" fmla="*/ 2147483647 h 79"/>
              <a:gd name="T90" fmla="*/ 2147483647 w 227"/>
              <a:gd name="T91" fmla="*/ 2147483647 h 79"/>
              <a:gd name="T92" fmla="*/ 2147483647 w 227"/>
              <a:gd name="T93" fmla="*/ 2147483647 h 79"/>
              <a:gd name="T94" fmla="*/ 2147483647 w 227"/>
              <a:gd name="T95" fmla="*/ 2147483647 h 79"/>
              <a:gd name="T96" fmla="*/ 2147483647 w 227"/>
              <a:gd name="T97" fmla="*/ 2147483647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79"/>
              <a:gd name="T149" fmla="*/ 227 w 227"/>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79">
                <a:moveTo>
                  <a:pt x="190" y="2"/>
                </a:moveTo>
                <a:lnTo>
                  <a:pt x="192" y="1"/>
                </a:lnTo>
                <a:lnTo>
                  <a:pt x="196" y="1"/>
                </a:lnTo>
                <a:lnTo>
                  <a:pt x="203" y="0"/>
                </a:lnTo>
                <a:lnTo>
                  <a:pt x="210" y="0"/>
                </a:lnTo>
                <a:lnTo>
                  <a:pt x="217" y="1"/>
                </a:lnTo>
                <a:lnTo>
                  <a:pt x="223" y="4"/>
                </a:lnTo>
                <a:lnTo>
                  <a:pt x="226" y="11"/>
                </a:lnTo>
                <a:lnTo>
                  <a:pt x="227" y="19"/>
                </a:lnTo>
                <a:lnTo>
                  <a:pt x="226" y="31"/>
                </a:lnTo>
                <a:lnTo>
                  <a:pt x="225" y="40"/>
                </a:lnTo>
                <a:lnTo>
                  <a:pt x="223" y="49"/>
                </a:lnTo>
                <a:lnTo>
                  <a:pt x="219" y="56"/>
                </a:lnTo>
                <a:lnTo>
                  <a:pt x="215" y="61"/>
                </a:lnTo>
                <a:lnTo>
                  <a:pt x="208" y="66"/>
                </a:lnTo>
                <a:lnTo>
                  <a:pt x="199" y="67"/>
                </a:lnTo>
                <a:lnTo>
                  <a:pt x="187" y="67"/>
                </a:lnTo>
                <a:lnTo>
                  <a:pt x="173" y="67"/>
                </a:lnTo>
                <a:lnTo>
                  <a:pt x="162" y="67"/>
                </a:lnTo>
                <a:lnTo>
                  <a:pt x="152" y="68"/>
                </a:lnTo>
                <a:lnTo>
                  <a:pt x="141" y="71"/>
                </a:lnTo>
                <a:lnTo>
                  <a:pt x="131" y="72"/>
                </a:lnTo>
                <a:lnTo>
                  <a:pt x="121" y="74"/>
                </a:lnTo>
                <a:lnTo>
                  <a:pt x="110" y="76"/>
                </a:lnTo>
                <a:lnTo>
                  <a:pt x="99" y="79"/>
                </a:lnTo>
                <a:lnTo>
                  <a:pt x="84" y="79"/>
                </a:lnTo>
                <a:lnTo>
                  <a:pt x="64" y="79"/>
                </a:lnTo>
                <a:lnTo>
                  <a:pt x="45" y="76"/>
                </a:lnTo>
                <a:lnTo>
                  <a:pt x="25" y="73"/>
                </a:lnTo>
                <a:lnTo>
                  <a:pt x="11" y="67"/>
                </a:lnTo>
                <a:lnTo>
                  <a:pt x="1" y="59"/>
                </a:lnTo>
                <a:lnTo>
                  <a:pt x="0" y="48"/>
                </a:lnTo>
                <a:lnTo>
                  <a:pt x="11" y="34"/>
                </a:lnTo>
                <a:lnTo>
                  <a:pt x="25" y="24"/>
                </a:lnTo>
                <a:lnTo>
                  <a:pt x="37" y="19"/>
                </a:lnTo>
                <a:lnTo>
                  <a:pt x="46" y="20"/>
                </a:lnTo>
                <a:lnTo>
                  <a:pt x="53" y="25"/>
                </a:lnTo>
                <a:lnTo>
                  <a:pt x="58" y="32"/>
                </a:lnTo>
                <a:lnTo>
                  <a:pt x="60" y="39"/>
                </a:lnTo>
                <a:lnTo>
                  <a:pt x="61" y="43"/>
                </a:lnTo>
                <a:lnTo>
                  <a:pt x="62" y="45"/>
                </a:lnTo>
                <a:lnTo>
                  <a:pt x="67" y="45"/>
                </a:lnTo>
                <a:lnTo>
                  <a:pt x="78" y="47"/>
                </a:lnTo>
                <a:lnTo>
                  <a:pt x="95" y="47"/>
                </a:lnTo>
                <a:lnTo>
                  <a:pt x="116" y="44"/>
                </a:lnTo>
                <a:lnTo>
                  <a:pt x="138" y="40"/>
                </a:lnTo>
                <a:lnTo>
                  <a:pt x="160" y="32"/>
                </a:lnTo>
                <a:lnTo>
                  <a:pt x="178" y="19"/>
                </a:lnTo>
                <a:lnTo>
                  <a:pt x="190"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15888"/>
            <a:ext cx="7772400" cy="1143000"/>
          </a:xfrm>
        </p:spPr>
        <p:txBody>
          <a:bodyPr/>
          <a:lstStyle/>
          <a:p>
            <a:pPr eaLnBrk="1" fontAlgn="auto" hangingPunct="1">
              <a:spcAft>
                <a:spcPts val="0"/>
              </a:spcAft>
              <a:defRPr/>
            </a:pPr>
            <a:r>
              <a:rPr lang="en-GB" b="1" dirty="0" smtClean="0"/>
              <a:t>Monitoring</a:t>
            </a:r>
          </a:p>
        </p:txBody>
      </p:sp>
      <p:sp>
        <p:nvSpPr>
          <p:cNvPr id="58371" name="Rectangle 3"/>
          <p:cNvSpPr>
            <a:spLocks noGrp="1" noChangeArrowheads="1"/>
          </p:cNvSpPr>
          <p:nvPr>
            <p:ph type="body" sz="half" idx="1"/>
          </p:nvPr>
        </p:nvSpPr>
        <p:spPr>
          <a:xfrm>
            <a:off x="685800" y="1981200"/>
            <a:ext cx="4678363" cy="4114800"/>
          </a:xfrm>
        </p:spPr>
        <p:txBody>
          <a:bodyPr/>
          <a:lstStyle/>
          <a:p>
            <a:pPr eaLnBrk="1" hangingPunct="1"/>
            <a:r>
              <a:rPr lang="en-GB" sz="2800" b="0" smtClean="0"/>
              <a:t>Weekly weights</a:t>
            </a:r>
          </a:p>
          <a:p>
            <a:pPr eaLnBrk="1" hangingPunct="1"/>
            <a:r>
              <a:rPr lang="en-GB" sz="2800" b="0" smtClean="0"/>
              <a:t>Food charts for those at risk</a:t>
            </a:r>
          </a:p>
          <a:p>
            <a:pPr eaLnBrk="1" hangingPunct="1"/>
            <a:r>
              <a:rPr lang="en-GB" sz="2800" b="0" smtClean="0"/>
              <a:t>Additional supplements</a:t>
            </a:r>
          </a:p>
          <a:p>
            <a:pPr eaLnBrk="1" hangingPunct="1"/>
            <a:r>
              <a:rPr lang="en-GB" sz="2800" b="0" smtClean="0"/>
              <a:t>Referral to the dietitian</a:t>
            </a:r>
          </a:p>
        </p:txBody>
      </p:sp>
      <p:pic>
        <p:nvPicPr>
          <p:cNvPr id="58372"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187575"/>
            <a:ext cx="3810000" cy="370205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fontAlgn="auto" hangingPunct="1">
              <a:spcAft>
                <a:spcPts val="0"/>
              </a:spcAft>
              <a:defRPr/>
            </a:pPr>
            <a:r>
              <a:rPr lang="en-GB" sz="4000" b="1" dirty="0" smtClean="0"/>
              <a:t>Improving intake - older person</a:t>
            </a:r>
          </a:p>
        </p:txBody>
      </p:sp>
      <p:sp>
        <p:nvSpPr>
          <p:cNvPr id="59395" name="Rectangle 3"/>
          <p:cNvSpPr>
            <a:spLocks noGrp="1" noChangeArrowheads="1"/>
          </p:cNvSpPr>
          <p:nvPr>
            <p:ph type="body" sz="half" idx="1"/>
          </p:nvPr>
        </p:nvSpPr>
        <p:spPr>
          <a:xfrm>
            <a:off x="468313" y="2122488"/>
            <a:ext cx="4821237" cy="4114800"/>
          </a:xfrm>
        </p:spPr>
        <p:txBody>
          <a:bodyPr/>
          <a:lstStyle/>
          <a:p>
            <a:pPr marL="457200" indent="-457200" eaLnBrk="1" hangingPunct="1"/>
            <a:r>
              <a:rPr lang="en-GB" sz="2800" b="0" smtClean="0"/>
              <a:t>Food choice and availability</a:t>
            </a:r>
          </a:p>
          <a:p>
            <a:pPr marL="457200" indent="-457200" eaLnBrk="1" hangingPunct="1"/>
            <a:r>
              <a:rPr lang="en-GB" sz="2800" b="0" smtClean="0"/>
              <a:t>Food fortification</a:t>
            </a:r>
          </a:p>
          <a:p>
            <a:pPr marL="457200" indent="-457200" eaLnBrk="1" hangingPunct="1"/>
            <a:r>
              <a:rPr lang="en-GB" sz="2800" b="0" smtClean="0"/>
              <a:t>Eating environment</a:t>
            </a:r>
          </a:p>
          <a:p>
            <a:pPr marL="457200" indent="-457200" eaLnBrk="1" hangingPunct="1"/>
            <a:r>
              <a:rPr lang="en-GB" sz="2800" b="0" smtClean="0"/>
              <a:t>Protected mealtimes</a:t>
            </a:r>
          </a:p>
          <a:p>
            <a:pPr marL="457200" indent="-457200" eaLnBrk="1" hangingPunct="1"/>
            <a:r>
              <a:rPr lang="en-GB" sz="2800" b="0" smtClean="0"/>
              <a:t>Red tray system</a:t>
            </a:r>
          </a:p>
          <a:p>
            <a:pPr marL="457200" indent="-457200" eaLnBrk="1" hangingPunct="1"/>
            <a:r>
              <a:rPr lang="en-GB" sz="2800" b="0" smtClean="0"/>
              <a:t>Feeding assistance</a:t>
            </a:r>
          </a:p>
          <a:p>
            <a:pPr marL="457200" indent="-457200" eaLnBrk="1" hangingPunct="1"/>
            <a:endParaRPr lang="en-GB" sz="2800" b="0" smtClean="0"/>
          </a:p>
        </p:txBody>
      </p:sp>
      <p:pic>
        <p:nvPicPr>
          <p:cNvPr id="59396" name="Picture 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40300" y="2420938"/>
            <a:ext cx="3941763" cy="295275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9388" y="-26988"/>
            <a:ext cx="4968875" cy="1563688"/>
          </a:xfrm>
        </p:spPr>
        <p:txBody>
          <a:bodyPr/>
          <a:lstStyle/>
          <a:p>
            <a:pPr eaLnBrk="1" fontAlgn="auto" hangingPunct="1">
              <a:spcAft>
                <a:spcPts val="0"/>
              </a:spcAft>
              <a:defRPr/>
            </a:pPr>
            <a:r>
              <a:rPr lang="en-GB" b="1" smtClean="0"/>
              <a:t>Food in hospital</a:t>
            </a:r>
            <a:endParaRPr lang="en-GB" smtClean="0"/>
          </a:p>
        </p:txBody>
      </p:sp>
      <p:pic>
        <p:nvPicPr>
          <p:cNvPr id="60419" name="Picture 3" descr="sal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57338"/>
            <a:ext cx="4464050" cy="3346450"/>
          </a:xfrm>
        </p:spPr>
      </p:pic>
      <p:pic>
        <p:nvPicPr>
          <p:cNvPr id="60420" name="Picture 6" descr="ANd9GcTS_3oJMY6YFijCXS0d8UKLrBskhex5z38QKGYkbM7tq-bI0bnI0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027363"/>
            <a:ext cx="5580062"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8" descr="ANd9GcQuWS6mfpnJPuP-rElDBlCeM_msKLSdJFnvQGk88yb7HCXqYfK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0"/>
            <a:ext cx="39243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026"/>
          <p:cNvSpPr>
            <a:spLocks noGrp="1" noChangeArrowheads="1"/>
          </p:cNvSpPr>
          <p:nvPr>
            <p:ph type="title" sz="quarter"/>
          </p:nvPr>
        </p:nvSpPr>
        <p:spPr>
          <a:xfrm>
            <a:off x="427038" y="533400"/>
            <a:ext cx="8321675" cy="762000"/>
          </a:xfrm>
        </p:spPr>
        <p:txBody>
          <a:bodyPr>
            <a:noAutofit/>
          </a:bodyPr>
          <a:lstStyle/>
          <a:p>
            <a:pPr eaLnBrk="1" fontAlgn="auto" hangingPunct="1">
              <a:spcAft>
                <a:spcPts val="0"/>
              </a:spcAft>
              <a:defRPr/>
            </a:pPr>
            <a:r>
              <a:rPr lang="en-GB" dirty="0" smtClean="0"/>
              <a:t>Exciting the appetite in hospital</a:t>
            </a:r>
          </a:p>
        </p:txBody>
      </p:sp>
      <p:graphicFrame>
        <p:nvGraphicFramePr>
          <p:cNvPr id="61443" name="Object 1028"/>
          <p:cNvGraphicFramePr>
            <a:graphicFrameLocks noGrp="1" noChangeAspect="1"/>
          </p:cNvGraphicFramePr>
          <p:nvPr>
            <p:ph sz="quarter" idx="1"/>
          </p:nvPr>
        </p:nvGraphicFramePr>
        <p:xfrm>
          <a:off x="301625" y="2205038"/>
          <a:ext cx="2757488" cy="2447925"/>
        </p:xfrm>
        <a:graphic>
          <a:graphicData uri="http://schemas.openxmlformats.org/presentationml/2006/ole">
            <mc:AlternateContent xmlns:mc="http://schemas.openxmlformats.org/markup-compatibility/2006">
              <mc:Choice xmlns:v="urn:schemas-microsoft-com:vml" Requires="v">
                <p:oleObj spid="_x0000_s61449" r:id="rId4" imgW="125191" imgH="111205" progId="">
                  <p:embed/>
                </p:oleObj>
              </mc:Choice>
              <mc:Fallback>
                <p:oleObj r:id="rId4" imgW="125191" imgH="111205" progId="">
                  <p:embed/>
                  <p:pic>
                    <p:nvPicPr>
                      <p:cNvPr id="0" name="Object 10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2205038"/>
                        <a:ext cx="2757488" cy="2447925"/>
                      </a:xfrm>
                      <a:prstGeom prst="rect">
                        <a:avLst/>
                      </a:prstGeom>
                      <a:noFill/>
                      <a:ln w="5715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4" name="Object 1027"/>
          <p:cNvGraphicFramePr>
            <a:graphicFrameLocks noGrp="1" noChangeAspect="1"/>
          </p:cNvGraphicFramePr>
          <p:nvPr>
            <p:ph sz="quarter" idx="2"/>
          </p:nvPr>
        </p:nvGraphicFramePr>
        <p:xfrm>
          <a:off x="3635375" y="1484313"/>
          <a:ext cx="2592388" cy="2571750"/>
        </p:xfrm>
        <a:graphic>
          <a:graphicData uri="http://schemas.openxmlformats.org/presentationml/2006/ole">
            <mc:AlternateContent xmlns:mc="http://schemas.openxmlformats.org/markup-compatibility/2006">
              <mc:Choice xmlns:v="urn:schemas-microsoft-com:vml" Requires="v">
                <p:oleObj spid="_x0000_s61450" name="Clip" r:id="rId6" imgW="1303934" imgH="1292047" progId="MS_ClipArt_Gallery.2">
                  <p:embed/>
                </p:oleObj>
              </mc:Choice>
              <mc:Fallback>
                <p:oleObj name="Clip" r:id="rId6" imgW="1303934" imgH="1292047" progId="MS_ClipArt_Gallery.2">
                  <p:embed/>
                  <p:pic>
                    <p:nvPicPr>
                      <p:cNvPr id="0" name="Object 102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1484313"/>
                        <a:ext cx="2592388" cy="2571750"/>
                      </a:xfrm>
                      <a:prstGeom prst="rect">
                        <a:avLst/>
                      </a:prstGeom>
                      <a:noFill/>
                      <a:ln w="5715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Object 1030"/>
          <p:cNvGraphicFramePr>
            <a:graphicFrameLocks noGrp="1" noChangeAspect="1"/>
          </p:cNvGraphicFramePr>
          <p:nvPr>
            <p:ph sz="quarter" idx="3"/>
          </p:nvPr>
        </p:nvGraphicFramePr>
        <p:xfrm>
          <a:off x="6667500" y="2570163"/>
          <a:ext cx="1504950" cy="3019425"/>
        </p:xfrm>
        <a:graphic>
          <a:graphicData uri="http://schemas.openxmlformats.org/presentationml/2006/ole">
            <mc:AlternateContent xmlns:mc="http://schemas.openxmlformats.org/markup-compatibility/2006">
              <mc:Choice xmlns:v="urn:schemas-microsoft-com:vml" Requires="v">
                <p:oleObj spid="_x0000_s61451" name="Clip" r:id="rId8" imgW="512978" imgH="1029614" progId="MS_ClipArt_Gallery.2">
                  <p:embed/>
                </p:oleObj>
              </mc:Choice>
              <mc:Fallback>
                <p:oleObj name="Clip" r:id="rId8" imgW="512978" imgH="1029614" progId="MS_ClipArt_Gallery.2">
                  <p:embed/>
                  <p:pic>
                    <p:nvPicPr>
                      <p:cNvPr id="0" name="Object 1030"/>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500" y="2570163"/>
                        <a:ext cx="1504950" cy="3019425"/>
                      </a:xfrm>
                      <a:prstGeom prst="rect">
                        <a:avLst/>
                      </a:prstGeom>
                      <a:noFill/>
                      <a:ln w="5715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Text Box 1029"/>
          <p:cNvSpPr txBox="1">
            <a:spLocks noChangeArrowheads="1"/>
          </p:cNvSpPr>
          <p:nvPr/>
        </p:nvSpPr>
        <p:spPr bwMode="auto">
          <a:xfrm>
            <a:off x="539750" y="4843463"/>
            <a:ext cx="2209800" cy="4572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t>Small &amp; Often</a:t>
            </a:r>
            <a:endParaRPr lang="en-GB"/>
          </a:p>
        </p:txBody>
      </p:sp>
      <p:sp>
        <p:nvSpPr>
          <p:cNvPr id="61447" name="Text Box 1031"/>
          <p:cNvSpPr txBox="1">
            <a:spLocks noChangeArrowheads="1"/>
          </p:cNvSpPr>
          <p:nvPr/>
        </p:nvSpPr>
        <p:spPr bwMode="auto">
          <a:xfrm>
            <a:off x="4114800" y="4267200"/>
            <a:ext cx="1752600" cy="45720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t>Fortifying</a:t>
            </a:r>
            <a:endParaRPr lang="en-GB"/>
          </a:p>
        </p:txBody>
      </p:sp>
      <p:sp>
        <p:nvSpPr>
          <p:cNvPr id="61448" name="Text Box 1032"/>
          <p:cNvSpPr txBox="1">
            <a:spLocks noChangeArrowheads="1"/>
          </p:cNvSpPr>
          <p:nvPr/>
        </p:nvSpPr>
        <p:spPr bwMode="auto">
          <a:xfrm>
            <a:off x="6724650" y="5780088"/>
            <a:ext cx="1447800" cy="457200"/>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t>Alcohol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360363"/>
            <a:ext cx="8351838" cy="620712"/>
          </a:xfrm>
        </p:spPr>
        <p:txBody>
          <a:bodyPr>
            <a:normAutofit fontScale="90000"/>
          </a:bodyPr>
          <a:lstStyle/>
          <a:p>
            <a:pPr eaLnBrk="1" fontAlgn="auto" hangingPunct="1">
              <a:spcAft>
                <a:spcPts val="0"/>
              </a:spcAft>
              <a:defRPr/>
            </a:pPr>
            <a:r>
              <a:rPr lang="en-GB" b="1" dirty="0" smtClean="0"/>
              <a:t>Red trays</a:t>
            </a:r>
          </a:p>
        </p:txBody>
      </p:sp>
      <p:pic>
        <p:nvPicPr>
          <p:cNvPr id="2" name="Red Tray System 1.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4925" y="1196975"/>
            <a:ext cx="900112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a:xfrm>
            <a:off x="457200" y="404813"/>
            <a:ext cx="8147050" cy="687387"/>
          </a:xfrm>
        </p:spPr>
        <p:txBody>
          <a:bodyPr/>
          <a:lstStyle/>
          <a:p>
            <a:pPr eaLnBrk="1" fontAlgn="auto" hangingPunct="1">
              <a:spcAft>
                <a:spcPts val="0"/>
              </a:spcAft>
              <a:defRPr/>
            </a:pPr>
            <a:r>
              <a:rPr lang="en-GB" dirty="0" smtClean="0"/>
              <a:t>The</a:t>
            </a:r>
            <a:r>
              <a:rPr lang="en-GB" b="1" dirty="0" smtClean="0"/>
              <a:t> Eating environment</a:t>
            </a:r>
            <a:endParaRPr lang="en-GB" dirty="0" smtClean="0"/>
          </a:p>
        </p:txBody>
      </p:sp>
      <p:pic>
        <p:nvPicPr>
          <p:cNvPr id="634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484313"/>
            <a:ext cx="7000875"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lean and fat mas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057400" y="228600"/>
            <a:ext cx="4746625" cy="63246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60350"/>
            <a:ext cx="8229600" cy="1512888"/>
          </a:xfrm>
        </p:spPr>
        <p:txBody>
          <a:bodyPr>
            <a:normAutofit fontScale="90000"/>
          </a:bodyPr>
          <a:lstStyle/>
          <a:p>
            <a:pPr eaLnBrk="1" fontAlgn="auto" hangingPunct="1">
              <a:spcAft>
                <a:spcPts val="0"/>
              </a:spcAft>
              <a:defRPr/>
            </a:pPr>
            <a:r>
              <a:rPr lang="en-GB" b="1" dirty="0" smtClean="0"/>
              <a:t>Using a dining room in an acute elderly medical ward increases energy intake</a:t>
            </a:r>
          </a:p>
        </p:txBody>
      </p:sp>
      <p:pic>
        <p:nvPicPr>
          <p:cNvPr id="645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2133600"/>
            <a:ext cx="8858250" cy="3444875"/>
          </a:xfrm>
        </p:spPr>
      </p:pic>
      <p:sp>
        <p:nvSpPr>
          <p:cNvPr id="64516" name="Rectangle 4"/>
          <p:cNvSpPr>
            <a:spLocks noChangeArrowheads="1"/>
          </p:cNvSpPr>
          <p:nvPr/>
        </p:nvSpPr>
        <p:spPr bwMode="auto">
          <a:xfrm>
            <a:off x="0" y="5791200"/>
            <a:ext cx="8896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L. Wright, M. Hickson &amp; G. Frost (2006) Eating together is important: </a:t>
            </a:r>
          </a:p>
          <a:p>
            <a:r>
              <a:rPr lang="en-GB"/>
              <a:t>using a dining room in an acute elderly medical ward increases energy </a:t>
            </a:r>
          </a:p>
          <a:p>
            <a:r>
              <a:rPr lang="en-GB"/>
              <a:t>intake. J Hum Nutr Dietet, 19, pp. 23–26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1"/>
          <p:cNvSpPr>
            <a:spLocks noChangeArrowheads="1"/>
          </p:cNvSpPr>
          <p:nvPr/>
        </p:nvSpPr>
        <p:spPr bwMode="auto">
          <a:xfrm>
            <a:off x="323850" y="260350"/>
            <a:ext cx="8229600" cy="909638"/>
          </a:xfrm>
          <a:prstGeom prst="rect">
            <a:avLst/>
          </a:prstGeom>
          <a:noFill/>
          <a:ln>
            <a:noFill/>
          </a:ln>
          <a:extLst/>
        </p:spPr>
        <p:txBody>
          <a:bodyPr anchor="ctr"/>
          <a:lstStyle/>
          <a:p>
            <a:pPr>
              <a:defRPr/>
            </a:pPr>
            <a:r>
              <a:rPr lang="en-GB" sz="3600" b="1" dirty="0">
                <a:solidFill>
                  <a:schemeClr val="tx2"/>
                </a:solidFill>
                <a:latin typeface="+mj-lt"/>
              </a:rPr>
              <a:t>PROTECTED MEALTIMES</a:t>
            </a:r>
          </a:p>
        </p:txBody>
      </p:sp>
      <p:pic>
        <p:nvPicPr>
          <p:cNvPr id="4" name="Protected Mealtimes 2.wmv">
            <a:hlinkClick r:id="" action="ppaction://media"/>
          </p:cNvPr>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0" y="1176338"/>
            <a:ext cx="9090025" cy="568166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395288" y="260350"/>
            <a:ext cx="8291512" cy="831850"/>
          </a:xfrm>
        </p:spPr>
        <p:txBody>
          <a:bodyPr/>
          <a:lstStyle/>
          <a:p>
            <a:pPr eaLnBrk="1" fontAlgn="auto" hangingPunct="1">
              <a:spcAft>
                <a:spcPts val="0"/>
              </a:spcAft>
              <a:defRPr/>
            </a:pPr>
            <a:r>
              <a:rPr lang="en-GB" b="1" dirty="0" smtClean="0"/>
              <a:t>Nutrition Supplements</a:t>
            </a:r>
            <a:endParaRPr lang="en-GB" dirty="0" smtClean="0"/>
          </a:p>
        </p:txBody>
      </p:sp>
      <p:pic>
        <p:nvPicPr>
          <p:cNvPr id="66563" name="Picture 102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2500313"/>
            <a:ext cx="7620000" cy="2878137"/>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a:xfrm>
            <a:off x="468313" y="333375"/>
            <a:ext cx="7772400" cy="771525"/>
          </a:xfrm>
        </p:spPr>
        <p:txBody>
          <a:bodyPr/>
          <a:lstStyle/>
          <a:p>
            <a:pPr eaLnBrk="1" fontAlgn="auto" hangingPunct="1">
              <a:spcAft>
                <a:spcPts val="0"/>
              </a:spcAft>
              <a:defRPr/>
            </a:pPr>
            <a:r>
              <a:rPr lang="en-GB" b="1" dirty="0" smtClean="0"/>
              <a:t>Timing of supplements</a:t>
            </a:r>
            <a:endParaRPr lang="en-GB" dirty="0" smtClean="0"/>
          </a:p>
        </p:txBody>
      </p:sp>
      <p:graphicFrame>
        <p:nvGraphicFramePr>
          <p:cNvPr id="67587" name="Object 1027"/>
          <p:cNvGraphicFramePr>
            <a:graphicFrameLocks noGrp="1" noChangeAspect="1"/>
          </p:cNvGraphicFramePr>
          <p:nvPr>
            <p:ph sz="half" idx="1"/>
          </p:nvPr>
        </p:nvGraphicFramePr>
        <p:xfrm>
          <a:off x="2960688" y="1520825"/>
          <a:ext cx="2979737" cy="3060700"/>
        </p:xfrm>
        <a:graphic>
          <a:graphicData uri="http://schemas.openxmlformats.org/presentationml/2006/ole">
            <mc:AlternateContent xmlns:mc="http://schemas.openxmlformats.org/markup-compatibility/2006">
              <mc:Choice xmlns:v="urn:schemas-microsoft-com:vml" Requires="v">
                <p:oleObj spid="_x0000_s67589" name="Clip" r:id="rId4" imgW="3063875" imgH="3148013" progId="MS_ClipArt_Gallery.2">
                  <p:embed/>
                </p:oleObj>
              </mc:Choice>
              <mc:Fallback>
                <p:oleObj name="Clip" r:id="rId4" imgW="3063875" imgH="3148013" progId="MS_ClipArt_Gallery.2">
                  <p:embed/>
                  <p:pic>
                    <p:nvPicPr>
                      <p:cNvPr id="0" name="Object 10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688" y="1520825"/>
                        <a:ext cx="29797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Rectangle 1028"/>
          <p:cNvSpPr>
            <a:spLocks noGrp="1" noChangeArrowheads="1"/>
          </p:cNvSpPr>
          <p:nvPr>
            <p:ph type="body" sz="half" idx="2"/>
          </p:nvPr>
        </p:nvSpPr>
        <p:spPr>
          <a:xfrm>
            <a:off x="685800" y="5029200"/>
            <a:ext cx="7772400" cy="1066800"/>
          </a:xfrm>
        </p:spPr>
        <p:txBody>
          <a:bodyPr rtlCol="0">
            <a:normAutofit fontScale="92500"/>
          </a:bodyPr>
          <a:lstStyle/>
          <a:p>
            <a:pPr marL="457200" indent="-457200" eaLnBrk="1" fontAlgn="auto" hangingPunct="1">
              <a:buFont typeface="Arial" pitchFamily="34" charset="0"/>
              <a:buChar char="•"/>
              <a:defRPr/>
            </a:pPr>
            <a:r>
              <a:rPr lang="en-GB" sz="2800" b="0" dirty="0" smtClean="0"/>
              <a:t>1 hour before meals</a:t>
            </a:r>
          </a:p>
          <a:p>
            <a:pPr marL="457200" indent="-457200" eaLnBrk="1" fontAlgn="auto" hangingPunct="1">
              <a:buFont typeface="Arial" pitchFamily="34" charset="0"/>
              <a:buChar char="•"/>
              <a:defRPr/>
            </a:pPr>
            <a:r>
              <a:rPr lang="en-GB" sz="2800" b="0" dirty="0" smtClean="0"/>
              <a:t>Supplements with meals adversely affects intake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old lady and v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73250"/>
            <a:ext cx="4157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ChangeArrowheads="1"/>
          </p:cNvSpPr>
          <p:nvPr/>
        </p:nvSpPr>
        <p:spPr bwMode="auto">
          <a:xfrm>
            <a:off x="4716463" y="1947863"/>
            <a:ext cx="4122737" cy="3784600"/>
          </a:xfrm>
          <a:prstGeom prst="rect">
            <a:avLst/>
          </a:prstGeom>
          <a:noFill/>
          <a:ln>
            <a:noFill/>
          </a:ln>
          <a:extLst/>
        </p:spPr>
        <p:txBody>
          <a:bodyPr>
            <a:spAutoFit/>
          </a:bodyPr>
          <a:lstStyle/>
          <a:p>
            <a:pPr>
              <a:lnSpc>
                <a:spcPct val="150000"/>
              </a:lnSpc>
              <a:buFontTx/>
              <a:buChar char="•"/>
              <a:defRPr/>
            </a:pPr>
            <a:r>
              <a:rPr lang="en-GB" sz="3200" dirty="0">
                <a:latin typeface="+mn-lt"/>
              </a:rPr>
              <a:t>Think about nutrition EARLY</a:t>
            </a:r>
          </a:p>
          <a:p>
            <a:pPr>
              <a:lnSpc>
                <a:spcPct val="150000"/>
              </a:lnSpc>
              <a:defRPr/>
            </a:pPr>
            <a:endParaRPr lang="en-GB" sz="3200" dirty="0">
              <a:latin typeface="+mn-lt"/>
            </a:endParaRPr>
          </a:p>
          <a:p>
            <a:pPr>
              <a:lnSpc>
                <a:spcPct val="150000"/>
              </a:lnSpc>
              <a:buFontTx/>
              <a:buChar char="•"/>
              <a:defRPr/>
            </a:pPr>
            <a:r>
              <a:rPr lang="en-GB" sz="3200" dirty="0">
                <a:latin typeface="+mn-lt"/>
              </a:rPr>
              <a:t>Treat any risk factors EARLY</a:t>
            </a:r>
          </a:p>
        </p:txBody>
      </p:sp>
      <p:sp>
        <p:nvSpPr>
          <p:cNvPr id="64516" name="Text Box 4"/>
          <p:cNvSpPr txBox="1">
            <a:spLocks noChangeArrowheads="1"/>
          </p:cNvSpPr>
          <p:nvPr/>
        </p:nvSpPr>
        <p:spPr bwMode="auto">
          <a:xfrm>
            <a:off x="1095375" y="406400"/>
            <a:ext cx="7148513" cy="646113"/>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sz="3600" dirty="0" smtClean="0">
                <a:solidFill>
                  <a:schemeClr val="tx2"/>
                </a:solidFill>
                <a:latin typeface="+mj-lt"/>
              </a:rPr>
              <a:t>PREVENTION IS THE KEY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260350"/>
            <a:ext cx="8153400" cy="1192213"/>
          </a:xfrm>
        </p:spPr>
        <p:txBody>
          <a:bodyPr>
            <a:normAutofit fontScale="90000"/>
          </a:bodyPr>
          <a:lstStyle/>
          <a:p>
            <a:pPr eaLnBrk="1" fontAlgn="auto" hangingPunct="1">
              <a:spcAft>
                <a:spcPts val="0"/>
              </a:spcAft>
              <a:defRPr/>
            </a:pPr>
            <a:r>
              <a:rPr lang="en-GB" dirty="0" smtClean="0"/>
              <a:t>How body composition changes with  healthy ageing</a:t>
            </a:r>
          </a:p>
        </p:txBody>
      </p:sp>
      <p:sp>
        <p:nvSpPr>
          <p:cNvPr id="10243" name="Rectangle 3"/>
          <p:cNvSpPr>
            <a:spLocks noGrp="1" noChangeArrowheads="1"/>
          </p:cNvSpPr>
          <p:nvPr>
            <p:ph idx="1"/>
          </p:nvPr>
        </p:nvSpPr>
        <p:spPr>
          <a:xfrm>
            <a:off x="457200" y="1981200"/>
            <a:ext cx="8229600" cy="4114800"/>
          </a:xfrm>
        </p:spPr>
        <p:txBody>
          <a:bodyPr/>
          <a:lstStyle/>
          <a:p>
            <a:pPr marL="0" indent="0" eaLnBrk="1" hangingPunct="1">
              <a:buFont typeface="Arial" charset="0"/>
              <a:buNone/>
            </a:pPr>
            <a:endParaRPr lang="en-GB" smtClean="0"/>
          </a:p>
          <a:p>
            <a:pPr marL="0" indent="0" eaLnBrk="1" hangingPunct="1">
              <a:buFont typeface="Arial" charset="0"/>
              <a:buNone/>
            </a:pPr>
            <a:endParaRPr lang="en-GB" smtClean="0"/>
          </a:p>
        </p:txBody>
      </p:sp>
      <p:sp>
        <p:nvSpPr>
          <p:cNvPr id="20484" name="Text Box 11"/>
          <p:cNvSpPr txBox="1">
            <a:spLocks noChangeArrowheads="1"/>
          </p:cNvSpPr>
          <p:nvPr/>
        </p:nvSpPr>
        <p:spPr bwMode="auto">
          <a:xfrm>
            <a:off x="395288" y="1628775"/>
            <a:ext cx="8077200" cy="954088"/>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sz="2800" b="1" dirty="0" smtClean="0">
                <a:solidFill>
                  <a:schemeClr val="tx2"/>
                </a:solidFill>
                <a:latin typeface="+mj-lt"/>
              </a:rPr>
              <a:t>FAT MASS</a:t>
            </a:r>
          </a:p>
          <a:p>
            <a:pPr>
              <a:defRPr/>
            </a:pPr>
            <a:r>
              <a:rPr lang="en-GB" sz="2800" dirty="0" smtClean="0">
                <a:latin typeface="+mn-lt"/>
              </a:rPr>
              <a:t>Increases to about 75 years, then decreases</a:t>
            </a:r>
            <a:r>
              <a:rPr lang="en-GB" sz="2800" baseline="30000" dirty="0" smtClean="0">
                <a:latin typeface="+mn-lt"/>
              </a:rPr>
              <a:t>1,2</a:t>
            </a:r>
            <a:r>
              <a:rPr lang="en-GB" sz="2800" dirty="0" smtClean="0">
                <a:latin typeface="+mn-lt"/>
              </a:rPr>
              <a:t>.</a:t>
            </a:r>
            <a:endParaRPr lang="en-GB" sz="2000" baseline="30000" dirty="0" smtClean="0">
              <a:latin typeface="+mn-lt"/>
            </a:endParaRPr>
          </a:p>
        </p:txBody>
      </p:sp>
      <p:pic>
        <p:nvPicPr>
          <p:cNvPr id="10245" name="Picture 12" descr="overw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797425"/>
            <a:ext cx="2438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20"/>
          <p:cNvGrpSpPr>
            <a:grpSpLocks/>
          </p:cNvGrpSpPr>
          <p:nvPr/>
        </p:nvGrpSpPr>
        <p:grpSpPr bwMode="auto">
          <a:xfrm>
            <a:off x="2874963" y="2781300"/>
            <a:ext cx="3352800" cy="1112838"/>
            <a:chOff x="864" y="2064"/>
            <a:chExt cx="2112" cy="701"/>
          </a:xfrm>
        </p:grpSpPr>
        <p:pic>
          <p:nvPicPr>
            <p:cNvPr id="10250" name="Picture 13" descr="endomor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2064"/>
              <a:ext cx="432"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5" descr="ectomorp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064"/>
              <a:ext cx="432"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6" descr="ectomorp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 y="2064"/>
              <a:ext cx="322"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Line 17"/>
            <p:cNvSpPr>
              <a:spLocks noChangeShapeType="1"/>
            </p:cNvSpPr>
            <p:nvPr/>
          </p:nvSpPr>
          <p:spPr bwMode="auto">
            <a:xfrm>
              <a:off x="1296" y="240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4" name="Line 18"/>
            <p:cNvSpPr>
              <a:spLocks noChangeShapeType="1"/>
            </p:cNvSpPr>
            <p:nvPr/>
          </p:nvSpPr>
          <p:spPr bwMode="auto">
            <a:xfrm>
              <a:off x="2160" y="2400"/>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20487" name="Text Box 21"/>
          <p:cNvSpPr txBox="1">
            <a:spLocks noChangeArrowheads="1"/>
          </p:cNvSpPr>
          <p:nvPr/>
        </p:nvSpPr>
        <p:spPr bwMode="auto">
          <a:xfrm>
            <a:off x="395288" y="4922838"/>
            <a:ext cx="5832475" cy="954087"/>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GB" sz="2800" dirty="0" smtClean="0">
                <a:latin typeface="+mn-lt"/>
              </a:rPr>
              <a:t>May be re-distributed centrally with age.</a:t>
            </a:r>
            <a:r>
              <a:rPr lang="en-GB" sz="2800" baseline="30000" dirty="0" smtClean="0">
                <a:latin typeface="+mn-lt"/>
              </a:rPr>
              <a:t>1,3</a:t>
            </a:r>
          </a:p>
        </p:txBody>
      </p:sp>
      <p:sp>
        <p:nvSpPr>
          <p:cNvPr id="10248" name="Text Box 22"/>
          <p:cNvSpPr txBox="1">
            <a:spLocks noChangeArrowheads="1"/>
          </p:cNvSpPr>
          <p:nvPr/>
        </p:nvSpPr>
        <p:spPr bwMode="auto">
          <a:xfrm>
            <a:off x="250825" y="4005263"/>
            <a:ext cx="849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t>1.Kyle et al (2001) </a:t>
            </a:r>
            <a:r>
              <a:rPr lang="en-GB" sz="1800" i="1"/>
              <a:t>J Am Geriatr Soc.</a:t>
            </a:r>
            <a:r>
              <a:rPr lang="en-GB" sz="1800"/>
              <a:t> </a:t>
            </a:r>
            <a:r>
              <a:rPr lang="en-GB" sz="1800" b="1"/>
              <a:t>49</a:t>
            </a:r>
            <a:r>
              <a:rPr lang="en-GB" sz="1800"/>
              <a:t>, (12) 1633-1640.</a:t>
            </a:r>
          </a:p>
          <a:p>
            <a:r>
              <a:rPr lang="en-GB" sz="1800"/>
              <a:t>2.Baumgartner et al (1995) </a:t>
            </a:r>
            <a:r>
              <a:rPr lang="en-GB" sz="1800" i="1"/>
              <a:t>J Gerontol A Biol Sci Med Sci </a:t>
            </a:r>
            <a:r>
              <a:rPr lang="en-GB" sz="1800"/>
              <a:t> </a:t>
            </a:r>
            <a:r>
              <a:rPr lang="en-GB" sz="1800" b="1"/>
              <a:t>50</a:t>
            </a:r>
            <a:r>
              <a:rPr lang="en-GB" sz="1800"/>
              <a:t>, (6) M307-M316</a:t>
            </a:r>
            <a:endParaRPr lang="en-US" sz="1800"/>
          </a:p>
        </p:txBody>
      </p:sp>
      <p:sp>
        <p:nvSpPr>
          <p:cNvPr id="10249" name="Text Box 23"/>
          <p:cNvSpPr txBox="1">
            <a:spLocks noChangeArrowheads="1"/>
          </p:cNvSpPr>
          <p:nvPr/>
        </p:nvSpPr>
        <p:spPr bwMode="auto">
          <a:xfrm>
            <a:off x="323850" y="6237288"/>
            <a:ext cx="576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t>3.Enzi</a:t>
            </a:r>
            <a:r>
              <a:rPr lang="en-GB" sz="2000"/>
              <a:t> et al (1986) </a:t>
            </a:r>
            <a:r>
              <a:rPr lang="en-GB" sz="2000" i="1"/>
              <a:t>Am J Clin Nutr</a:t>
            </a:r>
            <a:r>
              <a:rPr lang="en-GB" sz="2000"/>
              <a:t> </a:t>
            </a:r>
            <a:r>
              <a:rPr lang="en-GB" sz="2000" b="1"/>
              <a:t>44</a:t>
            </a:r>
            <a:r>
              <a:rPr lang="en-GB" sz="2000"/>
              <a:t>, (6) 739-746.</a:t>
            </a:r>
            <a:endParaRPr 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533400" y="549275"/>
            <a:ext cx="8215313" cy="576263"/>
          </a:xfrm>
        </p:spPr>
        <p:txBody>
          <a:bodyPr/>
          <a:lstStyle/>
          <a:p>
            <a:pPr algn="ctr" eaLnBrk="1" fontAlgn="auto" hangingPunct="1">
              <a:spcAft>
                <a:spcPts val="0"/>
              </a:spcAft>
              <a:defRPr/>
            </a:pPr>
            <a:r>
              <a:rPr lang="en-GB" baseline="30000" dirty="0" smtClean="0"/>
              <a:t>Muscle Mass</a:t>
            </a:r>
          </a:p>
        </p:txBody>
      </p:sp>
      <p:pic>
        <p:nvPicPr>
          <p:cNvPr id="11267" name="Picture 1028" descr="murphy1"/>
          <p:cNvPicPr>
            <a:picLocks noChangeAspect="1" noChangeArrowheads="1"/>
          </p:cNvPicPr>
          <p:nvPr/>
        </p:nvPicPr>
        <p:blipFill>
          <a:blip r:embed="rId3">
            <a:extLst>
              <a:ext uri="{28A0092B-C50C-407E-A947-70E740481C1C}">
                <a14:useLocalDpi xmlns:a14="http://schemas.microsoft.com/office/drawing/2010/main" val="0"/>
              </a:ext>
            </a:extLst>
          </a:blip>
          <a:srcRect b="16461"/>
          <a:stretch>
            <a:fillRect/>
          </a:stretch>
        </p:blipFill>
        <p:spPr bwMode="auto">
          <a:xfrm>
            <a:off x="4343400" y="2286000"/>
            <a:ext cx="4572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29" descr="goff2"/>
          <p:cNvPicPr>
            <a:picLocks noChangeAspect="1" noChangeArrowheads="1"/>
          </p:cNvPicPr>
          <p:nvPr/>
        </p:nvPicPr>
        <p:blipFill>
          <a:blip r:embed="rId4">
            <a:extLst>
              <a:ext uri="{28A0092B-C50C-407E-A947-70E740481C1C}">
                <a14:useLocalDpi xmlns:a14="http://schemas.microsoft.com/office/drawing/2010/main" val="0"/>
              </a:ext>
            </a:extLst>
          </a:blip>
          <a:srcRect l="11029" t="5487" b="12071"/>
          <a:stretch>
            <a:fillRect/>
          </a:stretch>
        </p:blipFill>
        <p:spPr bwMode="auto">
          <a:xfrm>
            <a:off x="304800" y="22860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030"/>
          <p:cNvSpPr>
            <a:spLocks noChangeArrowheads="1"/>
          </p:cNvSpPr>
          <p:nvPr/>
        </p:nvSpPr>
        <p:spPr bwMode="auto">
          <a:xfrm>
            <a:off x="533400" y="5334000"/>
            <a:ext cx="78486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10" name="Text Box 1031"/>
          <p:cNvSpPr txBox="1">
            <a:spLocks noChangeArrowheads="1"/>
          </p:cNvSpPr>
          <p:nvPr/>
        </p:nvSpPr>
        <p:spPr bwMode="auto">
          <a:xfrm>
            <a:off x="533400" y="1125538"/>
            <a:ext cx="8286750" cy="831850"/>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GB" dirty="0" smtClean="0">
                <a:latin typeface="+mn-lt"/>
              </a:rPr>
              <a:t>Fat free mass starts to decrease in middle age slowly and after about 60 years rate of FFM loss increases.</a:t>
            </a:r>
            <a:r>
              <a:rPr lang="en-GB" baseline="30000" dirty="0" smtClean="0">
                <a:latin typeface="+mn-lt"/>
              </a:rPr>
              <a:t>1,2</a:t>
            </a:r>
            <a:endParaRPr lang="en-GB" dirty="0" smtClean="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fontAlgn="auto" hangingPunct="1">
              <a:spcAft>
                <a:spcPts val="0"/>
              </a:spcAft>
              <a:defRPr/>
            </a:pPr>
            <a:endParaRPr lang="en-US" smtClean="0"/>
          </a:p>
        </p:txBody>
      </p:sp>
      <p:sp>
        <p:nvSpPr>
          <p:cNvPr id="12291" name="Rectangle 3"/>
          <p:cNvSpPr>
            <a:spLocks noGrp="1" noChangeArrowheads="1"/>
          </p:cNvSpPr>
          <p:nvPr>
            <p:ph idx="1"/>
          </p:nvPr>
        </p:nvSpPr>
        <p:spPr/>
        <p:txBody>
          <a:bodyPr/>
          <a:lstStyle/>
          <a:p>
            <a:pPr marL="0" indent="0" eaLnBrk="1" hangingPunct="1">
              <a:buFont typeface="Arial" charset="0"/>
              <a:buNone/>
            </a:pPr>
            <a:endParaRPr lang="en-US" smtClean="0"/>
          </a:p>
        </p:txBody>
      </p:sp>
      <p:pic>
        <p:nvPicPr>
          <p:cNvPr id="12292" name="Picture 4" descr="Arnold Schwarzenegger Young VS. 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44450"/>
            <a:ext cx="9764713"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2399</TotalTime>
  <Words>2853</Words>
  <Application>Microsoft Office PowerPoint</Application>
  <PresentationFormat>On-screen Show (4:3)</PresentationFormat>
  <Paragraphs>403</Paragraphs>
  <Slides>64</Slides>
  <Notes>51</Notes>
  <HiddenSlides>0</HiddenSlides>
  <MMClips>2</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64</vt:i4>
      </vt:variant>
      <vt:variant>
        <vt:lpstr>Custom Shows</vt:lpstr>
      </vt:variant>
      <vt:variant>
        <vt:i4>1</vt:i4>
      </vt:variant>
    </vt:vector>
  </HeadingPairs>
  <TitlesOfParts>
    <vt:vector size="73" baseType="lpstr">
      <vt:lpstr>Times New Roman</vt:lpstr>
      <vt:lpstr>Arial</vt:lpstr>
      <vt:lpstr>Arial Black</vt:lpstr>
      <vt:lpstr>Symbol</vt:lpstr>
      <vt:lpstr>Essential</vt:lpstr>
      <vt:lpstr>Microsoft Excel Chart</vt:lpstr>
      <vt:lpstr>Microsoft Clip Gallery</vt:lpstr>
      <vt:lpstr>Microsoft Photo Editor 3.0 Photo</vt:lpstr>
      <vt:lpstr>Nutrition for elderly people</vt:lpstr>
      <vt:lpstr>Who are Elderly?</vt:lpstr>
      <vt:lpstr>How many old people are there?</vt:lpstr>
      <vt:lpstr>How many are sick?</vt:lpstr>
      <vt:lpstr>PowerPoint Presentation</vt:lpstr>
      <vt:lpstr>PowerPoint Presentation</vt:lpstr>
      <vt:lpstr>How body composition changes with  healthy ageing</vt:lpstr>
      <vt:lpstr>Muscle Mass</vt:lpstr>
      <vt:lpstr>PowerPoint Presentation</vt:lpstr>
      <vt:lpstr>Changes in body composition during starvation and disease</vt:lpstr>
      <vt:lpstr>Difference in %FFM in old and young subjects with different BMI's</vt:lpstr>
      <vt:lpstr>Aetiology of weight loss</vt:lpstr>
      <vt:lpstr>PowerPoint Presentation</vt:lpstr>
      <vt:lpstr>Aetiology of weight loss</vt:lpstr>
      <vt:lpstr>Cachexia</vt:lpstr>
      <vt:lpstr>Aetiology of weight loss</vt:lpstr>
      <vt:lpstr>Factors influencing sarcopenia</vt:lpstr>
      <vt:lpstr>sarcopenia</vt:lpstr>
      <vt:lpstr>PowerPoint Presentation</vt:lpstr>
      <vt:lpstr>Bone mineral density</vt:lpstr>
      <vt:lpstr>Body water</vt:lpstr>
      <vt:lpstr>Clinical implications</vt:lpstr>
      <vt:lpstr>Malnutrition</vt:lpstr>
      <vt:lpstr>Nutritional requirements</vt:lpstr>
      <vt:lpstr>But with ageing good nutrition becomes harder to achieve</vt:lpstr>
      <vt:lpstr>Think of factors that influence nutrition</vt:lpstr>
      <vt:lpstr>PowerPoint Presentation</vt:lpstr>
      <vt:lpstr>Appetite &amp; Thirst</vt:lpstr>
      <vt:lpstr>Roberts et al (1994) jama 272(20) 1601-1606</vt:lpstr>
      <vt:lpstr>Roberts et al (1994) JAMA 272(20) 1601-1606</vt:lpstr>
      <vt:lpstr>Taste and smell</vt:lpstr>
      <vt:lpstr>Oral health and dental status</vt:lpstr>
      <vt:lpstr>Medical Conditions</vt:lpstr>
      <vt:lpstr>Social factors</vt:lpstr>
      <vt:lpstr>Psychological factors</vt:lpstr>
      <vt:lpstr>Re-nutrition</vt:lpstr>
      <vt:lpstr>Implications of Malnutrition</vt:lpstr>
      <vt:lpstr>Summary</vt:lpstr>
      <vt:lpstr>The Elderly in Hospital</vt:lpstr>
      <vt:lpstr>PowerPoint Presentation</vt:lpstr>
      <vt:lpstr>Identifying nutritional problems</vt:lpstr>
      <vt:lpstr>What about BMI?</vt:lpstr>
      <vt:lpstr>What BMI is appropriate for older adults?</vt:lpstr>
      <vt:lpstr>PowerPoint Presentation</vt:lpstr>
      <vt:lpstr>PowerPoint Presentation</vt:lpstr>
      <vt:lpstr>Why?</vt:lpstr>
      <vt:lpstr>PowerPoint Presentation</vt:lpstr>
      <vt:lpstr>PowerPoint Presentation</vt:lpstr>
      <vt:lpstr>Bit of background info</vt:lpstr>
      <vt:lpstr>You don’t have to be really thin to be malnourished</vt:lpstr>
      <vt:lpstr>Malnutrition</vt:lpstr>
      <vt:lpstr>The scandal of malnourished older people in hospital</vt:lpstr>
      <vt:lpstr>PowerPoint Presentation</vt:lpstr>
      <vt:lpstr>Monitoring</vt:lpstr>
      <vt:lpstr>Improving intake - older person</vt:lpstr>
      <vt:lpstr>Food in hospital</vt:lpstr>
      <vt:lpstr>Exciting the appetite in hospital</vt:lpstr>
      <vt:lpstr>Red trays</vt:lpstr>
      <vt:lpstr>The Eating environment</vt:lpstr>
      <vt:lpstr>Using a dining room in an acute elderly medical ward increases energy intake</vt:lpstr>
      <vt:lpstr>PowerPoint Presentation</vt:lpstr>
      <vt:lpstr>Nutrition Supplements</vt:lpstr>
      <vt:lpstr>Timing of supplements</vt:lpstr>
      <vt:lpstr>PowerPoint Presentation</vt:lpstr>
      <vt:lpstr>Custom Show 3</vt:lpstr>
    </vt:vector>
  </TitlesOfParts>
  <Company>Hammersmith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for Elderly People</dc:title>
  <dc:creator>Mary Hickson</dc:creator>
  <cp:lastModifiedBy>Shiel, Nuala</cp:lastModifiedBy>
  <cp:revision>96</cp:revision>
  <cp:lastPrinted>2007-04-30T12:32:05Z</cp:lastPrinted>
  <dcterms:created xsi:type="dcterms:W3CDTF">2002-08-28T10:45:07Z</dcterms:created>
  <dcterms:modified xsi:type="dcterms:W3CDTF">2013-06-12T12:39:30Z</dcterms:modified>
</cp:coreProperties>
</file>