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1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76" r:id="rId3"/>
    <p:sldId id="317" r:id="rId4"/>
    <p:sldId id="323" r:id="rId5"/>
    <p:sldId id="327" r:id="rId6"/>
    <p:sldId id="329" r:id="rId7"/>
    <p:sldId id="319" r:id="rId8"/>
    <p:sldId id="324" r:id="rId9"/>
    <p:sldId id="333" r:id="rId10"/>
    <p:sldId id="330" r:id="rId11"/>
    <p:sldId id="335" r:id="rId12"/>
    <p:sldId id="336" r:id="rId13"/>
    <p:sldId id="337" r:id="rId14"/>
    <p:sldId id="331" r:id="rId15"/>
    <p:sldId id="334" r:id="rId16"/>
    <p:sldId id="339" r:id="rId17"/>
    <p:sldId id="322" r:id="rId18"/>
    <p:sldId id="340" r:id="rId19"/>
    <p:sldId id="299" r:id="rId20"/>
    <p:sldId id="258" r:id="rId21"/>
    <p:sldId id="259" r:id="rId22"/>
    <p:sldId id="342" r:id="rId23"/>
    <p:sldId id="314" r:id="rId24"/>
    <p:sldId id="313" r:id="rId25"/>
  </p:sldIdLst>
  <p:sldSz cx="9144000" cy="6858000" type="screen4x3"/>
  <p:notesSz cx="6669088" cy="9926638"/>
  <p:custDataLst>
    <p:tags r:id="rId28"/>
  </p:custData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1B0807"/>
    <a:srgbClr val="DE9442"/>
    <a:srgbClr val="D806CE"/>
    <a:srgbClr val="B41432"/>
    <a:srgbClr val="E2E2E2"/>
    <a:srgbClr val="26466A"/>
    <a:srgbClr val="6E6E6F"/>
    <a:srgbClr val="DC0217"/>
    <a:srgbClr val="4B4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0560" autoAdjust="0"/>
  </p:normalViewPr>
  <p:slideViewPr>
    <p:cSldViewPr>
      <p:cViewPr>
        <p:scale>
          <a:sx n="50" d="100"/>
          <a:sy n="50" d="100"/>
        </p:scale>
        <p:origin x="-684" y="-42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958795-F91A-4BC7-AD6B-093F4C281AAE}" type="doc">
      <dgm:prSet loTypeId="urn:microsoft.com/office/officeart/2005/8/layout/radial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90C0B93C-D76E-49A8-AEAF-2347D70B62C8}">
      <dgm:prSet phldrT="[Text]"/>
      <dgm:spPr/>
      <dgm:t>
        <a:bodyPr/>
        <a:lstStyle/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Chest </a:t>
          </a:r>
        </a:p>
        <a:p>
          <a:r>
            <a: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 </a:t>
          </a:r>
          <a:endParaRPr lang="en-GB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5927FF-D6AD-4D4A-9E4A-E102BA927636}" type="parTrans" cxnId="{C5DFAFAE-B668-41AA-B380-0B3283EC85D5}">
      <dgm:prSet/>
      <dgm:spPr/>
      <dgm:t>
        <a:bodyPr/>
        <a:lstStyle/>
        <a:p>
          <a:endParaRPr lang="en-GB"/>
        </a:p>
      </dgm:t>
    </dgm:pt>
    <dgm:pt modelId="{F4973EF0-6BF5-4AB7-A0A2-0B9F4AE7F459}" type="sibTrans" cxnId="{C5DFAFAE-B668-41AA-B380-0B3283EC85D5}">
      <dgm:prSet/>
      <dgm:spPr/>
      <dgm:t>
        <a:bodyPr/>
        <a:lstStyle/>
        <a:p>
          <a:endParaRPr lang="en-GB"/>
        </a:p>
      </dgm:t>
    </dgm:pt>
    <dgm:pt modelId="{C408F055-26EC-4EB3-A736-4F544A5C10B1}">
      <dgm:prSet phldrT="[Text]" custT="1"/>
      <dgm:spPr/>
      <dgm:t>
        <a:bodyPr/>
        <a:lstStyle/>
        <a:p>
          <a:r>
            <a:rPr lang="en-GB" sz="1400" b="1" dirty="0" smtClean="0"/>
            <a:t>Acute coronary syndrome</a:t>
          </a:r>
          <a:endParaRPr lang="en-GB" sz="1400" b="1" dirty="0"/>
        </a:p>
      </dgm:t>
    </dgm:pt>
    <dgm:pt modelId="{2B2722E8-DA9B-497A-98D1-3FEF42E593D0}" type="parTrans" cxnId="{1176955D-1606-48FA-86B8-DCD7EB4DB3A8}">
      <dgm:prSet/>
      <dgm:spPr/>
      <dgm:t>
        <a:bodyPr/>
        <a:lstStyle/>
        <a:p>
          <a:endParaRPr lang="en-GB"/>
        </a:p>
      </dgm:t>
    </dgm:pt>
    <dgm:pt modelId="{00E04A3E-D5CD-48CE-B7EF-C35CFB8FA893}" type="sibTrans" cxnId="{1176955D-1606-48FA-86B8-DCD7EB4DB3A8}">
      <dgm:prSet/>
      <dgm:spPr/>
      <dgm:t>
        <a:bodyPr/>
        <a:lstStyle/>
        <a:p>
          <a:endParaRPr lang="en-GB"/>
        </a:p>
      </dgm:t>
    </dgm:pt>
    <dgm:pt modelId="{41152E82-DAB5-4B84-8AC8-E287D560D04D}">
      <dgm:prSet phldrT="[Text]"/>
      <dgm:spPr/>
      <dgm:t>
        <a:bodyPr/>
        <a:lstStyle/>
        <a:p>
          <a:r>
            <a:rPr lang="en-GB" b="1" dirty="0" smtClean="0"/>
            <a:t>Myocarditis</a:t>
          </a:r>
        </a:p>
        <a:p>
          <a:r>
            <a:rPr lang="en-GB" b="1" dirty="0" err="1" smtClean="0"/>
            <a:t>pericarditis</a:t>
          </a:r>
          <a:endParaRPr lang="en-GB" b="1" dirty="0"/>
        </a:p>
      </dgm:t>
    </dgm:pt>
    <dgm:pt modelId="{B4E0EAFF-4536-4398-9005-76C53239756B}" type="parTrans" cxnId="{03CF1408-D7FF-4EF6-9F07-50820280BA15}">
      <dgm:prSet/>
      <dgm:spPr/>
      <dgm:t>
        <a:bodyPr/>
        <a:lstStyle/>
        <a:p>
          <a:endParaRPr lang="en-GB"/>
        </a:p>
      </dgm:t>
    </dgm:pt>
    <dgm:pt modelId="{7FA6246B-0F59-4153-BC80-056667E7FD22}" type="sibTrans" cxnId="{03CF1408-D7FF-4EF6-9F07-50820280BA15}">
      <dgm:prSet/>
      <dgm:spPr/>
      <dgm:t>
        <a:bodyPr/>
        <a:lstStyle/>
        <a:p>
          <a:endParaRPr lang="en-GB"/>
        </a:p>
      </dgm:t>
    </dgm:pt>
    <dgm:pt modelId="{063DF90A-6731-43EC-B0A1-BF6DD5586518}">
      <dgm:prSet phldrT="[Text]"/>
      <dgm:spPr/>
      <dgm:t>
        <a:bodyPr/>
        <a:lstStyle/>
        <a:p>
          <a:r>
            <a:rPr lang="en-GB" b="1" dirty="0" smtClean="0"/>
            <a:t>Aortic </a:t>
          </a:r>
        </a:p>
        <a:p>
          <a:r>
            <a:rPr lang="en-GB" b="1" dirty="0" smtClean="0"/>
            <a:t>Dissection</a:t>
          </a:r>
          <a:endParaRPr lang="en-GB" b="1" dirty="0"/>
        </a:p>
      </dgm:t>
    </dgm:pt>
    <dgm:pt modelId="{0CC5D950-46EC-44B5-B1C0-1E15C067B5B1}" type="parTrans" cxnId="{6CFAAA34-7909-4C79-8DFE-D7B1F9EB6E3E}">
      <dgm:prSet/>
      <dgm:spPr/>
      <dgm:t>
        <a:bodyPr/>
        <a:lstStyle/>
        <a:p>
          <a:endParaRPr lang="en-GB"/>
        </a:p>
      </dgm:t>
    </dgm:pt>
    <dgm:pt modelId="{47B6EC92-AD8B-4BF3-9000-079E900FBBB4}" type="sibTrans" cxnId="{6CFAAA34-7909-4C79-8DFE-D7B1F9EB6E3E}">
      <dgm:prSet/>
      <dgm:spPr/>
      <dgm:t>
        <a:bodyPr/>
        <a:lstStyle/>
        <a:p>
          <a:endParaRPr lang="en-GB"/>
        </a:p>
      </dgm:t>
    </dgm:pt>
    <dgm:pt modelId="{E686CC5D-CAD3-4C12-A915-4B6D7FB9766F}">
      <dgm:prSet phldrT="[Text]"/>
      <dgm:spPr/>
      <dgm:t>
        <a:bodyPr/>
        <a:lstStyle/>
        <a:p>
          <a:r>
            <a:rPr lang="en-GB" b="1" dirty="0" err="1" smtClean="0"/>
            <a:t>Pneumo</a:t>
          </a:r>
          <a:r>
            <a:rPr lang="en-GB" b="1" dirty="0" smtClean="0"/>
            <a:t>-</a:t>
          </a:r>
        </a:p>
        <a:p>
          <a:r>
            <a:rPr lang="en-GB" b="1" dirty="0" smtClean="0"/>
            <a:t>thorax</a:t>
          </a:r>
          <a:endParaRPr lang="en-GB" b="1" dirty="0"/>
        </a:p>
      </dgm:t>
    </dgm:pt>
    <dgm:pt modelId="{333CCEF9-540B-49C8-A4F5-F24EB94F68FE}" type="parTrans" cxnId="{6D772421-0839-4F0E-9C01-BF7347417E94}">
      <dgm:prSet/>
      <dgm:spPr/>
      <dgm:t>
        <a:bodyPr/>
        <a:lstStyle/>
        <a:p>
          <a:endParaRPr lang="en-GB"/>
        </a:p>
      </dgm:t>
    </dgm:pt>
    <dgm:pt modelId="{2C4ABC13-8032-406D-A4D1-C57F5E08B054}" type="sibTrans" cxnId="{6D772421-0839-4F0E-9C01-BF7347417E94}">
      <dgm:prSet/>
      <dgm:spPr/>
      <dgm:t>
        <a:bodyPr/>
        <a:lstStyle/>
        <a:p>
          <a:endParaRPr lang="en-GB"/>
        </a:p>
      </dgm:t>
    </dgm:pt>
    <dgm:pt modelId="{A14DA818-B109-4D32-841C-3EFDF5E18454}">
      <dgm:prSet phldrT="[Text]"/>
      <dgm:spPr/>
      <dgm:t>
        <a:bodyPr/>
        <a:lstStyle/>
        <a:p>
          <a:r>
            <a:rPr lang="en-GB" b="1" dirty="0" smtClean="0"/>
            <a:t>Pulmonary embolism</a:t>
          </a:r>
          <a:endParaRPr lang="en-GB" b="1" dirty="0"/>
        </a:p>
      </dgm:t>
    </dgm:pt>
    <dgm:pt modelId="{FB634138-4870-4086-81D7-A2B3E69E6547}" type="parTrans" cxnId="{3D42A5BE-2E46-4F34-AAC9-EE0E9C0ABB35}">
      <dgm:prSet/>
      <dgm:spPr/>
      <dgm:t>
        <a:bodyPr/>
        <a:lstStyle/>
        <a:p>
          <a:endParaRPr lang="en-GB"/>
        </a:p>
      </dgm:t>
    </dgm:pt>
    <dgm:pt modelId="{5755D62F-264F-4D5D-AF12-2E54ED6CC2DC}" type="sibTrans" cxnId="{3D42A5BE-2E46-4F34-AAC9-EE0E9C0ABB35}">
      <dgm:prSet/>
      <dgm:spPr/>
      <dgm:t>
        <a:bodyPr/>
        <a:lstStyle/>
        <a:p>
          <a:endParaRPr lang="en-GB"/>
        </a:p>
      </dgm:t>
    </dgm:pt>
    <dgm:pt modelId="{5BDD9630-D3BA-4508-B249-49DDE73D9085}">
      <dgm:prSet phldrT="[Text]"/>
      <dgm:spPr/>
      <dgm:t>
        <a:bodyPr/>
        <a:lstStyle/>
        <a:p>
          <a:r>
            <a:rPr lang="en-GB" b="1" dirty="0" smtClean="0"/>
            <a:t>Reflux</a:t>
          </a:r>
          <a:endParaRPr lang="en-GB" b="1" dirty="0"/>
        </a:p>
      </dgm:t>
    </dgm:pt>
    <dgm:pt modelId="{F8974C95-A91A-4854-844F-D27988E15F8B}" type="parTrans" cxnId="{3AD27BFD-BE7C-485A-A6FE-DC680740D9C3}">
      <dgm:prSet/>
      <dgm:spPr/>
      <dgm:t>
        <a:bodyPr/>
        <a:lstStyle/>
        <a:p>
          <a:endParaRPr lang="en-GB"/>
        </a:p>
      </dgm:t>
    </dgm:pt>
    <dgm:pt modelId="{E5EAA1FF-AC7D-4CE0-AAE0-E41F2C490618}" type="sibTrans" cxnId="{3AD27BFD-BE7C-485A-A6FE-DC680740D9C3}">
      <dgm:prSet/>
      <dgm:spPr/>
      <dgm:t>
        <a:bodyPr/>
        <a:lstStyle/>
        <a:p>
          <a:endParaRPr lang="en-GB"/>
        </a:p>
      </dgm:t>
    </dgm:pt>
    <dgm:pt modelId="{30BE7519-3F64-4ED9-ADFD-182D08B79575}">
      <dgm:prSet phldrT="[Text]"/>
      <dgm:spPr/>
      <dgm:t>
        <a:bodyPr/>
        <a:lstStyle/>
        <a:p>
          <a:r>
            <a:rPr lang="en-GB" b="1" dirty="0" err="1" smtClean="0"/>
            <a:t>Musculo</a:t>
          </a:r>
          <a:r>
            <a:rPr lang="en-GB" b="1" dirty="0" smtClean="0"/>
            <a:t>-</a:t>
          </a:r>
        </a:p>
        <a:p>
          <a:r>
            <a:rPr lang="en-GB" b="1" dirty="0" smtClean="0"/>
            <a:t>skeletal</a:t>
          </a:r>
          <a:endParaRPr lang="en-GB" b="1" dirty="0"/>
        </a:p>
      </dgm:t>
    </dgm:pt>
    <dgm:pt modelId="{DFE8D070-8586-4192-A43D-623B6A034B46}" type="parTrans" cxnId="{A1973A13-1789-4F9E-8CD0-D4CE886EE3C2}">
      <dgm:prSet/>
      <dgm:spPr/>
      <dgm:t>
        <a:bodyPr/>
        <a:lstStyle/>
        <a:p>
          <a:endParaRPr lang="en-GB"/>
        </a:p>
      </dgm:t>
    </dgm:pt>
    <dgm:pt modelId="{3ACCB468-463E-4FE5-84C0-593FB96C8F17}" type="sibTrans" cxnId="{A1973A13-1789-4F9E-8CD0-D4CE886EE3C2}">
      <dgm:prSet/>
      <dgm:spPr/>
      <dgm:t>
        <a:bodyPr/>
        <a:lstStyle/>
        <a:p>
          <a:endParaRPr lang="en-GB"/>
        </a:p>
      </dgm:t>
    </dgm:pt>
    <dgm:pt modelId="{8FDC6C11-A320-4362-ADF5-E98EF135946E}" type="pres">
      <dgm:prSet presAssocID="{A7958795-F91A-4BC7-AD6B-093F4C281AA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0353DF-3064-48FF-AAA4-9E68539AF4E0}" type="pres">
      <dgm:prSet presAssocID="{90C0B93C-D76E-49A8-AEAF-2347D70B62C8}" presName="centerShape" presStyleLbl="node0" presStyleIdx="0" presStyleCnt="1"/>
      <dgm:spPr/>
      <dgm:t>
        <a:bodyPr/>
        <a:lstStyle/>
        <a:p>
          <a:endParaRPr lang="en-GB"/>
        </a:p>
      </dgm:t>
    </dgm:pt>
    <dgm:pt modelId="{7BD980F7-1554-43A7-BD66-019F0BED3EC0}" type="pres">
      <dgm:prSet presAssocID="{C408F055-26EC-4EB3-A736-4F544A5C10B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B418EB-82F8-4B29-A5DE-281AA17A138C}" type="pres">
      <dgm:prSet presAssocID="{C408F055-26EC-4EB3-A736-4F544A5C10B1}" presName="dummy" presStyleCnt="0"/>
      <dgm:spPr/>
      <dgm:t>
        <a:bodyPr/>
        <a:lstStyle/>
        <a:p>
          <a:endParaRPr lang="en-GB"/>
        </a:p>
      </dgm:t>
    </dgm:pt>
    <dgm:pt modelId="{9C693AEC-0099-4E03-9D39-5BA334BAC30D}" type="pres">
      <dgm:prSet presAssocID="{00E04A3E-D5CD-48CE-B7EF-C35CFB8FA893}" presName="sibTrans" presStyleLbl="sibTrans2D1" presStyleIdx="0" presStyleCnt="7"/>
      <dgm:spPr/>
      <dgm:t>
        <a:bodyPr/>
        <a:lstStyle/>
        <a:p>
          <a:endParaRPr lang="en-GB"/>
        </a:p>
      </dgm:t>
    </dgm:pt>
    <dgm:pt modelId="{0D987C01-1971-46AC-BA4D-60A33138A8ED}" type="pres">
      <dgm:prSet presAssocID="{41152E82-DAB5-4B84-8AC8-E287D560D04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44AD5E-3E9F-45D9-8D04-D2AFCD74CF44}" type="pres">
      <dgm:prSet presAssocID="{41152E82-DAB5-4B84-8AC8-E287D560D04D}" presName="dummy" presStyleCnt="0"/>
      <dgm:spPr/>
      <dgm:t>
        <a:bodyPr/>
        <a:lstStyle/>
        <a:p>
          <a:endParaRPr lang="en-GB"/>
        </a:p>
      </dgm:t>
    </dgm:pt>
    <dgm:pt modelId="{3376D4B4-A9A7-45CB-9533-45D8AAED8A3F}" type="pres">
      <dgm:prSet presAssocID="{7FA6246B-0F59-4153-BC80-056667E7FD22}" presName="sibTrans" presStyleLbl="sibTrans2D1" presStyleIdx="1" presStyleCnt="7"/>
      <dgm:spPr/>
      <dgm:t>
        <a:bodyPr/>
        <a:lstStyle/>
        <a:p>
          <a:endParaRPr lang="en-GB"/>
        </a:p>
      </dgm:t>
    </dgm:pt>
    <dgm:pt modelId="{6D6EA74A-BB20-4523-A4F3-EA324A24FDBE}" type="pres">
      <dgm:prSet presAssocID="{063DF90A-6731-43EC-B0A1-BF6DD558651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0A3AEA-668F-4D08-AFBE-F482778D6F0E}" type="pres">
      <dgm:prSet presAssocID="{063DF90A-6731-43EC-B0A1-BF6DD5586518}" presName="dummy" presStyleCnt="0"/>
      <dgm:spPr/>
      <dgm:t>
        <a:bodyPr/>
        <a:lstStyle/>
        <a:p>
          <a:endParaRPr lang="en-GB"/>
        </a:p>
      </dgm:t>
    </dgm:pt>
    <dgm:pt modelId="{D0A3C190-9BF4-4BD7-9DFF-DC3BFD37D2E0}" type="pres">
      <dgm:prSet presAssocID="{47B6EC92-AD8B-4BF3-9000-079E900FBBB4}" presName="sibTrans" presStyleLbl="sibTrans2D1" presStyleIdx="2" presStyleCnt="7"/>
      <dgm:spPr/>
      <dgm:t>
        <a:bodyPr/>
        <a:lstStyle/>
        <a:p>
          <a:endParaRPr lang="en-GB"/>
        </a:p>
      </dgm:t>
    </dgm:pt>
    <dgm:pt modelId="{56BBF501-EF0F-412E-89CB-05727C0EB933}" type="pres">
      <dgm:prSet presAssocID="{E686CC5D-CAD3-4C12-A915-4B6D7FB9766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C69D9A-9A42-470B-BDC1-792DCCDA5CAC}" type="pres">
      <dgm:prSet presAssocID="{E686CC5D-CAD3-4C12-A915-4B6D7FB9766F}" presName="dummy" presStyleCnt="0"/>
      <dgm:spPr/>
      <dgm:t>
        <a:bodyPr/>
        <a:lstStyle/>
        <a:p>
          <a:endParaRPr lang="en-GB"/>
        </a:p>
      </dgm:t>
    </dgm:pt>
    <dgm:pt modelId="{AA085214-FB35-425B-A58B-0EFBA453CEA0}" type="pres">
      <dgm:prSet presAssocID="{2C4ABC13-8032-406D-A4D1-C57F5E08B054}" presName="sibTrans" presStyleLbl="sibTrans2D1" presStyleIdx="3" presStyleCnt="7"/>
      <dgm:spPr/>
      <dgm:t>
        <a:bodyPr/>
        <a:lstStyle/>
        <a:p>
          <a:endParaRPr lang="en-GB"/>
        </a:p>
      </dgm:t>
    </dgm:pt>
    <dgm:pt modelId="{451FF84C-CEE2-4FDA-82ED-B7A5FABB1E94}" type="pres">
      <dgm:prSet presAssocID="{A14DA818-B109-4D32-841C-3EFDF5E1845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70E98C-56C4-461D-8041-D724F7B688E0}" type="pres">
      <dgm:prSet presAssocID="{A14DA818-B109-4D32-841C-3EFDF5E18454}" presName="dummy" presStyleCnt="0"/>
      <dgm:spPr/>
      <dgm:t>
        <a:bodyPr/>
        <a:lstStyle/>
        <a:p>
          <a:endParaRPr lang="en-GB"/>
        </a:p>
      </dgm:t>
    </dgm:pt>
    <dgm:pt modelId="{6FECEAAE-175F-4C8F-89D3-DDED53A44843}" type="pres">
      <dgm:prSet presAssocID="{5755D62F-264F-4D5D-AF12-2E54ED6CC2DC}" presName="sibTrans" presStyleLbl="sibTrans2D1" presStyleIdx="4" presStyleCnt="7"/>
      <dgm:spPr/>
      <dgm:t>
        <a:bodyPr/>
        <a:lstStyle/>
        <a:p>
          <a:endParaRPr lang="en-GB"/>
        </a:p>
      </dgm:t>
    </dgm:pt>
    <dgm:pt modelId="{776DC5B4-8EC5-4AF3-B6C7-54DF84C42AB9}" type="pres">
      <dgm:prSet presAssocID="{5BDD9630-D3BA-4508-B249-49DDE73D908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FA1A82-36A4-498F-844E-C3F2B9405360}" type="pres">
      <dgm:prSet presAssocID="{5BDD9630-D3BA-4508-B249-49DDE73D9085}" presName="dummy" presStyleCnt="0"/>
      <dgm:spPr/>
      <dgm:t>
        <a:bodyPr/>
        <a:lstStyle/>
        <a:p>
          <a:endParaRPr lang="en-GB"/>
        </a:p>
      </dgm:t>
    </dgm:pt>
    <dgm:pt modelId="{3213F785-8CE3-44E2-9B71-7C1301857917}" type="pres">
      <dgm:prSet presAssocID="{E5EAA1FF-AC7D-4CE0-AAE0-E41F2C490618}" presName="sibTrans" presStyleLbl="sibTrans2D1" presStyleIdx="5" presStyleCnt="7"/>
      <dgm:spPr/>
      <dgm:t>
        <a:bodyPr/>
        <a:lstStyle/>
        <a:p>
          <a:endParaRPr lang="en-GB"/>
        </a:p>
      </dgm:t>
    </dgm:pt>
    <dgm:pt modelId="{74B5266C-4156-4912-B16B-95C01EAF88D3}" type="pres">
      <dgm:prSet presAssocID="{30BE7519-3F64-4ED9-ADFD-182D08B795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1D921A-E998-45BE-A806-B82F320336AF}" type="pres">
      <dgm:prSet presAssocID="{30BE7519-3F64-4ED9-ADFD-182D08B79575}" presName="dummy" presStyleCnt="0"/>
      <dgm:spPr/>
      <dgm:t>
        <a:bodyPr/>
        <a:lstStyle/>
        <a:p>
          <a:endParaRPr lang="en-GB"/>
        </a:p>
      </dgm:t>
    </dgm:pt>
    <dgm:pt modelId="{FF743DE2-1BA3-481A-93E6-D4ECF959D518}" type="pres">
      <dgm:prSet presAssocID="{3ACCB468-463E-4FE5-84C0-593FB96C8F17}" presName="sibTrans" presStyleLbl="sibTrans2D1" presStyleIdx="6" presStyleCnt="7"/>
      <dgm:spPr/>
      <dgm:t>
        <a:bodyPr/>
        <a:lstStyle/>
        <a:p>
          <a:endParaRPr lang="en-GB"/>
        </a:p>
      </dgm:t>
    </dgm:pt>
  </dgm:ptLst>
  <dgm:cxnLst>
    <dgm:cxn modelId="{B6907A9A-5762-4177-BC69-16327A6517B3}" type="presOf" srcId="{A7958795-F91A-4BC7-AD6B-093F4C281AAE}" destId="{8FDC6C11-A320-4362-ADF5-E98EF135946E}" srcOrd="0" destOrd="0" presId="urn:microsoft.com/office/officeart/2005/8/layout/radial6"/>
    <dgm:cxn modelId="{3AD27BFD-BE7C-485A-A6FE-DC680740D9C3}" srcId="{90C0B93C-D76E-49A8-AEAF-2347D70B62C8}" destId="{5BDD9630-D3BA-4508-B249-49DDE73D9085}" srcOrd="5" destOrd="0" parTransId="{F8974C95-A91A-4854-844F-D27988E15F8B}" sibTransId="{E5EAA1FF-AC7D-4CE0-AAE0-E41F2C490618}"/>
    <dgm:cxn modelId="{DF3736B9-EB28-4976-9E5A-1DE36C1E2442}" type="presOf" srcId="{2C4ABC13-8032-406D-A4D1-C57F5E08B054}" destId="{AA085214-FB35-425B-A58B-0EFBA453CEA0}" srcOrd="0" destOrd="0" presId="urn:microsoft.com/office/officeart/2005/8/layout/radial6"/>
    <dgm:cxn modelId="{40B7C145-CD08-45FF-AC6D-3A70E9F72512}" type="presOf" srcId="{A14DA818-B109-4D32-841C-3EFDF5E18454}" destId="{451FF84C-CEE2-4FDA-82ED-B7A5FABB1E94}" srcOrd="0" destOrd="0" presId="urn:microsoft.com/office/officeart/2005/8/layout/radial6"/>
    <dgm:cxn modelId="{1176955D-1606-48FA-86B8-DCD7EB4DB3A8}" srcId="{90C0B93C-D76E-49A8-AEAF-2347D70B62C8}" destId="{C408F055-26EC-4EB3-A736-4F544A5C10B1}" srcOrd="0" destOrd="0" parTransId="{2B2722E8-DA9B-497A-98D1-3FEF42E593D0}" sibTransId="{00E04A3E-D5CD-48CE-B7EF-C35CFB8FA893}"/>
    <dgm:cxn modelId="{03CF1408-D7FF-4EF6-9F07-50820280BA15}" srcId="{90C0B93C-D76E-49A8-AEAF-2347D70B62C8}" destId="{41152E82-DAB5-4B84-8AC8-E287D560D04D}" srcOrd="1" destOrd="0" parTransId="{B4E0EAFF-4536-4398-9005-76C53239756B}" sibTransId="{7FA6246B-0F59-4153-BC80-056667E7FD22}"/>
    <dgm:cxn modelId="{FCABFAC2-65CC-4BC5-9E9F-84AE72BA712B}" type="presOf" srcId="{47B6EC92-AD8B-4BF3-9000-079E900FBBB4}" destId="{D0A3C190-9BF4-4BD7-9DFF-DC3BFD37D2E0}" srcOrd="0" destOrd="0" presId="urn:microsoft.com/office/officeart/2005/8/layout/radial6"/>
    <dgm:cxn modelId="{0116F101-0BE2-4E36-937F-AA8C87BA1518}" type="presOf" srcId="{7FA6246B-0F59-4153-BC80-056667E7FD22}" destId="{3376D4B4-A9A7-45CB-9533-45D8AAED8A3F}" srcOrd="0" destOrd="0" presId="urn:microsoft.com/office/officeart/2005/8/layout/radial6"/>
    <dgm:cxn modelId="{A13AA0BE-A747-455F-AB02-C4C1463BB0CF}" type="presOf" srcId="{5755D62F-264F-4D5D-AF12-2E54ED6CC2DC}" destId="{6FECEAAE-175F-4C8F-89D3-DDED53A44843}" srcOrd="0" destOrd="0" presId="urn:microsoft.com/office/officeart/2005/8/layout/radial6"/>
    <dgm:cxn modelId="{B9C7AAE9-A298-4074-8C1A-F2DAA0C5BD35}" type="presOf" srcId="{00E04A3E-D5CD-48CE-B7EF-C35CFB8FA893}" destId="{9C693AEC-0099-4E03-9D39-5BA334BAC30D}" srcOrd="0" destOrd="0" presId="urn:microsoft.com/office/officeart/2005/8/layout/radial6"/>
    <dgm:cxn modelId="{C5DFAFAE-B668-41AA-B380-0B3283EC85D5}" srcId="{A7958795-F91A-4BC7-AD6B-093F4C281AAE}" destId="{90C0B93C-D76E-49A8-AEAF-2347D70B62C8}" srcOrd="0" destOrd="0" parTransId="{0D5927FF-D6AD-4D4A-9E4A-E102BA927636}" sibTransId="{F4973EF0-6BF5-4AB7-A0A2-0B9F4AE7F459}"/>
    <dgm:cxn modelId="{3A3168DC-A91E-48D0-BB12-7710BCAB2447}" type="presOf" srcId="{90C0B93C-D76E-49A8-AEAF-2347D70B62C8}" destId="{840353DF-3064-48FF-AAA4-9E68539AF4E0}" srcOrd="0" destOrd="0" presId="urn:microsoft.com/office/officeart/2005/8/layout/radial6"/>
    <dgm:cxn modelId="{5BC57163-4208-4DC0-9BBB-EC9CF1913146}" type="presOf" srcId="{3ACCB468-463E-4FE5-84C0-593FB96C8F17}" destId="{FF743DE2-1BA3-481A-93E6-D4ECF959D518}" srcOrd="0" destOrd="0" presId="urn:microsoft.com/office/officeart/2005/8/layout/radial6"/>
    <dgm:cxn modelId="{6D772421-0839-4F0E-9C01-BF7347417E94}" srcId="{90C0B93C-D76E-49A8-AEAF-2347D70B62C8}" destId="{E686CC5D-CAD3-4C12-A915-4B6D7FB9766F}" srcOrd="3" destOrd="0" parTransId="{333CCEF9-540B-49C8-A4F5-F24EB94F68FE}" sibTransId="{2C4ABC13-8032-406D-A4D1-C57F5E08B054}"/>
    <dgm:cxn modelId="{5C7743A0-5E94-462A-BE06-BA95148A9DD0}" type="presOf" srcId="{C408F055-26EC-4EB3-A736-4F544A5C10B1}" destId="{7BD980F7-1554-43A7-BD66-019F0BED3EC0}" srcOrd="0" destOrd="0" presId="urn:microsoft.com/office/officeart/2005/8/layout/radial6"/>
    <dgm:cxn modelId="{2423C939-B93A-41BA-8697-5BA067BC84ED}" type="presOf" srcId="{30BE7519-3F64-4ED9-ADFD-182D08B79575}" destId="{74B5266C-4156-4912-B16B-95C01EAF88D3}" srcOrd="0" destOrd="0" presId="urn:microsoft.com/office/officeart/2005/8/layout/radial6"/>
    <dgm:cxn modelId="{1E6B910A-B287-40EB-8491-ABF4BD6D912E}" type="presOf" srcId="{E686CC5D-CAD3-4C12-A915-4B6D7FB9766F}" destId="{56BBF501-EF0F-412E-89CB-05727C0EB933}" srcOrd="0" destOrd="0" presId="urn:microsoft.com/office/officeart/2005/8/layout/radial6"/>
    <dgm:cxn modelId="{DD862A6C-29A1-42DC-A9FD-36EB4A3CFE51}" type="presOf" srcId="{E5EAA1FF-AC7D-4CE0-AAE0-E41F2C490618}" destId="{3213F785-8CE3-44E2-9B71-7C1301857917}" srcOrd="0" destOrd="0" presId="urn:microsoft.com/office/officeart/2005/8/layout/radial6"/>
    <dgm:cxn modelId="{A1973A13-1789-4F9E-8CD0-D4CE886EE3C2}" srcId="{90C0B93C-D76E-49A8-AEAF-2347D70B62C8}" destId="{30BE7519-3F64-4ED9-ADFD-182D08B79575}" srcOrd="6" destOrd="0" parTransId="{DFE8D070-8586-4192-A43D-623B6A034B46}" sibTransId="{3ACCB468-463E-4FE5-84C0-593FB96C8F17}"/>
    <dgm:cxn modelId="{73EBEA4B-E2E7-4CD8-AF76-A103D6BE8EF4}" type="presOf" srcId="{5BDD9630-D3BA-4508-B249-49DDE73D9085}" destId="{776DC5B4-8EC5-4AF3-B6C7-54DF84C42AB9}" srcOrd="0" destOrd="0" presId="urn:microsoft.com/office/officeart/2005/8/layout/radial6"/>
    <dgm:cxn modelId="{6CFAAA34-7909-4C79-8DFE-D7B1F9EB6E3E}" srcId="{90C0B93C-D76E-49A8-AEAF-2347D70B62C8}" destId="{063DF90A-6731-43EC-B0A1-BF6DD5586518}" srcOrd="2" destOrd="0" parTransId="{0CC5D950-46EC-44B5-B1C0-1E15C067B5B1}" sibTransId="{47B6EC92-AD8B-4BF3-9000-079E900FBBB4}"/>
    <dgm:cxn modelId="{70DA8A6B-4A98-4973-BF8C-AAB7681E91AA}" type="presOf" srcId="{41152E82-DAB5-4B84-8AC8-E287D560D04D}" destId="{0D987C01-1971-46AC-BA4D-60A33138A8ED}" srcOrd="0" destOrd="0" presId="urn:microsoft.com/office/officeart/2005/8/layout/radial6"/>
    <dgm:cxn modelId="{3D42A5BE-2E46-4F34-AAC9-EE0E9C0ABB35}" srcId="{90C0B93C-D76E-49A8-AEAF-2347D70B62C8}" destId="{A14DA818-B109-4D32-841C-3EFDF5E18454}" srcOrd="4" destOrd="0" parTransId="{FB634138-4870-4086-81D7-A2B3E69E6547}" sibTransId="{5755D62F-264F-4D5D-AF12-2E54ED6CC2DC}"/>
    <dgm:cxn modelId="{0FD7D80D-DA88-44A8-BD27-D35E72EAF59B}" type="presOf" srcId="{063DF90A-6731-43EC-B0A1-BF6DD5586518}" destId="{6D6EA74A-BB20-4523-A4F3-EA324A24FDBE}" srcOrd="0" destOrd="0" presId="urn:microsoft.com/office/officeart/2005/8/layout/radial6"/>
    <dgm:cxn modelId="{5288F6A4-F4CA-48F2-ADC1-3A2244E626A3}" type="presParOf" srcId="{8FDC6C11-A320-4362-ADF5-E98EF135946E}" destId="{840353DF-3064-48FF-AAA4-9E68539AF4E0}" srcOrd="0" destOrd="0" presId="urn:microsoft.com/office/officeart/2005/8/layout/radial6"/>
    <dgm:cxn modelId="{B2169636-24B6-4A89-A0FB-2E3DE7CC0D41}" type="presParOf" srcId="{8FDC6C11-A320-4362-ADF5-E98EF135946E}" destId="{7BD980F7-1554-43A7-BD66-019F0BED3EC0}" srcOrd="1" destOrd="0" presId="urn:microsoft.com/office/officeart/2005/8/layout/radial6"/>
    <dgm:cxn modelId="{6601ED7E-BD03-4AF0-9BC3-51798B50E158}" type="presParOf" srcId="{8FDC6C11-A320-4362-ADF5-E98EF135946E}" destId="{1BB418EB-82F8-4B29-A5DE-281AA17A138C}" srcOrd="2" destOrd="0" presId="urn:microsoft.com/office/officeart/2005/8/layout/radial6"/>
    <dgm:cxn modelId="{BCA47C57-401C-41CC-9AFD-19A6B3B7532E}" type="presParOf" srcId="{8FDC6C11-A320-4362-ADF5-E98EF135946E}" destId="{9C693AEC-0099-4E03-9D39-5BA334BAC30D}" srcOrd="3" destOrd="0" presId="urn:microsoft.com/office/officeart/2005/8/layout/radial6"/>
    <dgm:cxn modelId="{8BAA33D5-CB0E-4B7F-B978-1922A81614AD}" type="presParOf" srcId="{8FDC6C11-A320-4362-ADF5-E98EF135946E}" destId="{0D987C01-1971-46AC-BA4D-60A33138A8ED}" srcOrd="4" destOrd="0" presId="urn:microsoft.com/office/officeart/2005/8/layout/radial6"/>
    <dgm:cxn modelId="{AFD8CE9D-7CBA-4259-AD40-FFE5951F71B6}" type="presParOf" srcId="{8FDC6C11-A320-4362-ADF5-E98EF135946E}" destId="{8444AD5E-3E9F-45D9-8D04-D2AFCD74CF44}" srcOrd="5" destOrd="0" presId="urn:microsoft.com/office/officeart/2005/8/layout/radial6"/>
    <dgm:cxn modelId="{B9EEA031-45F3-40D3-AFC6-2792228FCDA4}" type="presParOf" srcId="{8FDC6C11-A320-4362-ADF5-E98EF135946E}" destId="{3376D4B4-A9A7-45CB-9533-45D8AAED8A3F}" srcOrd="6" destOrd="0" presId="urn:microsoft.com/office/officeart/2005/8/layout/radial6"/>
    <dgm:cxn modelId="{4C6F4466-A32D-4F80-A39D-B9ADDE298F19}" type="presParOf" srcId="{8FDC6C11-A320-4362-ADF5-E98EF135946E}" destId="{6D6EA74A-BB20-4523-A4F3-EA324A24FDBE}" srcOrd="7" destOrd="0" presId="urn:microsoft.com/office/officeart/2005/8/layout/radial6"/>
    <dgm:cxn modelId="{0D59B7E0-333B-4A31-87E8-029ADC417C3F}" type="presParOf" srcId="{8FDC6C11-A320-4362-ADF5-E98EF135946E}" destId="{2D0A3AEA-668F-4D08-AFBE-F482778D6F0E}" srcOrd="8" destOrd="0" presId="urn:microsoft.com/office/officeart/2005/8/layout/radial6"/>
    <dgm:cxn modelId="{3E4A31ED-B470-4B17-8217-BFACB7157C87}" type="presParOf" srcId="{8FDC6C11-A320-4362-ADF5-E98EF135946E}" destId="{D0A3C190-9BF4-4BD7-9DFF-DC3BFD37D2E0}" srcOrd="9" destOrd="0" presId="urn:microsoft.com/office/officeart/2005/8/layout/radial6"/>
    <dgm:cxn modelId="{C6CD8842-8156-4857-A850-C993E9D85BB1}" type="presParOf" srcId="{8FDC6C11-A320-4362-ADF5-E98EF135946E}" destId="{56BBF501-EF0F-412E-89CB-05727C0EB933}" srcOrd="10" destOrd="0" presId="urn:microsoft.com/office/officeart/2005/8/layout/radial6"/>
    <dgm:cxn modelId="{49832999-303E-4B5E-A52C-DF7A9A874891}" type="presParOf" srcId="{8FDC6C11-A320-4362-ADF5-E98EF135946E}" destId="{94C69D9A-9A42-470B-BDC1-792DCCDA5CAC}" srcOrd="11" destOrd="0" presId="urn:microsoft.com/office/officeart/2005/8/layout/radial6"/>
    <dgm:cxn modelId="{5740FFFD-B3D4-4F48-B957-7BA3C479BC27}" type="presParOf" srcId="{8FDC6C11-A320-4362-ADF5-E98EF135946E}" destId="{AA085214-FB35-425B-A58B-0EFBA453CEA0}" srcOrd="12" destOrd="0" presId="urn:microsoft.com/office/officeart/2005/8/layout/radial6"/>
    <dgm:cxn modelId="{46A7B070-D786-44C4-9711-B38361FB0D5B}" type="presParOf" srcId="{8FDC6C11-A320-4362-ADF5-E98EF135946E}" destId="{451FF84C-CEE2-4FDA-82ED-B7A5FABB1E94}" srcOrd="13" destOrd="0" presId="urn:microsoft.com/office/officeart/2005/8/layout/radial6"/>
    <dgm:cxn modelId="{B8E899A8-3889-4378-8AF3-9F008E93252B}" type="presParOf" srcId="{8FDC6C11-A320-4362-ADF5-E98EF135946E}" destId="{B170E98C-56C4-461D-8041-D724F7B688E0}" srcOrd="14" destOrd="0" presId="urn:microsoft.com/office/officeart/2005/8/layout/radial6"/>
    <dgm:cxn modelId="{5C01DC55-211C-40FD-A5F4-804585F542B0}" type="presParOf" srcId="{8FDC6C11-A320-4362-ADF5-E98EF135946E}" destId="{6FECEAAE-175F-4C8F-89D3-DDED53A44843}" srcOrd="15" destOrd="0" presId="urn:microsoft.com/office/officeart/2005/8/layout/radial6"/>
    <dgm:cxn modelId="{8CDAF8F0-BF95-433A-B4FD-092D0F6C0F5F}" type="presParOf" srcId="{8FDC6C11-A320-4362-ADF5-E98EF135946E}" destId="{776DC5B4-8EC5-4AF3-B6C7-54DF84C42AB9}" srcOrd="16" destOrd="0" presId="urn:microsoft.com/office/officeart/2005/8/layout/radial6"/>
    <dgm:cxn modelId="{3DFE8D25-C60A-4060-879C-5F33403C2BA4}" type="presParOf" srcId="{8FDC6C11-A320-4362-ADF5-E98EF135946E}" destId="{B4FA1A82-36A4-498F-844E-C3F2B9405360}" srcOrd="17" destOrd="0" presId="urn:microsoft.com/office/officeart/2005/8/layout/radial6"/>
    <dgm:cxn modelId="{9CEC9122-2494-4626-A751-2C7A58552B39}" type="presParOf" srcId="{8FDC6C11-A320-4362-ADF5-E98EF135946E}" destId="{3213F785-8CE3-44E2-9B71-7C1301857917}" srcOrd="18" destOrd="0" presId="urn:microsoft.com/office/officeart/2005/8/layout/radial6"/>
    <dgm:cxn modelId="{FEA3DDB5-DD34-4A6A-8371-96987B112651}" type="presParOf" srcId="{8FDC6C11-A320-4362-ADF5-E98EF135946E}" destId="{74B5266C-4156-4912-B16B-95C01EAF88D3}" srcOrd="19" destOrd="0" presId="urn:microsoft.com/office/officeart/2005/8/layout/radial6"/>
    <dgm:cxn modelId="{9396261D-4E7A-4DEF-9029-E71E77C9272F}" type="presParOf" srcId="{8FDC6C11-A320-4362-ADF5-E98EF135946E}" destId="{F31D921A-E998-45BE-A806-B82F320336AF}" srcOrd="20" destOrd="0" presId="urn:microsoft.com/office/officeart/2005/8/layout/radial6"/>
    <dgm:cxn modelId="{12DCE1A9-BA7A-4CA8-B08A-856BD53B456E}" type="presParOf" srcId="{8FDC6C11-A320-4362-ADF5-E98EF135946E}" destId="{FF743DE2-1BA3-481A-93E6-D4ECF959D518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9103E5-D410-491E-979B-FC62B0C7E35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A89B-12D3-4D12-AC1C-79E4CB96C08D}">
      <dgm:prSet phldrT="[Text]" phldr="1"/>
      <dgm:spPr>
        <a:solidFill>
          <a:schemeClr val="bg1"/>
        </a:solidFill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D00A539-46F6-418A-A7DB-939069ACC4BB}" type="parTrans" cxnId="{CCFFBFE2-0853-4BA5-BE13-96DA9FBB7108}">
      <dgm:prSet/>
      <dgm:spPr/>
      <dgm:t>
        <a:bodyPr/>
        <a:lstStyle/>
        <a:p>
          <a:endParaRPr lang="en-US"/>
        </a:p>
      </dgm:t>
    </dgm:pt>
    <dgm:pt modelId="{F98DC82E-D08A-4669-A68E-DEB4658BDB01}" type="sibTrans" cxnId="{CCFFBFE2-0853-4BA5-BE13-96DA9FBB7108}">
      <dgm:prSet/>
      <dgm:spPr/>
      <dgm:t>
        <a:bodyPr/>
        <a:lstStyle/>
        <a:p>
          <a:endParaRPr lang="en-US"/>
        </a:p>
      </dgm:t>
    </dgm:pt>
    <dgm:pt modelId="{CF1F284C-9724-4B19-BCDE-89598AA5348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ST Elevation/depression</a:t>
          </a:r>
          <a:endParaRPr lang="en-US" b="1" dirty="0" smtClean="0">
            <a:solidFill>
              <a:srgbClr val="1B0807"/>
            </a:solidFill>
          </a:endParaRPr>
        </a:p>
      </dgm:t>
    </dgm:pt>
    <dgm:pt modelId="{353E2DC0-C471-46F5-B3DD-131EC047206A}" type="parTrans" cxnId="{C351B00E-92FB-494A-A790-9A283AE7EFC8}">
      <dgm:prSet/>
      <dgm:spPr/>
      <dgm:t>
        <a:bodyPr/>
        <a:lstStyle/>
        <a:p>
          <a:endParaRPr lang="en-US"/>
        </a:p>
      </dgm:t>
    </dgm:pt>
    <dgm:pt modelId="{7D5E64B1-43C3-491B-9F9D-75A37B0F6C9B}" type="sibTrans" cxnId="{C351B00E-92FB-494A-A790-9A283AE7EFC8}">
      <dgm:prSet/>
      <dgm:spPr/>
      <dgm:t>
        <a:bodyPr/>
        <a:lstStyle/>
        <a:p>
          <a:endParaRPr lang="en-US"/>
        </a:p>
      </dgm:t>
    </dgm:pt>
    <dgm:pt modelId="{C2099E70-4429-449D-9CF9-A841A35F2BF2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Arrhythmia </a:t>
          </a:r>
          <a:endParaRPr lang="en-US" b="1" dirty="0" smtClean="0">
            <a:solidFill>
              <a:srgbClr val="1B0807"/>
            </a:solidFill>
          </a:endParaRPr>
        </a:p>
      </dgm:t>
    </dgm:pt>
    <dgm:pt modelId="{1BE6C5DD-D97B-4ECC-BE1A-0FD62A6F1D75}" type="parTrans" cxnId="{DB902C95-BC3C-42F9-BE97-EDA3421FC4F4}">
      <dgm:prSet/>
      <dgm:spPr/>
      <dgm:t>
        <a:bodyPr/>
        <a:lstStyle/>
        <a:p>
          <a:endParaRPr lang="en-US"/>
        </a:p>
      </dgm:t>
    </dgm:pt>
    <dgm:pt modelId="{E6B09EB2-650E-4F0D-8724-CAE3FD988087}" type="sibTrans" cxnId="{DB902C95-BC3C-42F9-BE97-EDA3421FC4F4}">
      <dgm:prSet/>
      <dgm:spPr/>
      <dgm:t>
        <a:bodyPr/>
        <a:lstStyle/>
        <a:p>
          <a:endParaRPr lang="en-US"/>
        </a:p>
      </dgm:t>
    </dgm:pt>
    <dgm:pt modelId="{957EACAA-C907-41E9-B83D-F048ED913A60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FBC, urea and electrolytes </a:t>
          </a:r>
          <a:endParaRPr lang="en-US" b="1" dirty="0" smtClean="0">
            <a:solidFill>
              <a:srgbClr val="1B0807"/>
            </a:solidFill>
          </a:endParaRPr>
        </a:p>
      </dgm:t>
    </dgm:pt>
    <dgm:pt modelId="{FFEF6F86-614E-4FB9-A74D-652E2D56D690}" type="parTrans" cxnId="{EB12FF8D-D9BD-472D-A981-A24DE4E61338}">
      <dgm:prSet/>
      <dgm:spPr/>
      <dgm:t>
        <a:bodyPr/>
        <a:lstStyle/>
        <a:p>
          <a:endParaRPr lang="en-US"/>
        </a:p>
      </dgm:t>
    </dgm:pt>
    <dgm:pt modelId="{178DACE8-0CBF-4328-8AF3-5AF37F222424}" type="sibTrans" cxnId="{EB12FF8D-D9BD-472D-A981-A24DE4E61338}">
      <dgm:prSet/>
      <dgm:spPr/>
      <dgm:t>
        <a:bodyPr/>
        <a:lstStyle/>
        <a:p>
          <a:endParaRPr lang="en-US"/>
        </a:p>
      </dgm:t>
    </dgm:pt>
    <dgm:pt modelId="{6FB70F50-6FFE-4458-82F4-5695D75ECB6D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12 hour Troponin</a:t>
          </a:r>
          <a:endParaRPr lang="en-US" b="1" dirty="0" smtClean="0">
            <a:solidFill>
              <a:srgbClr val="1B0807"/>
            </a:solidFill>
          </a:endParaRPr>
        </a:p>
      </dgm:t>
    </dgm:pt>
    <dgm:pt modelId="{8440812D-3443-464E-8889-F905EF45BFF5}" type="parTrans" cxnId="{729C6611-29A7-4EB1-9D77-BC20A7F48E01}">
      <dgm:prSet/>
      <dgm:spPr/>
      <dgm:t>
        <a:bodyPr/>
        <a:lstStyle/>
        <a:p>
          <a:endParaRPr lang="en-US"/>
        </a:p>
      </dgm:t>
    </dgm:pt>
    <dgm:pt modelId="{3C6F4962-9C51-4806-AAE0-FA6840E305BD}" type="sibTrans" cxnId="{729C6611-29A7-4EB1-9D77-BC20A7F48E01}">
      <dgm:prSet/>
      <dgm:spPr/>
      <dgm:t>
        <a:bodyPr/>
        <a:lstStyle/>
        <a:p>
          <a:endParaRPr lang="en-US"/>
        </a:p>
      </dgm:t>
    </dgm:pt>
    <dgm:pt modelId="{5E66E78F-E181-4FBF-8D07-AD9C590DEAA5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57A54E2E-D1E5-46B2-B8AD-C214D8F133B9}" type="parTrans" cxnId="{89F3FB8E-88D6-4463-B612-0B1AE4182F03}">
      <dgm:prSet/>
      <dgm:spPr/>
      <dgm:t>
        <a:bodyPr/>
        <a:lstStyle/>
        <a:p>
          <a:endParaRPr lang="en-US"/>
        </a:p>
      </dgm:t>
    </dgm:pt>
    <dgm:pt modelId="{48EE0191-5D46-48C2-9C08-241A91FBF416}" type="sibTrans" cxnId="{89F3FB8E-88D6-4463-B612-0B1AE4182F03}">
      <dgm:prSet/>
      <dgm:spPr/>
      <dgm:t>
        <a:bodyPr/>
        <a:lstStyle/>
        <a:p>
          <a:endParaRPr lang="en-US"/>
        </a:p>
      </dgm:t>
    </dgm:pt>
    <dgm:pt modelId="{33AB5618-65F2-4D43-BE4F-42FF6E08B29E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Coronary angiogram</a:t>
          </a:r>
          <a:endParaRPr lang="en-US" b="1" dirty="0">
            <a:solidFill>
              <a:srgbClr val="1B0807"/>
            </a:solidFill>
          </a:endParaRPr>
        </a:p>
      </dgm:t>
    </dgm:pt>
    <dgm:pt modelId="{6AE8BE31-1B44-4E7A-8ED0-2841589648F9}" type="parTrans" cxnId="{9A9FF2C2-5877-47AA-BE65-4402398537D8}">
      <dgm:prSet/>
      <dgm:spPr/>
      <dgm:t>
        <a:bodyPr/>
        <a:lstStyle/>
        <a:p>
          <a:endParaRPr lang="en-US"/>
        </a:p>
      </dgm:t>
    </dgm:pt>
    <dgm:pt modelId="{EB21E846-163A-42B9-849D-BA4F76C16017}" type="sibTrans" cxnId="{9A9FF2C2-5877-47AA-BE65-4402398537D8}">
      <dgm:prSet/>
      <dgm:spPr/>
      <dgm:t>
        <a:bodyPr/>
        <a:lstStyle/>
        <a:p>
          <a:endParaRPr lang="en-US"/>
        </a:p>
      </dgm:t>
    </dgm:pt>
    <dgm:pt modelId="{790A437D-8781-4622-A967-22AC22A716DC}">
      <dgm:prSet phldrT="[Text]"/>
      <dgm:spPr/>
      <dgm:t>
        <a:bodyPr/>
        <a:lstStyle/>
        <a:p>
          <a:r>
            <a:rPr lang="en-GB" b="1" dirty="0" err="1" smtClean="0">
              <a:solidFill>
                <a:srgbClr val="1B0807"/>
              </a:solidFill>
            </a:rPr>
            <a:t>Pneumothorax</a:t>
          </a:r>
          <a:endParaRPr lang="en-US" b="1" dirty="0" smtClean="0">
            <a:solidFill>
              <a:srgbClr val="1B0807"/>
            </a:solidFill>
          </a:endParaRPr>
        </a:p>
      </dgm:t>
    </dgm:pt>
    <dgm:pt modelId="{7C954C4A-2FFD-407D-83AE-C8D218D35FC5}" type="parTrans" cxnId="{4A9B242A-38CD-4E76-91AE-2BEA67122DAB}">
      <dgm:prSet/>
      <dgm:spPr/>
      <dgm:t>
        <a:bodyPr/>
        <a:lstStyle/>
        <a:p>
          <a:endParaRPr lang="en-US"/>
        </a:p>
      </dgm:t>
    </dgm:pt>
    <dgm:pt modelId="{A091CF81-C569-4D9A-9D33-689BAD50002C}" type="sibTrans" cxnId="{4A9B242A-38CD-4E76-91AE-2BEA67122DAB}">
      <dgm:prSet/>
      <dgm:spPr/>
      <dgm:t>
        <a:bodyPr/>
        <a:lstStyle/>
        <a:p>
          <a:endParaRPr lang="en-US"/>
        </a:p>
      </dgm:t>
    </dgm:pt>
    <dgm:pt modelId="{D04B6D30-7392-4155-81DE-FDF98D201F49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Pneumonia</a:t>
          </a:r>
          <a:endParaRPr lang="en-US" b="1" dirty="0" smtClean="0">
            <a:solidFill>
              <a:srgbClr val="1B0807"/>
            </a:solidFill>
          </a:endParaRPr>
        </a:p>
      </dgm:t>
    </dgm:pt>
    <dgm:pt modelId="{74620711-8FCA-4401-A00F-647EC62AF368}" type="parTrans" cxnId="{24C59EF8-6DA8-426F-BC1E-09BA9DB60E84}">
      <dgm:prSet/>
      <dgm:spPr/>
      <dgm:t>
        <a:bodyPr/>
        <a:lstStyle/>
        <a:p>
          <a:endParaRPr lang="en-US"/>
        </a:p>
      </dgm:t>
    </dgm:pt>
    <dgm:pt modelId="{496BF3E6-AD04-42ED-89F0-E0319E4FD751}" type="sibTrans" cxnId="{24C59EF8-6DA8-426F-BC1E-09BA9DB60E84}">
      <dgm:prSet/>
      <dgm:spPr/>
      <dgm:t>
        <a:bodyPr/>
        <a:lstStyle/>
        <a:p>
          <a:endParaRPr lang="en-US"/>
        </a:p>
      </dgm:t>
    </dgm:pt>
    <dgm:pt modelId="{6604671C-BD69-4115-A625-9E135454BA2A}">
      <dgm:prSet phldrT="[Text]"/>
      <dgm:spPr/>
      <dgm:t>
        <a:bodyPr/>
        <a:lstStyle/>
        <a:p>
          <a:r>
            <a:rPr lang="en-GB" b="1" dirty="0" err="1" smtClean="0">
              <a:solidFill>
                <a:srgbClr val="1B0807"/>
              </a:solidFill>
            </a:rPr>
            <a:t>Cardiomegally</a:t>
          </a:r>
          <a:r>
            <a:rPr lang="en-GB" b="1" dirty="0" smtClean="0">
              <a:solidFill>
                <a:srgbClr val="1B0807"/>
              </a:solidFill>
            </a:rPr>
            <a:t>, pulmonary oedema</a:t>
          </a:r>
          <a:endParaRPr lang="en-US" b="1" dirty="0" smtClean="0">
            <a:solidFill>
              <a:srgbClr val="1B0807"/>
            </a:solidFill>
          </a:endParaRPr>
        </a:p>
      </dgm:t>
    </dgm:pt>
    <dgm:pt modelId="{A8E31AE1-182C-40B8-BABD-6FC740A598AC}" type="parTrans" cxnId="{343EE037-D243-4B67-8B56-8D5B889EC443}">
      <dgm:prSet/>
      <dgm:spPr/>
      <dgm:t>
        <a:bodyPr/>
        <a:lstStyle/>
        <a:p>
          <a:endParaRPr lang="en-US"/>
        </a:p>
      </dgm:t>
    </dgm:pt>
    <dgm:pt modelId="{7C35B988-DA86-493D-A306-90EA4B3D6898}" type="sibTrans" cxnId="{343EE037-D243-4B67-8B56-8D5B889EC443}">
      <dgm:prSet/>
      <dgm:spPr/>
      <dgm:t>
        <a:bodyPr/>
        <a:lstStyle/>
        <a:p>
          <a:endParaRPr lang="en-US"/>
        </a:p>
      </dgm:t>
    </dgm:pt>
    <dgm:pt modelId="{43F3DFCE-316F-4D0B-8B41-CF307C1C33F4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EBF9D27E-733E-409F-9BC9-590EE1046D5F}" type="sibTrans" cxnId="{4942E80D-D41E-429D-AEEB-C2C04F1984C8}">
      <dgm:prSet/>
      <dgm:spPr/>
      <dgm:t>
        <a:bodyPr/>
        <a:lstStyle/>
        <a:p>
          <a:endParaRPr lang="en-US"/>
        </a:p>
      </dgm:t>
    </dgm:pt>
    <dgm:pt modelId="{63384C30-7215-4B4B-85D4-27D33670BB03}" type="parTrans" cxnId="{4942E80D-D41E-429D-AEEB-C2C04F1984C8}">
      <dgm:prSet/>
      <dgm:spPr/>
      <dgm:t>
        <a:bodyPr/>
        <a:lstStyle/>
        <a:p>
          <a:endParaRPr lang="en-US"/>
        </a:p>
      </dgm:t>
    </dgm:pt>
    <dgm:pt modelId="{F72ABE61-29F7-4831-B0F4-9CD3820D8D6E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Widened </a:t>
          </a:r>
          <a:r>
            <a:rPr lang="en-GB" b="1" dirty="0" err="1" smtClean="0">
              <a:solidFill>
                <a:srgbClr val="1B0807"/>
              </a:solidFill>
            </a:rPr>
            <a:t>mediastinum</a:t>
          </a:r>
          <a:r>
            <a:rPr lang="en-GB" b="1" dirty="0" smtClean="0">
              <a:solidFill>
                <a:srgbClr val="1B0807"/>
              </a:solidFill>
            </a:rPr>
            <a:t> (aortic dissection)</a:t>
          </a:r>
          <a:endParaRPr lang="en-US" b="1" dirty="0" smtClean="0">
            <a:solidFill>
              <a:srgbClr val="1B0807"/>
            </a:solidFill>
          </a:endParaRPr>
        </a:p>
      </dgm:t>
    </dgm:pt>
    <dgm:pt modelId="{CC624854-4A16-4426-9B29-D42A64B94A2B}" type="parTrans" cxnId="{C7D882B2-C192-4C08-ADFD-E917C15CDD6F}">
      <dgm:prSet/>
      <dgm:spPr/>
      <dgm:t>
        <a:bodyPr/>
        <a:lstStyle/>
        <a:p>
          <a:endParaRPr lang="en-US"/>
        </a:p>
      </dgm:t>
    </dgm:pt>
    <dgm:pt modelId="{2AB95260-4B1A-416F-B33B-5DC4814FF1FC}" type="sibTrans" cxnId="{C7D882B2-C192-4C08-ADFD-E917C15CDD6F}">
      <dgm:prSet/>
      <dgm:spPr/>
      <dgm:t>
        <a:bodyPr/>
        <a:lstStyle/>
        <a:p>
          <a:endParaRPr lang="en-US"/>
        </a:p>
      </dgm:t>
    </dgm:pt>
    <dgm:pt modelId="{E81887FC-0833-4604-8117-67B4466F85FB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D-</a:t>
          </a:r>
          <a:r>
            <a:rPr lang="en-GB" b="1" dirty="0" err="1" smtClean="0">
              <a:solidFill>
                <a:srgbClr val="1B0807"/>
              </a:solidFill>
            </a:rPr>
            <a:t>Dimer</a:t>
          </a:r>
          <a:r>
            <a:rPr lang="en-GB" b="1" dirty="0" smtClean="0">
              <a:solidFill>
                <a:srgbClr val="1B0807"/>
              </a:solidFill>
            </a:rPr>
            <a:t> (suspected pulmonary embolism)</a:t>
          </a:r>
          <a:endParaRPr lang="en-US" b="1" dirty="0" smtClean="0">
            <a:solidFill>
              <a:srgbClr val="1B0807"/>
            </a:solidFill>
          </a:endParaRPr>
        </a:p>
      </dgm:t>
    </dgm:pt>
    <dgm:pt modelId="{91EAF99E-0B1E-4506-8450-5310AE9344FD}" type="parTrans" cxnId="{988DC09A-3A09-4E4D-BCE3-9A939A9CE909}">
      <dgm:prSet/>
      <dgm:spPr/>
      <dgm:t>
        <a:bodyPr/>
        <a:lstStyle/>
        <a:p>
          <a:endParaRPr lang="en-US"/>
        </a:p>
      </dgm:t>
    </dgm:pt>
    <dgm:pt modelId="{866F0C3F-4459-4858-937A-68F8046DBAC7}" type="sibTrans" cxnId="{988DC09A-3A09-4E4D-BCE3-9A939A9CE909}">
      <dgm:prSet/>
      <dgm:spPr/>
      <dgm:t>
        <a:bodyPr/>
        <a:lstStyle/>
        <a:p>
          <a:endParaRPr lang="en-US"/>
        </a:p>
      </dgm:t>
    </dgm:pt>
    <dgm:pt modelId="{7D80F451-1732-47ED-A991-7DC15C4F3C36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BNP (heart failure)</a:t>
          </a:r>
          <a:endParaRPr lang="en-US" b="1" dirty="0" smtClean="0">
            <a:solidFill>
              <a:srgbClr val="1B0807"/>
            </a:solidFill>
          </a:endParaRPr>
        </a:p>
      </dgm:t>
    </dgm:pt>
    <dgm:pt modelId="{6603532A-4A22-461C-ACFD-40395D17CAEE}" type="parTrans" cxnId="{5A671D00-34AC-4CF3-AD14-5B81DB639910}">
      <dgm:prSet/>
      <dgm:spPr/>
      <dgm:t>
        <a:bodyPr/>
        <a:lstStyle/>
        <a:p>
          <a:endParaRPr lang="en-US"/>
        </a:p>
      </dgm:t>
    </dgm:pt>
    <dgm:pt modelId="{98806DC1-598D-4867-89E8-4D2567CEDC67}" type="sibTrans" cxnId="{5A671D00-34AC-4CF3-AD14-5B81DB639910}">
      <dgm:prSet/>
      <dgm:spPr/>
      <dgm:t>
        <a:bodyPr/>
        <a:lstStyle/>
        <a:p>
          <a:endParaRPr lang="en-US"/>
        </a:p>
      </dgm:t>
    </dgm:pt>
    <dgm:pt modelId="{14F7A21A-66BB-4B25-9E0E-27A690B0CFD3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91E89FF-D793-41C2-B73A-42FAA4BFAD71}" type="sibTrans" cxnId="{0876F687-C90E-4B74-AEEF-E0C79AC101E3}">
      <dgm:prSet/>
      <dgm:spPr/>
      <dgm:t>
        <a:bodyPr/>
        <a:lstStyle/>
        <a:p>
          <a:endParaRPr lang="en-US"/>
        </a:p>
      </dgm:t>
    </dgm:pt>
    <dgm:pt modelId="{74E0AF29-9438-4CD8-98C4-72F102A8719B}" type="parTrans" cxnId="{0876F687-C90E-4B74-AEEF-E0C79AC101E3}">
      <dgm:prSet/>
      <dgm:spPr/>
      <dgm:t>
        <a:bodyPr/>
        <a:lstStyle/>
        <a:p>
          <a:endParaRPr lang="en-US"/>
        </a:p>
      </dgm:t>
    </dgm:pt>
    <dgm:pt modelId="{7C485879-B2CE-40CE-9B76-67689C3B07E0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CT coronary angiogram</a:t>
          </a:r>
          <a:endParaRPr lang="en-US" b="1" dirty="0">
            <a:solidFill>
              <a:srgbClr val="1B0807"/>
            </a:solidFill>
          </a:endParaRPr>
        </a:p>
      </dgm:t>
    </dgm:pt>
    <dgm:pt modelId="{CEC953A6-17D1-41A7-9E3D-C05BEC121E6B}" type="parTrans" cxnId="{1CA1F58E-44B5-470D-957D-BD04A417C475}">
      <dgm:prSet/>
      <dgm:spPr/>
      <dgm:t>
        <a:bodyPr/>
        <a:lstStyle/>
        <a:p>
          <a:endParaRPr lang="en-US"/>
        </a:p>
      </dgm:t>
    </dgm:pt>
    <dgm:pt modelId="{9D2687C8-2935-4673-AB2C-3B630A94A5C2}" type="sibTrans" cxnId="{1CA1F58E-44B5-470D-957D-BD04A417C475}">
      <dgm:prSet/>
      <dgm:spPr/>
      <dgm:t>
        <a:bodyPr/>
        <a:lstStyle/>
        <a:p>
          <a:endParaRPr lang="en-US"/>
        </a:p>
      </dgm:t>
    </dgm:pt>
    <dgm:pt modelId="{3AB0B4EE-4803-449B-8590-F717AE1E757D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Endomyocardial biopsy</a:t>
          </a:r>
          <a:endParaRPr lang="en-US" b="1" dirty="0">
            <a:solidFill>
              <a:srgbClr val="1B0807"/>
            </a:solidFill>
          </a:endParaRPr>
        </a:p>
      </dgm:t>
    </dgm:pt>
    <dgm:pt modelId="{5198B781-DEF9-4141-9859-30E2C1E08A76}" type="parTrans" cxnId="{07211E59-7B61-4099-9E0F-5B51C74B7F9D}">
      <dgm:prSet/>
      <dgm:spPr/>
      <dgm:t>
        <a:bodyPr/>
        <a:lstStyle/>
        <a:p>
          <a:endParaRPr lang="en-US"/>
        </a:p>
      </dgm:t>
    </dgm:pt>
    <dgm:pt modelId="{DB451106-34C0-48AD-B503-D4CEB53BC29A}" type="sibTrans" cxnId="{07211E59-7B61-4099-9E0F-5B51C74B7F9D}">
      <dgm:prSet/>
      <dgm:spPr/>
      <dgm:t>
        <a:bodyPr/>
        <a:lstStyle/>
        <a:p>
          <a:endParaRPr lang="en-US"/>
        </a:p>
      </dgm:t>
    </dgm:pt>
    <dgm:pt modelId="{2F039266-EA2C-46F7-AC14-4D25463C5E09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Echo, cardiovascular MRI</a:t>
          </a:r>
          <a:endParaRPr lang="en-US" b="1" dirty="0">
            <a:solidFill>
              <a:srgbClr val="1B0807"/>
            </a:solidFill>
          </a:endParaRPr>
        </a:p>
      </dgm:t>
    </dgm:pt>
    <dgm:pt modelId="{148E85BA-370B-43DF-AA73-62C673209BFD}" type="parTrans" cxnId="{94B1D2C1-8E08-41E5-B76B-873FBCBA1736}">
      <dgm:prSet/>
      <dgm:spPr/>
      <dgm:t>
        <a:bodyPr/>
        <a:lstStyle/>
        <a:p>
          <a:endParaRPr lang="en-US"/>
        </a:p>
      </dgm:t>
    </dgm:pt>
    <dgm:pt modelId="{B97499A6-2345-412D-837B-9F636349E1A0}" type="sibTrans" cxnId="{94B1D2C1-8E08-41E5-B76B-873FBCBA1736}">
      <dgm:prSet/>
      <dgm:spPr/>
      <dgm:t>
        <a:bodyPr/>
        <a:lstStyle/>
        <a:p>
          <a:endParaRPr lang="en-US"/>
        </a:p>
      </dgm:t>
    </dgm:pt>
    <dgm:pt modelId="{9FE2ED46-3D90-4F61-A10D-BC7E37F9FF21}" type="pres">
      <dgm:prSet presAssocID="{7D9103E5-D410-491E-979B-FC62B0C7E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B980-C082-4931-B609-C1D3DF42937E}" type="pres">
      <dgm:prSet presAssocID="{007EA89B-12D3-4D12-AC1C-79E4CB96C08D}" presName="linNode" presStyleCnt="0"/>
      <dgm:spPr/>
    </dgm:pt>
    <dgm:pt modelId="{E103CBEE-4F57-4E9F-8D9C-5B418900DB69}" type="pres">
      <dgm:prSet presAssocID="{007EA89B-12D3-4D12-AC1C-79E4CB96C08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7F1B0-4281-4EC6-A247-2F33945081B1}" type="pres">
      <dgm:prSet presAssocID="{007EA89B-12D3-4D12-AC1C-79E4CB96C0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90D-027D-442A-932C-66E7264E27B5}" type="pres">
      <dgm:prSet presAssocID="{F98DC82E-D08A-4669-A68E-DEB4658BDB01}" presName="sp" presStyleCnt="0"/>
      <dgm:spPr/>
    </dgm:pt>
    <dgm:pt modelId="{0175FD13-5570-4B63-B1C8-DFACA2857081}" type="pres">
      <dgm:prSet presAssocID="{43F3DFCE-316F-4D0B-8B41-CF307C1C33F4}" presName="linNode" presStyleCnt="0"/>
      <dgm:spPr/>
    </dgm:pt>
    <dgm:pt modelId="{D36A190F-1849-412E-9631-261F58DFDCF7}" type="pres">
      <dgm:prSet presAssocID="{43F3DFCE-316F-4D0B-8B41-CF307C1C33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A144-513C-477E-BD9F-25E7BE640B90}" type="pres">
      <dgm:prSet presAssocID="{43F3DFCE-316F-4D0B-8B41-CF307C1C33F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9C65-BA25-4788-BA66-A82978782318}" type="pres">
      <dgm:prSet presAssocID="{EBF9D27E-733E-409F-9BC9-590EE1046D5F}" presName="sp" presStyleCnt="0"/>
      <dgm:spPr/>
    </dgm:pt>
    <dgm:pt modelId="{2CEE6A12-D7F7-4FED-B1EC-19C64410E5CD}" type="pres">
      <dgm:prSet presAssocID="{14F7A21A-66BB-4B25-9E0E-27A690B0CFD3}" presName="linNode" presStyleCnt="0"/>
      <dgm:spPr/>
    </dgm:pt>
    <dgm:pt modelId="{861D6D28-FFC4-4C18-895D-A2888EBD140E}" type="pres">
      <dgm:prSet presAssocID="{14F7A21A-66BB-4B25-9E0E-27A690B0CF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2DE1-BB01-40CD-81CE-22D91E5327E5}" type="pres">
      <dgm:prSet presAssocID="{14F7A21A-66BB-4B25-9E0E-27A690B0CF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49601-7EE8-49BD-8D7D-7137576D1F40}" type="pres">
      <dgm:prSet presAssocID="{191E89FF-D793-41C2-B73A-42FAA4BFAD71}" presName="sp" presStyleCnt="0"/>
      <dgm:spPr/>
    </dgm:pt>
    <dgm:pt modelId="{19823FE8-7325-4624-8A1B-AF31A13414E2}" type="pres">
      <dgm:prSet presAssocID="{5E66E78F-E181-4FBF-8D07-AD9C590DEAA5}" presName="linNode" presStyleCnt="0"/>
      <dgm:spPr/>
    </dgm:pt>
    <dgm:pt modelId="{C0CD3E68-3F9F-4F64-81BB-0E1EDFF76F9E}" type="pres">
      <dgm:prSet presAssocID="{5E66E78F-E181-4FBF-8D07-AD9C590DEA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C110-5F0F-4662-B8B9-6C1C5D09C3C4}" type="pres">
      <dgm:prSet presAssocID="{5E66E78F-E181-4FBF-8D07-AD9C590DEA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A1F58E-44B5-470D-957D-BD04A417C475}" srcId="{5E66E78F-E181-4FBF-8D07-AD9C590DEAA5}" destId="{7C485879-B2CE-40CE-9B76-67689C3B07E0}" srcOrd="2" destOrd="0" parTransId="{CEC953A6-17D1-41A7-9E3D-C05BEC121E6B}" sibTransId="{9D2687C8-2935-4673-AB2C-3B630A94A5C2}"/>
    <dgm:cxn modelId="{F7B0EBFC-09EE-479F-97BD-1736FA829945}" type="presOf" srcId="{7D9103E5-D410-491E-979B-FC62B0C7E35F}" destId="{9FE2ED46-3D90-4F61-A10D-BC7E37F9FF21}" srcOrd="0" destOrd="0" presId="urn:microsoft.com/office/officeart/2005/8/layout/vList5"/>
    <dgm:cxn modelId="{5D718B9A-2382-42CD-8C35-32B6AE104B6E}" type="presOf" srcId="{C2099E70-4429-449D-9CF9-A841A35F2BF2}" destId="{CD37F1B0-4281-4EC6-A247-2F33945081B1}" srcOrd="0" destOrd="1" presId="urn:microsoft.com/office/officeart/2005/8/layout/vList5"/>
    <dgm:cxn modelId="{4942E80D-D41E-429D-AEEB-C2C04F1984C8}" srcId="{7D9103E5-D410-491E-979B-FC62B0C7E35F}" destId="{43F3DFCE-316F-4D0B-8B41-CF307C1C33F4}" srcOrd="1" destOrd="0" parTransId="{63384C30-7215-4B4B-85D4-27D33670BB03}" sibTransId="{EBF9D27E-733E-409F-9BC9-590EE1046D5F}"/>
    <dgm:cxn modelId="{EB12FF8D-D9BD-472D-A981-A24DE4E61338}" srcId="{14F7A21A-66BB-4B25-9E0E-27A690B0CFD3}" destId="{957EACAA-C907-41E9-B83D-F048ED913A60}" srcOrd="0" destOrd="0" parTransId="{FFEF6F86-614E-4FB9-A74D-652E2D56D690}" sibTransId="{178DACE8-0CBF-4328-8AF3-5AF37F222424}"/>
    <dgm:cxn modelId="{754C6E38-C25E-49F0-89AA-FF2687D024D2}" type="presOf" srcId="{D04B6D30-7392-4155-81DE-FDF98D201F49}" destId="{2831A144-513C-477E-BD9F-25E7BE640B90}" srcOrd="0" destOrd="2" presId="urn:microsoft.com/office/officeart/2005/8/layout/vList5"/>
    <dgm:cxn modelId="{89F3FB8E-88D6-4463-B612-0B1AE4182F03}" srcId="{7D9103E5-D410-491E-979B-FC62B0C7E35F}" destId="{5E66E78F-E181-4FBF-8D07-AD9C590DEAA5}" srcOrd="3" destOrd="0" parTransId="{57A54E2E-D1E5-46B2-B8AD-C214D8F133B9}" sibTransId="{48EE0191-5D46-48C2-9C08-241A91FBF416}"/>
    <dgm:cxn modelId="{8B5D21C6-EEA2-4F90-97F1-AC6BDF2E1323}" type="presOf" srcId="{790A437D-8781-4622-A967-22AC22A716DC}" destId="{2831A144-513C-477E-BD9F-25E7BE640B90}" srcOrd="0" destOrd="1" presId="urn:microsoft.com/office/officeart/2005/8/layout/vList5"/>
    <dgm:cxn modelId="{CCFFBFE2-0853-4BA5-BE13-96DA9FBB7108}" srcId="{7D9103E5-D410-491E-979B-FC62B0C7E35F}" destId="{007EA89B-12D3-4D12-AC1C-79E4CB96C08D}" srcOrd="0" destOrd="0" parTransId="{DD00A539-46F6-418A-A7DB-939069ACC4BB}" sibTransId="{F98DC82E-D08A-4669-A68E-DEB4658BDB01}"/>
    <dgm:cxn modelId="{94B1D2C1-8E08-41E5-B76B-873FBCBA1736}" srcId="{5E66E78F-E181-4FBF-8D07-AD9C590DEAA5}" destId="{2F039266-EA2C-46F7-AC14-4D25463C5E09}" srcOrd="0" destOrd="0" parTransId="{148E85BA-370B-43DF-AA73-62C673209BFD}" sibTransId="{B97499A6-2345-412D-837B-9F636349E1A0}"/>
    <dgm:cxn modelId="{53097E81-D335-4C4E-8C59-02790583323A}" type="presOf" srcId="{007EA89B-12D3-4D12-AC1C-79E4CB96C08D}" destId="{E103CBEE-4F57-4E9F-8D9C-5B418900DB69}" srcOrd="0" destOrd="0" presId="urn:microsoft.com/office/officeart/2005/8/layout/vList5"/>
    <dgm:cxn modelId="{8BCE4E85-8BF1-4764-9463-1FE3447C785F}" type="presOf" srcId="{43F3DFCE-316F-4D0B-8B41-CF307C1C33F4}" destId="{D36A190F-1849-412E-9631-261F58DFDCF7}" srcOrd="0" destOrd="0" presId="urn:microsoft.com/office/officeart/2005/8/layout/vList5"/>
    <dgm:cxn modelId="{01EB0D37-18B2-47A2-99C0-072D571E2531}" type="presOf" srcId="{CF1F284C-9724-4B19-BCDE-89598AA53485}" destId="{CD37F1B0-4281-4EC6-A247-2F33945081B1}" srcOrd="0" destOrd="0" presId="urn:microsoft.com/office/officeart/2005/8/layout/vList5"/>
    <dgm:cxn modelId="{4A9B242A-38CD-4E76-91AE-2BEA67122DAB}" srcId="{43F3DFCE-316F-4D0B-8B41-CF307C1C33F4}" destId="{790A437D-8781-4622-A967-22AC22A716DC}" srcOrd="1" destOrd="0" parTransId="{7C954C4A-2FFD-407D-83AE-C8D218D35FC5}" sibTransId="{A091CF81-C569-4D9A-9D33-689BAD50002C}"/>
    <dgm:cxn modelId="{0876F687-C90E-4B74-AEEF-E0C79AC101E3}" srcId="{7D9103E5-D410-491E-979B-FC62B0C7E35F}" destId="{14F7A21A-66BB-4B25-9E0E-27A690B0CFD3}" srcOrd="2" destOrd="0" parTransId="{74E0AF29-9438-4CD8-98C4-72F102A8719B}" sibTransId="{191E89FF-D793-41C2-B73A-42FAA4BFAD71}"/>
    <dgm:cxn modelId="{5A671D00-34AC-4CF3-AD14-5B81DB639910}" srcId="{14F7A21A-66BB-4B25-9E0E-27A690B0CFD3}" destId="{7D80F451-1732-47ED-A991-7DC15C4F3C36}" srcOrd="2" destOrd="0" parTransId="{6603532A-4A22-461C-ACFD-40395D17CAEE}" sibTransId="{98806DC1-598D-4867-89E8-4D2567CEDC67}"/>
    <dgm:cxn modelId="{17FDAAD9-464C-4A22-9F36-D05F9C848A26}" type="presOf" srcId="{E81887FC-0833-4604-8117-67B4466F85FB}" destId="{7D962DE1-BB01-40CD-81CE-22D91E5327E5}" srcOrd="0" destOrd="3" presId="urn:microsoft.com/office/officeart/2005/8/layout/vList5"/>
    <dgm:cxn modelId="{35B0CBC8-E2C5-4BDA-BEC9-CC7FD510F0EB}" type="presOf" srcId="{5E66E78F-E181-4FBF-8D07-AD9C590DEAA5}" destId="{C0CD3E68-3F9F-4F64-81BB-0E1EDFF76F9E}" srcOrd="0" destOrd="0" presId="urn:microsoft.com/office/officeart/2005/8/layout/vList5"/>
    <dgm:cxn modelId="{C351B00E-92FB-494A-A790-9A283AE7EFC8}" srcId="{007EA89B-12D3-4D12-AC1C-79E4CB96C08D}" destId="{CF1F284C-9724-4B19-BCDE-89598AA53485}" srcOrd="0" destOrd="0" parTransId="{353E2DC0-C471-46F5-B3DD-131EC047206A}" sibTransId="{7D5E64B1-43C3-491B-9F9D-75A37B0F6C9B}"/>
    <dgm:cxn modelId="{FD9EE63E-339A-4545-A517-FBBD3E4F7549}" type="presOf" srcId="{2F039266-EA2C-46F7-AC14-4D25463C5E09}" destId="{43A1C110-5F0F-4662-B8B9-6C1C5D09C3C4}" srcOrd="0" destOrd="0" presId="urn:microsoft.com/office/officeart/2005/8/layout/vList5"/>
    <dgm:cxn modelId="{07211E59-7B61-4099-9E0F-5B51C74B7F9D}" srcId="{5E66E78F-E181-4FBF-8D07-AD9C590DEAA5}" destId="{3AB0B4EE-4803-449B-8590-F717AE1E757D}" srcOrd="3" destOrd="0" parTransId="{5198B781-DEF9-4141-9859-30E2C1E08A76}" sibTransId="{DB451106-34C0-48AD-B503-D4CEB53BC29A}"/>
    <dgm:cxn modelId="{343EE037-D243-4B67-8B56-8D5B889EC443}" srcId="{43F3DFCE-316F-4D0B-8B41-CF307C1C33F4}" destId="{6604671C-BD69-4115-A625-9E135454BA2A}" srcOrd="0" destOrd="0" parTransId="{A8E31AE1-182C-40B8-BABD-6FC740A598AC}" sibTransId="{7C35B988-DA86-493D-A306-90EA4B3D6898}"/>
    <dgm:cxn modelId="{0CBDC44C-3FA6-4363-856B-A63E652A8DC9}" type="presOf" srcId="{7C485879-B2CE-40CE-9B76-67689C3B07E0}" destId="{43A1C110-5F0F-4662-B8B9-6C1C5D09C3C4}" srcOrd="0" destOrd="2" presId="urn:microsoft.com/office/officeart/2005/8/layout/vList5"/>
    <dgm:cxn modelId="{988DC09A-3A09-4E4D-BCE3-9A939A9CE909}" srcId="{14F7A21A-66BB-4B25-9E0E-27A690B0CFD3}" destId="{E81887FC-0833-4604-8117-67B4466F85FB}" srcOrd="3" destOrd="0" parTransId="{91EAF99E-0B1E-4506-8450-5310AE9344FD}" sibTransId="{866F0C3F-4459-4858-937A-68F8046DBAC7}"/>
    <dgm:cxn modelId="{A9308EFD-34E8-41C5-AA3B-471159177472}" type="presOf" srcId="{7D80F451-1732-47ED-A991-7DC15C4F3C36}" destId="{7D962DE1-BB01-40CD-81CE-22D91E5327E5}" srcOrd="0" destOrd="2" presId="urn:microsoft.com/office/officeart/2005/8/layout/vList5"/>
    <dgm:cxn modelId="{FFD30258-5195-4C7F-8ADA-3F45DCCC7C23}" type="presOf" srcId="{6FB70F50-6FFE-4458-82F4-5695D75ECB6D}" destId="{7D962DE1-BB01-40CD-81CE-22D91E5327E5}" srcOrd="0" destOrd="1" presId="urn:microsoft.com/office/officeart/2005/8/layout/vList5"/>
    <dgm:cxn modelId="{1AADF9A7-5EF7-4227-9794-C001F743066D}" type="presOf" srcId="{3AB0B4EE-4803-449B-8590-F717AE1E757D}" destId="{43A1C110-5F0F-4662-B8B9-6C1C5D09C3C4}" srcOrd="0" destOrd="3" presId="urn:microsoft.com/office/officeart/2005/8/layout/vList5"/>
    <dgm:cxn modelId="{DB902C95-BC3C-42F9-BE97-EDA3421FC4F4}" srcId="{007EA89B-12D3-4D12-AC1C-79E4CB96C08D}" destId="{C2099E70-4429-449D-9CF9-A841A35F2BF2}" srcOrd="1" destOrd="0" parTransId="{1BE6C5DD-D97B-4ECC-BE1A-0FD62A6F1D75}" sibTransId="{E6B09EB2-650E-4F0D-8724-CAE3FD988087}"/>
    <dgm:cxn modelId="{729C6611-29A7-4EB1-9D77-BC20A7F48E01}" srcId="{14F7A21A-66BB-4B25-9E0E-27A690B0CFD3}" destId="{6FB70F50-6FFE-4458-82F4-5695D75ECB6D}" srcOrd="1" destOrd="0" parTransId="{8440812D-3443-464E-8889-F905EF45BFF5}" sibTransId="{3C6F4962-9C51-4806-AAE0-FA6840E305BD}"/>
    <dgm:cxn modelId="{9A9FF2C2-5877-47AA-BE65-4402398537D8}" srcId="{5E66E78F-E181-4FBF-8D07-AD9C590DEAA5}" destId="{33AB5618-65F2-4D43-BE4F-42FF6E08B29E}" srcOrd="1" destOrd="0" parTransId="{6AE8BE31-1B44-4E7A-8ED0-2841589648F9}" sibTransId="{EB21E846-163A-42B9-849D-BA4F76C16017}"/>
    <dgm:cxn modelId="{83FAB2AD-C3D1-4466-92E4-306008A48388}" type="presOf" srcId="{F72ABE61-29F7-4831-B0F4-9CD3820D8D6E}" destId="{2831A144-513C-477E-BD9F-25E7BE640B90}" srcOrd="0" destOrd="3" presId="urn:microsoft.com/office/officeart/2005/8/layout/vList5"/>
    <dgm:cxn modelId="{EB72F4E9-8C76-474B-A886-B3F07EC9A516}" type="presOf" srcId="{957EACAA-C907-41E9-B83D-F048ED913A60}" destId="{7D962DE1-BB01-40CD-81CE-22D91E5327E5}" srcOrd="0" destOrd="0" presId="urn:microsoft.com/office/officeart/2005/8/layout/vList5"/>
    <dgm:cxn modelId="{24C59EF8-6DA8-426F-BC1E-09BA9DB60E84}" srcId="{43F3DFCE-316F-4D0B-8B41-CF307C1C33F4}" destId="{D04B6D30-7392-4155-81DE-FDF98D201F49}" srcOrd="2" destOrd="0" parTransId="{74620711-8FCA-4401-A00F-647EC62AF368}" sibTransId="{496BF3E6-AD04-42ED-89F0-E0319E4FD751}"/>
    <dgm:cxn modelId="{C7D882B2-C192-4C08-ADFD-E917C15CDD6F}" srcId="{43F3DFCE-316F-4D0B-8B41-CF307C1C33F4}" destId="{F72ABE61-29F7-4831-B0F4-9CD3820D8D6E}" srcOrd="3" destOrd="0" parTransId="{CC624854-4A16-4426-9B29-D42A64B94A2B}" sibTransId="{2AB95260-4B1A-416F-B33B-5DC4814FF1FC}"/>
    <dgm:cxn modelId="{459339CA-5C18-43C2-8993-6EB6FCD01715}" type="presOf" srcId="{33AB5618-65F2-4D43-BE4F-42FF6E08B29E}" destId="{43A1C110-5F0F-4662-B8B9-6C1C5D09C3C4}" srcOrd="0" destOrd="1" presId="urn:microsoft.com/office/officeart/2005/8/layout/vList5"/>
    <dgm:cxn modelId="{ADBB1591-7BC7-41D4-A1C0-96B680AF711F}" type="presOf" srcId="{14F7A21A-66BB-4B25-9E0E-27A690B0CFD3}" destId="{861D6D28-FFC4-4C18-895D-A2888EBD140E}" srcOrd="0" destOrd="0" presId="urn:microsoft.com/office/officeart/2005/8/layout/vList5"/>
    <dgm:cxn modelId="{214C84CC-90B9-483A-8C9A-9A2893E5588F}" type="presOf" srcId="{6604671C-BD69-4115-A625-9E135454BA2A}" destId="{2831A144-513C-477E-BD9F-25E7BE640B90}" srcOrd="0" destOrd="0" presId="urn:microsoft.com/office/officeart/2005/8/layout/vList5"/>
    <dgm:cxn modelId="{AE7FF7F5-020F-4F3A-A05F-9A78D88AC663}" type="presParOf" srcId="{9FE2ED46-3D90-4F61-A10D-BC7E37F9FF21}" destId="{686EB980-C082-4931-B609-C1D3DF42937E}" srcOrd="0" destOrd="0" presId="urn:microsoft.com/office/officeart/2005/8/layout/vList5"/>
    <dgm:cxn modelId="{62082A41-B956-493A-919D-06B2D3E75EC4}" type="presParOf" srcId="{686EB980-C082-4931-B609-C1D3DF42937E}" destId="{E103CBEE-4F57-4E9F-8D9C-5B418900DB69}" srcOrd="0" destOrd="0" presId="urn:microsoft.com/office/officeart/2005/8/layout/vList5"/>
    <dgm:cxn modelId="{361B49C0-6C53-4404-A7E8-60A835F4C874}" type="presParOf" srcId="{686EB980-C082-4931-B609-C1D3DF42937E}" destId="{CD37F1B0-4281-4EC6-A247-2F33945081B1}" srcOrd="1" destOrd="0" presId="urn:microsoft.com/office/officeart/2005/8/layout/vList5"/>
    <dgm:cxn modelId="{89EF7BB0-E13E-4DE8-A834-84A6A991B87B}" type="presParOf" srcId="{9FE2ED46-3D90-4F61-A10D-BC7E37F9FF21}" destId="{C2BB290D-027D-442A-932C-66E7264E27B5}" srcOrd="1" destOrd="0" presId="urn:microsoft.com/office/officeart/2005/8/layout/vList5"/>
    <dgm:cxn modelId="{2DD2C3BE-2E8C-4E29-B00F-BBBC5FD16C28}" type="presParOf" srcId="{9FE2ED46-3D90-4F61-A10D-BC7E37F9FF21}" destId="{0175FD13-5570-4B63-B1C8-DFACA2857081}" srcOrd="2" destOrd="0" presId="urn:microsoft.com/office/officeart/2005/8/layout/vList5"/>
    <dgm:cxn modelId="{CCC27DE2-02C3-480D-A5CC-779FA31C028C}" type="presParOf" srcId="{0175FD13-5570-4B63-B1C8-DFACA2857081}" destId="{D36A190F-1849-412E-9631-261F58DFDCF7}" srcOrd="0" destOrd="0" presId="urn:microsoft.com/office/officeart/2005/8/layout/vList5"/>
    <dgm:cxn modelId="{D3D42BFA-38E2-46DA-A63F-48DD61DB8068}" type="presParOf" srcId="{0175FD13-5570-4B63-B1C8-DFACA2857081}" destId="{2831A144-513C-477E-BD9F-25E7BE640B90}" srcOrd="1" destOrd="0" presId="urn:microsoft.com/office/officeart/2005/8/layout/vList5"/>
    <dgm:cxn modelId="{3670A074-60B0-4E72-822C-722ED9765FAB}" type="presParOf" srcId="{9FE2ED46-3D90-4F61-A10D-BC7E37F9FF21}" destId="{58429C65-BA25-4788-BA66-A82978782318}" srcOrd="3" destOrd="0" presId="urn:microsoft.com/office/officeart/2005/8/layout/vList5"/>
    <dgm:cxn modelId="{51AD02E7-DC4B-4539-BC25-F61E0A2F6ED7}" type="presParOf" srcId="{9FE2ED46-3D90-4F61-A10D-BC7E37F9FF21}" destId="{2CEE6A12-D7F7-4FED-B1EC-19C64410E5CD}" srcOrd="4" destOrd="0" presId="urn:microsoft.com/office/officeart/2005/8/layout/vList5"/>
    <dgm:cxn modelId="{1E9EB67D-8BA7-4E6B-85A4-15DDED21FCA7}" type="presParOf" srcId="{2CEE6A12-D7F7-4FED-B1EC-19C64410E5CD}" destId="{861D6D28-FFC4-4C18-895D-A2888EBD140E}" srcOrd="0" destOrd="0" presId="urn:microsoft.com/office/officeart/2005/8/layout/vList5"/>
    <dgm:cxn modelId="{69532BAB-5E47-46F1-85D0-68A64CEF95C8}" type="presParOf" srcId="{2CEE6A12-D7F7-4FED-B1EC-19C64410E5CD}" destId="{7D962DE1-BB01-40CD-81CE-22D91E5327E5}" srcOrd="1" destOrd="0" presId="urn:microsoft.com/office/officeart/2005/8/layout/vList5"/>
    <dgm:cxn modelId="{BFA0D218-D46F-4DB5-AEEB-76BFF262722E}" type="presParOf" srcId="{9FE2ED46-3D90-4F61-A10D-BC7E37F9FF21}" destId="{6E749601-7EE8-49BD-8D7D-7137576D1F40}" srcOrd="5" destOrd="0" presId="urn:microsoft.com/office/officeart/2005/8/layout/vList5"/>
    <dgm:cxn modelId="{F6147099-0584-476D-A9A3-1A046526D813}" type="presParOf" srcId="{9FE2ED46-3D90-4F61-A10D-BC7E37F9FF21}" destId="{19823FE8-7325-4624-8A1B-AF31A13414E2}" srcOrd="6" destOrd="0" presId="urn:microsoft.com/office/officeart/2005/8/layout/vList5"/>
    <dgm:cxn modelId="{42C4FCCF-C83B-4A9C-890F-D042D65F16D1}" type="presParOf" srcId="{19823FE8-7325-4624-8A1B-AF31A13414E2}" destId="{C0CD3E68-3F9F-4F64-81BB-0E1EDFF76F9E}" srcOrd="0" destOrd="0" presId="urn:microsoft.com/office/officeart/2005/8/layout/vList5"/>
    <dgm:cxn modelId="{3D048EEF-D955-44CE-A047-00115139292B}" type="presParOf" srcId="{19823FE8-7325-4624-8A1B-AF31A13414E2}" destId="{43A1C110-5F0F-4662-B8B9-6C1C5D09C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9103E5-D410-491E-979B-FC62B0C7E35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A89B-12D3-4D12-AC1C-79E4CB96C08D}">
      <dgm:prSet phldrT="[Text]" phldr="1"/>
      <dgm:spPr>
        <a:solidFill>
          <a:schemeClr val="bg1"/>
        </a:solidFill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D00A539-46F6-418A-A7DB-939069ACC4BB}" type="parTrans" cxnId="{CCFFBFE2-0853-4BA5-BE13-96DA9FBB7108}">
      <dgm:prSet/>
      <dgm:spPr/>
      <dgm:t>
        <a:bodyPr/>
        <a:lstStyle/>
        <a:p>
          <a:endParaRPr lang="en-US"/>
        </a:p>
      </dgm:t>
    </dgm:pt>
    <dgm:pt modelId="{F98DC82E-D08A-4669-A68E-DEB4658BDB01}" type="sibTrans" cxnId="{CCFFBFE2-0853-4BA5-BE13-96DA9FBB7108}">
      <dgm:prSet/>
      <dgm:spPr/>
      <dgm:t>
        <a:bodyPr/>
        <a:lstStyle/>
        <a:p>
          <a:endParaRPr lang="en-US"/>
        </a:p>
      </dgm:t>
    </dgm:pt>
    <dgm:pt modelId="{CF1F284C-9724-4B19-BCDE-89598AA53485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Causes: 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353E2DC0-C471-46F5-B3DD-131EC047206A}" type="parTrans" cxnId="{C351B00E-92FB-494A-A790-9A283AE7EFC8}">
      <dgm:prSet/>
      <dgm:spPr/>
      <dgm:t>
        <a:bodyPr/>
        <a:lstStyle/>
        <a:p>
          <a:endParaRPr lang="en-US"/>
        </a:p>
      </dgm:t>
    </dgm:pt>
    <dgm:pt modelId="{7D5E64B1-43C3-491B-9F9D-75A37B0F6C9B}" type="sibTrans" cxnId="{C351B00E-92FB-494A-A790-9A283AE7EFC8}">
      <dgm:prSet/>
      <dgm:spPr/>
      <dgm:t>
        <a:bodyPr/>
        <a:lstStyle/>
        <a:p>
          <a:endParaRPr lang="en-US"/>
        </a:p>
      </dgm:t>
    </dgm:pt>
    <dgm:pt modelId="{957EACAA-C907-41E9-B83D-F048ED913A60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Investigations: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FFEF6F86-614E-4FB9-A74D-652E2D56D690}" type="parTrans" cxnId="{EB12FF8D-D9BD-472D-A981-A24DE4E61338}">
      <dgm:prSet/>
      <dgm:spPr/>
      <dgm:t>
        <a:bodyPr/>
        <a:lstStyle/>
        <a:p>
          <a:endParaRPr lang="en-US"/>
        </a:p>
      </dgm:t>
    </dgm:pt>
    <dgm:pt modelId="{178DACE8-0CBF-4328-8AF3-5AF37F222424}" type="sibTrans" cxnId="{EB12FF8D-D9BD-472D-A981-A24DE4E61338}">
      <dgm:prSet/>
      <dgm:spPr/>
      <dgm:t>
        <a:bodyPr/>
        <a:lstStyle/>
        <a:p>
          <a:endParaRPr lang="en-US"/>
        </a:p>
      </dgm:t>
    </dgm:pt>
    <dgm:pt modelId="{5E66E78F-E181-4FBF-8D07-AD9C590DEAA5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57A54E2E-D1E5-46B2-B8AD-C214D8F133B9}" type="parTrans" cxnId="{89F3FB8E-88D6-4463-B612-0B1AE4182F03}">
      <dgm:prSet/>
      <dgm:spPr/>
      <dgm:t>
        <a:bodyPr/>
        <a:lstStyle/>
        <a:p>
          <a:endParaRPr lang="en-US"/>
        </a:p>
      </dgm:t>
    </dgm:pt>
    <dgm:pt modelId="{48EE0191-5D46-48C2-9C08-241A91FBF416}" type="sibTrans" cxnId="{89F3FB8E-88D6-4463-B612-0B1AE4182F03}">
      <dgm:prSet/>
      <dgm:spPr/>
      <dgm:t>
        <a:bodyPr/>
        <a:lstStyle/>
        <a:p>
          <a:endParaRPr lang="en-US"/>
        </a:p>
      </dgm:t>
    </dgm:pt>
    <dgm:pt modelId="{6604671C-BD69-4115-A625-9E135454BA2A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Signs and symptoms: 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A8E31AE1-182C-40B8-BABD-6FC740A598AC}" type="parTrans" cxnId="{343EE037-D243-4B67-8B56-8D5B889EC443}">
      <dgm:prSet/>
      <dgm:spPr/>
      <dgm:t>
        <a:bodyPr/>
        <a:lstStyle/>
        <a:p>
          <a:endParaRPr lang="en-US"/>
        </a:p>
      </dgm:t>
    </dgm:pt>
    <dgm:pt modelId="{7C35B988-DA86-493D-A306-90EA4B3D6898}" type="sibTrans" cxnId="{343EE037-D243-4B67-8B56-8D5B889EC443}">
      <dgm:prSet/>
      <dgm:spPr/>
      <dgm:t>
        <a:bodyPr/>
        <a:lstStyle/>
        <a:p>
          <a:endParaRPr lang="en-US"/>
        </a:p>
      </dgm:t>
    </dgm:pt>
    <dgm:pt modelId="{43F3DFCE-316F-4D0B-8B41-CF307C1C33F4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EBF9D27E-733E-409F-9BC9-590EE1046D5F}" type="sibTrans" cxnId="{4942E80D-D41E-429D-AEEB-C2C04F1984C8}">
      <dgm:prSet/>
      <dgm:spPr/>
      <dgm:t>
        <a:bodyPr/>
        <a:lstStyle/>
        <a:p>
          <a:endParaRPr lang="en-US"/>
        </a:p>
      </dgm:t>
    </dgm:pt>
    <dgm:pt modelId="{63384C30-7215-4B4B-85D4-27D33670BB03}" type="parTrans" cxnId="{4942E80D-D41E-429D-AEEB-C2C04F1984C8}">
      <dgm:prSet/>
      <dgm:spPr/>
      <dgm:t>
        <a:bodyPr/>
        <a:lstStyle/>
        <a:p>
          <a:endParaRPr lang="en-US"/>
        </a:p>
      </dgm:t>
    </dgm:pt>
    <dgm:pt modelId="{14F7A21A-66BB-4B25-9E0E-27A690B0CFD3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91E89FF-D793-41C2-B73A-42FAA4BFAD71}" type="sibTrans" cxnId="{0876F687-C90E-4B74-AEEF-E0C79AC101E3}">
      <dgm:prSet/>
      <dgm:spPr/>
      <dgm:t>
        <a:bodyPr/>
        <a:lstStyle/>
        <a:p>
          <a:endParaRPr lang="en-US"/>
        </a:p>
      </dgm:t>
    </dgm:pt>
    <dgm:pt modelId="{74E0AF29-9438-4CD8-98C4-72F102A8719B}" type="parTrans" cxnId="{0876F687-C90E-4B74-AEEF-E0C79AC101E3}">
      <dgm:prSet/>
      <dgm:spPr/>
      <dgm:t>
        <a:bodyPr/>
        <a:lstStyle/>
        <a:p>
          <a:endParaRPr lang="en-US"/>
        </a:p>
      </dgm:t>
    </dgm:pt>
    <dgm:pt modelId="{2F039266-EA2C-46F7-AC14-4D25463C5E09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Management:</a:t>
          </a:r>
          <a:endParaRPr lang="en-US" b="1" u="sng" dirty="0">
            <a:solidFill>
              <a:srgbClr val="1B0807"/>
            </a:solidFill>
          </a:endParaRPr>
        </a:p>
      </dgm:t>
    </dgm:pt>
    <dgm:pt modelId="{148E85BA-370B-43DF-AA73-62C673209BFD}" type="parTrans" cxnId="{94B1D2C1-8E08-41E5-B76B-873FBCBA1736}">
      <dgm:prSet/>
      <dgm:spPr/>
      <dgm:t>
        <a:bodyPr/>
        <a:lstStyle/>
        <a:p>
          <a:endParaRPr lang="en-US"/>
        </a:p>
      </dgm:t>
    </dgm:pt>
    <dgm:pt modelId="{B97499A6-2345-412D-837B-9F636349E1A0}" type="sibTrans" cxnId="{94B1D2C1-8E08-41E5-B76B-873FBCBA1736}">
      <dgm:prSet/>
      <dgm:spPr/>
      <dgm:t>
        <a:bodyPr/>
        <a:lstStyle/>
        <a:p>
          <a:endParaRPr lang="en-US"/>
        </a:p>
      </dgm:t>
    </dgm:pt>
    <dgm:pt modelId="{E01779DF-1BE3-416E-B0E2-CF5A098C8F20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Idiopathic</a:t>
          </a:r>
          <a:endParaRPr lang="en-US" b="1" dirty="0" smtClean="0">
            <a:solidFill>
              <a:srgbClr val="1B0807"/>
            </a:solidFill>
          </a:endParaRPr>
        </a:p>
      </dgm:t>
    </dgm:pt>
    <dgm:pt modelId="{271ACC02-6500-41AC-B76F-F00172FFE9FD}" type="parTrans" cxnId="{67572CAD-470E-4421-AD09-C65C1461711B}">
      <dgm:prSet/>
      <dgm:spPr/>
      <dgm:t>
        <a:bodyPr/>
        <a:lstStyle/>
        <a:p>
          <a:endParaRPr lang="en-US"/>
        </a:p>
      </dgm:t>
    </dgm:pt>
    <dgm:pt modelId="{BE0CD96F-15F3-46EF-9200-54963CE68A58}" type="sibTrans" cxnId="{67572CAD-470E-4421-AD09-C65C1461711B}">
      <dgm:prSet/>
      <dgm:spPr/>
      <dgm:t>
        <a:bodyPr/>
        <a:lstStyle/>
        <a:p>
          <a:endParaRPr lang="en-US"/>
        </a:p>
      </dgm:t>
    </dgm:pt>
    <dgm:pt modelId="{7686FB82-E3CA-4D38-B8E8-0915076EED22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Viral, bacterial, </a:t>
          </a:r>
          <a:r>
            <a:rPr lang="en-GB" b="1" dirty="0" err="1" smtClean="0">
              <a:solidFill>
                <a:srgbClr val="1B0807"/>
              </a:solidFill>
            </a:rPr>
            <a:t>spirochaetes</a:t>
          </a:r>
          <a:endParaRPr lang="en-US" b="1" dirty="0" smtClean="0">
            <a:solidFill>
              <a:srgbClr val="1B0807"/>
            </a:solidFill>
          </a:endParaRPr>
        </a:p>
      </dgm:t>
    </dgm:pt>
    <dgm:pt modelId="{F307DE2D-12DE-4C9E-90B7-FBB67F798BE7}" type="parTrans" cxnId="{A5DAAB58-20B3-4A38-9462-EA878E2A2B09}">
      <dgm:prSet/>
      <dgm:spPr/>
      <dgm:t>
        <a:bodyPr/>
        <a:lstStyle/>
        <a:p>
          <a:endParaRPr lang="en-US"/>
        </a:p>
      </dgm:t>
    </dgm:pt>
    <dgm:pt modelId="{D15DBBA2-C97E-4B65-B8C9-D2718CA207FA}" type="sibTrans" cxnId="{A5DAAB58-20B3-4A38-9462-EA878E2A2B09}">
      <dgm:prSet/>
      <dgm:spPr/>
      <dgm:t>
        <a:bodyPr/>
        <a:lstStyle/>
        <a:p>
          <a:endParaRPr lang="en-US"/>
        </a:p>
      </dgm:t>
    </dgm:pt>
    <dgm:pt modelId="{826A8549-276B-4BCF-B149-3F6DFCF2B456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Drugs: chemotherapy, </a:t>
          </a:r>
          <a:r>
            <a:rPr lang="en-GB" b="1" dirty="0" err="1" smtClean="0">
              <a:solidFill>
                <a:srgbClr val="1B0807"/>
              </a:solidFill>
            </a:rPr>
            <a:t>phenytoin</a:t>
          </a:r>
          <a:r>
            <a:rPr lang="en-GB" b="1" dirty="0" smtClean="0">
              <a:solidFill>
                <a:srgbClr val="1B0807"/>
              </a:solidFill>
            </a:rPr>
            <a:t>, penicillin</a:t>
          </a:r>
          <a:endParaRPr lang="en-US" b="1" dirty="0" smtClean="0">
            <a:solidFill>
              <a:srgbClr val="1B0807"/>
            </a:solidFill>
          </a:endParaRPr>
        </a:p>
      </dgm:t>
    </dgm:pt>
    <dgm:pt modelId="{F2E3A630-128A-439E-B4FE-9FAD6F173D8C}" type="parTrans" cxnId="{AB5C3704-D327-40B8-AD7D-BF5C1598045E}">
      <dgm:prSet/>
      <dgm:spPr/>
      <dgm:t>
        <a:bodyPr/>
        <a:lstStyle/>
        <a:p>
          <a:endParaRPr lang="en-US"/>
        </a:p>
      </dgm:t>
    </dgm:pt>
    <dgm:pt modelId="{AFB3514B-F4D1-443F-AAD5-922A0A602BD4}" type="sibTrans" cxnId="{AB5C3704-D327-40B8-AD7D-BF5C1598045E}">
      <dgm:prSet/>
      <dgm:spPr/>
      <dgm:t>
        <a:bodyPr/>
        <a:lstStyle/>
        <a:p>
          <a:endParaRPr lang="en-US"/>
        </a:p>
      </dgm:t>
    </dgm:pt>
    <dgm:pt modelId="{512A93C3-9092-4111-BD70-BDD99DB40358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Chest pain, positional element</a:t>
          </a:r>
          <a:endParaRPr lang="en-US" b="1" dirty="0" smtClean="0">
            <a:solidFill>
              <a:srgbClr val="1B0807"/>
            </a:solidFill>
          </a:endParaRPr>
        </a:p>
      </dgm:t>
    </dgm:pt>
    <dgm:pt modelId="{D105E0CA-763F-4207-9D1D-7A7AF55A0C9F}" type="parTrans" cxnId="{3D558D09-16B1-4F8F-96F0-E610ADAA72BA}">
      <dgm:prSet/>
      <dgm:spPr/>
      <dgm:t>
        <a:bodyPr/>
        <a:lstStyle/>
        <a:p>
          <a:endParaRPr lang="en-US"/>
        </a:p>
      </dgm:t>
    </dgm:pt>
    <dgm:pt modelId="{671B8E84-2981-417A-8246-EB63D9DD105F}" type="sibTrans" cxnId="{3D558D09-16B1-4F8F-96F0-E610ADAA72BA}">
      <dgm:prSet/>
      <dgm:spPr/>
      <dgm:t>
        <a:bodyPr/>
        <a:lstStyle/>
        <a:p>
          <a:endParaRPr lang="en-US"/>
        </a:p>
      </dgm:t>
    </dgm:pt>
    <dgm:pt modelId="{ABD54AA3-B235-4F0B-8974-688F6CCD3CBA}">
      <dgm:prSet phldrT="[Text]"/>
      <dgm:spPr/>
      <dgm:t>
        <a:bodyPr/>
        <a:lstStyle/>
        <a:p>
          <a:r>
            <a:rPr lang="en-GB" b="1" dirty="0" err="1" smtClean="0">
              <a:solidFill>
                <a:srgbClr val="1B0807"/>
              </a:solidFill>
            </a:rPr>
            <a:t>Preceeding</a:t>
          </a:r>
          <a:r>
            <a:rPr lang="en-GB" b="1" dirty="0" smtClean="0">
              <a:solidFill>
                <a:srgbClr val="1B0807"/>
              </a:solidFill>
            </a:rPr>
            <a:t> flu-like symptoms</a:t>
          </a:r>
          <a:endParaRPr lang="en-US" b="1" dirty="0" smtClean="0">
            <a:solidFill>
              <a:srgbClr val="1B0807"/>
            </a:solidFill>
          </a:endParaRPr>
        </a:p>
      </dgm:t>
    </dgm:pt>
    <dgm:pt modelId="{2147E185-9F1B-4A7E-8C45-2DF888EBD5B8}" type="parTrans" cxnId="{A8290A37-CFDE-4C5E-8301-561C44B1E2C2}">
      <dgm:prSet/>
      <dgm:spPr/>
      <dgm:t>
        <a:bodyPr/>
        <a:lstStyle/>
        <a:p>
          <a:endParaRPr lang="en-US"/>
        </a:p>
      </dgm:t>
    </dgm:pt>
    <dgm:pt modelId="{A25C55C8-5586-42D9-8176-70AF24A3DF97}" type="sibTrans" cxnId="{A8290A37-CFDE-4C5E-8301-561C44B1E2C2}">
      <dgm:prSet/>
      <dgm:spPr/>
      <dgm:t>
        <a:bodyPr/>
        <a:lstStyle/>
        <a:p>
          <a:endParaRPr lang="en-US"/>
        </a:p>
      </dgm:t>
    </dgm:pt>
    <dgm:pt modelId="{365893DC-386D-425B-8517-3C3267CF61BA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Palpitations</a:t>
          </a:r>
          <a:endParaRPr lang="en-US" b="1" dirty="0" smtClean="0">
            <a:solidFill>
              <a:srgbClr val="1B0807"/>
            </a:solidFill>
          </a:endParaRPr>
        </a:p>
      </dgm:t>
    </dgm:pt>
    <dgm:pt modelId="{10CBD89D-67E4-4251-AD57-452942F273FE}" type="parTrans" cxnId="{6553F0F9-FF4C-443C-A9F5-12724C9966EC}">
      <dgm:prSet/>
      <dgm:spPr/>
      <dgm:t>
        <a:bodyPr/>
        <a:lstStyle/>
        <a:p>
          <a:endParaRPr lang="en-US"/>
        </a:p>
      </dgm:t>
    </dgm:pt>
    <dgm:pt modelId="{4D8AE813-F0AE-4E64-9F88-1412B18BCB88}" type="sibTrans" cxnId="{6553F0F9-FF4C-443C-A9F5-12724C9966EC}">
      <dgm:prSet/>
      <dgm:spPr/>
      <dgm:t>
        <a:bodyPr/>
        <a:lstStyle/>
        <a:p>
          <a:endParaRPr lang="en-US"/>
        </a:p>
      </dgm:t>
    </dgm:pt>
    <dgm:pt modelId="{FC6F23B1-9985-48D4-88EC-2F41DD7BA418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Saddle shaped ST segments on ECG</a:t>
          </a:r>
          <a:endParaRPr lang="en-US" b="1" dirty="0" smtClean="0">
            <a:solidFill>
              <a:srgbClr val="1B0807"/>
            </a:solidFill>
          </a:endParaRPr>
        </a:p>
      </dgm:t>
    </dgm:pt>
    <dgm:pt modelId="{7BD88125-4242-4E77-A83B-78C0ED606604}" type="parTrans" cxnId="{AF5EB856-776D-4A79-957C-1235C5DA2F3D}">
      <dgm:prSet/>
      <dgm:spPr/>
      <dgm:t>
        <a:bodyPr/>
        <a:lstStyle/>
        <a:p>
          <a:endParaRPr lang="en-US"/>
        </a:p>
      </dgm:t>
    </dgm:pt>
    <dgm:pt modelId="{CD8B2844-CFCB-424C-8BB6-AC6A7BEC7B23}" type="sibTrans" cxnId="{AF5EB856-776D-4A79-957C-1235C5DA2F3D}">
      <dgm:prSet/>
      <dgm:spPr/>
      <dgm:t>
        <a:bodyPr/>
        <a:lstStyle/>
        <a:p>
          <a:endParaRPr lang="en-US"/>
        </a:p>
      </dgm:t>
    </dgm:pt>
    <dgm:pt modelId="{69CE9ABA-361A-4352-AF89-B407A1BE20FC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Troponin, Bloods for viral serology</a:t>
          </a:r>
          <a:endParaRPr lang="en-US" b="1" dirty="0" smtClean="0">
            <a:solidFill>
              <a:srgbClr val="1B0807"/>
            </a:solidFill>
          </a:endParaRPr>
        </a:p>
      </dgm:t>
    </dgm:pt>
    <dgm:pt modelId="{D633DFCC-FB06-4F37-AFD5-FBE47B44F737}" type="parTrans" cxnId="{A9B468D5-BC1D-4553-8F37-29A446890743}">
      <dgm:prSet/>
      <dgm:spPr/>
      <dgm:t>
        <a:bodyPr/>
        <a:lstStyle/>
        <a:p>
          <a:endParaRPr lang="en-US"/>
        </a:p>
      </dgm:t>
    </dgm:pt>
    <dgm:pt modelId="{B0820B00-81A4-47B5-A2A1-FAB1D648C6BD}" type="sibTrans" cxnId="{A9B468D5-BC1D-4553-8F37-29A446890743}">
      <dgm:prSet/>
      <dgm:spPr/>
      <dgm:t>
        <a:bodyPr/>
        <a:lstStyle/>
        <a:p>
          <a:endParaRPr lang="en-US"/>
        </a:p>
      </dgm:t>
    </dgm:pt>
    <dgm:pt modelId="{DD4E5F98-B40A-45DF-AEC7-03D0F0568149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Angiogram, myocardial biopsy, Echo, CMRI</a:t>
          </a:r>
          <a:endParaRPr lang="en-US" b="1" dirty="0" smtClean="0">
            <a:solidFill>
              <a:srgbClr val="1B0807"/>
            </a:solidFill>
          </a:endParaRPr>
        </a:p>
      </dgm:t>
    </dgm:pt>
    <dgm:pt modelId="{5165B475-E137-4EEE-A450-8A543EFCC22B}" type="parTrans" cxnId="{62D08F15-F0F9-4A9A-A9CF-CFE2EA9041DD}">
      <dgm:prSet/>
      <dgm:spPr/>
      <dgm:t>
        <a:bodyPr/>
        <a:lstStyle/>
        <a:p>
          <a:endParaRPr lang="en-US"/>
        </a:p>
      </dgm:t>
    </dgm:pt>
    <dgm:pt modelId="{968C75A6-EEAC-425B-9EEC-D82C9E7968B2}" type="sibTrans" cxnId="{62D08F15-F0F9-4A9A-A9CF-CFE2EA9041DD}">
      <dgm:prSet/>
      <dgm:spPr/>
      <dgm:t>
        <a:bodyPr/>
        <a:lstStyle/>
        <a:p>
          <a:endParaRPr lang="en-US"/>
        </a:p>
      </dgm:t>
    </dgm:pt>
    <dgm:pt modelId="{5896EA22-E97B-4356-B374-27CEE02D2571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Supportive</a:t>
          </a:r>
          <a:endParaRPr lang="en-US" b="1" dirty="0">
            <a:solidFill>
              <a:srgbClr val="1B0807"/>
            </a:solidFill>
          </a:endParaRPr>
        </a:p>
      </dgm:t>
    </dgm:pt>
    <dgm:pt modelId="{BE6D7415-DA40-4B47-AA6E-8AE05B0892E8}" type="parTrans" cxnId="{D5B03B7D-4BED-45EF-B785-818A9BB45A6D}">
      <dgm:prSet/>
      <dgm:spPr/>
      <dgm:t>
        <a:bodyPr/>
        <a:lstStyle/>
        <a:p>
          <a:endParaRPr lang="en-US"/>
        </a:p>
      </dgm:t>
    </dgm:pt>
    <dgm:pt modelId="{77747738-1663-4ACF-BA69-448A22D9259C}" type="sibTrans" cxnId="{D5B03B7D-4BED-45EF-B785-818A9BB45A6D}">
      <dgm:prSet/>
      <dgm:spPr/>
      <dgm:t>
        <a:bodyPr/>
        <a:lstStyle/>
        <a:p>
          <a:endParaRPr lang="en-US"/>
        </a:p>
      </dgm:t>
    </dgm:pt>
    <dgm:pt modelId="{DDF1F62C-AD48-454C-A5D6-473E65680E4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Non steroidal anti-</a:t>
          </a:r>
          <a:r>
            <a:rPr lang="en-GB" b="1" dirty="0" err="1" smtClean="0">
              <a:solidFill>
                <a:srgbClr val="1B0807"/>
              </a:solidFill>
            </a:rPr>
            <a:t>inflammatories</a:t>
          </a:r>
          <a:endParaRPr lang="en-US" b="1" dirty="0">
            <a:solidFill>
              <a:srgbClr val="1B0807"/>
            </a:solidFill>
          </a:endParaRPr>
        </a:p>
      </dgm:t>
    </dgm:pt>
    <dgm:pt modelId="{262832E0-C7DC-40BD-873D-18104C0BE80A}" type="parTrans" cxnId="{941AF210-13ED-4D1C-94E5-22B41FF87DD6}">
      <dgm:prSet/>
      <dgm:spPr/>
      <dgm:t>
        <a:bodyPr/>
        <a:lstStyle/>
        <a:p>
          <a:endParaRPr lang="en-US"/>
        </a:p>
      </dgm:t>
    </dgm:pt>
    <dgm:pt modelId="{D5A21917-CEB9-4BF9-BD84-09EF4819659E}" type="sibTrans" cxnId="{941AF210-13ED-4D1C-94E5-22B41FF87DD6}">
      <dgm:prSet/>
      <dgm:spPr/>
      <dgm:t>
        <a:bodyPr/>
        <a:lstStyle/>
        <a:p>
          <a:endParaRPr lang="en-US"/>
        </a:p>
      </dgm:t>
    </dgm:pt>
    <dgm:pt modelId="{0DD5DCCE-210C-47C5-87F4-652E41BFF304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Heart failure management </a:t>
          </a:r>
          <a:endParaRPr lang="en-US" b="1" dirty="0">
            <a:solidFill>
              <a:srgbClr val="1B0807"/>
            </a:solidFill>
          </a:endParaRPr>
        </a:p>
      </dgm:t>
    </dgm:pt>
    <dgm:pt modelId="{A41E70E2-6EEB-47BC-9054-749534BE7F54}" type="parTrans" cxnId="{2CCDA81A-4DA0-40D7-8FA2-3EA2F1BA8A30}">
      <dgm:prSet/>
      <dgm:spPr/>
      <dgm:t>
        <a:bodyPr/>
        <a:lstStyle/>
        <a:p>
          <a:endParaRPr lang="en-US"/>
        </a:p>
      </dgm:t>
    </dgm:pt>
    <dgm:pt modelId="{BCF306E4-7F3C-4B5C-89C4-AAE52F2B7454}" type="sibTrans" cxnId="{2CCDA81A-4DA0-40D7-8FA2-3EA2F1BA8A30}">
      <dgm:prSet/>
      <dgm:spPr/>
      <dgm:t>
        <a:bodyPr/>
        <a:lstStyle/>
        <a:p>
          <a:endParaRPr lang="en-US"/>
        </a:p>
      </dgm:t>
    </dgm:pt>
    <dgm:pt modelId="{9FE2ED46-3D90-4F61-A10D-BC7E37F9FF21}" type="pres">
      <dgm:prSet presAssocID="{7D9103E5-D410-491E-979B-FC62B0C7E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B980-C082-4931-B609-C1D3DF42937E}" type="pres">
      <dgm:prSet presAssocID="{007EA89B-12D3-4D12-AC1C-79E4CB96C08D}" presName="linNode" presStyleCnt="0"/>
      <dgm:spPr/>
    </dgm:pt>
    <dgm:pt modelId="{E103CBEE-4F57-4E9F-8D9C-5B418900DB69}" type="pres">
      <dgm:prSet presAssocID="{007EA89B-12D3-4D12-AC1C-79E4CB96C08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7F1B0-4281-4EC6-A247-2F33945081B1}" type="pres">
      <dgm:prSet presAssocID="{007EA89B-12D3-4D12-AC1C-79E4CB96C0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90D-027D-442A-932C-66E7264E27B5}" type="pres">
      <dgm:prSet presAssocID="{F98DC82E-D08A-4669-A68E-DEB4658BDB01}" presName="sp" presStyleCnt="0"/>
      <dgm:spPr/>
    </dgm:pt>
    <dgm:pt modelId="{0175FD13-5570-4B63-B1C8-DFACA2857081}" type="pres">
      <dgm:prSet presAssocID="{43F3DFCE-316F-4D0B-8B41-CF307C1C33F4}" presName="linNode" presStyleCnt="0"/>
      <dgm:spPr/>
    </dgm:pt>
    <dgm:pt modelId="{D36A190F-1849-412E-9631-261F58DFDCF7}" type="pres">
      <dgm:prSet presAssocID="{43F3DFCE-316F-4D0B-8B41-CF307C1C33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A144-513C-477E-BD9F-25E7BE640B90}" type="pres">
      <dgm:prSet presAssocID="{43F3DFCE-316F-4D0B-8B41-CF307C1C33F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9C65-BA25-4788-BA66-A82978782318}" type="pres">
      <dgm:prSet presAssocID="{EBF9D27E-733E-409F-9BC9-590EE1046D5F}" presName="sp" presStyleCnt="0"/>
      <dgm:spPr/>
    </dgm:pt>
    <dgm:pt modelId="{2CEE6A12-D7F7-4FED-B1EC-19C64410E5CD}" type="pres">
      <dgm:prSet presAssocID="{14F7A21A-66BB-4B25-9E0E-27A690B0CFD3}" presName="linNode" presStyleCnt="0"/>
      <dgm:spPr/>
    </dgm:pt>
    <dgm:pt modelId="{861D6D28-FFC4-4C18-895D-A2888EBD140E}" type="pres">
      <dgm:prSet presAssocID="{14F7A21A-66BB-4B25-9E0E-27A690B0CF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2DE1-BB01-40CD-81CE-22D91E5327E5}" type="pres">
      <dgm:prSet presAssocID="{14F7A21A-66BB-4B25-9E0E-27A690B0CF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49601-7EE8-49BD-8D7D-7137576D1F40}" type="pres">
      <dgm:prSet presAssocID="{191E89FF-D793-41C2-B73A-42FAA4BFAD71}" presName="sp" presStyleCnt="0"/>
      <dgm:spPr/>
    </dgm:pt>
    <dgm:pt modelId="{19823FE8-7325-4624-8A1B-AF31A13414E2}" type="pres">
      <dgm:prSet presAssocID="{5E66E78F-E181-4FBF-8D07-AD9C590DEAA5}" presName="linNode" presStyleCnt="0"/>
      <dgm:spPr/>
    </dgm:pt>
    <dgm:pt modelId="{C0CD3E68-3F9F-4F64-81BB-0E1EDFF76F9E}" type="pres">
      <dgm:prSet presAssocID="{5E66E78F-E181-4FBF-8D07-AD9C590DEA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C110-5F0F-4662-B8B9-6C1C5D09C3C4}" type="pres">
      <dgm:prSet presAssocID="{5E66E78F-E181-4FBF-8D07-AD9C590DEA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35EEDE-6502-4CBE-B7F6-C64E93E24663}" type="presOf" srcId="{2F039266-EA2C-46F7-AC14-4D25463C5E09}" destId="{43A1C110-5F0F-4662-B8B9-6C1C5D09C3C4}" srcOrd="0" destOrd="0" presId="urn:microsoft.com/office/officeart/2005/8/layout/vList5"/>
    <dgm:cxn modelId="{4942E80D-D41E-429D-AEEB-C2C04F1984C8}" srcId="{7D9103E5-D410-491E-979B-FC62B0C7E35F}" destId="{43F3DFCE-316F-4D0B-8B41-CF307C1C33F4}" srcOrd="1" destOrd="0" parTransId="{63384C30-7215-4B4B-85D4-27D33670BB03}" sibTransId="{EBF9D27E-733E-409F-9BC9-590EE1046D5F}"/>
    <dgm:cxn modelId="{EB12FF8D-D9BD-472D-A981-A24DE4E61338}" srcId="{14F7A21A-66BB-4B25-9E0E-27A690B0CFD3}" destId="{957EACAA-C907-41E9-B83D-F048ED913A60}" srcOrd="0" destOrd="0" parTransId="{FFEF6F86-614E-4FB9-A74D-652E2D56D690}" sibTransId="{178DACE8-0CBF-4328-8AF3-5AF37F222424}"/>
    <dgm:cxn modelId="{7DB35B1B-E7DA-442B-B274-721F2D884A64}" type="presOf" srcId="{826A8549-276B-4BCF-B149-3F6DFCF2B456}" destId="{CD37F1B0-4281-4EC6-A247-2F33945081B1}" srcOrd="0" destOrd="3" presId="urn:microsoft.com/office/officeart/2005/8/layout/vList5"/>
    <dgm:cxn modelId="{6B71A5DB-37EC-4761-967E-1A95D3672375}" type="presOf" srcId="{FC6F23B1-9985-48D4-88EC-2F41DD7BA418}" destId="{7D962DE1-BB01-40CD-81CE-22D91E5327E5}" srcOrd="0" destOrd="1" presId="urn:microsoft.com/office/officeart/2005/8/layout/vList5"/>
    <dgm:cxn modelId="{89F3FB8E-88D6-4463-B612-0B1AE4182F03}" srcId="{7D9103E5-D410-491E-979B-FC62B0C7E35F}" destId="{5E66E78F-E181-4FBF-8D07-AD9C590DEAA5}" srcOrd="3" destOrd="0" parTransId="{57A54E2E-D1E5-46B2-B8AD-C214D8F133B9}" sibTransId="{48EE0191-5D46-48C2-9C08-241A91FBF416}"/>
    <dgm:cxn modelId="{C3E9AF97-4731-4F13-A2AE-E800340ED665}" type="presOf" srcId="{007EA89B-12D3-4D12-AC1C-79E4CB96C08D}" destId="{E103CBEE-4F57-4E9F-8D9C-5B418900DB69}" srcOrd="0" destOrd="0" presId="urn:microsoft.com/office/officeart/2005/8/layout/vList5"/>
    <dgm:cxn modelId="{CCFFBFE2-0853-4BA5-BE13-96DA9FBB7108}" srcId="{7D9103E5-D410-491E-979B-FC62B0C7E35F}" destId="{007EA89B-12D3-4D12-AC1C-79E4CB96C08D}" srcOrd="0" destOrd="0" parTransId="{DD00A539-46F6-418A-A7DB-939069ACC4BB}" sibTransId="{F98DC82E-D08A-4669-A68E-DEB4658BDB01}"/>
    <dgm:cxn modelId="{94B1D2C1-8E08-41E5-B76B-873FBCBA1736}" srcId="{5E66E78F-E181-4FBF-8D07-AD9C590DEAA5}" destId="{2F039266-EA2C-46F7-AC14-4D25463C5E09}" srcOrd="0" destOrd="0" parTransId="{148E85BA-370B-43DF-AA73-62C673209BFD}" sibTransId="{B97499A6-2345-412D-837B-9F636349E1A0}"/>
    <dgm:cxn modelId="{886E1423-CD79-4D8E-833B-F95E536203EB}" type="presOf" srcId="{DD4E5F98-B40A-45DF-AEC7-03D0F0568149}" destId="{7D962DE1-BB01-40CD-81CE-22D91E5327E5}" srcOrd="0" destOrd="3" presId="urn:microsoft.com/office/officeart/2005/8/layout/vList5"/>
    <dgm:cxn modelId="{FCD7E9EC-3A37-4A6E-96A2-56E024D45AC3}" type="presOf" srcId="{69CE9ABA-361A-4352-AF89-B407A1BE20FC}" destId="{7D962DE1-BB01-40CD-81CE-22D91E5327E5}" srcOrd="0" destOrd="2" presId="urn:microsoft.com/office/officeart/2005/8/layout/vList5"/>
    <dgm:cxn modelId="{F5AAE79A-22D6-46BA-BA23-870A5B32ACE0}" type="presOf" srcId="{6604671C-BD69-4115-A625-9E135454BA2A}" destId="{2831A144-513C-477E-BD9F-25E7BE640B90}" srcOrd="0" destOrd="0" presId="urn:microsoft.com/office/officeart/2005/8/layout/vList5"/>
    <dgm:cxn modelId="{0876F687-C90E-4B74-AEEF-E0C79AC101E3}" srcId="{7D9103E5-D410-491E-979B-FC62B0C7E35F}" destId="{14F7A21A-66BB-4B25-9E0E-27A690B0CFD3}" srcOrd="2" destOrd="0" parTransId="{74E0AF29-9438-4CD8-98C4-72F102A8719B}" sibTransId="{191E89FF-D793-41C2-B73A-42FAA4BFAD71}"/>
    <dgm:cxn modelId="{FD87D0DA-16F2-420C-A2E3-03FD1F9E750E}" type="presOf" srcId="{365893DC-386D-425B-8517-3C3267CF61BA}" destId="{2831A144-513C-477E-BD9F-25E7BE640B90}" srcOrd="0" destOrd="3" presId="urn:microsoft.com/office/officeart/2005/8/layout/vList5"/>
    <dgm:cxn modelId="{90D94EF3-543D-4F9F-AE06-3A9E7D040D6C}" type="presOf" srcId="{0DD5DCCE-210C-47C5-87F4-652E41BFF304}" destId="{43A1C110-5F0F-4662-B8B9-6C1C5D09C3C4}" srcOrd="0" destOrd="3" presId="urn:microsoft.com/office/officeart/2005/8/layout/vList5"/>
    <dgm:cxn modelId="{C351B00E-92FB-494A-A790-9A283AE7EFC8}" srcId="{007EA89B-12D3-4D12-AC1C-79E4CB96C08D}" destId="{CF1F284C-9724-4B19-BCDE-89598AA53485}" srcOrd="0" destOrd="0" parTransId="{353E2DC0-C471-46F5-B3DD-131EC047206A}" sibTransId="{7D5E64B1-43C3-491B-9F9D-75A37B0F6C9B}"/>
    <dgm:cxn modelId="{343EE037-D243-4B67-8B56-8D5B889EC443}" srcId="{43F3DFCE-316F-4D0B-8B41-CF307C1C33F4}" destId="{6604671C-BD69-4115-A625-9E135454BA2A}" srcOrd="0" destOrd="0" parTransId="{A8E31AE1-182C-40B8-BABD-6FC740A598AC}" sibTransId="{7C35B988-DA86-493D-A306-90EA4B3D6898}"/>
    <dgm:cxn modelId="{0C3C99FE-D04A-4A8F-A1D7-27D7A75909FC}" type="presOf" srcId="{7686FB82-E3CA-4D38-B8E8-0915076EED22}" destId="{CD37F1B0-4281-4EC6-A247-2F33945081B1}" srcOrd="0" destOrd="2" presId="urn:microsoft.com/office/officeart/2005/8/layout/vList5"/>
    <dgm:cxn modelId="{AF5EB856-776D-4A79-957C-1235C5DA2F3D}" srcId="{14F7A21A-66BB-4B25-9E0E-27A690B0CFD3}" destId="{FC6F23B1-9985-48D4-88EC-2F41DD7BA418}" srcOrd="1" destOrd="0" parTransId="{7BD88125-4242-4E77-A83B-78C0ED606604}" sibTransId="{CD8B2844-CFCB-424C-8BB6-AC6A7BEC7B23}"/>
    <dgm:cxn modelId="{8DBBE41F-75FF-426E-9B5B-23CB9F8E7C72}" type="presOf" srcId="{CF1F284C-9724-4B19-BCDE-89598AA53485}" destId="{CD37F1B0-4281-4EC6-A247-2F33945081B1}" srcOrd="0" destOrd="0" presId="urn:microsoft.com/office/officeart/2005/8/layout/vList5"/>
    <dgm:cxn modelId="{4CE593C8-01BB-4026-BAE3-FF7C0478DB8B}" type="presOf" srcId="{512A93C3-9092-4111-BD70-BDD99DB40358}" destId="{2831A144-513C-477E-BD9F-25E7BE640B90}" srcOrd="0" destOrd="1" presId="urn:microsoft.com/office/officeart/2005/8/layout/vList5"/>
    <dgm:cxn modelId="{AD21159C-2D54-4FE4-A99B-DCE965A01D84}" type="presOf" srcId="{7D9103E5-D410-491E-979B-FC62B0C7E35F}" destId="{9FE2ED46-3D90-4F61-A10D-BC7E37F9FF21}" srcOrd="0" destOrd="0" presId="urn:microsoft.com/office/officeart/2005/8/layout/vList5"/>
    <dgm:cxn modelId="{A9B468D5-BC1D-4553-8F37-29A446890743}" srcId="{14F7A21A-66BB-4B25-9E0E-27A690B0CFD3}" destId="{69CE9ABA-361A-4352-AF89-B407A1BE20FC}" srcOrd="2" destOrd="0" parTransId="{D633DFCC-FB06-4F37-AFD5-FBE47B44F737}" sibTransId="{B0820B00-81A4-47B5-A2A1-FAB1D648C6BD}"/>
    <dgm:cxn modelId="{7A659FF6-6F13-4CF3-9515-9CFC63B3A0F4}" type="presOf" srcId="{E01779DF-1BE3-416E-B0E2-CF5A098C8F20}" destId="{CD37F1B0-4281-4EC6-A247-2F33945081B1}" srcOrd="0" destOrd="1" presId="urn:microsoft.com/office/officeart/2005/8/layout/vList5"/>
    <dgm:cxn modelId="{2CCDA81A-4DA0-40D7-8FA2-3EA2F1BA8A30}" srcId="{5E66E78F-E181-4FBF-8D07-AD9C590DEAA5}" destId="{0DD5DCCE-210C-47C5-87F4-652E41BFF304}" srcOrd="3" destOrd="0" parTransId="{A41E70E2-6EEB-47BC-9054-749534BE7F54}" sibTransId="{BCF306E4-7F3C-4B5C-89C4-AAE52F2B7454}"/>
    <dgm:cxn modelId="{62C81994-CF8B-4BA1-B7E6-8DD5365335B7}" type="presOf" srcId="{5E66E78F-E181-4FBF-8D07-AD9C590DEAA5}" destId="{C0CD3E68-3F9F-4F64-81BB-0E1EDFF76F9E}" srcOrd="0" destOrd="0" presId="urn:microsoft.com/office/officeart/2005/8/layout/vList5"/>
    <dgm:cxn modelId="{62D08F15-F0F9-4A9A-A9CF-CFE2EA9041DD}" srcId="{14F7A21A-66BB-4B25-9E0E-27A690B0CFD3}" destId="{DD4E5F98-B40A-45DF-AEC7-03D0F0568149}" srcOrd="3" destOrd="0" parTransId="{5165B475-E137-4EEE-A450-8A543EFCC22B}" sibTransId="{968C75A6-EEAC-425B-9EEC-D82C9E7968B2}"/>
    <dgm:cxn modelId="{941AF210-13ED-4D1C-94E5-22B41FF87DD6}" srcId="{5E66E78F-E181-4FBF-8D07-AD9C590DEAA5}" destId="{DDF1F62C-AD48-454C-A5D6-473E65680E45}" srcOrd="2" destOrd="0" parTransId="{262832E0-C7DC-40BD-873D-18104C0BE80A}" sibTransId="{D5A21917-CEB9-4BF9-BD84-09EF4819659E}"/>
    <dgm:cxn modelId="{C84A2115-E9C8-40F7-990B-381FB4ECA529}" type="presOf" srcId="{5896EA22-E97B-4356-B374-27CEE02D2571}" destId="{43A1C110-5F0F-4662-B8B9-6C1C5D09C3C4}" srcOrd="0" destOrd="1" presId="urn:microsoft.com/office/officeart/2005/8/layout/vList5"/>
    <dgm:cxn modelId="{A8290A37-CFDE-4C5E-8301-561C44B1E2C2}" srcId="{43F3DFCE-316F-4D0B-8B41-CF307C1C33F4}" destId="{ABD54AA3-B235-4F0B-8974-688F6CCD3CBA}" srcOrd="2" destOrd="0" parTransId="{2147E185-9F1B-4A7E-8C45-2DF888EBD5B8}" sibTransId="{A25C55C8-5586-42D9-8176-70AF24A3DF97}"/>
    <dgm:cxn modelId="{A5DAAB58-20B3-4A38-9462-EA878E2A2B09}" srcId="{007EA89B-12D3-4D12-AC1C-79E4CB96C08D}" destId="{7686FB82-E3CA-4D38-B8E8-0915076EED22}" srcOrd="2" destOrd="0" parTransId="{F307DE2D-12DE-4C9E-90B7-FBB67F798BE7}" sibTransId="{D15DBBA2-C97E-4B65-B8C9-D2718CA207FA}"/>
    <dgm:cxn modelId="{A912F49D-0897-4394-881A-1A4F2C37BE96}" type="presOf" srcId="{ABD54AA3-B235-4F0B-8974-688F6CCD3CBA}" destId="{2831A144-513C-477E-BD9F-25E7BE640B90}" srcOrd="0" destOrd="2" presId="urn:microsoft.com/office/officeart/2005/8/layout/vList5"/>
    <dgm:cxn modelId="{D143725A-1A31-4504-B3C2-06D84D59846C}" type="presOf" srcId="{DDF1F62C-AD48-454C-A5D6-473E65680E45}" destId="{43A1C110-5F0F-4662-B8B9-6C1C5D09C3C4}" srcOrd="0" destOrd="2" presId="urn:microsoft.com/office/officeart/2005/8/layout/vList5"/>
    <dgm:cxn modelId="{6553F0F9-FF4C-443C-A9F5-12724C9966EC}" srcId="{43F3DFCE-316F-4D0B-8B41-CF307C1C33F4}" destId="{365893DC-386D-425B-8517-3C3267CF61BA}" srcOrd="3" destOrd="0" parTransId="{10CBD89D-67E4-4251-AD57-452942F273FE}" sibTransId="{4D8AE813-F0AE-4E64-9F88-1412B18BCB88}"/>
    <dgm:cxn modelId="{0A3EA9C3-B333-479E-8F95-C724370348B9}" type="presOf" srcId="{14F7A21A-66BB-4B25-9E0E-27A690B0CFD3}" destId="{861D6D28-FFC4-4C18-895D-A2888EBD140E}" srcOrd="0" destOrd="0" presId="urn:microsoft.com/office/officeart/2005/8/layout/vList5"/>
    <dgm:cxn modelId="{13DA2BDE-E827-45BB-88B3-A68954315D60}" type="presOf" srcId="{43F3DFCE-316F-4D0B-8B41-CF307C1C33F4}" destId="{D36A190F-1849-412E-9631-261F58DFDCF7}" srcOrd="0" destOrd="0" presId="urn:microsoft.com/office/officeart/2005/8/layout/vList5"/>
    <dgm:cxn modelId="{67572CAD-470E-4421-AD09-C65C1461711B}" srcId="{007EA89B-12D3-4D12-AC1C-79E4CB96C08D}" destId="{E01779DF-1BE3-416E-B0E2-CF5A098C8F20}" srcOrd="1" destOrd="0" parTransId="{271ACC02-6500-41AC-B76F-F00172FFE9FD}" sibTransId="{BE0CD96F-15F3-46EF-9200-54963CE68A58}"/>
    <dgm:cxn modelId="{D5B03B7D-4BED-45EF-B785-818A9BB45A6D}" srcId="{5E66E78F-E181-4FBF-8D07-AD9C590DEAA5}" destId="{5896EA22-E97B-4356-B374-27CEE02D2571}" srcOrd="1" destOrd="0" parTransId="{BE6D7415-DA40-4B47-AA6E-8AE05B0892E8}" sibTransId="{77747738-1663-4ACF-BA69-448A22D9259C}"/>
    <dgm:cxn modelId="{3D558D09-16B1-4F8F-96F0-E610ADAA72BA}" srcId="{43F3DFCE-316F-4D0B-8B41-CF307C1C33F4}" destId="{512A93C3-9092-4111-BD70-BDD99DB40358}" srcOrd="1" destOrd="0" parTransId="{D105E0CA-763F-4207-9D1D-7A7AF55A0C9F}" sibTransId="{671B8E84-2981-417A-8246-EB63D9DD105F}"/>
    <dgm:cxn modelId="{AB5C3704-D327-40B8-AD7D-BF5C1598045E}" srcId="{007EA89B-12D3-4D12-AC1C-79E4CB96C08D}" destId="{826A8549-276B-4BCF-B149-3F6DFCF2B456}" srcOrd="3" destOrd="0" parTransId="{F2E3A630-128A-439E-B4FE-9FAD6F173D8C}" sibTransId="{AFB3514B-F4D1-443F-AAD5-922A0A602BD4}"/>
    <dgm:cxn modelId="{D6C52870-290B-4BE1-A2E7-CEAF777B1B5F}" type="presOf" srcId="{957EACAA-C907-41E9-B83D-F048ED913A60}" destId="{7D962DE1-BB01-40CD-81CE-22D91E5327E5}" srcOrd="0" destOrd="0" presId="urn:microsoft.com/office/officeart/2005/8/layout/vList5"/>
    <dgm:cxn modelId="{6CADE182-9DF1-4F7B-AE84-586887A67E7C}" type="presParOf" srcId="{9FE2ED46-3D90-4F61-A10D-BC7E37F9FF21}" destId="{686EB980-C082-4931-B609-C1D3DF42937E}" srcOrd="0" destOrd="0" presId="urn:microsoft.com/office/officeart/2005/8/layout/vList5"/>
    <dgm:cxn modelId="{9CF06649-FC29-4767-A951-35ECF5B32919}" type="presParOf" srcId="{686EB980-C082-4931-B609-C1D3DF42937E}" destId="{E103CBEE-4F57-4E9F-8D9C-5B418900DB69}" srcOrd="0" destOrd="0" presId="urn:microsoft.com/office/officeart/2005/8/layout/vList5"/>
    <dgm:cxn modelId="{E704A8FB-B2BB-438C-AB3D-E575DEDD7D2B}" type="presParOf" srcId="{686EB980-C082-4931-B609-C1D3DF42937E}" destId="{CD37F1B0-4281-4EC6-A247-2F33945081B1}" srcOrd="1" destOrd="0" presId="urn:microsoft.com/office/officeart/2005/8/layout/vList5"/>
    <dgm:cxn modelId="{1F1D0C12-47FC-45E4-A945-8BD67166E409}" type="presParOf" srcId="{9FE2ED46-3D90-4F61-A10D-BC7E37F9FF21}" destId="{C2BB290D-027D-442A-932C-66E7264E27B5}" srcOrd="1" destOrd="0" presId="urn:microsoft.com/office/officeart/2005/8/layout/vList5"/>
    <dgm:cxn modelId="{6F4A464A-90BB-4161-916C-CD2C8E2FEC52}" type="presParOf" srcId="{9FE2ED46-3D90-4F61-A10D-BC7E37F9FF21}" destId="{0175FD13-5570-4B63-B1C8-DFACA2857081}" srcOrd="2" destOrd="0" presId="urn:microsoft.com/office/officeart/2005/8/layout/vList5"/>
    <dgm:cxn modelId="{64A1C53F-C3DB-424C-A439-8781A355D549}" type="presParOf" srcId="{0175FD13-5570-4B63-B1C8-DFACA2857081}" destId="{D36A190F-1849-412E-9631-261F58DFDCF7}" srcOrd="0" destOrd="0" presId="urn:microsoft.com/office/officeart/2005/8/layout/vList5"/>
    <dgm:cxn modelId="{04352744-43CD-4334-A244-9D1690DD3568}" type="presParOf" srcId="{0175FD13-5570-4B63-B1C8-DFACA2857081}" destId="{2831A144-513C-477E-BD9F-25E7BE640B90}" srcOrd="1" destOrd="0" presId="urn:microsoft.com/office/officeart/2005/8/layout/vList5"/>
    <dgm:cxn modelId="{63C0D526-A65A-45F0-BC26-20EA3B63AA69}" type="presParOf" srcId="{9FE2ED46-3D90-4F61-A10D-BC7E37F9FF21}" destId="{58429C65-BA25-4788-BA66-A82978782318}" srcOrd="3" destOrd="0" presId="urn:microsoft.com/office/officeart/2005/8/layout/vList5"/>
    <dgm:cxn modelId="{7BF1268B-6BF3-4610-B4E1-572468773E80}" type="presParOf" srcId="{9FE2ED46-3D90-4F61-A10D-BC7E37F9FF21}" destId="{2CEE6A12-D7F7-4FED-B1EC-19C64410E5CD}" srcOrd="4" destOrd="0" presId="urn:microsoft.com/office/officeart/2005/8/layout/vList5"/>
    <dgm:cxn modelId="{E268D414-DCF6-40AC-84E4-9FFF6FE4F463}" type="presParOf" srcId="{2CEE6A12-D7F7-4FED-B1EC-19C64410E5CD}" destId="{861D6D28-FFC4-4C18-895D-A2888EBD140E}" srcOrd="0" destOrd="0" presId="urn:microsoft.com/office/officeart/2005/8/layout/vList5"/>
    <dgm:cxn modelId="{94335E79-E5C4-43C3-BAC7-B215FC1958CA}" type="presParOf" srcId="{2CEE6A12-D7F7-4FED-B1EC-19C64410E5CD}" destId="{7D962DE1-BB01-40CD-81CE-22D91E5327E5}" srcOrd="1" destOrd="0" presId="urn:microsoft.com/office/officeart/2005/8/layout/vList5"/>
    <dgm:cxn modelId="{B0725655-9763-4DF5-9C1E-DFB30B199AFD}" type="presParOf" srcId="{9FE2ED46-3D90-4F61-A10D-BC7E37F9FF21}" destId="{6E749601-7EE8-49BD-8D7D-7137576D1F40}" srcOrd="5" destOrd="0" presId="urn:microsoft.com/office/officeart/2005/8/layout/vList5"/>
    <dgm:cxn modelId="{1CB25721-17D2-457E-9202-2E06C658EFDB}" type="presParOf" srcId="{9FE2ED46-3D90-4F61-A10D-BC7E37F9FF21}" destId="{19823FE8-7325-4624-8A1B-AF31A13414E2}" srcOrd="6" destOrd="0" presId="urn:microsoft.com/office/officeart/2005/8/layout/vList5"/>
    <dgm:cxn modelId="{6B7D7635-94EC-4C7B-8938-8C6F35D47F49}" type="presParOf" srcId="{19823FE8-7325-4624-8A1B-AF31A13414E2}" destId="{C0CD3E68-3F9F-4F64-81BB-0E1EDFF76F9E}" srcOrd="0" destOrd="0" presId="urn:microsoft.com/office/officeart/2005/8/layout/vList5"/>
    <dgm:cxn modelId="{A2746704-C194-41D6-97B6-D476196A98F5}" type="presParOf" srcId="{19823FE8-7325-4624-8A1B-AF31A13414E2}" destId="{43A1C110-5F0F-4662-B8B9-6C1C5D09C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9103E5-D410-491E-979B-FC62B0C7E35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A89B-12D3-4D12-AC1C-79E4CB96C08D}">
      <dgm:prSet phldrT="[Text]" phldr="1"/>
      <dgm:spPr>
        <a:solidFill>
          <a:schemeClr val="bg1"/>
        </a:solidFill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D00A539-46F6-418A-A7DB-939069ACC4BB}" type="parTrans" cxnId="{CCFFBFE2-0853-4BA5-BE13-96DA9FBB7108}">
      <dgm:prSet/>
      <dgm:spPr/>
      <dgm:t>
        <a:bodyPr/>
        <a:lstStyle/>
        <a:p>
          <a:endParaRPr lang="en-US"/>
        </a:p>
      </dgm:t>
    </dgm:pt>
    <dgm:pt modelId="{F98DC82E-D08A-4669-A68E-DEB4658BDB01}" type="sibTrans" cxnId="{CCFFBFE2-0853-4BA5-BE13-96DA9FBB7108}">
      <dgm:prSet/>
      <dgm:spPr/>
      <dgm:t>
        <a:bodyPr/>
        <a:lstStyle/>
        <a:p>
          <a:endParaRPr lang="en-US"/>
        </a:p>
      </dgm:t>
    </dgm:pt>
    <dgm:pt modelId="{CF1F284C-9724-4B19-BCDE-89598AA5348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Ischaemic heart disease</a:t>
          </a:r>
          <a:endParaRPr lang="en-US" b="1" dirty="0" smtClean="0">
            <a:solidFill>
              <a:srgbClr val="1B0807"/>
            </a:solidFill>
          </a:endParaRPr>
        </a:p>
      </dgm:t>
    </dgm:pt>
    <dgm:pt modelId="{353E2DC0-C471-46F5-B3DD-131EC047206A}" type="parTrans" cxnId="{C351B00E-92FB-494A-A790-9A283AE7EFC8}">
      <dgm:prSet/>
      <dgm:spPr/>
      <dgm:t>
        <a:bodyPr/>
        <a:lstStyle/>
        <a:p>
          <a:endParaRPr lang="en-US"/>
        </a:p>
      </dgm:t>
    </dgm:pt>
    <dgm:pt modelId="{7D5E64B1-43C3-491B-9F9D-75A37B0F6C9B}" type="sibTrans" cxnId="{C351B00E-92FB-494A-A790-9A283AE7EFC8}">
      <dgm:prSet/>
      <dgm:spPr/>
      <dgm:t>
        <a:bodyPr/>
        <a:lstStyle/>
        <a:p>
          <a:endParaRPr lang="en-US"/>
        </a:p>
      </dgm:t>
    </dgm:pt>
    <dgm:pt modelId="{5E66E78F-E181-4FBF-8D07-AD9C590DEAA5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57A54E2E-D1E5-46B2-B8AD-C214D8F133B9}" type="parTrans" cxnId="{89F3FB8E-88D6-4463-B612-0B1AE4182F03}">
      <dgm:prSet/>
      <dgm:spPr/>
      <dgm:t>
        <a:bodyPr/>
        <a:lstStyle/>
        <a:p>
          <a:endParaRPr lang="en-US"/>
        </a:p>
      </dgm:t>
    </dgm:pt>
    <dgm:pt modelId="{48EE0191-5D46-48C2-9C08-241A91FBF416}" type="sibTrans" cxnId="{89F3FB8E-88D6-4463-B612-0B1AE4182F03}">
      <dgm:prSet/>
      <dgm:spPr/>
      <dgm:t>
        <a:bodyPr/>
        <a:lstStyle/>
        <a:p>
          <a:endParaRPr lang="en-US"/>
        </a:p>
      </dgm:t>
    </dgm:pt>
    <dgm:pt modelId="{6604671C-BD69-4115-A625-9E135454BA2A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Electrolyte disturbance (K, Ca)</a:t>
          </a:r>
          <a:endParaRPr lang="en-US" b="1" dirty="0" smtClean="0">
            <a:solidFill>
              <a:srgbClr val="1B0807"/>
            </a:solidFill>
          </a:endParaRPr>
        </a:p>
      </dgm:t>
    </dgm:pt>
    <dgm:pt modelId="{A8E31AE1-182C-40B8-BABD-6FC740A598AC}" type="parTrans" cxnId="{343EE037-D243-4B67-8B56-8D5B889EC443}">
      <dgm:prSet/>
      <dgm:spPr/>
      <dgm:t>
        <a:bodyPr/>
        <a:lstStyle/>
        <a:p>
          <a:endParaRPr lang="en-US"/>
        </a:p>
      </dgm:t>
    </dgm:pt>
    <dgm:pt modelId="{7C35B988-DA86-493D-A306-90EA4B3D6898}" type="sibTrans" cxnId="{343EE037-D243-4B67-8B56-8D5B889EC443}">
      <dgm:prSet/>
      <dgm:spPr/>
      <dgm:t>
        <a:bodyPr/>
        <a:lstStyle/>
        <a:p>
          <a:endParaRPr lang="en-US"/>
        </a:p>
      </dgm:t>
    </dgm:pt>
    <dgm:pt modelId="{43F3DFCE-316F-4D0B-8B41-CF307C1C33F4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EBF9D27E-733E-409F-9BC9-590EE1046D5F}" type="sibTrans" cxnId="{4942E80D-D41E-429D-AEEB-C2C04F1984C8}">
      <dgm:prSet/>
      <dgm:spPr/>
      <dgm:t>
        <a:bodyPr/>
        <a:lstStyle/>
        <a:p>
          <a:endParaRPr lang="en-US"/>
        </a:p>
      </dgm:t>
    </dgm:pt>
    <dgm:pt modelId="{63384C30-7215-4B4B-85D4-27D33670BB03}" type="parTrans" cxnId="{4942E80D-D41E-429D-AEEB-C2C04F1984C8}">
      <dgm:prSet/>
      <dgm:spPr/>
      <dgm:t>
        <a:bodyPr/>
        <a:lstStyle/>
        <a:p>
          <a:endParaRPr lang="en-US"/>
        </a:p>
      </dgm:t>
    </dgm:pt>
    <dgm:pt modelId="{14F7A21A-66BB-4B25-9E0E-27A690B0CFD3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91E89FF-D793-41C2-B73A-42FAA4BFAD71}" type="sibTrans" cxnId="{0876F687-C90E-4B74-AEEF-E0C79AC101E3}">
      <dgm:prSet/>
      <dgm:spPr/>
      <dgm:t>
        <a:bodyPr/>
        <a:lstStyle/>
        <a:p>
          <a:endParaRPr lang="en-US"/>
        </a:p>
      </dgm:t>
    </dgm:pt>
    <dgm:pt modelId="{74E0AF29-9438-4CD8-98C4-72F102A8719B}" type="parTrans" cxnId="{0876F687-C90E-4B74-AEEF-E0C79AC101E3}">
      <dgm:prSet/>
      <dgm:spPr/>
      <dgm:t>
        <a:bodyPr/>
        <a:lstStyle/>
        <a:p>
          <a:endParaRPr lang="en-US"/>
        </a:p>
      </dgm:t>
    </dgm:pt>
    <dgm:pt modelId="{2F039266-EA2C-46F7-AC14-4D25463C5E09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Alcohol</a:t>
          </a:r>
          <a:endParaRPr lang="en-US" b="1" dirty="0">
            <a:solidFill>
              <a:srgbClr val="1B0807"/>
            </a:solidFill>
          </a:endParaRPr>
        </a:p>
      </dgm:t>
    </dgm:pt>
    <dgm:pt modelId="{148E85BA-370B-43DF-AA73-62C673209BFD}" type="parTrans" cxnId="{94B1D2C1-8E08-41E5-B76B-873FBCBA1736}">
      <dgm:prSet/>
      <dgm:spPr/>
      <dgm:t>
        <a:bodyPr/>
        <a:lstStyle/>
        <a:p>
          <a:endParaRPr lang="en-US"/>
        </a:p>
      </dgm:t>
    </dgm:pt>
    <dgm:pt modelId="{B97499A6-2345-412D-837B-9F636349E1A0}" type="sibTrans" cxnId="{94B1D2C1-8E08-41E5-B76B-873FBCBA1736}">
      <dgm:prSet/>
      <dgm:spPr/>
      <dgm:t>
        <a:bodyPr/>
        <a:lstStyle/>
        <a:p>
          <a:endParaRPr lang="en-US"/>
        </a:p>
      </dgm:t>
    </dgm:pt>
    <dgm:pt modelId="{FBDAD939-D761-4AA2-AE4E-17AF09F7A093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Hypertensive heart disease</a:t>
          </a:r>
          <a:endParaRPr lang="en-US" b="1" dirty="0" smtClean="0">
            <a:solidFill>
              <a:srgbClr val="1B0807"/>
            </a:solidFill>
          </a:endParaRPr>
        </a:p>
      </dgm:t>
    </dgm:pt>
    <dgm:pt modelId="{C063FE54-B51D-4C69-A482-07B25A2C6C5F}" type="parTrans" cxnId="{08FE9F76-12A9-4F7D-A816-30404EE6D488}">
      <dgm:prSet/>
      <dgm:spPr/>
    </dgm:pt>
    <dgm:pt modelId="{1B64A291-5DD6-4439-AF24-E728E53EE97D}" type="sibTrans" cxnId="{08FE9F76-12A9-4F7D-A816-30404EE6D488}">
      <dgm:prSet/>
      <dgm:spPr/>
    </dgm:pt>
    <dgm:pt modelId="{40A243E5-1147-47C5-B66D-BC4BAD40A70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Valvular heart disease</a:t>
          </a:r>
          <a:endParaRPr lang="en-US" b="1" dirty="0" smtClean="0">
            <a:solidFill>
              <a:srgbClr val="1B0807"/>
            </a:solidFill>
          </a:endParaRPr>
        </a:p>
      </dgm:t>
    </dgm:pt>
    <dgm:pt modelId="{CE3C12AA-47F3-4E51-8041-F2C09A9E3E72}" type="parTrans" cxnId="{1BABBC2A-61B6-4F2B-83BB-77334A4AAB39}">
      <dgm:prSet/>
      <dgm:spPr/>
    </dgm:pt>
    <dgm:pt modelId="{82E7F739-34D2-4B8D-8D44-836B23CA7E02}" type="sibTrans" cxnId="{1BABBC2A-61B6-4F2B-83BB-77334A4AAB39}">
      <dgm:prSet/>
      <dgm:spPr/>
    </dgm:pt>
    <dgm:pt modelId="{0C00F04A-700A-43A3-B5BB-100B37409847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Endocrine: hyperthyroidism, hyperparathyroidism</a:t>
          </a:r>
          <a:endParaRPr lang="en-US" b="1" dirty="0" smtClean="0">
            <a:solidFill>
              <a:srgbClr val="1B0807"/>
            </a:solidFill>
          </a:endParaRPr>
        </a:p>
      </dgm:t>
    </dgm:pt>
    <dgm:pt modelId="{4A25DF42-8507-41E0-8A8E-590A4F0A5FD6}" type="parTrans" cxnId="{BCED0F63-100D-4241-9C39-1D08D12EC885}">
      <dgm:prSet/>
      <dgm:spPr/>
    </dgm:pt>
    <dgm:pt modelId="{E38CFB07-1AB5-43EB-89F8-EA666D3BB309}" type="sibTrans" cxnId="{BCED0F63-100D-4241-9C39-1D08D12EC885}">
      <dgm:prSet/>
      <dgm:spPr/>
    </dgm:pt>
    <dgm:pt modelId="{D1724737-BBFD-4174-88D1-D8EA3A559262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Infection: </a:t>
          </a:r>
          <a:endParaRPr lang="en-US" b="1" dirty="0" smtClean="0">
            <a:solidFill>
              <a:srgbClr val="1B0807"/>
            </a:solidFill>
          </a:endParaRPr>
        </a:p>
      </dgm:t>
    </dgm:pt>
    <dgm:pt modelId="{4C20838A-3C7A-474C-85A2-B6AEE4FFEDE9}" type="parTrans" cxnId="{84D53A22-249D-4EC8-B5ED-74F2FEA7DAC2}">
      <dgm:prSet/>
      <dgm:spPr/>
    </dgm:pt>
    <dgm:pt modelId="{01EA1774-8BBB-428A-9869-C4F983966EE2}" type="sibTrans" cxnId="{84D53A22-249D-4EC8-B5ED-74F2FEA7DAC2}">
      <dgm:prSet/>
      <dgm:spPr/>
    </dgm:pt>
    <dgm:pt modelId="{22650430-619C-4D36-A3CF-8CEEDC881CCD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pneumonia </a:t>
          </a:r>
          <a:endParaRPr lang="en-US" b="1" dirty="0" smtClean="0">
            <a:solidFill>
              <a:srgbClr val="1B0807"/>
            </a:solidFill>
          </a:endParaRPr>
        </a:p>
      </dgm:t>
    </dgm:pt>
    <dgm:pt modelId="{271FF445-903D-418A-9F07-E14EF6778FEA}" type="parTrans" cxnId="{65780FD7-7388-4FA6-AF34-D06DE5BE43E7}">
      <dgm:prSet/>
      <dgm:spPr/>
    </dgm:pt>
    <dgm:pt modelId="{DA922FC4-1EBD-4440-AC2D-D87571AF686A}" type="sibTrans" cxnId="{65780FD7-7388-4FA6-AF34-D06DE5BE43E7}">
      <dgm:prSet/>
      <dgm:spPr/>
    </dgm:pt>
    <dgm:pt modelId="{BFD20FBD-B92C-4119-AFC5-786C08EF86CA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UTI</a:t>
          </a:r>
          <a:endParaRPr lang="en-US" b="1" dirty="0" smtClean="0">
            <a:solidFill>
              <a:srgbClr val="1B0807"/>
            </a:solidFill>
          </a:endParaRPr>
        </a:p>
      </dgm:t>
    </dgm:pt>
    <dgm:pt modelId="{4084D69D-83E3-43E5-ABAF-F821B2EBACBE}" type="parTrans" cxnId="{3B3D133C-F58E-4905-B008-8F54EA9C1A13}">
      <dgm:prSet/>
      <dgm:spPr/>
    </dgm:pt>
    <dgm:pt modelId="{A0A67ACD-4888-4588-BE9B-13A6FEEF525C}" type="sibTrans" cxnId="{3B3D133C-F58E-4905-B008-8F54EA9C1A13}">
      <dgm:prSet/>
      <dgm:spPr/>
    </dgm:pt>
    <dgm:pt modelId="{1636A0A6-C1DD-4E6C-B8A0-7C4FB9C63A8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Caffeine </a:t>
          </a:r>
          <a:endParaRPr lang="en-US" b="1" dirty="0">
            <a:solidFill>
              <a:srgbClr val="1B0807"/>
            </a:solidFill>
          </a:endParaRPr>
        </a:p>
      </dgm:t>
    </dgm:pt>
    <dgm:pt modelId="{854AB10C-00CF-4B3E-8F88-F446E51E0559}" type="parTrans" cxnId="{02BF1F89-5ECE-46B8-B44A-81075F1ACF1B}">
      <dgm:prSet/>
      <dgm:spPr/>
    </dgm:pt>
    <dgm:pt modelId="{B94AB2C2-7A1C-4A9B-80D2-58D558093525}" type="sibTrans" cxnId="{02BF1F89-5ECE-46B8-B44A-81075F1ACF1B}">
      <dgm:prSet/>
      <dgm:spPr/>
    </dgm:pt>
    <dgm:pt modelId="{9FE2ED46-3D90-4F61-A10D-BC7E37F9FF21}" type="pres">
      <dgm:prSet presAssocID="{7D9103E5-D410-491E-979B-FC62B0C7E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B980-C082-4931-B609-C1D3DF42937E}" type="pres">
      <dgm:prSet presAssocID="{007EA89B-12D3-4D12-AC1C-79E4CB96C08D}" presName="linNode" presStyleCnt="0"/>
      <dgm:spPr/>
    </dgm:pt>
    <dgm:pt modelId="{E103CBEE-4F57-4E9F-8D9C-5B418900DB69}" type="pres">
      <dgm:prSet presAssocID="{007EA89B-12D3-4D12-AC1C-79E4CB96C08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7F1B0-4281-4EC6-A247-2F33945081B1}" type="pres">
      <dgm:prSet presAssocID="{007EA89B-12D3-4D12-AC1C-79E4CB96C0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90D-027D-442A-932C-66E7264E27B5}" type="pres">
      <dgm:prSet presAssocID="{F98DC82E-D08A-4669-A68E-DEB4658BDB01}" presName="sp" presStyleCnt="0"/>
      <dgm:spPr/>
    </dgm:pt>
    <dgm:pt modelId="{0175FD13-5570-4B63-B1C8-DFACA2857081}" type="pres">
      <dgm:prSet presAssocID="{43F3DFCE-316F-4D0B-8B41-CF307C1C33F4}" presName="linNode" presStyleCnt="0"/>
      <dgm:spPr/>
    </dgm:pt>
    <dgm:pt modelId="{D36A190F-1849-412E-9631-261F58DFDCF7}" type="pres">
      <dgm:prSet presAssocID="{43F3DFCE-316F-4D0B-8B41-CF307C1C33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A144-513C-477E-BD9F-25E7BE640B90}" type="pres">
      <dgm:prSet presAssocID="{43F3DFCE-316F-4D0B-8B41-CF307C1C33F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9C65-BA25-4788-BA66-A82978782318}" type="pres">
      <dgm:prSet presAssocID="{EBF9D27E-733E-409F-9BC9-590EE1046D5F}" presName="sp" presStyleCnt="0"/>
      <dgm:spPr/>
    </dgm:pt>
    <dgm:pt modelId="{2CEE6A12-D7F7-4FED-B1EC-19C64410E5CD}" type="pres">
      <dgm:prSet presAssocID="{14F7A21A-66BB-4B25-9E0E-27A690B0CFD3}" presName="linNode" presStyleCnt="0"/>
      <dgm:spPr/>
    </dgm:pt>
    <dgm:pt modelId="{861D6D28-FFC4-4C18-895D-A2888EBD140E}" type="pres">
      <dgm:prSet presAssocID="{14F7A21A-66BB-4B25-9E0E-27A690B0CF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2DE1-BB01-40CD-81CE-22D91E5327E5}" type="pres">
      <dgm:prSet presAssocID="{14F7A21A-66BB-4B25-9E0E-27A690B0CF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49601-7EE8-49BD-8D7D-7137576D1F40}" type="pres">
      <dgm:prSet presAssocID="{191E89FF-D793-41C2-B73A-42FAA4BFAD71}" presName="sp" presStyleCnt="0"/>
      <dgm:spPr/>
    </dgm:pt>
    <dgm:pt modelId="{19823FE8-7325-4624-8A1B-AF31A13414E2}" type="pres">
      <dgm:prSet presAssocID="{5E66E78F-E181-4FBF-8D07-AD9C590DEAA5}" presName="linNode" presStyleCnt="0"/>
      <dgm:spPr/>
    </dgm:pt>
    <dgm:pt modelId="{C0CD3E68-3F9F-4F64-81BB-0E1EDFF76F9E}" type="pres">
      <dgm:prSet presAssocID="{5E66E78F-E181-4FBF-8D07-AD9C590DEA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C110-5F0F-4662-B8B9-6C1C5D09C3C4}" type="pres">
      <dgm:prSet presAssocID="{5E66E78F-E181-4FBF-8D07-AD9C590DEA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D0F63-100D-4241-9C39-1D08D12EC885}" srcId="{43F3DFCE-316F-4D0B-8B41-CF307C1C33F4}" destId="{0C00F04A-700A-43A3-B5BB-100B37409847}" srcOrd="1" destOrd="0" parTransId="{4A25DF42-8507-41E0-8A8E-590A4F0A5FD6}" sibTransId="{E38CFB07-1AB5-43EB-89F8-EA666D3BB309}"/>
    <dgm:cxn modelId="{4942E80D-D41E-429D-AEEB-C2C04F1984C8}" srcId="{7D9103E5-D410-491E-979B-FC62B0C7E35F}" destId="{43F3DFCE-316F-4D0B-8B41-CF307C1C33F4}" srcOrd="1" destOrd="0" parTransId="{63384C30-7215-4B4B-85D4-27D33670BB03}" sibTransId="{EBF9D27E-733E-409F-9BC9-590EE1046D5F}"/>
    <dgm:cxn modelId="{3B3D133C-F58E-4905-B008-8F54EA9C1A13}" srcId="{14F7A21A-66BB-4B25-9E0E-27A690B0CFD3}" destId="{BFD20FBD-B92C-4119-AFC5-786C08EF86CA}" srcOrd="2" destOrd="0" parTransId="{4084D69D-83E3-43E5-ABAF-F821B2EBACBE}" sibTransId="{A0A67ACD-4888-4588-BE9B-13A6FEEF525C}"/>
    <dgm:cxn modelId="{89F3FB8E-88D6-4463-B612-0B1AE4182F03}" srcId="{7D9103E5-D410-491E-979B-FC62B0C7E35F}" destId="{5E66E78F-E181-4FBF-8D07-AD9C590DEAA5}" srcOrd="3" destOrd="0" parTransId="{57A54E2E-D1E5-46B2-B8AD-C214D8F133B9}" sibTransId="{48EE0191-5D46-48C2-9C08-241A91FBF416}"/>
    <dgm:cxn modelId="{B47ECE4D-6DD5-4813-88C4-504FA4BB4B43}" type="presOf" srcId="{0C00F04A-700A-43A3-B5BB-100B37409847}" destId="{2831A144-513C-477E-BD9F-25E7BE640B90}" srcOrd="0" destOrd="1" presId="urn:microsoft.com/office/officeart/2005/8/layout/vList5"/>
    <dgm:cxn modelId="{08FE9F76-12A9-4F7D-A816-30404EE6D488}" srcId="{007EA89B-12D3-4D12-AC1C-79E4CB96C08D}" destId="{FBDAD939-D761-4AA2-AE4E-17AF09F7A093}" srcOrd="1" destOrd="0" parTransId="{C063FE54-B51D-4C69-A482-07B25A2C6C5F}" sibTransId="{1B64A291-5DD6-4439-AF24-E728E53EE97D}"/>
    <dgm:cxn modelId="{57E7B7FD-DF1C-4A7A-BDDA-F857773AEFBF}" type="presOf" srcId="{14F7A21A-66BB-4B25-9E0E-27A690B0CFD3}" destId="{861D6D28-FFC4-4C18-895D-A2888EBD140E}" srcOrd="0" destOrd="0" presId="urn:microsoft.com/office/officeart/2005/8/layout/vList5"/>
    <dgm:cxn modelId="{2D7D6358-BC0E-4BF1-B314-F29A5C391040}" type="presOf" srcId="{1636A0A6-C1DD-4E6C-B8A0-7C4FB9C63A85}" destId="{43A1C110-5F0F-4662-B8B9-6C1C5D09C3C4}" srcOrd="0" destOrd="1" presId="urn:microsoft.com/office/officeart/2005/8/layout/vList5"/>
    <dgm:cxn modelId="{CCFFBFE2-0853-4BA5-BE13-96DA9FBB7108}" srcId="{7D9103E5-D410-491E-979B-FC62B0C7E35F}" destId="{007EA89B-12D3-4D12-AC1C-79E4CB96C08D}" srcOrd="0" destOrd="0" parTransId="{DD00A539-46F6-418A-A7DB-939069ACC4BB}" sibTransId="{F98DC82E-D08A-4669-A68E-DEB4658BDB01}"/>
    <dgm:cxn modelId="{94B1D2C1-8E08-41E5-B76B-873FBCBA1736}" srcId="{5E66E78F-E181-4FBF-8D07-AD9C590DEAA5}" destId="{2F039266-EA2C-46F7-AC14-4D25463C5E09}" srcOrd="0" destOrd="0" parTransId="{148E85BA-370B-43DF-AA73-62C673209BFD}" sibTransId="{B97499A6-2345-412D-837B-9F636349E1A0}"/>
    <dgm:cxn modelId="{E37D9063-CD8E-4586-A751-A055417E2102}" type="presOf" srcId="{22650430-619C-4D36-A3CF-8CEEDC881CCD}" destId="{7D962DE1-BB01-40CD-81CE-22D91E5327E5}" srcOrd="0" destOrd="1" presId="urn:microsoft.com/office/officeart/2005/8/layout/vList5"/>
    <dgm:cxn modelId="{D11B9790-14FB-4786-9CBF-7CBCACE187AD}" type="presOf" srcId="{CF1F284C-9724-4B19-BCDE-89598AA53485}" destId="{CD37F1B0-4281-4EC6-A247-2F33945081B1}" srcOrd="0" destOrd="0" presId="urn:microsoft.com/office/officeart/2005/8/layout/vList5"/>
    <dgm:cxn modelId="{02BF1F89-5ECE-46B8-B44A-81075F1ACF1B}" srcId="{5E66E78F-E181-4FBF-8D07-AD9C590DEAA5}" destId="{1636A0A6-C1DD-4E6C-B8A0-7C4FB9C63A85}" srcOrd="1" destOrd="0" parTransId="{854AB10C-00CF-4B3E-8F88-F446E51E0559}" sibTransId="{B94AB2C2-7A1C-4A9B-80D2-58D558093525}"/>
    <dgm:cxn modelId="{0876F687-C90E-4B74-AEEF-E0C79AC101E3}" srcId="{7D9103E5-D410-491E-979B-FC62B0C7E35F}" destId="{14F7A21A-66BB-4B25-9E0E-27A690B0CFD3}" srcOrd="2" destOrd="0" parTransId="{74E0AF29-9438-4CD8-98C4-72F102A8719B}" sibTransId="{191E89FF-D793-41C2-B73A-42FAA4BFAD71}"/>
    <dgm:cxn modelId="{84D53A22-249D-4EC8-B5ED-74F2FEA7DAC2}" srcId="{14F7A21A-66BB-4B25-9E0E-27A690B0CFD3}" destId="{D1724737-BBFD-4174-88D1-D8EA3A559262}" srcOrd="0" destOrd="0" parTransId="{4C20838A-3C7A-474C-85A2-B6AEE4FFEDE9}" sibTransId="{01EA1774-8BBB-428A-9869-C4F983966EE2}"/>
    <dgm:cxn modelId="{9B278694-2007-4318-81AB-8696399B7089}" type="presOf" srcId="{6604671C-BD69-4115-A625-9E135454BA2A}" destId="{2831A144-513C-477E-BD9F-25E7BE640B90}" srcOrd="0" destOrd="0" presId="urn:microsoft.com/office/officeart/2005/8/layout/vList5"/>
    <dgm:cxn modelId="{D659EA56-FD0D-46A3-BE92-B29B0F61E448}" type="presOf" srcId="{FBDAD939-D761-4AA2-AE4E-17AF09F7A093}" destId="{CD37F1B0-4281-4EC6-A247-2F33945081B1}" srcOrd="0" destOrd="1" presId="urn:microsoft.com/office/officeart/2005/8/layout/vList5"/>
    <dgm:cxn modelId="{C351B00E-92FB-494A-A790-9A283AE7EFC8}" srcId="{007EA89B-12D3-4D12-AC1C-79E4CB96C08D}" destId="{CF1F284C-9724-4B19-BCDE-89598AA53485}" srcOrd="0" destOrd="0" parTransId="{353E2DC0-C471-46F5-B3DD-131EC047206A}" sibTransId="{7D5E64B1-43C3-491B-9F9D-75A37B0F6C9B}"/>
    <dgm:cxn modelId="{343EE037-D243-4B67-8B56-8D5B889EC443}" srcId="{43F3DFCE-316F-4D0B-8B41-CF307C1C33F4}" destId="{6604671C-BD69-4115-A625-9E135454BA2A}" srcOrd="0" destOrd="0" parTransId="{A8E31AE1-182C-40B8-BABD-6FC740A598AC}" sibTransId="{7C35B988-DA86-493D-A306-90EA4B3D6898}"/>
    <dgm:cxn modelId="{5E309E4D-F5CB-4B63-B2B4-660074A3961A}" type="presOf" srcId="{2F039266-EA2C-46F7-AC14-4D25463C5E09}" destId="{43A1C110-5F0F-4662-B8B9-6C1C5D09C3C4}" srcOrd="0" destOrd="0" presId="urn:microsoft.com/office/officeart/2005/8/layout/vList5"/>
    <dgm:cxn modelId="{07E0D2A2-1BCD-42B0-8025-61AC8EACD075}" type="presOf" srcId="{BFD20FBD-B92C-4119-AFC5-786C08EF86CA}" destId="{7D962DE1-BB01-40CD-81CE-22D91E5327E5}" srcOrd="0" destOrd="2" presId="urn:microsoft.com/office/officeart/2005/8/layout/vList5"/>
    <dgm:cxn modelId="{0C592CAE-33A8-4A7D-8FA9-C1B42B05F563}" type="presOf" srcId="{40A243E5-1147-47C5-B66D-BC4BAD40A705}" destId="{CD37F1B0-4281-4EC6-A247-2F33945081B1}" srcOrd="0" destOrd="2" presId="urn:microsoft.com/office/officeart/2005/8/layout/vList5"/>
    <dgm:cxn modelId="{65780FD7-7388-4FA6-AF34-D06DE5BE43E7}" srcId="{14F7A21A-66BB-4B25-9E0E-27A690B0CFD3}" destId="{22650430-619C-4D36-A3CF-8CEEDC881CCD}" srcOrd="1" destOrd="0" parTransId="{271FF445-903D-418A-9F07-E14EF6778FEA}" sibTransId="{DA922FC4-1EBD-4440-AC2D-D87571AF686A}"/>
    <dgm:cxn modelId="{0CD24D65-DDF5-4C88-BDDB-FFC9232A133D}" type="presOf" srcId="{7D9103E5-D410-491E-979B-FC62B0C7E35F}" destId="{9FE2ED46-3D90-4F61-A10D-BC7E37F9FF21}" srcOrd="0" destOrd="0" presId="urn:microsoft.com/office/officeart/2005/8/layout/vList5"/>
    <dgm:cxn modelId="{1BABBC2A-61B6-4F2B-83BB-77334A4AAB39}" srcId="{007EA89B-12D3-4D12-AC1C-79E4CB96C08D}" destId="{40A243E5-1147-47C5-B66D-BC4BAD40A705}" srcOrd="2" destOrd="0" parTransId="{CE3C12AA-47F3-4E51-8041-F2C09A9E3E72}" sibTransId="{82E7F739-34D2-4B8D-8D44-836B23CA7E02}"/>
    <dgm:cxn modelId="{266FAA95-417D-4DEC-B771-8EE8E56D0012}" type="presOf" srcId="{5E66E78F-E181-4FBF-8D07-AD9C590DEAA5}" destId="{C0CD3E68-3F9F-4F64-81BB-0E1EDFF76F9E}" srcOrd="0" destOrd="0" presId="urn:microsoft.com/office/officeart/2005/8/layout/vList5"/>
    <dgm:cxn modelId="{C3F0070D-EB87-416D-8800-2561616C810A}" type="presOf" srcId="{D1724737-BBFD-4174-88D1-D8EA3A559262}" destId="{7D962DE1-BB01-40CD-81CE-22D91E5327E5}" srcOrd="0" destOrd="0" presId="urn:microsoft.com/office/officeart/2005/8/layout/vList5"/>
    <dgm:cxn modelId="{BBB6775F-3310-4BB8-B6A4-2C29E77392C2}" type="presOf" srcId="{007EA89B-12D3-4D12-AC1C-79E4CB96C08D}" destId="{E103CBEE-4F57-4E9F-8D9C-5B418900DB69}" srcOrd="0" destOrd="0" presId="urn:microsoft.com/office/officeart/2005/8/layout/vList5"/>
    <dgm:cxn modelId="{FB4127FA-B572-4AB2-8DC2-57FF62F50204}" type="presOf" srcId="{43F3DFCE-316F-4D0B-8B41-CF307C1C33F4}" destId="{D36A190F-1849-412E-9631-261F58DFDCF7}" srcOrd="0" destOrd="0" presId="urn:microsoft.com/office/officeart/2005/8/layout/vList5"/>
    <dgm:cxn modelId="{B551E880-5D1B-40B5-BC18-0C51F94910B5}" type="presParOf" srcId="{9FE2ED46-3D90-4F61-A10D-BC7E37F9FF21}" destId="{686EB980-C082-4931-B609-C1D3DF42937E}" srcOrd="0" destOrd="0" presId="urn:microsoft.com/office/officeart/2005/8/layout/vList5"/>
    <dgm:cxn modelId="{C2F363CA-5F54-4FDD-A697-0399B09FCEBD}" type="presParOf" srcId="{686EB980-C082-4931-B609-C1D3DF42937E}" destId="{E103CBEE-4F57-4E9F-8D9C-5B418900DB69}" srcOrd="0" destOrd="0" presId="urn:microsoft.com/office/officeart/2005/8/layout/vList5"/>
    <dgm:cxn modelId="{87AD44A2-D019-42A3-AF4C-E88E1CA48F87}" type="presParOf" srcId="{686EB980-C082-4931-B609-C1D3DF42937E}" destId="{CD37F1B0-4281-4EC6-A247-2F33945081B1}" srcOrd="1" destOrd="0" presId="urn:microsoft.com/office/officeart/2005/8/layout/vList5"/>
    <dgm:cxn modelId="{31FFC95E-F08D-428A-914B-EF961746ED7C}" type="presParOf" srcId="{9FE2ED46-3D90-4F61-A10D-BC7E37F9FF21}" destId="{C2BB290D-027D-442A-932C-66E7264E27B5}" srcOrd="1" destOrd="0" presId="urn:microsoft.com/office/officeart/2005/8/layout/vList5"/>
    <dgm:cxn modelId="{A0919BC8-E69C-4332-9CC0-D7ED27227E4D}" type="presParOf" srcId="{9FE2ED46-3D90-4F61-A10D-BC7E37F9FF21}" destId="{0175FD13-5570-4B63-B1C8-DFACA2857081}" srcOrd="2" destOrd="0" presId="urn:microsoft.com/office/officeart/2005/8/layout/vList5"/>
    <dgm:cxn modelId="{18AAD997-DF39-4D17-B5B0-957ADB7E1E46}" type="presParOf" srcId="{0175FD13-5570-4B63-B1C8-DFACA2857081}" destId="{D36A190F-1849-412E-9631-261F58DFDCF7}" srcOrd="0" destOrd="0" presId="urn:microsoft.com/office/officeart/2005/8/layout/vList5"/>
    <dgm:cxn modelId="{217A628B-1400-4D8F-82E8-3DF988973C94}" type="presParOf" srcId="{0175FD13-5570-4B63-B1C8-DFACA2857081}" destId="{2831A144-513C-477E-BD9F-25E7BE640B90}" srcOrd="1" destOrd="0" presId="urn:microsoft.com/office/officeart/2005/8/layout/vList5"/>
    <dgm:cxn modelId="{468D94C1-764D-4773-B170-8C945590857B}" type="presParOf" srcId="{9FE2ED46-3D90-4F61-A10D-BC7E37F9FF21}" destId="{58429C65-BA25-4788-BA66-A82978782318}" srcOrd="3" destOrd="0" presId="urn:microsoft.com/office/officeart/2005/8/layout/vList5"/>
    <dgm:cxn modelId="{B8D5C44E-118D-4831-9831-A62D764F6FA5}" type="presParOf" srcId="{9FE2ED46-3D90-4F61-A10D-BC7E37F9FF21}" destId="{2CEE6A12-D7F7-4FED-B1EC-19C64410E5CD}" srcOrd="4" destOrd="0" presId="urn:microsoft.com/office/officeart/2005/8/layout/vList5"/>
    <dgm:cxn modelId="{80E01C1B-AB53-4A7A-B3E5-481EB8223A4F}" type="presParOf" srcId="{2CEE6A12-D7F7-4FED-B1EC-19C64410E5CD}" destId="{861D6D28-FFC4-4C18-895D-A2888EBD140E}" srcOrd="0" destOrd="0" presId="urn:microsoft.com/office/officeart/2005/8/layout/vList5"/>
    <dgm:cxn modelId="{BA37FC81-6E66-4DB0-800E-1509C21CC9C2}" type="presParOf" srcId="{2CEE6A12-D7F7-4FED-B1EC-19C64410E5CD}" destId="{7D962DE1-BB01-40CD-81CE-22D91E5327E5}" srcOrd="1" destOrd="0" presId="urn:microsoft.com/office/officeart/2005/8/layout/vList5"/>
    <dgm:cxn modelId="{E6C064E7-57DE-4819-8EAE-D5E3BD704463}" type="presParOf" srcId="{9FE2ED46-3D90-4F61-A10D-BC7E37F9FF21}" destId="{6E749601-7EE8-49BD-8D7D-7137576D1F40}" srcOrd="5" destOrd="0" presId="urn:microsoft.com/office/officeart/2005/8/layout/vList5"/>
    <dgm:cxn modelId="{5B02F926-54DA-43AB-A793-99DC7C88663E}" type="presParOf" srcId="{9FE2ED46-3D90-4F61-A10D-BC7E37F9FF21}" destId="{19823FE8-7325-4624-8A1B-AF31A13414E2}" srcOrd="6" destOrd="0" presId="urn:microsoft.com/office/officeart/2005/8/layout/vList5"/>
    <dgm:cxn modelId="{AC3F1471-E7C4-4559-93A9-FFE1C791B8BF}" type="presParOf" srcId="{19823FE8-7325-4624-8A1B-AF31A13414E2}" destId="{C0CD3E68-3F9F-4F64-81BB-0E1EDFF76F9E}" srcOrd="0" destOrd="0" presId="urn:microsoft.com/office/officeart/2005/8/layout/vList5"/>
    <dgm:cxn modelId="{FE29B409-B43D-4D96-AD1E-EEDFE0DF7DB4}" type="presParOf" srcId="{19823FE8-7325-4624-8A1B-AF31A13414E2}" destId="{43A1C110-5F0F-4662-B8B9-6C1C5D09C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103E5-D410-491E-979B-FC62B0C7E35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A89B-12D3-4D12-AC1C-79E4CB96C08D}">
      <dgm:prSet phldrT="[Text]" phldr="1"/>
      <dgm:spPr>
        <a:solidFill>
          <a:schemeClr val="bg1"/>
        </a:solidFill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D00A539-46F6-418A-A7DB-939069ACC4BB}" type="parTrans" cxnId="{CCFFBFE2-0853-4BA5-BE13-96DA9FBB7108}">
      <dgm:prSet/>
      <dgm:spPr/>
      <dgm:t>
        <a:bodyPr/>
        <a:lstStyle/>
        <a:p>
          <a:endParaRPr lang="en-US"/>
        </a:p>
      </dgm:t>
    </dgm:pt>
    <dgm:pt modelId="{F98DC82E-D08A-4669-A68E-DEB4658BDB01}" type="sibTrans" cxnId="{CCFFBFE2-0853-4BA5-BE13-96DA9FBB7108}">
      <dgm:prSet/>
      <dgm:spPr/>
      <dgm:t>
        <a:bodyPr/>
        <a:lstStyle/>
        <a:p>
          <a:endParaRPr lang="en-US"/>
        </a:p>
      </dgm:t>
    </dgm:pt>
    <dgm:pt modelId="{CF1F284C-9724-4B19-BCDE-89598AA53485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Baseline Investigations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353E2DC0-C471-46F5-B3DD-131EC047206A}" type="parTrans" cxnId="{C351B00E-92FB-494A-A790-9A283AE7EFC8}">
      <dgm:prSet/>
      <dgm:spPr/>
      <dgm:t>
        <a:bodyPr/>
        <a:lstStyle/>
        <a:p>
          <a:endParaRPr lang="en-US"/>
        </a:p>
      </dgm:t>
    </dgm:pt>
    <dgm:pt modelId="{7D5E64B1-43C3-491B-9F9D-75A37B0F6C9B}" type="sibTrans" cxnId="{C351B00E-92FB-494A-A790-9A283AE7EFC8}">
      <dgm:prSet/>
      <dgm:spPr/>
      <dgm:t>
        <a:bodyPr/>
        <a:lstStyle/>
        <a:p>
          <a:endParaRPr lang="en-US"/>
        </a:p>
      </dgm:t>
    </dgm:pt>
    <dgm:pt modelId="{957EACAA-C907-41E9-B83D-F048ED913A60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Rhythm Control: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FFEF6F86-614E-4FB9-A74D-652E2D56D690}" type="parTrans" cxnId="{EB12FF8D-D9BD-472D-A981-A24DE4E61338}">
      <dgm:prSet/>
      <dgm:spPr/>
      <dgm:t>
        <a:bodyPr/>
        <a:lstStyle/>
        <a:p>
          <a:endParaRPr lang="en-US"/>
        </a:p>
      </dgm:t>
    </dgm:pt>
    <dgm:pt modelId="{178DACE8-0CBF-4328-8AF3-5AF37F222424}" type="sibTrans" cxnId="{EB12FF8D-D9BD-472D-A981-A24DE4E61338}">
      <dgm:prSet/>
      <dgm:spPr/>
      <dgm:t>
        <a:bodyPr/>
        <a:lstStyle/>
        <a:p>
          <a:endParaRPr lang="en-US"/>
        </a:p>
      </dgm:t>
    </dgm:pt>
    <dgm:pt modelId="{5E66E78F-E181-4FBF-8D07-AD9C590DEAA5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57A54E2E-D1E5-46B2-B8AD-C214D8F133B9}" type="parTrans" cxnId="{89F3FB8E-88D6-4463-B612-0B1AE4182F03}">
      <dgm:prSet/>
      <dgm:spPr/>
      <dgm:t>
        <a:bodyPr/>
        <a:lstStyle/>
        <a:p>
          <a:endParaRPr lang="en-US"/>
        </a:p>
      </dgm:t>
    </dgm:pt>
    <dgm:pt modelId="{48EE0191-5D46-48C2-9C08-241A91FBF416}" type="sibTrans" cxnId="{89F3FB8E-88D6-4463-B612-0B1AE4182F03}">
      <dgm:prSet/>
      <dgm:spPr/>
      <dgm:t>
        <a:bodyPr/>
        <a:lstStyle/>
        <a:p>
          <a:endParaRPr lang="en-US"/>
        </a:p>
      </dgm:t>
    </dgm:pt>
    <dgm:pt modelId="{6604671C-BD69-4115-A625-9E135454BA2A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Rate control: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A8E31AE1-182C-40B8-BABD-6FC740A598AC}" type="parTrans" cxnId="{343EE037-D243-4B67-8B56-8D5B889EC443}">
      <dgm:prSet/>
      <dgm:spPr/>
      <dgm:t>
        <a:bodyPr/>
        <a:lstStyle/>
        <a:p>
          <a:endParaRPr lang="en-US"/>
        </a:p>
      </dgm:t>
    </dgm:pt>
    <dgm:pt modelId="{7C35B988-DA86-493D-A306-90EA4B3D6898}" type="sibTrans" cxnId="{343EE037-D243-4B67-8B56-8D5B889EC443}">
      <dgm:prSet/>
      <dgm:spPr/>
      <dgm:t>
        <a:bodyPr/>
        <a:lstStyle/>
        <a:p>
          <a:endParaRPr lang="en-US"/>
        </a:p>
      </dgm:t>
    </dgm:pt>
    <dgm:pt modelId="{43F3DFCE-316F-4D0B-8B41-CF307C1C33F4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EBF9D27E-733E-409F-9BC9-590EE1046D5F}" type="sibTrans" cxnId="{4942E80D-D41E-429D-AEEB-C2C04F1984C8}">
      <dgm:prSet/>
      <dgm:spPr/>
      <dgm:t>
        <a:bodyPr/>
        <a:lstStyle/>
        <a:p>
          <a:endParaRPr lang="en-US"/>
        </a:p>
      </dgm:t>
    </dgm:pt>
    <dgm:pt modelId="{63384C30-7215-4B4B-85D4-27D33670BB03}" type="parTrans" cxnId="{4942E80D-D41E-429D-AEEB-C2C04F1984C8}">
      <dgm:prSet/>
      <dgm:spPr/>
      <dgm:t>
        <a:bodyPr/>
        <a:lstStyle/>
        <a:p>
          <a:endParaRPr lang="en-US"/>
        </a:p>
      </dgm:t>
    </dgm:pt>
    <dgm:pt modelId="{14F7A21A-66BB-4B25-9E0E-27A690B0CFD3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91E89FF-D793-41C2-B73A-42FAA4BFAD71}" type="sibTrans" cxnId="{0876F687-C90E-4B74-AEEF-E0C79AC101E3}">
      <dgm:prSet/>
      <dgm:spPr/>
      <dgm:t>
        <a:bodyPr/>
        <a:lstStyle/>
        <a:p>
          <a:endParaRPr lang="en-US"/>
        </a:p>
      </dgm:t>
    </dgm:pt>
    <dgm:pt modelId="{74E0AF29-9438-4CD8-98C4-72F102A8719B}" type="parTrans" cxnId="{0876F687-C90E-4B74-AEEF-E0C79AC101E3}">
      <dgm:prSet/>
      <dgm:spPr/>
      <dgm:t>
        <a:bodyPr/>
        <a:lstStyle/>
        <a:p>
          <a:endParaRPr lang="en-US"/>
        </a:p>
      </dgm:t>
    </dgm:pt>
    <dgm:pt modelId="{2F039266-EA2C-46F7-AC14-4D25463C5E09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ANTICOAGULATION</a:t>
          </a:r>
          <a:endParaRPr lang="en-US" b="1" u="sng" dirty="0">
            <a:solidFill>
              <a:srgbClr val="1B0807"/>
            </a:solidFill>
          </a:endParaRPr>
        </a:p>
      </dgm:t>
    </dgm:pt>
    <dgm:pt modelId="{148E85BA-370B-43DF-AA73-62C673209BFD}" type="parTrans" cxnId="{94B1D2C1-8E08-41E5-B76B-873FBCBA1736}">
      <dgm:prSet/>
      <dgm:spPr/>
      <dgm:t>
        <a:bodyPr/>
        <a:lstStyle/>
        <a:p>
          <a:endParaRPr lang="en-US"/>
        </a:p>
      </dgm:t>
    </dgm:pt>
    <dgm:pt modelId="{B97499A6-2345-412D-837B-9F636349E1A0}" type="sibTrans" cxnId="{94B1D2C1-8E08-41E5-B76B-873FBCBA1736}">
      <dgm:prSet/>
      <dgm:spPr/>
      <dgm:t>
        <a:bodyPr/>
        <a:lstStyle/>
        <a:p>
          <a:endParaRPr lang="en-US"/>
        </a:p>
      </dgm:t>
    </dgm:pt>
    <dgm:pt modelId="{74A0EC95-0ADB-44A0-972F-EB0A321144A6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IV / oral </a:t>
          </a:r>
          <a:r>
            <a:rPr lang="en-GB" b="1" dirty="0" err="1" smtClean="0">
              <a:solidFill>
                <a:srgbClr val="1B0807"/>
              </a:solidFill>
            </a:rPr>
            <a:t>flecainde</a:t>
          </a:r>
          <a:r>
            <a:rPr lang="en-GB" b="1" dirty="0" smtClean="0">
              <a:solidFill>
                <a:srgbClr val="1B0807"/>
              </a:solidFill>
            </a:rPr>
            <a:t>, </a:t>
          </a:r>
          <a:r>
            <a:rPr lang="en-GB" b="1" dirty="0" err="1" smtClean="0">
              <a:solidFill>
                <a:srgbClr val="1B0807"/>
              </a:solidFill>
            </a:rPr>
            <a:t>amiodarone</a:t>
          </a:r>
          <a:endParaRPr lang="en-US" b="1" dirty="0" smtClean="0">
            <a:solidFill>
              <a:srgbClr val="1B0807"/>
            </a:solidFill>
          </a:endParaRPr>
        </a:p>
      </dgm:t>
    </dgm:pt>
    <dgm:pt modelId="{948B2D79-3257-4EF7-A0A2-1856B713412E}" type="parTrans" cxnId="{EBDBB221-69F0-463E-B489-AE066566C986}">
      <dgm:prSet/>
      <dgm:spPr/>
      <dgm:t>
        <a:bodyPr/>
        <a:lstStyle/>
        <a:p>
          <a:endParaRPr lang="en-US"/>
        </a:p>
      </dgm:t>
    </dgm:pt>
    <dgm:pt modelId="{4E467204-058C-4941-8941-BFE962D158DF}" type="sibTrans" cxnId="{EBDBB221-69F0-463E-B489-AE066566C986}">
      <dgm:prSet/>
      <dgm:spPr/>
      <dgm:t>
        <a:bodyPr/>
        <a:lstStyle/>
        <a:p>
          <a:endParaRPr lang="en-US"/>
        </a:p>
      </dgm:t>
    </dgm:pt>
    <dgm:pt modelId="{EB607EFE-300A-4143-8A84-E9CEFE89B585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DC cardioversion (may be TOE guided)</a:t>
          </a:r>
          <a:endParaRPr lang="en-US" b="1" dirty="0" smtClean="0">
            <a:solidFill>
              <a:srgbClr val="1B0807"/>
            </a:solidFill>
          </a:endParaRPr>
        </a:p>
      </dgm:t>
    </dgm:pt>
    <dgm:pt modelId="{000249F2-1665-416E-A9BD-2C1B4770ABE7}" type="parTrans" cxnId="{A7AA5B70-4AE5-4CA6-952C-892A5B810F4E}">
      <dgm:prSet/>
      <dgm:spPr/>
      <dgm:t>
        <a:bodyPr/>
        <a:lstStyle/>
        <a:p>
          <a:endParaRPr lang="en-US"/>
        </a:p>
      </dgm:t>
    </dgm:pt>
    <dgm:pt modelId="{8ED75398-3744-4F8A-A8E6-FE8B436C4448}" type="sibTrans" cxnId="{A7AA5B70-4AE5-4CA6-952C-892A5B810F4E}">
      <dgm:prSet/>
      <dgm:spPr/>
      <dgm:t>
        <a:bodyPr/>
        <a:lstStyle/>
        <a:p>
          <a:endParaRPr lang="en-US"/>
        </a:p>
      </dgm:t>
    </dgm:pt>
    <dgm:pt modelId="{53C949A0-9B02-48E3-8B31-8539B9F0E1F6}">
      <dgm:prSet/>
      <dgm:spPr/>
      <dgm:t>
        <a:bodyPr/>
        <a:lstStyle/>
        <a:p>
          <a:r>
            <a:rPr lang="en-GB" b="1" smtClean="0">
              <a:solidFill>
                <a:srgbClr val="1B0807"/>
              </a:solidFill>
            </a:rPr>
            <a:t>Beta-blockers</a:t>
          </a:r>
          <a:endParaRPr lang="en-US" b="1" dirty="0" smtClean="0">
            <a:solidFill>
              <a:srgbClr val="1B0807"/>
            </a:solidFill>
          </a:endParaRPr>
        </a:p>
      </dgm:t>
    </dgm:pt>
    <dgm:pt modelId="{D284D298-427B-488F-8B8C-91A8C50C8074}" type="parTrans" cxnId="{142674A0-0E41-4777-92E3-6597EBDFE97B}">
      <dgm:prSet/>
      <dgm:spPr/>
      <dgm:t>
        <a:bodyPr/>
        <a:lstStyle/>
        <a:p>
          <a:endParaRPr lang="en-US"/>
        </a:p>
      </dgm:t>
    </dgm:pt>
    <dgm:pt modelId="{30FB14E0-38EA-4E1B-9E40-9A010B7D6074}" type="sibTrans" cxnId="{142674A0-0E41-4777-92E3-6597EBDFE97B}">
      <dgm:prSet/>
      <dgm:spPr/>
      <dgm:t>
        <a:bodyPr/>
        <a:lstStyle/>
        <a:p>
          <a:endParaRPr lang="en-US"/>
        </a:p>
      </dgm:t>
    </dgm:pt>
    <dgm:pt modelId="{D4A82C83-725D-421F-88F5-D6BFB8EAF668}">
      <dgm:prSet/>
      <dgm:spPr/>
      <dgm:t>
        <a:bodyPr/>
        <a:lstStyle/>
        <a:p>
          <a:r>
            <a:rPr lang="en-GB" b="1" dirty="0" err="1" smtClean="0">
              <a:solidFill>
                <a:srgbClr val="1B0807"/>
              </a:solidFill>
            </a:rPr>
            <a:t>Digoxin</a:t>
          </a:r>
          <a:endParaRPr lang="en-US" b="1" dirty="0" smtClean="0">
            <a:solidFill>
              <a:srgbClr val="1B0807"/>
            </a:solidFill>
          </a:endParaRPr>
        </a:p>
      </dgm:t>
    </dgm:pt>
    <dgm:pt modelId="{0327095B-4C3E-4393-B9BE-F5B50874486A}" type="parTrans" cxnId="{C06FFCFD-4EE6-477A-84FB-BC189716FF7D}">
      <dgm:prSet/>
      <dgm:spPr/>
      <dgm:t>
        <a:bodyPr/>
        <a:lstStyle/>
        <a:p>
          <a:endParaRPr lang="en-US"/>
        </a:p>
      </dgm:t>
    </dgm:pt>
    <dgm:pt modelId="{7D4114D3-DD64-4675-AB6F-7E8320CF28CA}" type="sibTrans" cxnId="{C06FFCFD-4EE6-477A-84FB-BC189716FF7D}">
      <dgm:prSet/>
      <dgm:spPr/>
      <dgm:t>
        <a:bodyPr/>
        <a:lstStyle/>
        <a:p>
          <a:endParaRPr lang="en-US"/>
        </a:p>
      </dgm:t>
    </dgm:pt>
    <dgm:pt modelId="{27EBF09F-C88E-418D-9320-9FB934DE6B9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Bloods FBC, UEs, CRP, thyroid function</a:t>
          </a:r>
          <a:endParaRPr lang="en-US" b="1" dirty="0" smtClean="0">
            <a:solidFill>
              <a:srgbClr val="1B0807"/>
            </a:solidFill>
          </a:endParaRPr>
        </a:p>
      </dgm:t>
    </dgm:pt>
    <dgm:pt modelId="{563A7845-0038-4BE0-81D2-D10C1D9C7DCB}" type="parTrans" cxnId="{5E6461F1-8088-475D-A58A-E7F6F9B28BF3}">
      <dgm:prSet/>
      <dgm:spPr/>
      <dgm:t>
        <a:bodyPr/>
        <a:lstStyle/>
        <a:p>
          <a:endParaRPr lang="en-US"/>
        </a:p>
      </dgm:t>
    </dgm:pt>
    <dgm:pt modelId="{4C468D96-D222-4787-AF0B-B5C875906CC3}" type="sibTrans" cxnId="{5E6461F1-8088-475D-A58A-E7F6F9B28BF3}">
      <dgm:prSet/>
      <dgm:spPr/>
      <dgm:t>
        <a:bodyPr/>
        <a:lstStyle/>
        <a:p>
          <a:endParaRPr lang="en-US"/>
        </a:p>
      </dgm:t>
    </dgm:pt>
    <dgm:pt modelId="{DBA6C499-1A37-45E1-AC3E-231B2EA643D0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ECG: irregularly irregular, absent p-waves</a:t>
          </a:r>
          <a:endParaRPr lang="en-US" b="1" dirty="0" smtClean="0">
            <a:solidFill>
              <a:srgbClr val="1B0807"/>
            </a:solidFill>
          </a:endParaRPr>
        </a:p>
      </dgm:t>
    </dgm:pt>
    <dgm:pt modelId="{B4D3989E-D034-4BE8-A42D-215EE82EF1C1}" type="parTrans" cxnId="{6DEB19FB-0A70-411F-AABC-B179F89E6BC1}">
      <dgm:prSet/>
      <dgm:spPr/>
      <dgm:t>
        <a:bodyPr/>
        <a:lstStyle/>
        <a:p>
          <a:endParaRPr lang="en-US"/>
        </a:p>
      </dgm:t>
    </dgm:pt>
    <dgm:pt modelId="{072737CF-643C-4D91-997D-2CD7FF4A4A04}" type="sibTrans" cxnId="{6DEB19FB-0A70-411F-AABC-B179F89E6BC1}">
      <dgm:prSet/>
      <dgm:spPr/>
      <dgm:t>
        <a:bodyPr/>
        <a:lstStyle/>
        <a:p>
          <a:endParaRPr lang="en-US"/>
        </a:p>
      </dgm:t>
    </dgm:pt>
    <dgm:pt modelId="{CC7B085A-F4DD-4BC8-A218-028C5828674E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Imaging: echo +/-  (CT) angiogram</a:t>
          </a:r>
          <a:endParaRPr lang="en-US" b="1" dirty="0" smtClean="0">
            <a:solidFill>
              <a:srgbClr val="1B0807"/>
            </a:solidFill>
          </a:endParaRPr>
        </a:p>
      </dgm:t>
    </dgm:pt>
    <dgm:pt modelId="{A35CEB78-8CD1-49B6-A1A7-8E3F91F84C40}" type="parTrans" cxnId="{BB2BEAC2-3977-4DFE-807C-17962E3F68FE}">
      <dgm:prSet/>
      <dgm:spPr/>
      <dgm:t>
        <a:bodyPr/>
        <a:lstStyle/>
        <a:p>
          <a:endParaRPr lang="en-US"/>
        </a:p>
      </dgm:t>
    </dgm:pt>
    <dgm:pt modelId="{5F78E926-3642-4669-8F15-3A97EF74F85B}" type="sibTrans" cxnId="{BB2BEAC2-3977-4DFE-807C-17962E3F68FE}">
      <dgm:prSet/>
      <dgm:spPr/>
      <dgm:t>
        <a:bodyPr/>
        <a:lstStyle/>
        <a:p>
          <a:endParaRPr lang="en-US"/>
        </a:p>
      </dgm:t>
    </dgm:pt>
    <dgm:pt modelId="{07281A8D-2A71-4E42-B0D5-C808E13DF98F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AF Ablation, PPM if sinus pauses &gt; 2 </a:t>
          </a:r>
          <a:r>
            <a:rPr lang="en-GB" b="1" dirty="0" err="1" smtClean="0">
              <a:solidFill>
                <a:srgbClr val="1B0807"/>
              </a:solidFill>
            </a:rPr>
            <a:t>secs</a:t>
          </a:r>
          <a:endParaRPr lang="en-US" b="1" dirty="0" smtClean="0">
            <a:solidFill>
              <a:srgbClr val="1B0807"/>
            </a:solidFill>
          </a:endParaRPr>
        </a:p>
      </dgm:t>
    </dgm:pt>
    <dgm:pt modelId="{960AFE11-60C0-4CAB-9BBF-EE279BE9FD9D}" type="parTrans" cxnId="{C474536D-D760-4020-8975-1E6CE562A573}">
      <dgm:prSet/>
      <dgm:spPr/>
      <dgm:t>
        <a:bodyPr/>
        <a:lstStyle/>
        <a:p>
          <a:endParaRPr lang="en-US"/>
        </a:p>
      </dgm:t>
    </dgm:pt>
    <dgm:pt modelId="{5EC4821B-C9DB-4A06-981F-5FA4DDDB6D08}" type="sibTrans" cxnId="{C474536D-D760-4020-8975-1E6CE562A573}">
      <dgm:prSet/>
      <dgm:spPr/>
      <dgm:t>
        <a:bodyPr/>
        <a:lstStyle/>
        <a:p>
          <a:endParaRPr lang="en-US"/>
        </a:p>
      </dgm:t>
    </dgm:pt>
    <dgm:pt modelId="{CF3B4D12-DC48-4A50-898E-91B568FEE9AF}">
      <dgm:prSet/>
      <dgm:spPr/>
      <dgm:t>
        <a:bodyPr/>
        <a:lstStyle/>
        <a:p>
          <a:r>
            <a:rPr lang="en-GB" b="1" dirty="0" err="1" smtClean="0">
              <a:solidFill>
                <a:srgbClr val="1B0807"/>
              </a:solidFill>
            </a:rPr>
            <a:t>Amiodarone</a:t>
          </a:r>
          <a:endParaRPr lang="en-US" b="1" dirty="0" smtClean="0">
            <a:solidFill>
              <a:srgbClr val="1B0807"/>
            </a:solidFill>
          </a:endParaRPr>
        </a:p>
      </dgm:t>
    </dgm:pt>
    <dgm:pt modelId="{DC9E34DB-5DA8-4957-BB50-8F21B1157B12}" type="parTrans" cxnId="{193828AC-28AE-46B7-8843-1DA324E2B388}">
      <dgm:prSet/>
      <dgm:spPr/>
    </dgm:pt>
    <dgm:pt modelId="{353237F9-E24D-42F3-A855-69AB41B3DDCD}" type="sibTrans" cxnId="{193828AC-28AE-46B7-8843-1DA324E2B388}">
      <dgm:prSet/>
      <dgm:spPr/>
    </dgm:pt>
    <dgm:pt modelId="{9FE2ED46-3D90-4F61-A10D-BC7E37F9FF21}" type="pres">
      <dgm:prSet presAssocID="{7D9103E5-D410-491E-979B-FC62B0C7E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B980-C082-4931-B609-C1D3DF42937E}" type="pres">
      <dgm:prSet presAssocID="{007EA89B-12D3-4D12-AC1C-79E4CB96C08D}" presName="linNode" presStyleCnt="0"/>
      <dgm:spPr/>
    </dgm:pt>
    <dgm:pt modelId="{E103CBEE-4F57-4E9F-8D9C-5B418900DB69}" type="pres">
      <dgm:prSet presAssocID="{007EA89B-12D3-4D12-AC1C-79E4CB96C08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7F1B0-4281-4EC6-A247-2F33945081B1}" type="pres">
      <dgm:prSet presAssocID="{007EA89B-12D3-4D12-AC1C-79E4CB96C0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90D-027D-442A-932C-66E7264E27B5}" type="pres">
      <dgm:prSet presAssocID="{F98DC82E-D08A-4669-A68E-DEB4658BDB01}" presName="sp" presStyleCnt="0"/>
      <dgm:spPr/>
    </dgm:pt>
    <dgm:pt modelId="{0175FD13-5570-4B63-B1C8-DFACA2857081}" type="pres">
      <dgm:prSet presAssocID="{43F3DFCE-316F-4D0B-8B41-CF307C1C33F4}" presName="linNode" presStyleCnt="0"/>
      <dgm:spPr/>
    </dgm:pt>
    <dgm:pt modelId="{D36A190F-1849-412E-9631-261F58DFDCF7}" type="pres">
      <dgm:prSet presAssocID="{43F3DFCE-316F-4D0B-8B41-CF307C1C33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A144-513C-477E-BD9F-25E7BE640B90}" type="pres">
      <dgm:prSet presAssocID="{43F3DFCE-316F-4D0B-8B41-CF307C1C33F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9C65-BA25-4788-BA66-A82978782318}" type="pres">
      <dgm:prSet presAssocID="{EBF9D27E-733E-409F-9BC9-590EE1046D5F}" presName="sp" presStyleCnt="0"/>
      <dgm:spPr/>
    </dgm:pt>
    <dgm:pt modelId="{2CEE6A12-D7F7-4FED-B1EC-19C64410E5CD}" type="pres">
      <dgm:prSet presAssocID="{14F7A21A-66BB-4B25-9E0E-27A690B0CFD3}" presName="linNode" presStyleCnt="0"/>
      <dgm:spPr/>
    </dgm:pt>
    <dgm:pt modelId="{861D6D28-FFC4-4C18-895D-A2888EBD140E}" type="pres">
      <dgm:prSet presAssocID="{14F7A21A-66BB-4B25-9E0E-27A690B0CF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2DE1-BB01-40CD-81CE-22D91E5327E5}" type="pres">
      <dgm:prSet presAssocID="{14F7A21A-66BB-4B25-9E0E-27A690B0CF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49601-7EE8-49BD-8D7D-7137576D1F40}" type="pres">
      <dgm:prSet presAssocID="{191E89FF-D793-41C2-B73A-42FAA4BFAD71}" presName="sp" presStyleCnt="0"/>
      <dgm:spPr/>
    </dgm:pt>
    <dgm:pt modelId="{19823FE8-7325-4624-8A1B-AF31A13414E2}" type="pres">
      <dgm:prSet presAssocID="{5E66E78F-E181-4FBF-8D07-AD9C590DEAA5}" presName="linNode" presStyleCnt="0"/>
      <dgm:spPr/>
    </dgm:pt>
    <dgm:pt modelId="{C0CD3E68-3F9F-4F64-81BB-0E1EDFF76F9E}" type="pres">
      <dgm:prSet presAssocID="{5E66E78F-E181-4FBF-8D07-AD9C590DEA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C110-5F0F-4662-B8B9-6C1C5D09C3C4}" type="pres">
      <dgm:prSet presAssocID="{5E66E78F-E181-4FBF-8D07-AD9C590DEA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D86E45-2374-4A2F-ADDD-BD7FD428A35D}" type="presOf" srcId="{957EACAA-C907-41E9-B83D-F048ED913A60}" destId="{7D962DE1-BB01-40CD-81CE-22D91E5327E5}" srcOrd="0" destOrd="0" presId="urn:microsoft.com/office/officeart/2005/8/layout/vList5"/>
    <dgm:cxn modelId="{C06FFCFD-4EE6-477A-84FB-BC189716FF7D}" srcId="{43F3DFCE-316F-4D0B-8B41-CF307C1C33F4}" destId="{D4A82C83-725D-421F-88F5-D6BFB8EAF668}" srcOrd="2" destOrd="0" parTransId="{0327095B-4C3E-4393-B9BE-F5B50874486A}" sibTransId="{7D4114D3-DD64-4675-AB6F-7E8320CF28CA}"/>
    <dgm:cxn modelId="{142674A0-0E41-4777-92E3-6597EBDFE97B}" srcId="{43F3DFCE-316F-4D0B-8B41-CF307C1C33F4}" destId="{53C949A0-9B02-48E3-8B31-8539B9F0E1F6}" srcOrd="1" destOrd="0" parTransId="{D284D298-427B-488F-8B8C-91A8C50C8074}" sibTransId="{30FB14E0-38EA-4E1B-9E40-9A010B7D6074}"/>
    <dgm:cxn modelId="{8BABD100-87C2-4CDE-AB9B-1EF07F347CAF}" type="presOf" srcId="{07281A8D-2A71-4E42-B0D5-C808E13DF98F}" destId="{7D962DE1-BB01-40CD-81CE-22D91E5327E5}" srcOrd="0" destOrd="3" presId="urn:microsoft.com/office/officeart/2005/8/layout/vList5"/>
    <dgm:cxn modelId="{C351B00E-92FB-494A-A790-9A283AE7EFC8}" srcId="{007EA89B-12D3-4D12-AC1C-79E4CB96C08D}" destId="{CF1F284C-9724-4B19-BCDE-89598AA53485}" srcOrd="0" destOrd="0" parTransId="{353E2DC0-C471-46F5-B3DD-131EC047206A}" sibTransId="{7D5E64B1-43C3-491B-9F9D-75A37B0F6C9B}"/>
    <dgm:cxn modelId="{BB2BEAC2-3977-4DFE-807C-17962E3F68FE}" srcId="{007EA89B-12D3-4D12-AC1C-79E4CB96C08D}" destId="{CC7B085A-F4DD-4BC8-A218-028C5828674E}" srcOrd="3" destOrd="0" parTransId="{A35CEB78-8CD1-49B6-A1A7-8E3F91F84C40}" sibTransId="{5F78E926-3642-4669-8F15-3A97EF74F85B}"/>
    <dgm:cxn modelId="{A5176147-6DB5-4471-856F-E0577C71EECC}" type="presOf" srcId="{CF3B4D12-DC48-4A50-898E-91B568FEE9AF}" destId="{2831A144-513C-477E-BD9F-25E7BE640B90}" srcOrd="0" destOrd="3" presId="urn:microsoft.com/office/officeart/2005/8/layout/vList5"/>
    <dgm:cxn modelId="{A9216D04-B454-4113-919A-92932972E563}" type="presOf" srcId="{DBA6C499-1A37-45E1-AC3E-231B2EA643D0}" destId="{CD37F1B0-4281-4EC6-A247-2F33945081B1}" srcOrd="0" destOrd="2" presId="urn:microsoft.com/office/officeart/2005/8/layout/vList5"/>
    <dgm:cxn modelId="{7F0B2172-429B-449A-9576-E516C62E91D9}" type="presOf" srcId="{27EBF09F-C88E-418D-9320-9FB934DE6B95}" destId="{CD37F1B0-4281-4EC6-A247-2F33945081B1}" srcOrd="0" destOrd="1" presId="urn:microsoft.com/office/officeart/2005/8/layout/vList5"/>
    <dgm:cxn modelId="{087AB619-EC3A-46BA-8692-363F47C796C9}" type="presOf" srcId="{43F3DFCE-316F-4D0B-8B41-CF307C1C33F4}" destId="{D36A190F-1849-412E-9631-261F58DFDCF7}" srcOrd="0" destOrd="0" presId="urn:microsoft.com/office/officeart/2005/8/layout/vList5"/>
    <dgm:cxn modelId="{E3EF8A5A-CC34-4200-B068-FBD608BA64A9}" type="presOf" srcId="{007EA89B-12D3-4D12-AC1C-79E4CB96C08D}" destId="{E103CBEE-4F57-4E9F-8D9C-5B418900DB69}" srcOrd="0" destOrd="0" presId="urn:microsoft.com/office/officeart/2005/8/layout/vList5"/>
    <dgm:cxn modelId="{193828AC-28AE-46B7-8843-1DA324E2B388}" srcId="{43F3DFCE-316F-4D0B-8B41-CF307C1C33F4}" destId="{CF3B4D12-DC48-4A50-898E-91B568FEE9AF}" srcOrd="3" destOrd="0" parTransId="{DC9E34DB-5DA8-4957-BB50-8F21B1157B12}" sibTransId="{353237F9-E24D-42F3-A855-69AB41B3DDCD}"/>
    <dgm:cxn modelId="{89F3FB8E-88D6-4463-B612-0B1AE4182F03}" srcId="{7D9103E5-D410-491E-979B-FC62B0C7E35F}" destId="{5E66E78F-E181-4FBF-8D07-AD9C590DEAA5}" srcOrd="3" destOrd="0" parTransId="{57A54E2E-D1E5-46B2-B8AD-C214D8F133B9}" sibTransId="{48EE0191-5D46-48C2-9C08-241A91FBF416}"/>
    <dgm:cxn modelId="{7DDC772A-01E3-4754-AF79-8B7A1516ECB5}" type="presOf" srcId="{14F7A21A-66BB-4B25-9E0E-27A690B0CFD3}" destId="{861D6D28-FFC4-4C18-895D-A2888EBD140E}" srcOrd="0" destOrd="0" presId="urn:microsoft.com/office/officeart/2005/8/layout/vList5"/>
    <dgm:cxn modelId="{EBDBB221-69F0-463E-B489-AE066566C986}" srcId="{14F7A21A-66BB-4B25-9E0E-27A690B0CFD3}" destId="{74A0EC95-0ADB-44A0-972F-EB0A321144A6}" srcOrd="1" destOrd="0" parTransId="{948B2D79-3257-4EF7-A0A2-1856B713412E}" sibTransId="{4E467204-058C-4941-8941-BFE962D158DF}"/>
    <dgm:cxn modelId="{D9F3E523-1D6A-4F6C-9FC4-4A673781CEDC}" type="presOf" srcId="{D4A82C83-725D-421F-88F5-D6BFB8EAF668}" destId="{2831A144-513C-477E-BD9F-25E7BE640B90}" srcOrd="0" destOrd="2" presId="urn:microsoft.com/office/officeart/2005/8/layout/vList5"/>
    <dgm:cxn modelId="{1C9A9B76-1675-491E-8248-567EE5910607}" type="presOf" srcId="{53C949A0-9B02-48E3-8B31-8539B9F0E1F6}" destId="{2831A144-513C-477E-BD9F-25E7BE640B90}" srcOrd="0" destOrd="1" presId="urn:microsoft.com/office/officeart/2005/8/layout/vList5"/>
    <dgm:cxn modelId="{A7AA5B70-4AE5-4CA6-952C-892A5B810F4E}" srcId="{14F7A21A-66BB-4B25-9E0E-27A690B0CFD3}" destId="{EB607EFE-300A-4143-8A84-E9CEFE89B585}" srcOrd="2" destOrd="0" parTransId="{000249F2-1665-416E-A9BD-2C1B4770ABE7}" sibTransId="{8ED75398-3744-4F8A-A8E6-FE8B436C4448}"/>
    <dgm:cxn modelId="{94B1D2C1-8E08-41E5-B76B-873FBCBA1736}" srcId="{5E66E78F-E181-4FBF-8D07-AD9C590DEAA5}" destId="{2F039266-EA2C-46F7-AC14-4D25463C5E09}" srcOrd="0" destOrd="0" parTransId="{148E85BA-370B-43DF-AA73-62C673209BFD}" sibTransId="{B97499A6-2345-412D-837B-9F636349E1A0}"/>
    <dgm:cxn modelId="{4942E80D-D41E-429D-AEEB-C2C04F1984C8}" srcId="{7D9103E5-D410-491E-979B-FC62B0C7E35F}" destId="{43F3DFCE-316F-4D0B-8B41-CF307C1C33F4}" srcOrd="1" destOrd="0" parTransId="{63384C30-7215-4B4B-85D4-27D33670BB03}" sibTransId="{EBF9D27E-733E-409F-9BC9-590EE1046D5F}"/>
    <dgm:cxn modelId="{0876F687-C90E-4B74-AEEF-E0C79AC101E3}" srcId="{7D9103E5-D410-491E-979B-FC62B0C7E35F}" destId="{14F7A21A-66BB-4B25-9E0E-27A690B0CFD3}" srcOrd="2" destOrd="0" parTransId="{74E0AF29-9438-4CD8-98C4-72F102A8719B}" sibTransId="{191E89FF-D793-41C2-B73A-42FAA4BFAD71}"/>
    <dgm:cxn modelId="{343EE037-D243-4B67-8B56-8D5B889EC443}" srcId="{43F3DFCE-316F-4D0B-8B41-CF307C1C33F4}" destId="{6604671C-BD69-4115-A625-9E135454BA2A}" srcOrd="0" destOrd="0" parTransId="{A8E31AE1-182C-40B8-BABD-6FC740A598AC}" sibTransId="{7C35B988-DA86-493D-A306-90EA4B3D6898}"/>
    <dgm:cxn modelId="{7272635A-2E66-434E-8A64-3BF19552213A}" type="presOf" srcId="{CF1F284C-9724-4B19-BCDE-89598AA53485}" destId="{CD37F1B0-4281-4EC6-A247-2F33945081B1}" srcOrd="0" destOrd="0" presId="urn:microsoft.com/office/officeart/2005/8/layout/vList5"/>
    <dgm:cxn modelId="{5E6461F1-8088-475D-A58A-E7F6F9B28BF3}" srcId="{007EA89B-12D3-4D12-AC1C-79E4CB96C08D}" destId="{27EBF09F-C88E-418D-9320-9FB934DE6B95}" srcOrd="1" destOrd="0" parTransId="{563A7845-0038-4BE0-81D2-D10C1D9C7DCB}" sibTransId="{4C468D96-D222-4787-AF0B-B5C875906CC3}"/>
    <dgm:cxn modelId="{1E1D8A17-1C67-4351-AB2A-8F1175A2CE45}" type="presOf" srcId="{2F039266-EA2C-46F7-AC14-4D25463C5E09}" destId="{43A1C110-5F0F-4662-B8B9-6C1C5D09C3C4}" srcOrd="0" destOrd="0" presId="urn:microsoft.com/office/officeart/2005/8/layout/vList5"/>
    <dgm:cxn modelId="{C474536D-D760-4020-8975-1E6CE562A573}" srcId="{14F7A21A-66BB-4B25-9E0E-27A690B0CFD3}" destId="{07281A8D-2A71-4E42-B0D5-C808E13DF98F}" srcOrd="3" destOrd="0" parTransId="{960AFE11-60C0-4CAB-9BBF-EE279BE9FD9D}" sibTransId="{5EC4821B-C9DB-4A06-981F-5FA4DDDB6D08}"/>
    <dgm:cxn modelId="{39297792-7B91-40DA-A40F-F11533876A99}" type="presOf" srcId="{74A0EC95-0ADB-44A0-972F-EB0A321144A6}" destId="{7D962DE1-BB01-40CD-81CE-22D91E5327E5}" srcOrd="0" destOrd="1" presId="urn:microsoft.com/office/officeart/2005/8/layout/vList5"/>
    <dgm:cxn modelId="{EB12FF8D-D9BD-472D-A981-A24DE4E61338}" srcId="{14F7A21A-66BB-4B25-9E0E-27A690B0CFD3}" destId="{957EACAA-C907-41E9-B83D-F048ED913A60}" srcOrd="0" destOrd="0" parTransId="{FFEF6F86-614E-4FB9-A74D-652E2D56D690}" sibTransId="{178DACE8-0CBF-4328-8AF3-5AF37F222424}"/>
    <dgm:cxn modelId="{6DEB19FB-0A70-411F-AABC-B179F89E6BC1}" srcId="{007EA89B-12D3-4D12-AC1C-79E4CB96C08D}" destId="{DBA6C499-1A37-45E1-AC3E-231B2EA643D0}" srcOrd="2" destOrd="0" parTransId="{B4D3989E-D034-4BE8-A42D-215EE82EF1C1}" sibTransId="{072737CF-643C-4D91-997D-2CD7FF4A4A04}"/>
    <dgm:cxn modelId="{7A8224D3-2D48-4810-8276-3655775641A7}" type="presOf" srcId="{EB607EFE-300A-4143-8A84-E9CEFE89B585}" destId="{7D962DE1-BB01-40CD-81CE-22D91E5327E5}" srcOrd="0" destOrd="2" presId="urn:microsoft.com/office/officeart/2005/8/layout/vList5"/>
    <dgm:cxn modelId="{3820D2F3-16B7-4F04-B537-20157E319B9F}" type="presOf" srcId="{5E66E78F-E181-4FBF-8D07-AD9C590DEAA5}" destId="{C0CD3E68-3F9F-4F64-81BB-0E1EDFF76F9E}" srcOrd="0" destOrd="0" presId="urn:microsoft.com/office/officeart/2005/8/layout/vList5"/>
    <dgm:cxn modelId="{C6D76E04-FE59-4D28-B8A0-0A673873420B}" type="presOf" srcId="{CC7B085A-F4DD-4BC8-A218-028C5828674E}" destId="{CD37F1B0-4281-4EC6-A247-2F33945081B1}" srcOrd="0" destOrd="3" presId="urn:microsoft.com/office/officeart/2005/8/layout/vList5"/>
    <dgm:cxn modelId="{FBB9EE8B-BD87-40F6-A810-10B2F6EB0F00}" type="presOf" srcId="{6604671C-BD69-4115-A625-9E135454BA2A}" destId="{2831A144-513C-477E-BD9F-25E7BE640B90}" srcOrd="0" destOrd="0" presId="urn:microsoft.com/office/officeart/2005/8/layout/vList5"/>
    <dgm:cxn modelId="{CCFFBFE2-0853-4BA5-BE13-96DA9FBB7108}" srcId="{7D9103E5-D410-491E-979B-FC62B0C7E35F}" destId="{007EA89B-12D3-4D12-AC1C-79E4CB96C08D}" srcOrd="0" destOrd="0" parTransId="{DD00A539-46F6-418A-A7DB-939069ACC4BB}" sibTransId="{F98DC82E-D08A-4669-A68E-DEB4658BDB01}"/>
    <dgm:cxn modelId="{66CD110B-2A5D-46D1-A85A-8818789E0FFE}" type="presOf" srcId="{7D9103E5-D410-491E-979B-FC62B0C7E35F}" destId="{9FE2ED46-3D90-4F61-A10D-BC7E37F9FF21}" srcOrd="0" destOrd="0" presId="urn:microsoft.com/office/officeart/2005/8/layout/vList5"/>
    <dgm:cxn modelId="{2840D71B-F62D-443B-BDD3-6D0D368DF6C8}" type="presParOf" srcId="{9FE2ED46-3D90-4F61-A10D-BC7E37F9FF21}" destId="{686EB980-C082-4931-B609-C1D3DF42937E}" srcOrd="0" destOrd="0" presId="urn:microsoft.com/office/officeart/2005/8/layout/vList5"/>
    <dgm:cxn modelId="{237D3026-D49E-44B8-8948-4597EC9F89FB}" type="presParOf" srcId="{686EB980-C082-4931-B609-C1D3DF42937E}" destId="{E103CBEE-4F57-4E9F-8D9C-5B418900DB69}" srcOrd="0" destOrd="0" presId="urn:microsoft.com/office/officeart/2005/8/layout/vList5"/>
    <dgm:cxn modelId="{DB414578-0142-4AD5-AED9-21240838F91E}" type="presParOf" srcId="{686EB980-C082-4931-B609-C1D3DF42937E}" destId="{CD37F1B0-4281-4EC6-A247-2F33945081B1}" srcOrd="1" destOrd="0" presId="urn:microsoft.com/office/officeart/2005/8/layout/vList5"/>
    <dgm:cxn modelId="{594A23C5-738C-4ABF-BC15-3ED99D2C7D5E}" type="presParOf" srcId="{9FE2ED46-3D90-4F61-A10D-BC7E37F9FF21}" destId="{C2BB290D-027D-442A-932C-66E7264E27B5}" srcOrd="1" destOrd="0" presId="urn:microsoft.com/office/officeart/2005/8/layout/vList5"/>
    <dgm:cxn modelId="{20F514AD-A7A5-432B-9F30-88AF810147BA}" type="presParOf" srcId="{9FE2ED46-3D90-4F61-A10D-BC7E37F9FF21}" destId="{0175FD13-5570-4B63-B1C8-DFACA2857081}" srcOrd="2" destOrd="0" presId="urn:microsoft.com/office/officeart/2005/8/layout/vList5"/>
    <dgm:cxn modelId="{4654019C-877F-436F-9DAA-C98ACC9B16ED}" type="presParOf" srcId="{0175FD13-5570-4B63-B1C8-DFACA2857081}" destId="{D36A190F-1849-412E-9631-261F58DFDCF7}" srcOrd="0" destOrd="0" presId="urn:microsoft.com/office/officeart/2005/8/layout/vList5"/>
    <dgm:cxn modelId="{981DFA90-D567-48E6-92B0-86874FFD4441}" type="presParOf" srcId="{0175FD13-5570-4B63-B1C8-DFACA2857081}" destId="{2831A144-513C-477E-BD9F-25E7BE640B90}" srcOrd="1" destOrd="0" presId="urn:microsoft.com/office/officeart/2005/8/layout/vList5"/>
    <dgm:cxn modelId="{8C16E25A-32C6-44C2-89E5-A6AA273A3F25}" type="presParOf" srcId="{9FE2ED46-3D90-4F61-A10D-BC7E37F9FF21}" destId="{58429C65-BA25-4788-BA66-A82978782318}" srcOrd="3" destOrd="0" presId="urn:microsoft.com/office/officeart/2005/8/layout/vList5"/>
    <dgm:cxn modelId="{DE574F20-6E98-48D6-9A58-97BB9EB51C6E}" type="presParOf" srcId="{9FE2ED46-3D90-4F61-A10D-BC7E37F9FF21}" destId="{2CEE6A12-D7F7-4FED-B1EC-19C64410E5CD}" srcOrd="4" destOrd="0" presId="urn:microsoft.com/office/officeart/2005/8/layout/vList5"/>
    <dgm:cxn modelId="{863A6374-3E8D-413D-92AD-61FD5C0D6202}" type="presParOf" srcId="{2CEE6A12-D7F7-4FED-B1EC-19C64410E5CD}" destId="{861D6D28-FFC4-4C18-895D-A2888EBD140E}" srcOrd="0" destOrd="0" presId="urn:microsoft.com/office/officeart/2005/8/layout/vList5"/>
    <dgm:cxn modelId="{79671A59-AE2F-4986-854B-A1C7BDA8BDA2}" type="presParOf" srcId="{2CEE6A12-D7F7-4FED-B1EC-19C64410E5CD}" destId="{7D962DE1-BB01-40CD-81CE-22D91E5327E5}" srcOrd="1" destOrd="0" presId="urn:microsoft.com/office/officeart/2005/8/layout/vList5"/>
    <dgm:cxn modelId="{2132741F-12D6-48D4-B3F0-306224910A55}" type="presParOf" srcId="{9FE2ED46-3D90-4F61-A10D-BC7E37F9FF21}" destId="{6E749601-7EE8-49BD-8D7D-7137576D1F40}" srcOrd="5" destOrd="0" presId="urn:microsoft.com/office/officeart/2005/8/layout/vList5"/>
    <dgm:cxn modelId="{827390E7-08FB-4E70-AE5B-16049296B63F}" type="presParOf" srcId="{9FE2ED46-3D90-4F61-A10D-BC7E37F9FF21}" destId="{19823FE8-7325-4624-8A1B-AF31A13414E2}" srcOrd="6" destOrd="0" presId="urn:microsoft.com/office/officeart/2005/8/layout/vList5"/>
    <dgm:cxn modelId="{4083D662-4221-4AD0-836F-1E901E5C9EC9}" type="presParOf" srcId="{19823FE8-7325-4624-8A1B-AF31A13414E2}" destId="{C0CD3E68-3F9F-4F64-81BB-0E1EDFF76F9E}" srcOrd="0" destOrd="0" presId="urn:microsoft.com/office/officeart/2005/8/layout/vList5"/>
    <dgm:cxn modelId="{09C4CECE-1C80-46A6-85FF-FDE3BF1ADA7C}" type="presParOf" srcId="{19823FE8-7325-4624-8A1B-AF31A13414E2}" destId="{43A1C110-5F0F-4662-B8B9-6C1C5D09C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9103E5-D410-491E-979B-FC62B0C7E35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A89B-12D3-4D12-AC1C-79E4CB96C08D}">
      <dgm:prSet phldrT="[Text]" phldr="1"/>
      <dgm:spPr>
        <a:solidFill>
          <a:schemeClr val="bg1"/>
        </a:solidFill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D00A539-46F6-418A-A7DB-939069ACC4BB}" type="parTrans" cxnId="{CCFFBFE2-0853-4BA5-BE13-96DA9FBB7108}">
      <dgm:prSet/>
      <dgm:spPr/>
      <dgm:t>
        <a:bodyPr/>
        <a:lstStyle/>
        <a:p>
          <a:endParaRPr lang="en-US"/>
        </a:p>
      </dgm:t>
    </dgm:pt>
    <dgm:pt modelId="{F98DC82E-D08A-4669-A68E-DEB4658BDB01}" type="sibTrans" cxnId="{CCFFBFE2-0853-4BA5-BE13-96DA9FBB7108}">
      <dgm:prSet/>
      <dgm:spPr/>
      <dgm:t>
        <a:bodyPr/>
        <a:lstStyle/>
        <a:p>
          <a:endParaRPr lang="en-US"/>
        </a:p>
      </dgm:t>
    </dgm:pt>
    <dgm:pt modelId="{CF1F284C-9724-4B19-BCDE-89598AA53485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Genetic: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353E2DC0-C471-46F5-B3DD-131EC047206A}" type="parTrans" cxnId="{C351B00E-92FB-494A-A790-9A283AE7EFC8}">
      <dgm:prSet/>
      <dgm:spPr/>
      <dgm:t>
        <a:bodyPr/>
        <a:lstStyle/>
        <a:p>
          <a:endParaRPr lang="en-US"/>
        </a:p>
      </dgm:t>
    </dgm:pt>
    <dgm:pt modelId="{7D5E64B1-43C3-491B-9F9D-75A37B0F6C9B}" type="sibTrans" cxnId="{C351B00E-92FB-494A-A790-9A283AE7EFC8}">
      <dgm:prSet/>
      <dgm:spPr/>
      <dgm:t>
        <a:bodyPr/>
        <a:lstStyle/>
        <a:p>
          <a:endParaRPr lang="en-US"/>
        </a:p>
      </dgm:t>
    </dgm:pt>
    <dgm:pt modelId="{957EACAA-C907-41E9-B83D-F048ED913A60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Secondary (2): 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FFEF6F86-614E-4FB9-A74D-652E2D56D690}" type="parTrans" cxnId="{EB12FF8D-D9BD-472D-A981-A24DE4E61338}">
      <dgm:prSet/>
      <dgm:spPr/>
      <dgm:t>
        <a:bodyPr/>
        <a:lstStyle/>
        <a:p>
          <a:endParaRPr lang="en-US"/>
        </a:p>
      </dgm:t>
    </dgm:pt>
    <dgm:pt modelId="{178DACE8-0CBF-4328-8AF3-5AF37F222424}" type="sibTrans" cxnId="{EB12FF8D-D9BD-472D-A981-A24DE4E61338}">
      <dgm:prSet/>
      <dgm:spPr/>
      <dgm:t>
        <a:bodyPr/>
        <a:lstStyle/>
        <a:p>
          <a:endParaRPr lang="en-US"/>
        </a:p>
      </dgm:t>
    </dgm:pt>
    <dgm:pt modelId="{5E66E78F-E181-4FBF-8D07-AD9C590DEAA5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57A54E2E-D1E5-46B2-B8AD-C214D8F133B9}" type="parTrans" cxnId="{89F3FB8E-88D6-4463-B612-0B1AE4182F03}">
      <dgm:prSet/>
      <dgm:spPr/>
      <dgm:t>
        <a:bodyPr/>
        <a:lstStyle/>
        <a:p>
          <a:endParaRPr lang="en-US"/>
        </a:p>
      </dgm:t>
    </dgm:pt>
    <dgm:pt modelId="{48EE0191-5D46-48C2-9C08-241A91FBF416}" type="sibTrans" cxnId="{89F3FB8E-88D6-4463-B612-0B1AE4182F03}">
      <dgm:prSet/>
      <dgm:spPr/>
      <dgm:t>
        <a:bodyPr/>
        <a:lstStyle/>
        <a:p>
          <a:endParaRPr lang="en-US"/>
        </a:p>
      </dgm:t>
    </dgm:pt>
    <dgm:pt modelId="{6604671C-BD69-4115-A625-9E135454BA2A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Acquired: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A8E31AE1-182C-40B8-BABD-6FC740A598AC}" type="parTrans" cxnId="{343EE037-D243-4B67-8B56-8D5B889EC443}">
      <dgm:prSet/>
      <dgm:spPr/>
      <dgm:t>
        <a:bodyPr/>
        <a:lstStyle/>
        <a:p>
          <a:endParaRPr lang="en-US"/>
        </a:p>
      </dgm:t>
    </dgm:pt>
    <dgm:pt modelId="{7C35B988-DA86-493D-A306-90EA4B3D6898}" type="sibTrans" cxnId="{343EE037-D243-4B67-8B56-8D5B889EC443}">
      <dgm:prSet/>
      <dgm:spPr/>
      <dgm:t>
        <a:bodyPr/>
        <a:lstStyle/>
        <a:p>
          <a:endParaRPr lang="en-US"/>
        </a:p>
      </dgm:t>
    </dgm:pt>
    <dgm:pt modelId="{43F3DFCE-316F-4D0B-8B41-CF307C1C33F4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EBF9D27E-733E-409F-9BC9-590EE1046D5F}" type="sibTrans" cxnId="{4942E80D-D41E-429D-AEEB-C2C04F1984C8}">
      <dgm:prSet/>
      <dgm:spPr/>
      <dgm:t>
        <a:bodyPr/>
        <a:lstStyle/>
        <a:p>
          <a:endParaRPr lang="en-US"/>
        </a:p>
      </dgm:t>
    </dgm:pt>
    <dgm:pt modelId="{63384C30-7215-4B4B-85D4-27D33670BB03}" type="parTrans" cxnId="{4942E80D-D41E-429D-AEEB-C2C04F1984C8}">
      <dgm:prSet/>
      <dgm:spPr/>
      <dgm:t>
        <a:bodyPr/>
        <a:lstStyle/>
        <a:p>
          <a:endParaRPr lang="en-US"/>
        </a:p>
      </dgm:t>
    </dgm:pt>
    <dgm:pt modelId="{14F7A21A-66BB-4B25-9E0E-27A690B0CFD3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91E89FF-D793-41C2-B73A-42FAA4BFAD71}" type="sibTrans" cxnId="{0876F687-C90E-4B74-AEEF-E0C79AC101E3}">
      <dgm:prSet/>
      <dgm:spPr/>
      <dgm:t>
        <a:bodyPr/>
        <a:lstStyle/>
        <a:p>
          <a:endParaRPr lang="en-US"/>
        </a:p>
      </dgm:t>
    </dgm:pt>
    <dgm:pt modelId="{74E0AF29-9438-4CD8-98C4-72F102A8719B}" type="parTrans" cxnId="{0876F687-C90E-4B74-AEEF-E0C79AC101E3}">
      <dgm:prSet/>
      <dgm:spPr/>
      <dgm:t>
        <a:bodyPr/>
        <a:lstStyle/>
        <a:p>
          <a:endParaRPr lang="en-US"/>
        </a:p>
      </dgm:t>
    </dgm:pt>
    <dgm:pt modelId="{2F039266-EA2C-46F7-AC14-4D25463C5E09}">
      <dgm:prSet phldrT="[Text]"/>
      <dgm:spPr/>
      <dgm:t>
        <a:bodyPr/>
        <a:lstStyle/>
        <a:p>
          <a:r>
            <a:rPr lang="en-GB" b="1" u="none" dirty="0" smtClean="0">
              <a:solidFill>
                <a:srgbClr val="1B0807"/>
              </a:solidFill>
            </a:rPr>
            <a:t>Inflammatory: </a:t>
          </a:r>
          <a:r>
            <a:rPr lang="en-GB" b="1" u="none" dirty="0" err="1" smtClean="0">
              <a:solidFill>
                <a:srgbClr val="1B0807"/>
              </a:solidFill>
            </a:rPr>
            <a:t>sarcoidosis</a:t>
          </a:r>
          <a:endParaRPr lang="en-US" b="1" u="sng" dirty="0">
            <a:solidFill>
              <a:srgbClr val="1B0807"/>
            </a:solidFill>
          </a:endParaRPr>
        </a:p>
      </dgm:t>
    </dgm:pt>
    <dgm:pt modelId="{148E85BA-370B-43DF-AA73-62C673209BFD}" type="parTrans" cxnId="{94B1D2C1-8E08-41E5-B76B-873FBCBA1736}">
      <dgm:prSet/>
      <dgm:spPr/>
      <dgm:t>
        <a:bodyPr/>
        <a:lstStyle/>
        <a:p>
          <a:endParaRPr lang="en-US"/>
        </a:p>
      </dgm:t>
    </dgm:pt>
    <dgm:pt modelId="{B97499A6-2345-412D-837B-9F636349E1A0}" type="sibTrans" cxnId="{94B1D2C1-8E08-41E5-B76B-873FBCBA1736}">
      <dgm:prSet/>
      <dgm:spPr/>
      <dgm:t>
        <a:bodyPr/>
        <a:lstStyle/>
        <a:p>
          <a:endParaRPr lang="en-US"/>
        </a:p>
      </dgm:t>
    </dgm:pt>
    <dgm:pt modelId="{74A0EC95-0ADB-44A0-972F-EB0A321144A6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Autoimmune: systemic lupus</a:t>
          </a:r>
          <a:endParaRPr lang="en-US" b="1" dirty="0" smtClean="0">
            <a:solidFill>
              <a:srgbClr val="1B0807"/>
            </a:solidFill>
          </a:endParaRPr>
        </a:p>
      </dgm:t>
    </dgm:pt>
    <dgm:pt modelId="{948B2D79-3257-4EF7-A0A2-1856B713412E}" type="parTrans" cxnId="{EBDBB221-69F0-463E-B489-AE066566C986}">
      <dgm:prSet/>
      <dgm:spPr/>
      <dgm:t>
        <a:bodyPr/>
        <a:lstStyle/>
        <a:p>
          <a:endParaRPr lang="en-US"/>
        </a:p>
      </dgm:t>
    </dgm:pt>
    <dgm:pt modelId="{4E467204-058C-4941-8941-BFE962D158DF}" type="sibTrans" cxnId="{EBDBB221-69F0-463E-B489-AE066566C986}">
      <dgm:prSet/>
      <dgm:spPr/>
      <dgm:t>
        <a:bodyPr/>
        <a:lstStyle/>
        <a:p>
          <a:endParaRPr lang="en-US"/>
        </a:p>
      </dgm:t>
    </dgm:pt>
    <dgm:pt modelId="{53C949A0-9B02-48E3-8B31-8539B9F0E1F6}">
      <dgm:prSet/>
      <dgm:spPr/>
      <dgm:t>
        <a:bodyPr/>
        <a:lstStyle/>
        <a:p>
          <a:r>
            <a:rPr lang="en-US" b="1" dirty="0" smtClean="0">
              <a:solidFill>
                <a:srgbClr val="1B0807"/>
              </a:solidFill>
            </a:rPr>
            <a:t>Infection, myocarditis: EBV, Coxsackie, </a:t>
          </a:r>
          <a:r>
            <a:rPr lang="en-US" b="1" dirty="0" err="1" smtClean="0">
              <a:solidFill>
                <a:srgbClr val="1B0807"/>
              </a:solidFill>
            </a:rPr>
            <a:t>Parvo</a:t>
          </a:r>
          <a:r>
            <a:rPr lang="en-US" b="1" dirty="0" smtClean="0">
              <a:solidFill>
                <a:srgbClr val="1B0807"/>
              </a:solidFill>
            </a:rPr>
            <a:t>-, HIV</a:t>
          </a:r>
        </a:p>
      </dgm:t>
    </dgm:pt>
    <dgm:pt modelId="{D284D298-427B-488F-8B8C-91A8C50C8074}" type="parTrans" cxnId="{142674A0-0E41-4777-92E3-6597EBDFE97B}">
      <dgm:prSet/>
      <dgm:spPr/>
      <dgm:t>
        <a:bodyPr/>
        <a:lstStyle/>
        <a:p>
          <a:endParaRPr lang="en-US"/>
        </a:p>
      </dgm:t>
    </dgm:pt>
    <dgm:pt modelId="{30FB14E0-38EA-4E1B-9E40-9A010B7D6074}" type="sibTrans" cxnId="{142674A0-0E41-4777-92E3-6597EBDFE97B}">
      <dgm:prSet/>
      <dgm:spPr/>
      <dgm:t>
        <a:bodyPr/>
        <a:lstStyle/>
        <a:p>
          <a:endParaRPr lang="en-US"/>
        </a:p>
      </dgm:t>
    </dgm:pt>
    <dgm:pt modelId="{21EC06EC-7D02-4136-A819-CF3410CA4668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Stress induced cardiomyopathy (</a:t>
          </a:r>
          <a:r>
            <a:rPr lang="en-GB" b="1" dirty="0" err="1" smtClean="0">
              <a:solidFill>
                <a:srgbClr val="1B0807"/>
              </a:solidFill>
            </a:rPr>
            <a:t>Takotsubo</a:t>
          </a:r>
          <a:r>
            <a:rPr lang="en-GB" b="1" dirty="0" smtClean="0">
              <a:solidFill>
                <a:srgbClr val="1B0807"/>
              </a:solidFill>
            </a:rPr>
            <a:t>) </a:t>
          </a:r>
          <a:endParaRPr lang="en-US" b="1" dirty="0" smtClean="0">
            <a:solidFill>
              <a:srgbClr val="1B0807"/>
            </a:solidFill>
          </a:endParaRPr>
        </a:p>
      </dgm:t>
    </dgm:pt>
    <dgm:pt modelId="{14855DFE-1007-4B6B-ACB9-DAA5AC431C63}" type="parTrans" cxnId="{DF522572-5958-4730-84B8-A684B8A56BE7}">
      <dgm:prSet/>
      <dgm:spPr/>
      <dgm:t>
        <a:bodyPr/>
        <a:lstStyle/>
        <a:p>
          <a:endParaRPr lang="en-US"/>
        </a:p>
      </dgm:t>
    </dgm:pt>
    <dgm:pt modelId="{BE82A71C-9796-431D-B2C1-572AB96CEEFC}" type="sibTrans" cxnId="{DF522572-5958-4730-84B8-A684B8A56BE7}">
      <dgm:prSet/>
      <dgm:spPr/>
      <dgm:t>
        <a:bodyPr/>
        <a:lstStyle/>
        <a:p>
          <a:endParaRPr lang="en-US"/>
        </a:p>
      </dgm:t>
    </dgm:pt>
    <dgm:pt modelId="{6DF3F153-202C-4ADD-B827-045420AD8099}">
      <dgm:prSet/>
      <dgm:spPr/>
      <dgm:t>
        <a:bodyPr/>
        <a:lstStyle/>
        <a:p>
          <a:r>
            <a:rPr lang="en-GB" b="1" dirty="0" err="1" smtClean="0">
              <a:solidFill>
                <a:srgbClr val="1B0807"/>
              </a:solidFill>
            </a:rPr>
            <a:t>Peri</a:t>
          </a:r>
          <a:r>
            <a:rPr lang="en-GB" b="1" dirty="0" smtClean="0">
              <a:solidFill>
                <a:srgbClr val="1B0807"/>
              </a:solidFill>
            </a:rPr>
            <a:t>- or post-partum cardiomyopathy</a:t>
          </a:r>
          <a:endParaRPr lang="en-US" b="1" dirty="0" smtClean="0">
            <a:solidFill>
              <a:srgbClr val="1B0807"/>
            </a:solidFill>
          </a:endParaRPr>
        </a:p>
      </dgm:t>
    </dgm:pt>
    <dgm:pt modelId="{5DC2004B-BE34-4E32-927D-9407ABA31162}" type="parTrans" cxnId="{0C4E0183-9D22-4FF8-A38A-4EFC6810A07B}">
      <dgm:prSet/>
      <dgm:spPr/>
      <dgm:t>
        <a:bodyPr/>
        <a:lstStyle/>
        <a:p>
          <a:endParaRPr lang="en-US"/>
        </a:p>
      </dgm:t>
    </dgm:pt>
    <dgm:pt modelId="{D99C30C9-5C13-4C37-9067-2692C59EBB91}" type="sibTrans" cxnId="{0C4E0183-9D22-4FF8-A38A-4EFC6810A07B}">
      <dgm:prSet/>
      <dgm:spPr/>
      <dgm:t>
        <a:bodyPr/>
        <a:lstStyle/>
        <a:p>
          <a:endParaRPr lang="en-US"/>
        </a:p>
      </dgm:t>
    </dgm:pt>
    <dgm:pt modelId="{ED800A0C-227B-45B3-9DDA-DA61B48F5A89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Endocrine: hypothyroidism</a:t>
          </a:r>
          <a:endParaRPr lang="en-US" b="1" dirty="0" smtClean="0">
            <a:solidFill>
              <a:srgbClr val="1B0807"/>
            </a:solidFill>
          </a:endParaRPr>
        </a:p>
      </dgm:t>
    </dgm:pt>
    <dgm:pt modelId="{E5240875-447E-4890-9CA3-AAC83DFB3CCC}" type="parTrans" cxnId="{98E24DF6-93A2-4B13-81C0-0DE6BEF08B4D}">
      <dgm:prSet/>
      <dgm:spPr/>
      <dgm:t>
        <a:bodyPr/>
        <a:lstStyle/>
        <a:p>
          <a:endParaRPr lang="en-GB"/>
        </a:p>
      </dgm:t>
    </dgm:pt>
    <dgm:pt modelId="{965DC65D-FBC9-4D58-BE9E-A35D5F4F86E2}" type="sibTrans" cxnId="{98E24DF6-93A2-4B13-81C0-0DE6BEF08B4D}">
      <dgm:prSet/>
      <dgm:spPr/>
      <dgm:t>
        <a:bodyPr/>
        <a:lstStyle/>
        <a:p>
          <a:endParaRPr lang="en-GB"/>
        </a:p>
      </dgm:t>
    </dgm:pt>
    <dgm:pt modelId="{016E6CF9-6E80-452B-876B-A2CB6F3FB656}">
      <dgm:prSet phldrT="[Text]"/>
      <dgm:spPr/>
      <dgm:t>
        <a:bodyPr/>
        <a:lstStyle/>
        <a:p>
          <a:r>
            <a:rPr lang="en-US" b="1" u="none" dirty="0" smtClean="0">
              <a:solidFill>
                <a:srgbClr val="1B0807"/>
              </a:solidFill>
            </a:rPr>
            <a:t>Nutritional: Beriberi </a:t>
          </a:r>
          <a:endParaRPr lang="en-US" b="1" u="none" dirty="0">
            <a:solidFill>
              <a:srgbClr val="1B0807"/>
            </a:solidFill>
          </a:endParaRPr>
        </a:p>
      </dgm:t>
    </dgm:pt>
    <dgm:pt modelId="{65455D15-E47F-49D3-9946-428C36A58E24}" type="parTrans" cxnId="{4F0E0604-E743-49B7-8CC5-0964A50DAF7A}">
      <dgm:prSet/>
      <dgm:spPr/>
      <dgm:t>
        <a:bodyPr/>
        <a:lstStyle/>
        <a:p>
          <a:endParaRPr lang="en-GB"/>
        </a:p>
      </dgm:t>
    </dgm:pt>
    <dgm:pt modelId="{63DCCFFD-CA1B-41B2-BA8E-D952E07DBEDF}" type="sibTrans" cxnId="{4F0E0604-E743-49B7-8CC5-0964A50DAF7A}">
      <dgm:prSet/>
      <dgm:spPr/>
      <dgm:t>
        <a:bodyPr/>
        <a:lstStyle/>
        <a:p>
          <a:endParaRPr lang="en-GB"/>
        </a:p>
      </dgm:t>
    </dgm:pt>
    <dgm:pt modelId="{2AAF9552-CE36-49EB-83DF-00E0E764D991}">
      <dgm:prSet phldrT="[Text]"/>
      <dgm:spPr/>
      <dgm:t>
        <a:bodyPr/>
        <a:lstStyle/>
        <a:p>
          <a:r>
            <a:rPr lang="en-US" b="1" u="none" dirty="0" smtClean="0">
              <a:solidFill>
                <a:srgbClr val="1B0807"/>
              </a:solidFill>
            </a:rPr>
            <a:t>Drugs: cytotoxic, HIV, recreational: cocaine</a:t>
          </a:r>
          <a:endParaRPr lang="en-US" b="1" u="none" dirty="0">
            <a:solidFill>
              <a:srgbClr val="1B0807"/>
            </a:solidFill>
          </a:endParaRPr>
        </a:p>
      </dgm:t>
    </dgm:pt>
    <dgm:pt modelId="{2696DFCA-6D31-4252-98A6-6457DC10AD94}" type="parTrans" cxnId="{B5B87BF3-E0D4-4842-91D5-4C322D5282FC}">
      <dgm:prSet/>
      <dgm:spPr/>
      <dgm:t>
        <a:bodyPr/>
        <a:lstStyle/>
        <a:p>
          <a:endParaRPr lang="en-GB"/>
        </a:p>
      </dgm:t>
    </dgm:pt>
    <dgm:pt modelId="{314D7BBA-865E-45BA-9D98-B0B542FF46BF}" type="sibTrans" cxnId="{B5B87BF3-E0D4-4842-91D5-4C322D5282FC}">
      <dgm:prSet/>
      <dgm:spPr/>
      <dgm:t>
        <a:bodyPr/>
        <a:lstStyle/>
        <a:p>
          <a:endParaRPr lang="en-GB"/>
        </a:p>
      </dgm:t>
    </dgm:pt>
    <dgm:pt modelId="{2A0A16E4-5513-4532-B90E-9D802B1A599D}">
      <dgm:prSet phldrT="[Text]"/>
      <dgm:spPr/>
      <dgm:t>
        <a:bodyPr/>
        <a:lstStyle/>
        <a:p>
          <a:r>
            <a:rPr lang="en-US" b="1" u="none" dirty="0" err="1" smtClean="0">
              <a:solidFill>
                <a:srgbClr val="1B0807"/>
              </a:solidFill>
            </a:rPr>
            <a:t>Desmin</a:t>
          </a:r>
          <a:endParaRPr lang="en-US" b="1" u="none" dirty="0" smtClean="0">
            <a:solidFill>
              <a:srgbClr val="1B0807"/>
            </a:solidFill>
          </a:endParaRPr>
        </a:p>
      </dgm:t>
    </dgm:pt>
    <dgm:pt modelId="{3D2AC9F0-0994-4C0D-8AB0-7DAB9A2B68E2}" type="parTrans" cxnId="{387B090A-21FB-40D3-8B6F-8619B60CEE3B}">
      <dgm:prSet/>
      <dgm:spPr/>
      <dgm:t>
        <a:bodyPr/>
        <a:lstStyle/>
        <a:p>
          <a:endParaRPr lang="en-GB"/>
        </a:p>
      </dgm:t>
    </dgm:pt>
    <dgm:pt modelId="{8D38EE36-C8B1-4D00-8DAC-6F4456049BB8}" type="sibTrans" cxnId="{387B090A-21FB-40D3-8B6F-8619B60CEE3B}">
      <dgm:prSet/>
      <dgm:spPr/>
      <dgm:t>
        <a:bodyPr/>
        <a:lstStyle/>
        <a:p>
          <a:endParaRPr lang="en-GB"/>
        </a:p>
      </dgm:t>
    </dgm:pt>
    <dgm:pt modelId="{897C40BF-5C9C-4760-A3C1-87507896F243}">
      <dgm:prSet phldrT="[Text]"/>
      <dgm:spPr/>
      <dgm:t>
        <a:bodyPr/>
        <a:lstStyle/>
        <a:p>
          <a:r>
            <a:rPr lang="en-US" b="1" u="none" dirty="0" err="1" smtClean="0">
              <a:solidFill>
                <a:srgbClr val="1B0807"/>
              </a:solidFill>
            </a:rPr>
            <a:t>Lamin</a:t>
          </a:r>
          <a:endParaRPr lang="en-US" b="1" u="none" dirty="0" smtClean="0">
            <a:solidFill>
              <a:srgbClr val="1B0807"/>
            </a:solidFill>
          </a:endParaRPr>
        </a:p>
      </dgm:t>
    </dgm:pt>
    <dgm:pt modelId="{19154697-4ECF-4792-A207-47B23626DBB0}" type="parTrans" cxnId="{76FE959D-FA4D-4F59-92D1-6570E4E4D221}">
      <dgm:prSet/>
      <dgm:spPr/>
      <dgm:t>
        <a:bodyPr/>
        <a:lstStyle/>
        <a:p>
          <a:endParaRPr lang="en-GB"/>
        </a:p>
      </dgm:t>
    </dgm:pt>
    <dgm:pt modelId="{ACD5AFA0-0D32-4041-8832-27A3FEFD3192}" type="sibTrans" cxnId="{76FE959D-FA4D-4F59-92D1-6570E4E4D221}">
      <dgm:prSet/>
      <dgm:spPr/>
      <dgm:t>
        <a:bodyPr/>
        <a:lstStyle/>
        <a:p>
          <a:endParaRPr lang="en-GB"/>
        </a:p>
      </dgm:t>
    </dgm:pt>
    <dgm:pt modelId="{4EF065E9-6F74-42DF-89A1-6F194AD6EA31}">
      <dgm:prSet phldrT="[Text]"/>
      <dgm:spPr/>
      <dgm:t>
        <a:bodyPr/>
        <a:lstStyle/>
        <a:p>
          <a:r>
            <a:rPr lang="en-US" b="1" u="none" dirty="0" err="1" smtClean="0">
              <a:solidFill>
                <a:srgbClr val="1B0807"/>
              </a:solidFill>
            </a:rPr>
            <a:t>Titin</a:t>
          </a:r>
          <a:endParaRPr lang="en-US" b="1" u="none" dirty="0" smtClean="0">
            <a:solidFill>
              <a:srgbClr val="1B0807"/>
            </a:solidFill>
          </a:endParaRPr>
        </a:p>
      </dgm:t>
    </dgm:pt>
    <dgm:pt modelId="{6ECD126D-4B01-448B-9F50-F532F720CEDD}" type="parTrans" cxnId="{687DBC45-3A09-4150-B0E1-5ADF000F127B}">
      <dgm:prSet/>
      <dgm:spPr/>
      <dgm:t>
        <a:bodyPr/>
        <a:lstStyle/>
        <a:p>
          <a:endParaRPr lang="en-GB"/>
        </a:p>
      </dgm:t>
    </dgm:pt>
    <dgm:pt modelId="{60D3A620-8995-49B1-B4FF-1F134434C875}" type="sibTrans" cxnId="{687DBC45-3A09-4150-B0E1-5ADF000F127B}">
      <dgm:prSet/>
      <dgm:spPr/>
      <dgm:t>
        <a:bodyPr/>
        <a:lstStyle/>
        <a:p>
          <a:endParaRPr lang="en-GB"/>
        </a:p>
      </dgm:t>
    </dgm:pt>
    <dgm:pt modelId="{0651F458-A326-4F1A-9D08-7C7EE748C9F2}">
      <dgm:prSet/>
      <dgm:spPr/>
      <dgm:t>
        <a:bodyPr/>
        <a:lstStyle/>
        <a:p>
          <a:r>
            <a:rPr lang="en-US" b="1" dirty="0" smtClean="0">
              <a:solidFill>
                <a:srgbClr val="1B0807"/>
              </a:solidFill>
            </a:rPr>
            <a:t>Infiltrative: amyloidosis</a:t>
          </a:r>
        </a:p>
      </dgm:t>
    </dgm:pt>
    <dgm:pt modelId="{A63918A6-E918-46D1-88D1-1B04A8E8DA7F}" type="parTrans" cxnId="{822F45EF-C176-4ECF-A728-D841EEC5B48C}">
      <dgm:prSet/>
      <dgm:spPr/>
      <dgm:t>
        <a:bodyPr/>
        <a:lstStyle/>
        <a:p>
          <a:endParaRPr lang="en-GB"/>
        </a:p>
      </dgm:t>
    </dgm:pt>
    <dgm:pt modelId="{1AF3678E-FDFB-4D06-890F-FEF903F46A6A}" type="sibTrans" cxnId="{822F45EF-C176-4ECF-A728-D841EEC5B48C}">
      <dgm:prSet/>
      <dgm:spPr/>
      <dgm:t>
        <a:bodyPr/>
        <a:lstStyle/>
        <a:p>
          <a:endParaRPr lang="en-GB"/>
        </a:p>
      </dgm:t>
    </dgm:pt>
    <dgm:pt modelId="{0D864125-1C02-4CF0-A392-7A7C79E0AA80}">
      <dgm:prSet phldrT="[Text]"/>
      <dgm:spPr/>
      <dgm:t>
        <a:bodyPr/>
        <a:lstStyle/>
        <a:p>
          <a:r>
            <a:rPr lang="en-US" b="1" u="none" dirty="0" smtClean="0">
              <a:solidFill>
                <a:srgbClr val="1B0807"/>
              </a:solidFill>
            </a:rPr>
            <a:t>Radiation </a:t>
          </a:r>
          <a:endParaRPr lang="en-US" b="1" u="none" dirty="0">
            <a:solidFill>
              <a:srgbClr val="1B0807"/>
            </a:solidFill>
          </a:endParaRPr>
        </a:p>
      </dgm:t>
    </dgm:pt>
    <dgm:pt modelId="{CC57CC5A-027E-48E9-9743-C4242B03E623}" type="parTrans" cxnId="{CD61CCAD-1F34-4664-949E-27F460780075}">
      <dgm:prSet/>
      <dgm:spPr/>
      <dgm:t>
        <a:bodyPr/>
        <a:lstStyle/>
        <a:p>
          <a:endParaRPr lang="en-GB"/>
        </a:p>
      </dgm:t>
    </dgm:pt>
    <dgm:pt modelId="{1A128DCA-F7AF-4BFE-BA34-66FE83AB2785}" type="sibTrans" cxnId="{CD61CCAD-1F34-4664-949E-27F460780075}">
      <dgm:prSet/>
      <dgm:spPr/>
      <dgm:t>
        <a:bodyPr/>
        <a:lstStyle/>
        <a:p>
          <a:endParaRPr lang="en-GB"/>
        </a:p>
      </dgm:t>
    </dgm:pt>
    <dgm:pt modelId="{9FE2ED46-3D90-4F61-A10D-BC7E37F9FF21}" type="pres">
      <dgm:prSet presAssocID="{7D9103E5-D410-491E-979B-FC62B0C7E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B980-C082-4931-B609-C1D3DF42937E}" type="pres">
      <dgm:prSet presAssocID="{007EA89B-12D3-4D12-AC1C-79E4CB96C08D}" presName="linNode" presStyleCnt="0"/>
      <dgm:spPr/>
    </dgm:pt>
    <dgm:pt modelId="{E103CBEE-4F57-4E9F-8D9C-5B418900DB69}" type="pres">
      <dgm:prSet presAssocID="{007EA89B-12D3-4D12-AC1C-79E4CB96C08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7F1B0-4281-4EC6-A247-2F33945081B1}" type="pres">
      <dgm:prSet presAssocID="{007EA89B-12D3-4D12-AC1C-79E4CB96C0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90D-027D-442A-932C-66E7264E27B5}" type="pres">
      <dgm:prSet presAssocID="{F98DC82E-D08A-4669-A68E-DEB4658BDB01}" presName="sp" presStyleCnt="0"/>
      <dgm:spPr/>
    </dgm:pt>
    <dgm:pt modelId="{0175FD13-5570-4B63-B1C8-DFACA2857081}" type="pres">
      <dgm:prSet presAssocID="{43F3DFCE-316F-4D0B-8B41-CF307C1C33F4}" presName="linNode" presStyleCnt="0"/>
      <dgm:spPr/>
    </dgm:pt>
    <dgm:pt modelId="{D36A190F-1849-412E-9631-261F58DFDCF7}" type="pres">
      <dgm:prSet presAssocID="{43F3DFCE-316F-4D0B-8B41-CF307C1C33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A144-513C-477E-BD9F-25E7BE640B90}" type="pres">
      <dgm:prSet presAssocID="{43F3DFCE-316F-4D0B-8B41-CF307C1C33F4}" presName="descendantText" presStyleLbl="alignAccFollowNode1" presStyleIdx="1" presStyleCnt="4" custLinFactNeighborX="473" custLinFactNeighborY="-5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9C65-BA25-4788-BA66-A82978782318}" type="pres">
      <dgm:prSet presAssocID="{EBF9D27E-733E-409F-9BC9-590EE1046D5F}" presName="sp" presStyleCnt="0"/>
      <dgm:spPr/>
    </dgm:pt>
    <dgm:pt modelId="{2CEE6A12-D7F7-4FED-B1EC-19C64410E5CD}" type="pres">
      <dgm:prSet presAssocID="{14F7A21A-66BB-4B25-9E0E-27A690B0CFD3}" presName="linNode" presStyleCnt="0"/>
      <dgm:spPr/>
    </dgm:pt>
    <dgm:pt modelId="{861D6D28-FFC4-4C18-895D-A2888EBD140E}" type="pres">
      <dgm:prSet presAssocID="{14F7A21A-66BB-4B25-9E0E-27A690B0CF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2DE1-BB01-40CD-81CE-22D91E5327E5}" type="pres">
      <dgm:prSet presAssocID="{14F7A21A-66BB-4B25-9E0E-27A690B0CF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49601-7EE8-49BD-8D7D-7137576D1F40}" type="pres">
      <dgm:prSet presAssocID="{191E89FF-D793-41C2-B73A-42FAA4BFAD71}" presName="sp" presStyleCnt="0"/>
      <dgm:spPr/>
    </dgm:pt>
    <dgm:pt modelId="{19823FE8-7325-4624-8A1B-AF31A13414E2}" type="pres">
      <dgm:prSet presAssocID="{5E66E78F-E181-4FBF-8D07-AD9C590DEAA5}" presName="linNode" presStyleCnt="0"/>
      <dgm:spPr/>
    </dgm:pt>
    <dgm:pt modelId="{C0CD3E68-3F9F-4F64-81BB-0E1EDFF76F9E}" type="pres">
      <dgm:prSet presAssocID="{5E66E78F-E181-4FBF-8D07-AD9C590DEA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C110-5F0F-4662-B8B9-6C1C5D09C3C4}" type="pres">
      <dgm:prSet presAssocID="{5E66E78F-E181-4FBF-8D07-AD9C590DEA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89A54D-3AAA-42A1-B53D-E9F826D28EFB}" type="presOf" srcId="{7D9103E5-D410-491E-979B-FC62B0C7E35F}" destId="{9FE2ED46-3D90-4F61-A10D-BC7E37F9FF21}" srcOrd="0" destOrd="0" presId="urn:microsoft.com/office/officeart/2005/8/layout/vList5"/>
    <dgm:cxn modelId="{3D3263DE-EF35-46BD-8E37-0D19806D035A}" type="presOf" srcId="{016E6CF9-6E80-452B-876B-A2CB6F3FB656}" destId="{43A1C110-5F0F-4662-B8B9-6C1C5D09C3C4}" srcOrd="0" destOrd="1" presId="urn:microsoft.com/office/officeart/2005/8/layout/vList5"/>
    <dgm:cxn modelId="{0EF3E106-720C-4B9B-B59E-DFC5D3D19213}" type="presOf" srcId="{0651F458-A326-4F1A-9D08-7C7EE748C9F2}" destId="{7D962DE1-BB01-40CD-81CE-22D91E5327E5}" srcOrd="0" destOrd="3" presId="urn:microsoft.com/office/officeart/2005/8/layout/vList5"/>
    <dgm:cxn modelId="{687DBC45-3A09-4150-B0E1-5ADF000F127B}" srcId="{007EA89B-12D3-4D12-AC1C-79E4CB96C08D}" destId="{4EF065E9-6F74-42DF-89A1-6F194AD6EA31}" srcOrd="3" destOrd="0" parTransId="{6ECD126D-4B01-448B-9F50-F532F720CEDD}" sibTransId="{60D3A620-8995-49B1-B4FF-1F134434C875}"/>
    <dgm:cxn modelId="{3343E587-34C7-47F3-815F-287460EBC890}" type="presOf" srcId="{0D864125-1C02-4CF0-A392-7A7C79E0AA80}" destId="{43A1C110-5F0F-4662-B8B9-6C1C5D09C3C4}" srcOrd="0" destOrd="3" presId="urn:microsoft.com/office/officeart/2005/8/layout/vList5"/>
    <dgm:cxn modelId="{6FD4BA3A-1292-43E4-BF58-83ED1FFE15EE}" type="presOf" srcId="{14F7A21A-66BB-4B25-9E0E-27A690B0CFD3}" destId="{861D6D28-FFC4-4C18-895D-A2888EBD140E}" srcOrd="0" destOrd="0" presId="urn:microsoft.com/office/officeart/2005/8/layout/vList5"/>
    <dgm:cxn modelId="{4942E80D-D41E-429D-AEEB-C2C04F1984C8}" srcId="{7D9103E5-D410-491E-979B-FC62B0C7E35F}" destId="{43F3DFCE-316F-4D0B-8B41-CF307C1C33F4}" srcOrd="1" destOrd="0" parTransId="{63384C30-7215-4B4B-85D4-27D33670BB03}" sibTransId="{EBF9D27E-733E-409F-9BC9-590EE1046D5F}"/>
    <dgm:cxn modelId="{EB12FF8D-D9BD-472D-A981-A24DE4E61338}" srcId="{14F7A21A-66BB-4B25-9E0E-27A690B0CFD3}" destId="{957EACAA-C907-41E9-B83D-F048ED913A60}" srcOrd="0" destOrd="0" parTransId="{FFEF6F86-614E-4FB9-A74D-652E2D56D690}" sibTransId="{178DACE8-0CBF-4328-8AF3-5AF37F222424}"/>
    <dgm:cxn modelId="{508A5E4B-0C2D-4BAF-835F-B13FAE719CED}" type="presOf" srcId="{957EACAA-C907-41E9-B83D-F048ED913A60}" destId="{7D962DE1-BB01-40CD-81CE-22D91E5327E5}" srcOrd="0" destOrd="0" presId="urn:microsoft.com/office/officeart/2005/8/layout/vList5"/>
    <dgm:cxn modelId="{A44D8B7E-4C73-4D5A-8F41-CDA19EAEABF1}" type="presOf" srcId="{2AAF9552-CE36-49EB-83DF-00E0E764D991}" destId="{43A1C110-5F0F-4662-B8B9-6C1C5D09C3C4}" srcOrd="0" destOrd="2" presId="urn:microsoft.com/office/officeart/2005/8/layout/vList5"/>
    <dgm:cxn modelId="{89F3FB8E-88D6-4463-B612-0B1AE4182F03}" srcId="{7D9103E5-D410-491E-979B-FC62B0C7E35F}" destId="{5E66E78F-E181-4FBF-8D07-AD9C590DEAA5}" srcOrd="3" destOrd="0" parTransId="{57A54E2E-D1E5-46B2-B8AD-C214D8F133B9}" sibTransId="{48EE0191-5D46-48C2-9C08-241A91FBF416}"/>
    <dgm:cxn modelId="{CCFFBFE2-0853-4BA5-BE13-96DA9FBB7108}" srcId="{7D9103E5-D410-491E-979B-FC62B0C7E35F}" destId="{007EA89B-12D3-4D12-AC1C-79E4CB96C08D}" srcOrd="0" destOrd="0" parTransId="{DD00A539-46F6-418A-A7DB-939069ACC4BB}" sibTransId="{F98DC82E-D08A-4669-A68E-DEB4658BDB01}"/>
    <dgm:cxn modelId="{94B1D2C1-8E08-41E5-B76B-873FBCBA1736}" srcId="{5E66E78F-E181-4FBF-8D07-AD9C590DEAA5}" destId="{2F039266-EA2C-46F7-AC14-4D25463C5E09}" srcOrd="0" destOrd="0" parTransId="{148E85BA-370B-43DF-AA73-62C673209BFD}" sibTransId="{B97499A6-2345-412D-837B-9F636349E1A0}"/>
    <dgm:cxn modelId="{C79598EF-930D-44DC-9C1C-43373DBFDEAC}" type="presOf" srcId="{ED800A0C-227B-45B3-9DDA-DA61B48F5A89}" destId="{7D962DE1-BB01-40CD-81CE-22D91E5327E5}" srcOrd="0" destOrd="2" presId="urn:microsoft.com/office/officeart/2005/8/layout/vList5"/>
    <dgm:cxn modelId="{D64C5CFC-2752-4586-9C6C-4116FCC72048}" type="presOf" srcId="{2F039266-EA2C-46F7-AC14-4D25463C5E09}" destId="{43A1C110-5F0F-4662-B8B9-6C1C5D09C3C4}" srcOrd="0" destOrd="0" presId="urn:microsoft.com/office/officeart/2005/8/layout/vList5"/>
    <dgm:cxn modelId="{0CE625F1-50C8-4E3A-A7BC-3C49D93E151D}" type="presOf" srcId="{43F3DFCE-316F-4D0B-8B41-CF307C1C33F4}" destId="{D36A190F-1849-412E-9631-261F58DFDCF7}" srcOrd="0" destOrd="0" presId="urn:microsoft.com/office/officeart/2005/8/layout/vList5"/>
    <dgm:cxn modelId="{822F45EF-C176-4ECF-A728-D841EEC5B48C}" srcId="{14F7A21A-66BB-4B25-9E0E-27A690B0CFD3}" destId="{0651F458-A326-4F1A-9D08-7C7EE748C9F2}" srcOrd="3" destOrd="0" parTransId="{A63918A6-E918-46D1-88D1-1B04A8E8DA7F}" sibTransId="{1AF3678E-FDFB-4D06-890F-FEF903F46A6A}"/>
    <dgm:cxn modelId="{81C653A8-D9AD-4DED-B815-819EB72C1D38}" type="presOf" srcId="{897C40BF-5C9C-4760-A3C1-87507896F243}" destId="{CD37F1B0-4281-4EC6-A247-2F33945081B1}" srcOrd="0" destOrd="2" presId="urn:microsoft.com/office/officeart/2005/8/layout/vList5"/>
    <dgm:cxn modelId="{9BBB9764-8494-4EAD-AFBE-DCCBFAF32C1C}" type="presOf" srcId="{4EF065E9-6F74-42DF-89A1-6F194AD6EA31}" destId="{CD37F1B0-4281-4EC6-A247-2F33945081B1}" srcOrd="0" destOrd="3" presId="urn:microsoft.com/office/officeart/2005/8/layout/vList5"/>
    <dgm:cxn modelId="{F8B5755C-5D52-46AB-9335-397719453238}" type="presOf" srcId="{CF1F284C-9724-4B19-BCDE-89598AA53485}" destId="{CD37F1B0-4281-4EC6-A247-2F33945081B1}" srcOrd="0" destOrd="0" presId="urn:microsoft.com/office/officeart/2005/8/layout/vList5"/>
    <dgm:cxn modelId="{0876F687-C90E-4B74-AEEF-E0C79AC101E3}" srcId="{7D9103E5-D410-491E-979B-FC62B0C7E35F}" destId="{14F7A21A-66BB-4B25-9E0E-27A690B0CFD3}" srcOrd="2" destOrd="0" parTransId="{74E0AF29-9438-4CD8-98C4-72F102A8719B}" sibTransId="{191E89FF-D793-41C2-B73A-42FAA4BFAD71}"/>
    <dgm:cxn modelId="{142674A0-0E41-4777-92E3-6597EBDFE97B}" srcId="{43F3DFCE-316F-4D0B-8B41-CF307C1C33F4}" destId="{53C949A0-9B02-48E3-8B31-8539B9F0E1F6}" srcOrd="1" destOrd="0" parTransId="{D284D298-427B-488F-8B8C-91A8C50C8074}" sibTransId="{30FB14E0-38EA-4E1B-9E40-9A010B7D6074}"/>
    <dgm:cxn modelId="{EBDBB221-69F0-463E-B489-AE066566C986}" srcId="{14F7A21A-66BB-4B25-9E0E-27A690B0CFD3}" destId="{74A0EC95-0ADB-44A0-972F-EB0A321144A6}" srcOrd="1" destOrd="0" parTransId="{948B2D79-3257-4EF7-A0A2-1856B713412E}" sibTransId="{4E467204-058C-4941-8941-BFE962D158DF}"/>
    <dgm:cxn modelId="{C351B00E-92FB-494A-A790-9A283AE7EFC8}" srcId="{007EA89B-12D3-4D12-AC1C-79E4CB96C08D}" destId="{CF1F284C-9724-4B19-BCDE-89598AA53485}" srcOrd="0" destOrd="0" parTransId="{353E2DC0-C471-46F5-B3DD-131EC047206A}" sibTransId="{7D5E64B1-43C3-491B-9F9D-75A37B0F6C9B}"/>
    <dgm:cxn modelId="{387B090A-21FB-40D3-8B6F-8619B60CEE3B}" srcId="{007EA89B-12D3-4D12-AC1C-79E4CB96C08D}" destId="{2A0A16E4-5513-4532-B90E-9D802B1A599D}" srcOrd="1" destOrd="0" parTransId="{3D2AC9F0-0994-4C0D-8AB0-7DAB9A2B68E2}" sibTransId="{8D38EE36-C8B1-4D00-8DAC-6F4456049BB8}"/>
    <dgm:cxn modelId="{343EE037-D243-4B67-8B56-8D5B889EC443}" srcId="{43F3DFCE-316F-4D0B-8B41-CF307C1C33F4}" destId="{6604671C-BD69-4115-A625-9E135454BA2A}" srcOrd="0" destOrd="0" parTransId="{A8E31AE1-182C-40B8-BABD-6FC740A598AC}" sibTransId="{7C35B988-DA86-493D-A306-90EA4B3D6898}"/>
    <dgm:cxn modelId="{0C4E0183-9D22-4FF8-A38A-4EFC6810A07B}" srcId="{43F3DFCE-316F-4D0B-8B41-CF307C1C33F4}" destId="{6DF3F153-202C-4ADD-B827-045420AD8099}" srcOrd="3" destOrd="0" parTransId="{5DC2004B-BE34-4E32-927D-9407ABA31162}" sibTransId="{D99C30C9-5C13-4C37-9067-2692C59EBB91}"/>
    <dgm:cxn modelId="{CD61CCAD-1F34-4664-949E-27F460780075}" srcId="{5E66E78F-E181-4FBF-8D07-AD9C590DEAA5}" destId="{0D864125-1C02-4CF0-A392-7A7C79E0AA80}" srcOrd="3" destOrd="0" parTransId="{CC57CC5A-027E-48E9-9743-C4242B03E623}" sibTransId="{1A128DCA-F7AF-4BFE-BA34-66FE83AB2785}"/>
    <dgm:cxn modelId="{B5B87BF3-E0D4-4842-91D5-4C322D5282FC}" srcId="{5E66E78F-E181-4FBF-8D07-AD9C590DEAA5}" destId="{2AAF9552-CE36-49EB-83DF-00E0E764D991}" srcOrd="2" destOrd="0" parTransId="{2696DFCA-6D31-4252-98A6-6457DC10AD94}" sibTransId="{314D7BBA-865E-45BA-9D98-B0B542FF46BF}"/>
    <dgm:cxn modelId="{7FE210B7-4813-493F-B21C-F34660257EB0}" type="presOf" srcId="{007EA89B-12D3-4D12-AC1C-79E4CB96C08D}" destId="{E103CBEE-4F57-4E9F-8D9C-5B418900DB69}" srcOrd="0" destOrd="0" presId="urn:microsoft.com/office/officeart/2005/8/layout/vList5"/>
    <dgm:cxn modelId="{76FE959D-FA4D-4F59-92D1-6570E4E4D221}" srcId="{007EA89B-12D3-4D12-AC1C-79E4CB96C08D}" destId="{897C40BF-5C9C-4760-A3C1-87507896F243}" srcOrd="2" destOrd="0" parTransId="{19154697-4ECF-4792-A207-47B23626DBB0}" sibTransId="{ACD5AFA0-0D32-4041-8832-27A3FEFD3192}"/>
    <dgm:cxn modelId="{B6559E2F-8B24-4D3D-A1CA-8F533E023251}" type="presOf" srcId="{6DF3F153-202C-4ADD-B827-045420AD8099}" destId="{2831A144-513C-477E-BD9F-25E7BE640B90}" srcOrd="0" destOrd="3" presId="urn:microsoft.com/office/officeart/2005/8/layout/vList5"/>
    <dgm:cxn modelId="{C7B1165A-ABCC-4CDE-9E2A-8524C1E7D810}" type="presOf" srcId="{5E66E78F-E181-4FBF-8D07-AD9C590DEAA5}" destId="{C0CD3E68-3F9F-4F64-81BB-0E1EDFF76F9E}" srcOrd="0" destOrd="0" presId="urn:microsoft.com/office/officeart/2005/8/layout/vList5"/>
    <dgm:cxn modelId="{DF522572-5958-4730-84B8-A684B8A56BE7}" srcId="{43F3DFCE-316F-4D0B-8B41-CF307C1C33F4}" destId="{21EC06EC-7D02-4136-A819-CF3410CA4668}" srcOrd="2" destOrd="0" parTransId="{14855DFE-1007-4B6B-ACB9-DAA5AC431C63}" sibTransId="{BE82A71C-9796-431D-B2C1-572AB96CEEFC}"/>
    <dgm:cxn modelId="{15671CE5-2255-4C37-B469-998264066E85}" type="presOf" srcId="{74A0EC95-0ADB-44A0-972F-EB0A321144A6}" destId="{7D962DE1-BB01-40CD-81CE-22D91E5327E5}" srcOrd="0" destOrd="1" presId="urn:microsoft.com/office/officeart/2005/8/layout/vList5"/>
    <dgm:cxn modelId="{7BB8DB82-0CB8-4ECC-951F-D6A5D7CF89E2}" type="presOf" srcId="{6604671C-BD69-4115-A625-9E135454BA2A}" destId="{2831A144-513C-477E-BD9F-25E7BE640B90}" srcOrd="0" destOrd="0" presId="urn:microsoft.com/office/officeart/2005/8/layout/vList5"/>
    <dgm:cxn modelId="{4F0E0604-E743-49B7-8CC5-0964A50DAF7A}" srcId="{5E66E78F-E181-4FBF-8D07-AD9C590DEAA5}" destId="{016E6CF9-6E80-452B-876B-A2CB6F3FB656}" srcOrd="1" destOrd="0" parTransId="{65455D15-E47F-49D3-9946-428C36A58E24}" sibTransId="{63DCCFFD-CA1B-41B2-BA8E-D952E07DBEDF}"/>
    <dgm:cxn modelId="{98E24DF6-93A2-4B13-81C0-0DE6BEF08B4D}" srcId="{14F7A21A-66BB-4B25-9E0E-27A690B0CFD3}" destId="{ED800A0C-227B-45B3-9DDA-DA61B48F5A89}" srcOrd="2" destOrd="0" parTransId="{E5240875-447E-4890-9CA3-AAC83DFB3CCC}" sibTransId="{965DC65D-FBC9-4D58-BE9E-A35D5F4F86E2}"/>
    <dgm:cxn modelId="{0F81AD62-3735-49ED-9A8D-C683DF5E3F5E}" type="presOf" srcId="{2A0A16E4-5513-4532-B90E-9D802B1A599D}" destId="{CD37F1B0-4281-4EC6-A247-2F33945081B1}" srcOrd="0" destOrd="1" presId="urn:microsoft.com/office/officeart/2005/8/layout/vList5"/>
    <dgm:cxn modelId="{3A37BB43-AC07-4D15-9F3B-D842747E49B2}" type="presOf" srcId="{21EC06EC-7D02-4136-A819-CF3410CA4668}" destId="{2831A144-513C-477E-BD9F-25E7BE640B90}" srcOrd="0" destOrd="2" presId="urn:microsoft.com/office/officeart/2005/8/layout/vList5"/>
    <dgm:cxn modelId="{E37886EB-F455-4A69-B5C3-9144970E6981}" type="presOf" srcId="{53C949A0-9B02-48E3-8B31-8539B9F0E1F6}" destId="{2831A144-513C-477E-BD9F-25E7BE640B90}" srcOrd="0" destOrd="1" presId="urn:microsoft.com/office/officeart/2005/8/layout/vList5"/>
    <dgm:cxn modelId="{EF8116C6-5A01-44AA-859B-EF4AE0BA304F}" type="presParOf" srcId="{9FE2ED46-3D90-4F61-A10D-BC7E37F9FF21}" destId="{686EB980-C082-4931-B609-C1D3DF42937E}" srcOrd="0" destOrd="0" presId="urn:microsoft.com/office/officeart/2005/8/layout/vList5"/>
    <dgm:cxn modelId="{589AC319-B59D-484D-ADC4-2CA6D3DE4382}" type="presParOf" srcId="{686EB980-C082-4931-B609-C1D3DF42937E}" destId="{E103CBEE-4F57-4E9F-8D9C-5B418900DB69}" srcOrd="0" destOrd="0" presId="urn:microsoft.com/office/officeart/2005/8/layout/vList5"/>
    <dgm:cxn modelId="{0547C2BD-470F-4904-BFDA-32B30DD9BB53}" type="presParOf" srcId="{686EB980-C082-4931-B609-C1D3DF42937E}" destId="{CD37F1B0-4281-4EC6-A247-2F33945081B1}" srcOrd="1" destOrd="0" presId="urn:microsoft.com/office/officeart/2005/8/layout/vList5"/>
    <dgm:cxn modelId="{28CAFD5F-D105-43E2-9195-FCB18718EA3D}" type="presParOf" srcId="{9FE2ED46-3D90-4F61-A10D-BC7E37F9FF21}" destId="{C2BB290D-027D-442A-932C-66E7264E27B5}" srcOrd="1" destOrd="0" presId="urn:microsoft.com/office/officeart/2005/8/layout/vList5"/>
    <dgm:cxn modelId="{3FA99188-FD50-4D5F-841F-8417CE5AB893}" type="presParOf" srcId="{9FE2ED46-3D90-4F61-A10D-BC7E37F9FF21}" destId="{0175FD13-5570-4B63-B1C8-DFACA2857081}" srcOrd="2" destOrd="0" presId="urn:microsoft.com/office/officeart/2005/8/layout/vList5"/>
    <dgm:cxn modelId="{F3A3D9C2-269C-4066-A8ED-2F1164B83BFB}" type="presParOf" srcId="{0175FD13-5570-4B63-B1C8-DFACA2857081}" destId="{D36A190F-1849-412E-9631-261F58DFDCF7}" srcOrd="0" destOrd="0" presId="urn:microsoft.com/office/officeart/2005/8/layout/vList5"/>
    <dgm:cxn modelId="{5DBBDBB9-642F-413F-85E8-272DCED24E65}" type="presParOf" srcId="{0175FD13-5570-4B63-B1C8-DFACA2857081}" destId="{2831A144-513C-477E-BD9F-25E7BE640B90}" srcOrd="1" destOrd="0" presId="urn:microsoft.com/office/officeart/2005/8/layout/vList5"/>
    <dgm:cxn modelId="{64631B24-9EAD-4C7A-9F8B-67D101626BCD}" type="presParOf" srcId="{9FE2ED46-3D90-4F61-A10D-BC7E37F9FF21}" destId="{58429C65-BA25-4788-BA66-A82978782318}" srcOrd="3" destOrd="0" presId="urn:microsoft.com/office/officeart/2005/8/layout/vList5"/>
    <dgm:cxn modelId="{94AC39E3-74EF-42B8-9891-82CEF288E28C}" type="presParOf" srcId="{9FE2ED46-3D90-4F61-A10D-BC7E37F9FF21}" destId="{2CEE6A12-D7F7-4FED-B1EC-19C64410E5CD}" srcOrd="4" destOrd="0" presId="urn:microsoft.com/office/officeart/2005/8/layout/vList5"/>
    <dgm:cxn modelId="{ED01A28E-9351-43C7-9BFC-704F989BF15D}" type="presParOf" srcId="{2CEE6A12-D7F7-4FED-B1EC-19C64410E5CD}" destId="{861D6D28-FFC4-4C18-895D-A2888EBD140E}" srcOrd="0" destOrd="0" presId="urn:microsoft.com/office/officeart/2005/8/layout/vList5"/>
    <dgm:cxn modelId="{72632592-5314-433F-8A4F-7EDD1CDBF306}" type="presParOf" srcId="{2CEE6A12-D7F7-4FED-B1EC-19C64410E5CD}" destId="{7D962DE1-BB01-40CD-81CE-22D91E5327E5}" srcOrd="1" destOrd="0" presId="urn:microsoft.com/office/officeart/2005/8/layout/vList5"/>
    <dgm:cxn modelId="{B3E0AD87-3CF9-4597-B768-3501079CBA0E}" type="presParOf" srcId="{9FE2ED46-3D90-4F61-A10D-BC7E37F9FF21}" destId="{6E749601-7EE8-49BD-8D7D-7137576D1F40}" srcOrd="5" destOrd="0" presId="urn:microsoft.com/office/officeart/2005/8/layout/vList5"/>
    <dgm:cxn modelId="{7F78E60E-2A67-4D35-B10E-BAB867F343AC}" type="presParOf" srcId="{9FE2ED46-3D90-4F61-A10D-BC7E37F9FF21}" destId="{19823FE8-7325-4624-8A1B-AF31A13414E2}" srcOrd="6" destOrd="0" presId="urn:microsoft.com/office/officeart/2005/8/layout/vList5"/>
    <dgm:cxn modelId="{2F1A2351-FB3B-44BA-9C0A-4653C85FDBB4}" type="presParOf" srcId="{19823FE8-7325-4624-8A1B-AF31A13414E2}" destId="{C0CD3E68-3F9F-4F64-81BB-0E1EDFF76F9E}" srcOrd="0" destOrd="0" presId="urn:microsoft.com/office/officeart/2005/8/layout/vList5"/>
    <dgm:cxn modelId="{45ED648E-2299-47DE-B134-3203F5DC5C73}" type="presParOf" srcId="{19823FE8-7325-4624-8A1B-AF31A13414E2}" destId="{43A1C110-5F0F-4662-B8B9-6C1C5D09C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9103E5-D410-491E-979B-FC62B0C7E35F}" type="doc">
      <dgm:prSet loTypeId="urn:microsoft.com/office/officeart/2005/8/layout/vList5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7EA89B-12D3-4D12-AC1C-79E4CB96C08D}">
      <dgm:prSet phldrT="[Text]" phldr="1"/>
      <dgm:spPr>
        <a:solidFill>
          <a:schemeClr val="bg1"/>
        </a:solidFill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gm:spPr>
      <dgm:t>
        <a:bodyPr/>
        <a:lstStyle/>
        <a:p>
          <a:endParaRPr lang="en-US" dirty="0"/>
        </a:p>
      </dgm:t>
    </dgm:pt>
    <dgm:pt modelId="{DD00A539-46F6-418A-A7DB-939069ACC4BB}" type="parTrans" cxnId="{CCFFBFE2-0853-4BA5-BE13-96DA9FBB7108}">
      <dgm:prSet/>
      <dgm:spPr/>
      <dgm:t>
        <a:bodyPr/>
        <a:lstStyle/>
        <a:p>
          <a:endParaRPr lang="en-US"/>
        </a:p>
      </dgm:t>
    </dgm:pt>
    <dgm:pt modelId="{F98DC82E-D08A-4669-A68E-DEB4658BDB01}" type="sibTrans" cxnId="{CCFFBFE2-0853-4BA5-BE13-96DA9FBB7108}">
      <dgm:prSet/>
      <dgm:spPr/>
      <dgm:t>
        <a:bodyPr/>
        <a:lstStyle/>
        <a:p>
          <a:endParaRPr lang="en-US"/>
        </a:p>
      </dgm:t>
    </dgm:pt>
    <dgm:pt modelId="{CF1F284C-9724-4B19-BCDE-89598AA53485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Signs and Symptoms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353E2DC0-C471-46F5-B3DD-131EC047206A}" type="parTrans" cxnId="{C351B00E-92FB-494A-A790-9A283AE7EFC8}">
      <dgm:prSet/>
      <dgm:spPr/>
      <dgm:t>
        <a:bodyPr/>
        <a:lstStyle/>
        <a:p>
          <a:endParaRPr lang="en-US"/>
        </a:p>
      </dgm:t>
    </dgm:pt>
    <dgm:pt modelId="{7D5E64B1-43C3-491B-9F9D-75A37B0F6C9B}" type="sibTrans" cxnId="{C351B00E-92FB-494A-A790-9A283AE7EFC8}">
      <dgm:prSet/>
      <dgm:spPr/>
      <dgm:t>
        <a:bodyPr/>
        <a:lstStyle/>
        <a:p>
          <a:endParaRPr lang="en-US"/>
        </a:p>
      </dgm:t>
    </dgm:pt>
    <dgm:pt modelId="{957EACAA-C907-41E9-B83D-F048ED913A60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Investigations 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FFEF6F86-614E-4FB9-A74D-652E2D56D690}" type="parTrans" cxnId="{EB12FF8D-D9BD-472D-A981-A24DE4E61338}">
      <dgm:prSet/>
      <dgm:spPr/>
      <dgm:t>
        <a:bodyPr/>
        <a:lstStyle/>
        <a:p>
          <a:endParaRPr lang="en-US"/>
        </a:p>
      </dgm:t>
    </dgm:pt>
    <dgm:pt modelId="{178DACE8-0CBF-4328-8AF3-5AF37F222424}" type="sibTrans" cxnId="{EB12FF8D-D9BD-472D-A981-A24DE4E61338}">
      <dgm:prSet/>
      <dgm:spPr/>
      <dgm:t>
        <a:bodyPr/>
        <a:lstStyle/>
        <a:p>
          <a:endParaRPr lang="en-US"/>
        </a:p>
      </dgm:t>
    </dgm:pt>
    <dgm:pt modelId="{5E66E78F-E181-4FBF-8D07-AD9C590DEAA5}">
      <dgm:prSet phldrT="[Text]" phldr="1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57A54E2E-D1E5-46B2-B8AD-C214D8F133B9}" type="parTrans" cxnId="{89F3FB8E-88D6-4463-B612-0B1AE4182F03}">
      <dgm:prSet/>
      <dgm:spPr/>
      <dgm:t>
        <a:bodyPr/>
        <a:lstStyle/>
        <a:p>
          <a:endParaRPr lang="en-US"/>
        </a:p>
      </dgm:t>
    </dgm:pt>
    <dgm:pt modelId="{48EE0191-5D46-48C2-9C08-241A91FBF416}" type="sibTrans" cxnId="{89F3FB8E-88D6-4463-B612-0B1AE4182F03}">
      <dgm:prSet/>
      <dgm:spPr/>
      <dgm:t>
        <a:bodyPr/>
        <a:lstStyle/>
        <a:p>
          <a:endParaRPr lang="en-US"/>
        </a:p>
      </dgm:t>
    </dgm:pt>
    <dgm:pt modelId="{6604671C-BD69-4115-A625-9E135454BA2A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Investigations</a:t>
          </a:r>
          <a:endParaRPr lang="en-US" b="1" u="sng" dirty="0" smtClean="0">
            <a:solidFill>
              <a:srgbClr val="1B0807"/>
            </a:solidFill>
          </a:endParaRPr>
        </a:p>
      </dgm:t>
    </dgm:pt>
    <dgm:pt modelId="{A8E31AE1-182C-40B8-BABD-6FC740A598AC}" type="parTrans" cxnId="{343EE037-D243-4B67-8B56-8D5B889EC443}">
      <dgm:prSet/>
      <dgm:spPr/>
      <dgm:t>
        <a:bodyPr/>
        <a:lstStyle/>
        <a:p>
          <a:endParaRPr lang="en-US"/>
        </a:p>
      </dgm:t>
    </dgm:pt>
    <dgm:pt modelId="{7C35B988-DA86-493D-A306-90EA4B3D6898}" type="sibTrans" cxnId="{343EE037-D243-4B67-8B56-8D5B889EC443}">
      <dgm:prSet/>
      <dgm:spPr/>
      <dgm:t>
        <a:bodyPr/>
        <a:lstStyle/>
        <a:p>
          <a:endParaRPr lang="en-US"/>
        </a:p>
      </dgm:t>
    </dgm:pt>
    <dgm:pt modelId="{43F3DFCE-316F-4D0B-8B41-CF307C1C33F4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EBF9D27E-733E-409F-9BC9-590EE1046D5F}" type="sibTrans" cxnId="{4942E80D-D41E-429D-AEEB-C2C04F1984C8}">
      <dgm:prSet/>
      <dgm:spPr/>
      <dgm:t>
        <a:bodyPr/>
        <a:lstStyle/>
        <a:p>
          <a:endParaRPr lang="en-US"/>
        </a:p>
      </dgm:t>
    </dgm:pt>
    <dgm:pt modelId="{63384C30-7215-4B4B-85D4-27D33670BB03}" type="parTrans" cxnId="{4942E80D-D41E-429D-AEEB-C2C04F1984C8}">
      <dgm:prSet/>
      <dgm:spPr/>
      <dgm:t>
        <a:bodyPr/>
        <a:lstStyle/>
        <a:p>
          <a:endParaRPr lang="en-US"/>
        </a:p>
      </dgm:t>
    </dgm:pt>
    <dgm:pt modelId="{14F7A21A-66BB-4B25-9E0E-27A690B0CFD3}">
      <dgm:prSet phldrT="[Text]"/>
      <dgm:spPr>
        <a:solidFill>
          <a:schemeClr val="bg1"/>
        </a:solidFill>
      </dgm:spPr>
      <dgm:t>
        <a:bodyPr/>
        <a:lstStyle/>
        <a:p>
          <a:endParaRPr lang="en-US" dirty="0"/>
        </a:p>
      </dgm:t>
    </dgm:pt>
    <dgm:pt modelId="{191E89FF-D793-41C2-B73A-42FAA4BFAD71}" type="sibTrans" cxnId="{0876F687-C90E-4B74-AEEF-E0C79AC101E3}">
      <dgm:prSet/>
      <dgm:spPr/>
      <dgm:t>
        <a:bodyPr/>
        <a:lstStyle/>
        <a:p>
          <a:endParaRPr lang="en-US"/>
        </a:p>
      </dgm:t>
    </dgm:pt>
    <dgm:pt modelId="{74E0AF29-9438-4CD8-98C4-72F102A8719B}" type="parTrans" cxnId="{0876F687-C90E-4B74-AEEF-E0C79AC101E3}">
      <dgm:prSet/>
      <dgm:spPr/>
      <dgm:t>
        <a:bodyPr/>
        <a:lstStyle/>
        <a:p>
          <a:endParaRPr lang="en-US"/>
        </a:p>
      </dgm:t>
    </dgm:pt>
    <dgm:pt modelId="{2F039266-EA2C-46F7-AC14-4D25463C5E09}">
      <dgm:prSet phldrT="[Text]"/>
      <dgm:spPr/>
      <dgm:t>
        <a:bodyPr/>
        <a:lstStyle/>
        <a:p>
          <a:r>
            <a:rPr lang="en-GB" b="1" u="sng" dirty="0" smtClean="0">
              <a:solidFill>
                <a:srgbClr val="1B0807"/>
              </a:solidFill>
            </a:rPr>
            <a:t>Management:</a:t>
          </a:r>
          <a:endParaRPr lang="en-US" b="1" u="sng" dirty="0">
            <a:solidFill>
              <a:srgbClr val="1B0807"/>
            </a:solidFill>
          </a:endParaRPr>
        </a:p>
      </dgm:t>
    </dgm:pt>
    <dgm:pt modelId="{148E85BA-370B-43DF-AA73-62C673209BFD}" type="parTrans" cxnId="{94B1D2C1-8E08-41E5-B76B-873FBCBA1736}">
      <dgm:prSet/>
      <dgm:spPr/>
      <dgm:t>
        <a:bodyPr/>
        <a:lstStyle/>
        <a:p>
          <a:endParaRPr lang="en-US"/>
        </a:p>
      </dgm:t>
    </dgm:pt>
    <dgm:pt modelId="{B97499A6-2345-412D-837B-9F636349E1A0}" type="sibTrans" cxnId="{94B1D2C1-8E08-41E5-B76B-873FBCBA1736}">
      <dgm:prSet/>
      <dgm:spPr/>
      <dgm:t>
        <a:bodyPr/>
        <a:lstStyle/>
        <a:p>
          <a:endParaRPr lang="en-US"/>
        </a:p>
      </dgm:t>
    </dgm:pt>
    <dgm:pt modelId="{74A0EC95-0ADB-44A0-972F-EB0A321144A6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Coronary angiogram</a:t>
          </a:r>
          <a:endParaRPr lang="en-US" b="1" dirty="0" smtClean="0">
            <a:solidFill>
              <a:srgbClr val="1B0807"/>
            </a:solidFill>
          </a:endParaRPr>
        </a:p>
      </dgm:t>
    </dgm:pt>
    <dgm:pt modelId="{948B2D79-3257-4EF7-A0A2-1856B713412E}" type="parTrans" cxnId="{EBDBB221-69F0-463E-B489-AE066566C986}">
      <dgm:prSet/>
      <dgm:spPr/>
      <dgm:t>
        <a:bodyPr/>
        <a:lstStyle/>
        <a:p>
          <a:endParaRPr lang="en-US"/>
        </a:p>
      </dgm:t>
    </dgm:pt>
    <dgm:pt modelId="{4E467204-058C-4941-8941-BFE962D158DF}" type="sibTrans" cxnId="{EBDBB221-69F0-463E-B489-AE066566C986}">
      <dgm:prSet/>
      <dgm:spPr/>
      <dgm:t>
        <a:bodyPr/>
        <a:lstStyle/>
        <a:p>
          <a:endParaRPr lang="en-US"/>
        </a:p>
      </dgm:t>
    </dgm:pt>
    <dgm:pt modelId="{53C949A0-9B02-48E3-8B31-8539B9F0E1F6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Echocardiography, Cardiovascular MRI</a:t>
          </a:r>
          <a:endParaRPr lang="en-US" b="1" dirty="0" smtClean="0">
            <a:solidFill>
              <a:srgbClr val="1B0807"/>
            </a:solidFill>
          </a:endParaRPr>
        </a:p>
      </dgm:t>
    </dgm:pt>
    <dgm:pt modelId="{D284D298-427B-488F-8B8C-91A8C50C8074}" type="parTrans" cxnId="{142674A0-0E41-4777-92E3-6597EBDFE97B}">
      <dgm:prSet/>
      <dgm:spPr/>
      <dgm:t>
        <a:bodyPr/>
        <a:lstStyle/>
        <a:p>
          <a:endParaRPr lang="en-US"/>
        </a:p>
      </dgm:t>
    </dgm:pt>
    <dgm:pt modelId="{30FB14E0-38EA-4E1B-9E40-9A010B7D6074}" type="sibTrans" cxnId="{142674A0-0E41-4777-92E3-6597EBDFE97B}">
      <dgm:prSet/>
      <dgm:spPr/>
      <dgm:t>
        <a:bodyPr/>
        <a:lstStyle/>
        <a:p>
          <a:endParaRPr lang="en-US"/>
        </a:p>
      </dgm:t>
    </dgm:pt>
    <dgm:pt modelId="{27EBF09F-C88E-418D-9320-9FB934DE6B95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Breathlessness, chest pain, ankle swelling</a:t>
          </a:r>
          <a:endParaRPr lang="en-US" b="1" dirty="0" smtClean="0">
            <a:solidFill>
              <a:srgbClr val="1B0807"/>
            </a:solidFill>
          </a:endParaRPr>
        </a:p>
      </dgm:t>
    </dgm:pt>
    <dgm:pt modelId="{563A7845-0038-4BE0-81D2-D10C1D9C7DCB}" type="parTrans" cxnId="{5E6461F1-8088-475D-A58A-E7F6F9B28BF3}">
      <dgm:prSet/>
      <dgm:spPr/>
      <dgm:t>
        <a:bodyPr/>
        <a:lstStyle/>
        <a:p>
          <a:endParaRPr lang="en-US"/>
        </a:p>
      </dgm:t>
    </dgm:pt>
    <dgm:pt modelId="{4C468D96-D222-4787-AF0B-B5C875906CC3}" type="sibTrans" cxnId="{5E6461F1-8088-475D-A58A-E7F6F9B28BF3}">
      <dgm:prSet/>
      <dgm:spPr/>
      <dgm:t>
        <a:bodyPr/>
        <a:lstStyle/>
        <a:p>
          <a:endParaRPr lang="en-US"/>
        </a:p>
      </dgm:t>
    </dgm:pt>
    <dgm:pt modelId="{DBA6C499-1A37-45E1-AC3E-231B2EA643D0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Bi-basal crackles, raised JVP, pitting oedema</a:t>
          </a:r>
          <a:endParaRPr lang="en-US" b="1" dirty="0" smtClean="0">
            <a:solidFill>
              <a:srgbClr val="1B0807"/>
            </a:solidFill>
          </a:endParaRPr>
        </a:p>
      </dgm:t>
    </dgm:pt>
    <dgm:pt modelId="{B4D3989E-D034-4BE8-A42D-215EE82EF1C1}" type="parTrans" cxnId="{6DEB19FB-0A70-411F-AABC-B179F89E6BC1}">
      <dgm:prSet/>
      <dgm:spPr/>
      <dgm:t>
        <a:bodyPr/>
        <a:lstStyle/>
        <a:p>
          <a:endParaRPr lang="en-US"/>
        </a:p>
      </dgm:t>
    </dgm:pt>
    <dgm:pt modelId="{072737CF-643C-4D91-997D-2CD7FF4A4A04}" type="sibTrans" cxnId="{6DEB19FB-0A70-411F-AABC-B179F89E6BC1}">
      <dgm:prSet/>
      <dgm:spPr/>
      <dgm:t>
        <a:bodyPr/>
        <a:lstStyle/>
        <a:p>
          <a:endParaRPr lang="en-US"/>
        </a:p>
      </dgm:t>
    </dgm:pt>
    <dgm:pt modelId="{CC7B085A-F4DD-4BC8-A218-028C5828674E}">
      <dgm:prSet phldrT="[Text]"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Fourth heart sound, gallop rhythm</a:t>
          </a:r>
          <a:endParaRPr lang="en-US" b="1" dirty="0" smtClean="0">
            <a:solidFill>
              <a:srgbClr val="1B0807"/>
            </a:solidFill>
          </a:endParaRPr>
        </a:p>
      </dgm:t>
    </dgm:pt>
    <dgm:pt modelId="{A35CEB78-8CD1-49B6-A1A7-8E3F91F84C40}" type="parTrans" cxnId="{BB2BEAC2-3977-4DFE-807C-17962E3F68FE}">
      <dgm:prSet/>
      <dgm:spPr/>
      <dgm:t>
        <a:bodyPr/>
        <a:lstStyle/>
        <a:p>
          <a:endParaRPr lang="en-US"/>
        </a:p>
      </dgm:t>
    </dgm:pt>
    <dgm:pt modelId="{5F78E926-3642-4669-8F15-3A97EF74F85B}" type="sibTrans" cxnId="{BB2BEAC2-3977-4DFE-807C-17962E3F68FE}">
      <dgm:prSet/>
      <dgm:spPr/>
      <dgm:t>
        <a:bodyPr/>
        <a:lstStyle/>
        <a:p>
          <a:endParaRPr lang="en-US"/>
        </a:p>
      </dgm:t>
    </dgm:pt>
    <dgm:pt modelId="{21EC06EC-7D02-4136-A819-CF3410CA4668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Bloods: FBC, Urea, Electrolytes, iron, </a:t>
          </a:r>
          <a:r>
            <a:rPr lang="en-GB" b="1" dirty="0" err="1" smtClean="0">
              <a:solidFill>
                <a:srgbClr val="1B0807"/>
              </a:solidFill>
            </a:rPr>
            <a:t>vit</a:t>
          </a:r>
          <a:r>
            <a:rPr lang="en-GB" b="1" dirty="0" smtClean="0">
              <a:solidFill>
                <a:srgbClr val="1B0807"/>
              </a:solidFill>
            </a:rPr>
            <a:t> B, BNP</a:t>
          </a:r>
          <a:endParaRPr lang="en-US" b="1" dirty="0" smtClean="0">
            <a:solidFill>
              <a:srgbClr val="1B0807"/>
            </a:solidFill>
          </a:endParaRPr>
        </a:p>
      </dgm:t>
    </dgm:pt>
    <dgm:pt modelId="{14855DFE-1007-4B6B-ACB9-DAA5AC431C63}" type="parTrans" cxnId="{DF522572-5958-4730-84B8-A684B8A56BE7}">
      <dgm:prSet/>
      <dgm:spPr/>
      <dgm:t>
        <a:bodyPr/>
        <a:lstStyle/>
        <a:p>
          <a:endParaRPr lang="en-US"/>
        </a:p>
      </dgm:t>
    </dgm:pt>
    <dgm:pt modelId="{BE82A71C-9796-431D-B2C1-572AB96CEEFC}" type="sibTrans" cxnId="{DF522572-5958-4730-84B8-A684B8A56BE7}">
      <dgm:prSet/>
      <dgm:spPr/>
      <dgm:t>
        <a:bodyPr/>
        <a:lstStyle/>
        <a:p>
          <a:endParaRPr lang="en-US"/>
        </a:p>
      </dgm:t>
    </dgm:pt>
    <dgm:pt modelId="{6DF3F153-202C-4ADD-B827-045420AD8099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Viral screen, autoimmune screen</a:t>
          </a:r>
          <a:endParaRPr lang="en-US" b="1" dirty="0" smtClean="0">
            <a:solidFill>
              <a:srgbClr val="1B0807"/>
            </a:solidFill>
          </a:endParaRPr>
        </a:p>
      </dgm:t>
    </dgm:pt>
    <dgm:pt modelId="{5DC2004B-BE34-4E32-927D-9407ABA31162}" type="parTrans" cxnId="{0C4E0183-9D22-4FF8-A38A-4EFC6810A07B}">
      <dgm:prSet/>
      <dgm:spPr/>
      <dgm:t>
        <a:bodyPr/>
        <a:lstStyle/>
        <a:p>
          <a:endParaRPr lang="en-US"/>
        </a:p>
      </dgm:t>
    </dgm:pt>
    <dgm:pt modelId="{D99C30C9-5C13-4C37-9067-2692C59EBB91}" type="sibTrans" cxnId="{0C4E0183-9D22-4FF8-A38A-4EFC6810A07B}">
      <dgm:prSet/>
      <dgm:spPr/>
      <dgm:t>
        <a:bodyPr/>
        <a:lstStyle/>
        <a:p>
          <a:endParaRPr lang="en-US"/>
        </a:p>
      </dgm:t>
    </dgm:pt>
    <dgm:pt modelId="{ED800A0C-227B-45B3-9DDA-DA61B48F5A89}">
      <dgm:prSet/>
      <dgm:spPr/>
      <dgm:t>
        <a:bodyPr/>
        <a:lstStyle/>
        <a:p>
          <a:r>
            <a:rPr lang="en-GB" b="1" dirty="0" smtClean="0">
              <a:solidFill>
                <a:srgbClr val="1B0807"/>
              </a:solidFill>
            </a:rPr>
            <a:t>Endomyocardial biopsy</a:t>
          </a:r>
          <a:endParaRPr lang="en-US" b="1" dirty="0" smtClean="0">
            <a:solidFill>
              <a:srgbClr val="1B0807"/>
            </a:solidFill>
          </a:endParaRPr>
        </a:p>
      </dgm:t>
    </dgm:pt>
    <dgm:pt modelId="{E5240875-447E-4890-9CA3-AAC83DFB3CCC}" type="parTrans" cxnId="{98E24DF6-93A2-4B13-81C0-0DE6BEF08B4D}">
      <dgm:prSet/>
      <dgm:spPr/>
      <dgm:t>
        <a:bodyPr/>
        <a:lstStyle/>
        <a:p>
          <a:endParaRPr lang="en-GB"/>
        </a:p>
      </dgm:t>
    </dgm:pt>
    <dgm:pt modelId="{965DC65D-FBC9-4D58-BE9E-A35D5F4F86E2}" type="sibTrans" cxnId="{98E24DF6-93A2-4B13-81C0-0DE6BEF08B4D}">
      <dgm:prSet/>
      <dgm:spPr/>
      <dgm:t>
        <a:bodyPr/>
        <a:lstStyle/>
        <a:p>
          <a:endParaRPr lang="en-GB"/>
        </a:p>
      </dgm:t>
    </dgm:pt>
    <dgm:pt modelId="{7830BC47-C4CA-4E56-A5FA-2844C4A83DB3}">
      <dgm:prSet phldrT="[Text]"/>
      <dgm:spPr/>
      <dgm:t>
        <a:bodyPr/>
        <a:lstStyle/>
        <a:p>
          <a:r>
            <a:rPr lang="en-GB" b="1" u="none" dirty="0" smtClean="0">
              <a:solidFill>
                <a:srgbClr val="1B0807"/>
              </a:solidFill>
            </a:rPr>
            <a:t>Drugs: ACE inhibitor, beta-blockers, </a:t>
          </a:r>
          <a:r>
            <a:rPr lang="en-GB" b="1" u="none" dirty="0" err="1" smtClean="0">
              <a:solidFill>
                <a:srgbClr val="1B0807"/>
              </a:solidFill>
            </a:rPr>
            <a:t>spironlactone</a:t>
          </a:r>
          <a:endParaRPr lang="en-US" b="1" u="none" dirty="0">
            <a:solidFill>
              <a:srgbClr val="1B0807"/>
            </a:solidFill>
          </a:endParaRPr>
        </a:p>
      </dgm:t>
    </dgm:pt>
    <dgm:pt modelId="{47D935FE-3C5C-40B2-8583-CFA690DD07F6}" type="parTrans" cxnId="{0CB56B0D-5C63-4A80-AAE5-993C924D9BB2}">
      <dgm:prSet/>
      <dgm:spPr/>
      <dgm:t>
        <a:bodyPr/>
        <a:lstStyle/>
        <a:p>
          <a:endParaRPr lang="en-GB"/>
        </a:p>
      </dgm:t>
    </dgm:pt>
    <dgm:pt modelId="{A336FB39-CD71-430D-9BF9-0566FA32FC65}" type="sibTrans" cxnId="{0CB56B0D-5C63-4A80-AAE5-993C924D9BB2}">
      <dgm:prSet/>
      <dgm:spPr/>
      <dgm:t>
        <a:bodyPr/>
        <a:lstStyle/>
        <a:p>
          <a:endParaRPr lang="en-GB"/>
        </a:p>
      </dgm:t>
    </dgm:pt>
    <dgm:pt modelId="{016E6CF9-6E80-452B-876B-A2CB6F3FB656}">
      <dgm:prSet phldrT="[Text]"/>
      <dgm:spPr/>
      <dgm:t>
        <a:bodyPr/>
        <a:lstStyle/>
        <a:p>
          <a:r>
            <a:rPr lang="en-US" b="1" u="none" dirty="0" smtClean="0">
              <a:solidFill>
                <a:srgbClr val="1B0807"/>
              </a:solidFill>
            </a:rPr>
            <a:t>Diuretics</a:t>
          </a:r>
          <a:endParaRPr lang="en-US" b="1" u="none" dirty="0">
            <a:solidFill>
              <a:srgbClr val="1B0807"/>
            </a:solidFill>
          </a:endParaRPr>
        </a:p>
      </dgm:t>
    </dgm:pt>
    <dgm:pt modelId="{65455D15-E47F-49D3-9946-428C36A58E24}" type="parTrans" cxnId="{4F0E0604-E743-49B7-8CC5-0964A50DAF7A}">
      <dgm:prSet/>
      <dgm:spPr/>
      <dgm:t>
        <a:bodyPr/>
        <a:lstStyle/>
        <a:p>
          <a:endParaRPr lang="en-GB"/>
        </a:p>
      </dgm:t>
    </dgm:pt>
    <dgm:pt modelId="{63DCCFFD-CA1B-41B2-BA8E-D952E07DBEDF}" type="sibTrans" cxnId="{4F0E0604-E743-49B7-8CC5-0964A50DAF7A}">
      <dgm:prSet/>
      <dgm:spPr/>
      <dgm:t>
        <a:bodyPr/>
        <a:lstStyle/>
        <a:p>
          <a:endParaRPr lang="en-GB"/>
        </a:p>
      </dgm:t>
    </dgm:pt>
    <dgm:pt modelId="{2AAF9552-CE36-49EB-83DF-00E0E764D991}">
      <dgm:prSet phldrT="[Text]"/>
      <dgm:spPr/>
      <dgm:t>
        <a:bodyPr/>
        <a:lstStyle/>
        <a:p>
          <a:r>
            <a:rPr lang="en-US" b="1" u="none" dirty="0" smtClean="0">
              <a:solidFill>
                <a:srgbClr val="1B0807"/>
              </a:solidFill>
            </a:rPr>
            <a:t>Bi-ventricular pacemaker (CRT-P), heart transplant</a:t>
          </a:r>
          <a:endParaRPr lang="en-US" b="1" u="none" dirty="0">
            <a:solidFill>
              <a:srgbClr val="1B0807"/>
            </a:solidFill>
          </a:endParaRPr>
        </a:p>
      </dgm:t>
    </dgm:pt>
    <dgm:pt modelId="{2696DFCA-6D31-4252-98A6-6457DC10AD94}" type="parTrans" cxnId="{B5B87BF3-E0D4-4842-91D5-4C322D5282FC}">
      <dgm:prSet/>
      <dgm:spPr/>
      <dgm:t>
        <a:bodyPr/>
        <a:lstStyle/>
        <a:p>
          <a:endParaRPr lang="en-GB"/>
        </a:p>
      </dgm:t>
    </dgm:pt>
    <dgm:pt modelId="{314D7BBA-865E-45BA-9D98-B0B542FF46BF}" type="sibTrans" cxnId="{B5B87BF3-E0D4-4842-91D5-4C322D5282FC}">
      <dgm:prSet/>
      <dgm:spPr/>
      <dgm:t>
        <a:bodyPr/>
        <a:lstStyle/>
        <a:p>
          <a:endParaRPr lang="en-GB"/>
        </a:p>
      </dgm:t>
    </dgm:pt>
    <dgm:pt modelId="{9FE2ED46-3D90-4F61-A10D-BC7E37F9FF21}" type="pres">
      <dgm:prSet presAssocID="{7D9103E5-D410-491E-979B-FC62B0C7E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6EB980-C082-4931-B609-C1D3DF42937E}" type="pres">
      <dgm:prSet presAssocID="{007EA89B-12D3-4D12-AC1C-79E4CB96C08D}" presName="linNode" presStyleCnt="0"/>
      <dgm:spPr/>
    </dgm:pt>
    <dgm:pt modelId="{E103CBEE-4F57-4E9F-8D9C-5B418900DB69}" type="pres">
      <dgm:prSet presAssocID="{007EA89B-12D3-4D12-AC1C-79E4CB96C08D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7F1B0-4281-4EC6-A247-2F33945081B1}" type="pres">
      <dgm:prSet presAssocID="{007EA89B-12D3-4D12-AC1C-79E4CB96C08D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B290D-027D-442A-932C-66E7264E27B5}" type="pres">
      <dgm:prSet presAssocID="{F98DC82E-D08A-4669-A68E-DEB4658BDB01}" presName="sp" presStyleCnt="0"/>
      <dgm:spPr/>
    </dgm:pt>
    <dgm:pt modelId="{0175FD13-5570-4B63-B1C8-DFACA2857081}" type="pres">
      <dgm:prSet presAssocID="{43F3DFCE-316F-4D0B-8B41-CF307C1C33F4}" presName="linNode" presStyleCnt="0"/>
      <dgm:spPr/>
    </dgm:pt>
    <dgm:pt modelId="{D36A190F-1849-412E-9631-261F58DFDCF7}" type="pres">
      <dgm:prSet presAssocID="{43F3DFCE-316F-4D0B-8B41-CF307C1C33F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A144-513C-477E-BD9F-25E7BE640B90}" type="pres">
      <dgm:prSet presAssocID="{43F3DFCE-316F-4D0B-8B41-CF307C1C33F4}" presName="descendantText" presStyleLbl="alignAccFollowNode1" presStyleIdx="1" presStyleCnt="4" custLinFactNeighborX="473" custLinFactNeighborY="-5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29C65-BA25-4788-BA66-A82978782318}" type="pres">
      <dgm:prSet presAssocID="{EBF9D27E-733E-409F-9BC9-590EE1046D5F}" presName="sp" presStyleCnt="0"/>
      <dgm:spPr/>
    </dgm:pt>
    <dgm:pt modelId="{2CEE6A12-D7F7-4FED-B1EC-19C64410E5CD}" type="pres">
      <dgm:prSet presAssocID="{14F7A21A-66BB-4B25-9E0E-27A690B0CFD3}" presName="linNode" presStyleCnt="0"/>
      <dgm:spPr/>
    </dgm:pt>
    <dgm:pt modelId="{861D6D28-FFC4-4C18-895D-A2888EBD140E}" type="pres">
      <dgm:prSet presAssocID="{14F7A21A-66BB-4B25-9E0E-27A690B0CFD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962DE1-BB01-40CD-81CE-22D91E5327E5}" type="pres">
      <dgm:prSet presAssocID="{14F7A21A-66BB-4B25-9E0E-27A690B0CFD3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749601-7EE8-49BD-8D7D-7137576D1F40}" type="pres">
      <dgm:prSet presAssocID="{191E89FF-D793-41C2-B73A-42FAA4BFAD71}" presName="sp" presStyleCnt="0"/>
      <dgm:spPr/>
    </dgm:pt>
    <dgm:pt modelId="{19823FE8-7325-4624-8A1B-AF31A13414E2}" type="pres">
      <dgm:prSet presAssocID="{5E66E78F-E181-4FBF-8D07-AD9C590DEAA5}" presName="linNode" presStyleCnt="0"/>
      <dgm:spPr/>
    </dgm:pt>
    <dgm:pt modelId="{C0CD3E68-3F9F-4F64-81BB-0E1EDFF76F9E}" type="pres">
      <dgm:prSet presAssocID="{5E66E78F-E181-4FBF-8D07-AD9C590DEA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1C110-5F0F-4662-B8B9-6C1C5D09C3C4}" type="pres">
      <dgm:prSet presAssocID="{5E66E78F-E181-4FBF-8D07-AD9C590DEA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674A0-0E41-4777-92E3-6597EBDFE97B}" srcId="{43F3DFCE-316F-4D0B-8B41-CF307C1C33F4}" destId="{53C949A0-9B02-48E3-8B31-8539B9F0E1F6}" srcOrd="1" destOrd="0" parTransId="{D284D298-427B-488F-8B8C-91A8C50C8074}" sibTransId="{30FB14E0-38EA-4E1B-9E40-9A010B7D6074}"/>
    <dgm:cxn modelId="{C351B00E-92FB-494A-A790-9A283AE7EFC8}" srcId="{007EA89B-12D3-4D12-AC1C-79E4CB96C08D}" destId="{CF1F284C-9724-4B19-BCDE-89598AA53485}" srcOrd="0" destOrd="0" parTransId="{353E2DC0-C471-46F5-B3DD-131EC047206A}" sibTransId="{7D5E64B1-43C3-491B-9F9D-75A37B0F6C9B}"/>
    <dgm:cxn modelId="{BB2BEAC2-3977-4DFE-807C-17962E3F68FE}" srcId="{007EA89B-12D3-4D12-AC1C-79E4CB96C08D}" destId="{CC7B085A-F4DD-4BC8-A218-028C5828674E}" srcOrd="3" destOrd="0" parTransId="{A35CEB78-8CD1-49B6-A1A7-8E3F91F84C40}" sibTransId="{5F78E926-3642-4669-8F15-3A97EF74F85B}"/>
    <dgm:cxn modelId="{D1C9A6DA-5117-417C-A1FE-4DA08805A0D6}" type="presOf" srcId="{43F3DFCE-316F-4D0B-8B41-CF307C1C33F4}" destId="{D36A190F-1849-412E-9631-261F58DFDCF7}" srcOrd="0" destOrd="0" presId="urn:microsoft.com/office/officeart/2005/8/layout/vList5"/>
    <dgm:cxn modelId="{0C4E0183-9D22-4FF8-A38A-4EFC6810A07B}" srcId="{43F3DFCE-316F-4D0B-8B41-CF307C1C33F4}" destId="{6DF3F153-202C-4ADD-B827-045420AD8099}" srcOrd="3" destOrd="0" parTransId="{5DC2004B-BE34-4E32-927D-9407ABA31162}" sibTransId="{D99C30C9-5C13-4C37-9067-2692C59EBB91}"/>
    <dgm:cxn modelId="{053AEE92-7E5F-4500-9B80-8629009DF272}" type="presOf" srcId="{6604671C-BD69-4115-A625-9E135454BA2A}" destId="{2831A144-513C-477E-BD9F-25E7BE640B90}" srcOrd="0" destOrd="0" presId="urn:microsoft.com/office/officeart/2005/8/layout/vList5"/>
    <dgm:cxn modelId="{9BEC5859-0125-4FBC-83C2-B70B21B9E9C9}" type="presOf" srcId="{007EA89B-12D3-4D12-AC1C-79E4CB96C08D}" destId="{E103CBEE-4F57-4E9F-8D9C-5B418900DB69}" srcOrd="0" destOrd="0" presId="urn:microsoft.com/office/officeart/2005/8/layout/vList5"/>
    <dgm:cxn modelId="{037869AD-EC53-449D-BFBB-530296BE4973}" type="presOf" srcId="{5E66E78F-E181-4FBF-8D07-AD9C590DEAA5}" destId="{C0CD3E68-3F9F-4F64-81BB-0E1EDFF76F9E}" srcOrd="0" destOrd="0" presId="urn:microsoft.com/office/officeart/2005/8/layout/vList5"/>
    <dgm:cxn modelId="{04CD27E0-D167-4733-811D-8E7CF6E62D2A}" type="presOf" srcId="{CC7B085A-F4DD-4BC8-A218-028C5828674E}" destId="{CD37F1B0-4281-4EC6-A247-2F33945081B1}" srcOrd="0" destOrd="3" presId="urn:microsoft.com/office/officeart/2005/8/layout/vList5"/>
    <dgm:cxn modelId="{89F3FB8E-88D6-4463-B612-0B1AE4182F03}" srcId="{7D9103E5-D410-491E-979B-FC62B0C7E35F}" destId="{5E66E78F-E181-4FBF-8D07-AD9C590DEAA5}" srcOrd="3" destOrd="0" parTransId="{57A54E2E-D1E5-46B2-B8AD-C214D8F133B9}" sibTransId="{48EE0191-5D46-48C2-9C08-241A91FBF416}"/>
    <dgm:cxn modelId="{99607FFC-68D0-4367-BF23-F6674963E70D}" type="presOf" srcId="{7830BC47-C4CA-4E56-A5FA-2844C4A83DB3}" destId="{43A1C110-5F0F-4662-B8B9-6C1C5D09C3C4}" srcOrd="0" destOrd="1" presId="urn:microsoft.com/office/officeart/2005/8/layout/vList5"/>
    <dgm:cxn modelId="{C68184FB-82A7-40B4-9158-D39DD9B67F2B}" type="presOf" srcId="{7D9103E5-D410-491E-979B-FC62B0C7E35F}" destId="{9FE2ED46-3D90-4F61-A10D-BC7E37F9FF21}" srcOrd="0" destOrd="0" presId="urn:microsoft.com/office/officeart/2005/8/layout/vList5"/>
    <dgm:cxn modelId="{EBDBB221-69F0-463E-B489-AE066566C986}" srcId="{14F7A21A-66BB-4B25-9E0E-27A690B0CFD3}" destId="{74A0EC95-0ADB-44A0-972F-EB0A321144A6}" srcOrd="1" destOrd="0" parTransId="{948B2D79-3257-4EF7-A0A2-1856B713412E}" sibTransId="{4E467204-058C-4941-8941-BFE962D158DF}"/>
    <dgm:cxn modelId="{77A44437-E77B-4432-B461-5FD16C847A4D}" type="presOf" srcId="{016E6CF9-6E80-452B-876B-A2CB6F3FB656}" destId="{43A1C110-5F0F-4662-B8B9-6C1C5D09C3C4}" srcOrd="0" destOrd="2" presId="urn:microsoft.com/office/officeart/2005/8/layout/vList5"/>
    <dgm:cxn modelId="{B5B87BF3-E0D4-4842-91D5-4C322D5282FC}" srcId="{5E66E78F-E181-4FBF-8D07-AD9C590DEAA5}" destId="{2AAF9552-CE36-49EB-83DF-00E0E764D991}" srcOrd="3" destOrd="0" parTransId="{2696DFCA-6D31-4252-98A6-6457DC10AD94}" sibTransId="{314D7BBA-865E-45BA-9D98-B0B542FF46BF}"/>
    <dgm:cxn modelId="{98E24DF6-93A2-4B13-81C0-0DE6BEF08B4D}" srcId="{14F7A21A-66BB-4B25-9E0E-27A690B0CFD3}" destId="{ED800A0C-227B-45B3-9DDA-DA61B48F5A89}" srcOrd="2" destOrd="0" parTransId="{E5240875-447E-4890-9CA3-AAC83DFB3CCC}" sibTransId="{965DC65D-FBC9-4D58-BE9E-A35D5F4F86E2}"/>
    <dgm:cxn modelId="{4F0E0604-E743-49B7-8CC5-0964A50DAF7A}" srcId="{5E66E78F-E181-4FBF-8D07-AD9C590DEAA5}" destId="{016E6CF9-6E80-452B-876B-A2CB6F3FB656}" srcOrd="2" destOrd="0" parTransId="{65455D15-E47F-49D3-9946-428C36A58E24}" sibTransId="{63DCCFFD-CA1B-41B2-BA8E-D952E07DBEDF}"/>
    <dgm:cxn modelId="{8FF8E489-E4D6-4FBF-AE0A-EF5481ABEFDD}" type="presOf" srcId="{14F7A21A-66BB-4B25-9E0E-27A690B0CFD3}" destId="{861D6D28-FFC4-4C18-895D-A2888EBD140E}" srcOrd="0" destOrd="0" presId="urn:microsoft.com/office/officeart/2005/8/layout/vList5"/>
    <dgm:cxn modelId="{5C1433AC-A224-47D4-B6E7-A4F13EC79240}" type="presOf" srcId="{21EC06EC-7D02-4136-A819-CF3410CA4668}" destId="{2831A144-513C-477E-BD9F-25E7BE640B90}" srcOrd="0" destOrd="2" presId="urn:microsoft.com/office/officeart/2005/8/layout/vList5"/>
    <dgm:cxn modelId="{DF522572-5958-4730-84B8-A684B8A56BE7}" srcId="{43F3DFCE-316F-4D0B-8B41-CF307C1C33F4}" destId="{21EC06EC-7D02-4136-A819-CF3410CA4668}" srcOrd="2" destOrd="0" parTransId="{14855DFE-1007-4B6B-ACB9-DAA5AC431C63}" sibTransId="{BE82A71C-9796-431D-B2C1-572AB96CEEFC}"/>
    <dgm:cxn modelId="{94B1D2C1-8E08-41E5-B76B-873FBCBA1736}" srcId="{5E66E78F-E181-4FBF-8D07-AD9C590DEAA5}" destId="{2F039266-EA2C-46F7-AC14-4D25463C5E09}" srcOrd="0" destOrd="0" parTransId="{148E85BA-370B-43DF-AA73-62C673209BFD}" sibTransId="{B97499A6-2345-412D-837B-9F636349E1A0}"/>
    <dgm:cxn modelId="{4942E80D-D41E-429D-AEEB-C2C04F1984C8}" srcId="{7D9103E5-D410-491E-979B-FC62B0C7E35F}" destId="{43F3DFCE-316F-4D0B-8B41-CF307C1C33F4}" srcOrd="1" destOrd="0" parTransId="{63384C30-7215-4B4B-85D4-27D33670BB03}" sibTransId="{EBF9D27E-733E-409F-9BC9-590EE1046D5F}"/>
    <dgm:cxn modelId="{0876F687-C90E-4B74-AEEF-E0C79AC101E3}" srcId="{7D9103E5-D410-491E-979B-FC62B0C7E35F}" destId="{14F7A21A-66BB-4B25-9E0E-27A690B0CFD3}" srcOrd="2" destOrd="0" parTransId="{74E0AF29-9438-4CD8-98C4-72F102A8719B}" sibTransId="{191E89FF-D793-41C2-B73A-42FAA4BFAD71}"/>
    <dgm:cxn modelId="{343EE037-D243-4B67-8B56-8D5B889EC443}" srcId="{43F3DFCE-316F-4D0B-8B41-CF307C1C33F4}" destId="{6604671C-BD69-4115-A625-9E135454BA2A}" srcOrd="0" destOrd="0" parTransId="{A8E31AE1-182C-40B8-BABD-6FC740A598AC}" sibTransId="{7C35B988-DA86-493D-A306-90EA4B3D6898}"/>
    <dgm:cxn modelId="{C21824D7-85D3-45D4-B57E-03CBEF675B6A}" type="presOf" srcId="{2AAF9552-CE36-49EB-83DF-00E0E764D991}" destId="{43A1C110-5F0F-4662-B8B9-6C1C5D09C3C4}" srcOrd="0" destOrd="3" presId="urn:microsoft.com/office/officeart/2005/8/layout/vList5"/>
    <dgm:cxn modelId="{652151B6-5E59-4EEA-8CC4-E97BEE41D061}" type="presOf" srcId="{74A0EC95-0ADB-44A0-972F-EB0A321144A6}" destId="{7D962DE1-BB01-40CD-81CE-22D91E5327E5}" srcOrd="0" destOrd="1" presId="urn:microsoft.com/office/officeart/2005/8/layout/vList5"/>
    <dgm:cxn modelId="{5E6461F1-8088-475D-A58A-E7F6F9B28BF3}" srcId="{007EA89B-12D3-4D12-AC1C-79E4CB96C08D}" destId="{27EBF09F-C88E-418D-9320-9FB934DE6B95}" srcOrd="1" destOrd="0" parTransId="{563A7845-0038-4BE0-81D2-D10C1D9C7DCB}" sibTransId="{4C468D96-D222-4787-AF0B-B5C875906CC3}"/>
    <dgm:cxn modelId="{EB12FF8D-D9BD-472D-A981-A24DE4E61338}" srcId="{14F7A21A-66BB-4B25-9E0E-27A690B0CFD3}" destId="{957EACAA-C907-41E9-B83D-F048ED913A60}" srcOrd="0" destOrd="0" parTransId="{FFEF6F86-614E-4FB9-A74D-652E2D56D690}" sibTransId="{178DACE8-0CBF-4328-8AF3-5AF37F222424}"/>
    <dgm:cxn modelId="{6DEB19FB-0A70-411F-AABC-B179F89E6BC1}" srcId="{007EA89B-12D3-4D12-AC1C-79E4CB96C08D}" destId="{DBA6C499-1A37-45E1-AC3E-231B2EA643D0}" srcOrd="2" destOrd="0" parTransId="{B4D3989E-D034-4BE8-A42D-215EE82EF1C1}" sibTransId="{072737CF-643C-4D91-997D-2CD7FF4A4A04}"/>
    <dgm:cxn modelId="{ADD5F822-98C7-4C17-9396-8795AF15BF53}" type="presOf" srcId="{6DF3F153-202C-4ADD-B827-045420AD8099}" destId="{2831A144-513C-477E-BD9F-25E7BE640B90}" srcOrd="0" destOrd="3" presId="urn:microsoft.com/office/officeart/2005/8/layout/vList5"/>
    <dgm:cxn modelId="{AB88DB48-32A0-4EDA-A8AD-B967B6D33C7E}" type="presOf" srcId="{2F039266-EA2C-46F7-AC14-4D25463C5E09}" destId="{43A1C110-5F0F-4662-B8B9-6C1C5D09C3C4}" srcOrd="0" destOrd="0" presId="urn:microsoft.com/office/officeart/2005/8/layout/vList5"/>
    <dgm:cxn modelId="{E0322E4B-E782-427C-8745-EE50DF80A32F}" type="presOf" srcId="{CF1F284C-9724-4B19-BCDE-89598AA53485}" destId="{CD37F1B0-4281-4EC6-A247-2F33945081B1}" srcOrd="0" destOrd="0" presId="urn:microsoft.com/office/officeart/2005/8/layout/vList5"/>
    <dgm:cxn modelId="{60A6256D-153E-4D49-8585-CF19E3B2C852}" type="presOf" srcId="{957EACAA-C907-41E9-B83D-F048ED913A60}" destId="{7D962DE1-BB01-40CD-81CE-22D91E5327E5}" srcOrd="0" destOrd="0" presId="urn:microsoft.com/office/officeart/2005/8/layout/vList5"/>
    <dgm:cxn modelId="{DE9B3BD5-5BBF-4E40-AC4D-451524D5339C}" type="presOf" srcId="{DBA6C499-1A37-45E1-AC3E-231B2EA643D0}" destId="{CD37F1B0-4281-4EC6-A247-2F33945081B1}" srcOrd="0" destOrd="2" presId="urn:microsoft.com/office/officeart/2005/8/layout/vList5"/>
    <dgm:cxn modelId="{6EFD75F5-1809-48F3-9339-E009F01E19CC}" type="presOf" srcId="{53C949A0-9B02-48E3-8B31-8539B9F0E1F6}" destId="{2831A144-513C-477E-BD9F-25E7BE640B90}" srcOrd="0" destOrd="1" presId="urn:microsoft.com/office/officeart/2005/8/layout/vList5"/>
    <dgm:cxn modelId="{0CB56B0D-5C63-4A80-AAE5-993C924D9BB2}" srcId="{5E66E78F-E181-4FBF-8D07-AD9C590DEAA5}" destId="{7830BC47-C4CA-4E56-A5FA-2844C4A83DB3}" srcOrd="1" destOrd="0" parTransId="{47D935FE-3C5C-40B2-8583-CFA690DD07F6}" sibTransId="{A336FB39-CD71-430D-9BF9-0566FA32FC65}"/>
    <dgm:cxn modelId="{CCFFBFE2-0853-4BA5-BE13-96DA9FBB7108}" srcId="{7D9103E5-D410-491E-979B-FC62B0C7E35F}" destId="{007EA89B-12D3-4D12-AC1C-79E4CB96C08D}" srcOrd="0" destOrd="0" parTransId="{DD00A539-46F6-418A-A7DB-939069ACC4BB}" sibTransId="{F98DC82E-D08A-4669-A68E-DEB4658BDB01}"/>
    <dgm:cxn modelId="{045E1063-ECA1-49AD-88DA-3CD08D2D9A54}" type="presOf" srcId="{27EBF09F-C88E-418D-9320-9FB934DE6B95}" destId="{CD37F1B0-4281-4EC6-A247-2F33945081B1}" srcOrd="0" destOrd="1" presId="urn:microsoft.com/office/officeart/2005/8/layout/vList5"/>
    <dgm:cxn modelId="{36A05DF0-F398-4877-B7BD-CD2760B1875C}" type="presOf" srcId="{ED800A0C-227B-45B3-9DDA-DA61B48F5A89}" destId="{7D962DE1-BB01-40CD-81CE-22D91E5327E5}" srcOrd="0" destOrd="2" presId="urn:microsoft.com/office/officeart/2005/8/layout/vList5"/>
    <dgm:cxn modelId="{D86BD1A8-CAF3-495C-A5D9-F2D67A8D5676}" type="presParOf" srcId="{9FE2ED46-3D90-4F61-A10D-BC7E37F9FF21}" destId="{686EB980-C082-4931-B609-C1D3DF42937E}" srcOrd="0" destOrd="0" presId="urn:microsoft.com/office/officeart/2005/8/layout/vList5"/>
    <dgm:cxn modelId="{D488E3F4-3DFE-4039-A032-10A54653284F}" type="presParOf" srcId="{686EB980-C082-4931-B609-C1D3DF42937E}" destId="{E103CBEE-4F57-4E9F-8D9C-5B418900DB69}" srcOrd="0" destOrd="0" presId="urn:microsoft.com/office/officeart/2005/8/layout/vList5"/>
    <dgm:cxn modelId="{B38394C1-A396-4506-B705-8F5D6E74F76E}" type="presParOf" srcId="{686EB980-C082-4931-B609-C1D3DF42937E}" destId="{CD37F1B0-4281-4EC6-A247-2F33945081B1}" srcOrd="1" destOrd="0" presId="urn:microsoft.com/office/officeart/2005/8/layout/vList5"/>
    <dgm:cxn modelId="{0630A90B-DC51-43EF-991E-7A2551790DBA}" type="presParOf" srcId="{9FE2ED46-3D90-4F61-A10D-BC7E37F9FF21}" destId="{C2BB290D-027D-442A-932C-66E7264E27B5}" srcOrd="1" destOrd="0" presId="urn:microsoft.com/office/officeart/2005/8/layout/vList5"/>
    <dgm:cxn modelId="{C9A6026A-F4DD-4C70-A624-62F28E627E18}" type="presParOf" srcId="{9FE2ED46-3D90-4F61-A10D-BC7E37F9FF21}" destId="{0175FD13-5570-4B63-B1C8-DFACA2857081}" srcOrd="2" destOrd="0" presId="urn:microsoft.com/office/officeart/2005/8/layout/vList5"/>
    <dgm:cxn modelId="{9D22FEFD-5B78-4273-A33D-F6E3E394973D}" type="presParOf" srcId="{0175FD13-5570-4B63-B1C8-DFACA2857081}" destId="{D36A190F-1849-412E-9631-261F58DFDCF7}" srcOrd="0" destOrd="0" presId="urn:microsoft.com/office/officeart/2005/8/layout/vList5"/>
    <dgm:cxn modelId="{DFC326F2-E81E-4008-8407-C9E31A5D2C4D}" type="presParOf" srcId="{0175FD13-5570-4B63-B1C8-DFACA2857081}" destId="{2831A144-513C-477E-BD9F-25E7BE640B90}" srcOrd="1" destOrd="0" presId="urn:microsoft.com/office/officeart/2005/8/layout/vList5"/>
    <dgm:cxn modelId="{0DC8E05E-6F66-4B77-A5F5-B0C6B04F3DC6}" type="presParOf" srcId="{9FE2ED46-3D90-4F61-A10D-BC7E37F9FF21}" destId="{58429C65-BA25-4788-BA66-A82978782318}" srcOrd="3" destOrd="0" presId="urn:microsoft.com/office/officeart/2005/8/layout/vList5"/>
    <dgm:cxn modelId="{B19E2C19-0CC6-448A-8FB4-DB6544E79EA2}" type="presParOf" srcId="{9FE2ED46-3D90-4F61-A10D-BC7E37F9FF21}" destId="{2CEE6A12-D7F7-4FED-B1EC-19C64410E5CD}" srcOrd="4" destOrd="0" presId="urn:microsoft.com/office/officeart/2005/8/layout/vList5"/>
    <dgm:cxn modelId="{63BCF14A-AE92-43F8-8A33-430C0D4B2D6A}" type="presParOf" srcId="{2CEE6A12-D7F7-4FED-B1EC-19C64410E5CD}" destId="{861D6D28-FFC4-4C18-895D-A2888EBD140E}" srcOrd="0" destOrd="0" presId="urn:microsoft.com/office/officeart/2005/8/layout/vList5"/>
    <dgm:cxn modelId="{F8A8002B-AB16-451F-98CD-03F6120092B2}" type="presParOf" srcId="{2CEE6A12-D7F7-4FED-B1EC-19C64410E5CD}" destId="{7D962DE1-BB01-40CD-81CE-22D91E5327E5}" srcOrd="1" destOrd="0" presId="urn:microsoft.com/office/officeart/2005/8/layout/vList5"/>
    <dgm:cxn modelId="{E170CB7D-0216-4C1A-8749-4921EBFC5716}" type="presParOf" srcId="{9FE2ED46-3D90-4F61-A10D-BC7E37F9FF21}" destId="{6E749601-7EE8-49BD-8D7D-7137576D1F40}" srcOrd="5" destOrd="0" presId="urn:microsoft.com/office/officeart/2005/8/layout/vList5"/>
    <dgm:cxn modelId="{9AB6DC7C-5570-469B-966A-26274A21AD94}" type="presParOf" srcId="{9FE2ED46-3D90-4F61-A10D-BC7E37F9FF21}" destId="{19823FE8-7325-4624-8A1B-AF31A13414E2}" srcOrd="6" destOrd="0" presId="urn:microsoft.com/office/officeart/2005/8/layout/vList5"/>
    <dgm:cxn modelId="{82700111-D1B1-41EA-A633-408D985988A9}" type="presParOf" srcId="{19823FE8-7325-4624-8A1B-AF31A13414E2}" destId="{C0CD3E68-3F9F-4F64-81BB-0E1EDFF76F9E}" srcOrd="0" destOrd="0" presId="urn:microsoft.com/office/officeart/2005/8/layout/vList5"/>
    <dgm:cxn modelId="{60309278-6FF2-47F9-84BC-3C9876AC0006}" type="presParOf" srcId="{19823FE8-7325-4624-8A1B-AF31A13414E2}" destId="{43A1C110-5F0F-4662-B8B9-6C1C5D09C3C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43DE2-1BA3-481A-93E6-D4ECF959D518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13114286"/>
            <a:gd name="adj2" fmla="val 16200000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13F785-8CE3-44E2-9B71-7C1301857917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10028571"/>
            <a:gd name="adj2" fmla="val 13114286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CEAAE-175F-4C8F-89D3-DDED53A44843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6942857"/>
            <a:gd name="adj2" fmla="val 10028571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85214-FB35-425B-A58B-0EFBA453CEA0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3857143"/>
            <a:gd name="adj2" fmla="val 6942857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A3C190-9BF4-4BD7-9DFF-DC3BFD37D2E0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771429"/>
            <a:gd name="adj2" fmla="val 3857143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6D4B4-A9A7-45CB-9533-45D8AAED8A3F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19285714"/>
            <a:gd name="adj2" fmla="val 771429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693AEC-0099-4E03-9D39-5BA334BAC30D}">
      <dsp:nvSpPr>
        <dsp:cNvPr id="0" name=""/>
        <dsp:cNvSpPr/>
      </dsp:nvSpPr>
      <dsp:spPr>
        <a:xfrm>
          <a:off x="1471133" y="668353"/>
          <a:ext cx="5304453" cy="5304453"/>
        </a:xfrm>
        <a:prstGeom prst="blockArc">
          <a:avLst>
            <a:gd name="adj1" fmla="val 16200000"/>
            <a:gd name="adj2" fmla="val 19285714"/>
            <a:gd name="adj3" fmla="val 3902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0353DF-3064-48FF-AAA4-9E68539AF4E0}">
      <dsp:nvSpPr>
        <dsp:cNvPr id="0" name=""/>
        <dsp:cNvSpPr/>
      </dsp:nvSpPr>
      <dsp:spPr>
        <a:xfrm>
          <a:off x="3096546" y="2293766"/>
          <a:ext cx="2053626" cy="20536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Chest 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Pain </a:t>
          </a:r>
          <a:endParaRPr lang="en-GB" sz="3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97293" y="2594513"/>
        <a:ext cx="1452132" cy="1452132"/>
      </dsp:txXfrm>
    </dsp:sp>
    <dsp:sp modelId="{7BD980F7-1554-43A7-BD66-019F0BED3EC0}">
      <dsp:nvSpPr>
        <dsp:cNvPr id="0" name=""/>
        <dsp:cNvSpPr/>
      </dsp:nvSpPr>
      <dsp:spPr>
        <a:xfrm>
          <a:off x="3404590" y="1335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Acute coronary syndrome</a:t>
          </a:r>
          <a:endParaRPr lang="en-GB" sz="1400" b="1" kern="1200" dirty="0"/>
        </a:p>
      </dsp:txBody>
      <dsp:txXfrm>
        <a:off x="3615113" y="211858"/>
        <a:ext cx="1016492" cy="1016492"/>
      </dsp:txXfrm>
    </dsp:sp>
    <dsp:sp modelId="{0D987C01-1971-46AC-BA4D-60A33138A8ED}">
      <dsp:nvSpPr>
        <dsp:cNvPr id="0" name=""/>
        <dsp:cNvSpPr/>
      </dsp:nvSpPr>
      <dsp:spPr>
        <a:xfrm>
          <a:off x="5437724" y="980440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Myocarditis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pericarditis</a:t>
          </a:r>
          <a:endParaRPr lang="en-GB" sz="1300" b="1" kern="1200" dirty="0"/>
        </a:p>
      </dsp:txBody>
      <dsp:txXfrm>
        <a:off x="5648247" y="1190963"/>
        <a:ext cx="1016492" cy="1016492"/>
      </dsp:txXfrm>
    </dsp:sp>
    <dsp:sp modelId="{6D6EA74A-BB20-4523-A4F3-EA324A24FDBE}">
      <dsp:nvSpPr>
        <dsp:cNvPr id="0" name=""/>
        <dsp:cNvSpPr/>
      </dsp:nvSpPr>
      <dsp:spPr>
        <a:xfrm>
          <a:off x="5939866" y="3180470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Aortic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Dissection</a:t>
          </a:r>
          <a:endParaRPr lang="en-GB" sz="1300" b="1" kern="1200" dirty="0"/>
        </a:p>
      </dsp:txBody>
      <dsp:txXfrm>
        <a:off x="6150389" y="3390993"/>
        <a:ext cx="1016492" cy="1016492"/>
      </dsp:txXfrm>
    </dsp:sp>
    <dsp:sp modelId="{56BBF501-EF0F-412E-89CB-05727C0EB933}">
      <dsp:nvSpPr>
        <dsp:cNvPr id="0" name=""/>
        <dsp:cNvSpPr/>
      </dsp:nvSpPr>
      <dsp:spPr>
        <a:xfrm>
          <a:off x="4532894" y="4944757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Pneumo</a:t>
          </a:r>
          <a:r>
            <a:rPr lang="en-GB" sz="1300" b="1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thorax</a:t>
          </a:r>
          <a:endParaRPr lang="en-GB" sz="1300" b="1" kern="1200" dirty="0"/>
        </a:p>
      </dsp:txBody>
      <dsp:txXfrm>
        <a:off x="4743417" y="5155280"/>
        <a:ext cx="1016492" cy="1016492"/>
      </dsp:txXfrm>
    </dsp:sp>
    <dsp:sp modelId="{451FF84C-CEE2-4FDA-82ED-B7A5FABB1E94}">
      <dsp:nvSpPr>
        <dsp:cNvPr id="0" name=""/>
        <dsp:cNvSpPr/>
      </dsp:nvSpPr>
      <dsp:spPr>
        <a:xfrm>
          <a:off x="2276286" y="4944757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Pulmonary embolism</a:t>
          </a:r>
          <a:endParaRPr lang="en-GB" sz="1300" b="1" kern="1200" dirty="0"/>
        </a:p>
      </dsp:txBody>
      <dsp:txXfrm>
        <a:off x="2486809" y="5155280"/>
        <a:ext cx="1016492" cy="1016492"/>
      </dsp:txXfrm>
    </dsp:sp>
    <dsp:sp modelId="{776DC5B4-8EC5-4AF3-B6C7-54DF84C42AB9}">
      <dsp:nvSpPr>
        <dsp:cNvPr id="0" name=""/>
        <dsp:cNvSpPr/>
      </dsp:nvSpPr>
      <dsp:spPr>
        <a:xfrm>
          <a:off x="869314" y="3180470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Reflux</a:t>
          </a:r>
          <a:endParaRPr lang="en-GB" sz="1300" b="1" kern="1200" dirty="0"/>
        </a:p>
      </dsp:txBody>
      <dsp:txXfrm>
        <a:off x="1079837" y="3390993"/>
        <a:ext cx="1016492" cy="1016492"/>
      </dsp:txXfrm>
    </dsp:sp>
    <dsp:sp modelId="{74B5266C-4156-4912-B16B-95C01EAF88D3}">
      <dsp:nvSpPr>
        <dsp:cNvPr id="0" name=""/>
        <dsp:cNvSpPr/>
      </dsp:nvSpPr>
      <dsp:spPr>
        <a:xfrm>
          <a:off x="1371457" y="980440"/>
          <a:ext cx="1437538" cy="143753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err="1" smtClean="0"/>
            <a:t>Musculo</a:t>
          </a:r>
          <a:r>
            <a:rPr lang="en-GB" sz="1300" b="1" kern="1200" dirty="0" smtClean="0"/>
            <a:t>-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b="1" kern="1200" dirty="0" smtClean="0"/>
            <a:t>skeletal</a:t>
          </a:r>
          <a:endParaRPr lang="en-GB" sz="1300" b="1" kern="1200" dirty="0"/>
        </a:p>
      </dsp:txBody>
      <dsp:txXfrm>
        <a:off x="1581980" y="1190963"/>
        <a:ext cx="1016492" cy="10164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7F1B0-4281-4EC6-A247-2F33945081B1}">
      <dsp:nvSpPr>
        <dsp:cNvPr id="0" name=""/>
        <dsp:cNvSpPr/>
      </dsp:nvSpPr>
      <dsp:spPr>
        <a:xfrm rot="5400000">
          <a:off x="3656892" y="-1337697"/>
          <a:ext cx="976775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ST Elevation/depression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Arrhythmia </a:t>
          </a:r>
          <a:endParaRPr lang="en-US" sz="1300" b="1" kern="1200" dirty="0" smtClean="0">
            <a:solidFill>
              <a:srgbClr val="1B0807"/>
            </a:solidFill>
          </a:endParaRPr>
        </a:p>
      </dsp:txBody>
      <dsp:txXfrm rot="-5400000">
        <a:off x="2194560" y="172317"/>
        <a:ext cx="3853758" cy="881411"/>
      </dsp:txXfrm>
    </dsp:sp>
    <dsp:sp modelId="{E103CBEE-4F57-4E9F-8D9C-5B418900DB69}">
      <dsp:nvSpPr>
        <dsp:cNvPr id="0" name=""/>
        <dsp:cNvSpPr/>
      </dsp:nvSpPr>
      <dsp:spPr>
        <a:xfrm>
          <a:off x="0" y="2538"/>
          <a:ext cx="2194560" cy="1220968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59603" y="62141"/>
        <a:ext cx="2075354" cy="1101762"/>
      </dsp:txXfrm>
    </dsp:sp>
    <dsp:sp modelId="{2831A144-513C-477E-BD9F-25E7BE640B90}">
      <dsp:nvSpPr>
        <dsp:cNvPr id="0" name=""/>
        <dsp:cNvSpPr/>
      </dsp:nvSpPr>
      <dsp:spPr>
        <a:xfrm rot="5400000">
          <a:off x="3656892" y="-55679"/>
          <a:ext cx="976775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err="1" smtClean="0">
              <a:solidFill>
                <a:srgbClr val="1B0807"/>
              </a:solidFill>
            </a:rPr>
            <a:t>Cardiomegally</a:t>
          </a:r>
          <a:r>
            <a:rPr lang="en-GB" sz="1300" b="1" kern="1200" dirty="0" smtClean="0">
              <a:solidFill>
                <a:srgbClr val="1B0807"/>
              </a:solidFill>
            </a:rPr>
            <a:t>, pulmonary oedema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err="1" smtClean="0">
              <a:solidFill>
                <a:srgbClr val="1B0807"/>
              </a:solidFill>
            </a:rPr>
            <a:t>Pneumothorax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Pneumonia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Widened </a:t>
          </a:r>
          <a:r>
            <a:rPr lang="en-GB" sz="1300" b="1" kern="1200" dirty="0" err="1" smtClean="0">
              <a:solidFill>
                <a:srgbClr val="1B0807"/>
              </a:solidFill>
            </a:rPr>
            <a:t>mediastinum</a:t>
          </a:r>
          <a:r>
            <a:rPr lang="en-GB" sz="1300" b="1" kern="1200" dirty="0" smtClean="0">
              <a:solidFill>
                <a:srgbClr val="1B0807"/>
              </a:solidFill>
            </a:rPr>
            <a:t> (aortic dissection)</a:t>
          </a:r>
          <a:endParaRPr lang="en-US" sz="1300" b="1" kern="1200" dirty="0" smtClean="0">
            <a:solidFill>
              <a:srgbClr val="1B0807"/>
            </a:solidFill>
          </a:endParaRPr>
        </a:p>
      </dsp:txBody>
      <dsp:txXfrm rot="-5400000">
        <a:off x="2194560" y="1454335"/>
        <a:ext cx="3853758" cy="881411"/>
      </dsp:txXfrm>
    </dsp:sp>
    <dsp:sp modelId="{D36A190F-1849-412E-9631-261F58DFDCF7}">
      <dsp:nvSpPr>
        <dsp:cNvPr id="0" name=""/>
        <dsp:cNvSpPr/>
      </dsp:nvSpPr>
      <dsp:spPr>
        <a:xfrm>
          <a:off x="0" y="1284555"/>
          <a:ext cx="2194560" cy="1220968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59603" y="1344158"/>
        <a:ext cx="2075354" cy="1101762"/>
      </dsp:txXfrm>
    </dsp:sp>
    <dsp:sp modelId="{7D962DE1-BB01-40CD-81CE-22D91E5327E5}">
      <dsp:nvSpPr>
        <dsp:cNvPr id="0" name=""/>
        <dsp:cNvSpPr/>
      </dsp:nvSpPr>
      <dsp:spPr>
        <a:xfrm rot="5400000">
          <a:off x="3656892" y="1226337"/>
          <a:ext cx="976775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FBC, urea and electrolytes 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12 hour Troponin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BNP (heart failure)</a:t>
          </a:r>
          <a:endParaRPr lang="en-US" sz="1300" b="1" kern="1200" dirty="0" smtClean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D-</a:t>
          </a:r>
          <a:r>
            <a:rPr lang="en-GB" sz="1300" b="1" kern="1200" dirty="0" err="1" smtClean="0">
              <a:solidFill>
                <a:srgbClr val="1B0807"/>
              </a:solidFill>
            </a:rPr>
            <a:t>Dimer</a:t>
          </a:r>
          <a:r>
            <a:rPr lang="en-GB" sz="1300" b="1" kern="1200" dirty="0" smtClean="0">
              <a:solidFill>
                <a:srgbClr val="1B0807"/>
              </a:solidFill>
            </a:rPr>
            <a:t> (suspected pulmonary embolism)</a:t>
          </a:r>
          <a:endParaRPr lang="en-US" sz="1300" b="1" kern="1200" dirty="0" smtClean="0">
            <a:solidFill>
              <a:srgbClr val="1B0807"/>
            </a:solidFill>
          </a:endParaRPr>
        </a:p>
      </dsp:txBody>
      <dsp:txXfrm rot="-5400000">
        <a:off x="2194560" y="2736351"/>
        <a:ext cx="3853758" cy="881411"/>
      </dsp:txXfrm>
    </dsp:sp>
    <dsp:sp modelId="{861D6D28-FFC4-4C18-895D-A2888EBD140E}">
      <dsp:nvSpPr>
        <dsp:cNvPr id="0" name=""/>
        <dsp:cNvSpPr/>
      </dsp:nvSpPr>
      <dsp:spPr>
        <a:xfrm>
          <a:off x="0" y="2566573"/>
          <a:ext cx="2194560" cy="1220968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59603" y="2626176"/>
        <a:ext cx="2075354" cy="1101762"/>
      </dsp:txXfrm>
    </dsp:sp>
    <dsp:sp modelId="{43A1C110-5F0F-4662-B8B9-6C1C5D09C3C4}">
      <dsp:nvSpPr>
        <dsp:cNvPr id="0" name=""/>
        <dsp:cNvSpPr/>
      </dsp:nvSpPr>
      <dsp:spPr>
        <a:xfrm rot="5400000">
          <a:off x="3656892" y="2508355"/>
          <a:ext cx="976775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Echo, cardiovascular MRI</a:t>
          </a:r>
          <a:endParaRPr lang="en-US" sz="1300" b="1" kern="1200" dirty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Coronary angiogram</a:t>
          </a:r>
          <a:endParaRPr lang="en-US" sz="1300" b="1" kern="1200" dirty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CT coronary angiogram</a:t>
          </a:r>
          <a:endParaRPr lang="en-US" sz="1300" b="1" kern="1200" dirty="0">
            <a:solidFill>
              <a:srgbClr val="1B0807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300" b="1" kern="1200" dirty="0" smtClean="0">
              <a:solidFill>
                <a:srgbClr val="1B0807"/>
              </a:solidFill>
            </a:rPr>
            <a:t>Endomyocardial biopsy</a:t>
          </a:r>
          <a:endParaRPr lang="en-US" sz="1300" b="1" kern="1200" dirty="0">
            <a:solidFill>
              <a:srgbClr val="1B0807"/>
            </a:solidFill>
          </a:endParaRPr>
        </a:p>
      </dsp:txBody>
      <dsp:txXfrm rot="-5400000">
        <a:off x="2194560" y="4018369"/>
        <a:ext cx="3853758" cy="881411"/>
      </dsp:txXfrm>
    </dsp:sp>
    <dsp:sp modelId="{C0CD3E68-3F9F-4F64-81BB-0E1EDFF76F9E}">
      <dsp:nvSpPr>
        <dsp:cNvPr id="0" name=""/>
        <dsp:cNvSpPr/>
      </dsp:nvSpPr>
      <dsp:spPr>
        <a:xfrm>
          <a:off x="0" y="3848590"/>
          <a:ext cx="2194560" cy="1220968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200" kern="1200" dirty="0"/>
        </a:p>
      </dsp:txBody>
      <dsp:txXfrm>
        <a:off x="59603" y="3908193"/>
        <a:ext cx="2075354" cy="1101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7F1B0-4281-4EC6-A247-2F33945081B1}">
      <dsp:nvSpPr>
        <dsp:cNvPr id="0" name=""/>
        <dsp:cNvSpPr/>
      </dsp:nvSpPr>
      <dsp:spPr>
        <a:xfrm rot="5400000">
          <a:off x="3724127" y="-1358542"/>
          <a:ext cx="1004289" cy="39776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u="sng" kern="1200" dirty="0" smtClean="0">
              <a:solidFill>
                <a:srgbClr val="1B0807"/>
              </a:solidFill>
            </a:rPr>
            <a:t>Causes: </a:t>
          </a:r>
          <a:endParaRPr lang="en-US" sz="1400" b="1" u="sng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Idiopathic</a:t>
          </a:r>
          <a:endParaRPr lang="en-US" sz="1400" b="1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Viral, bacterial, </a:t>
          </a:r>
          <a:r>
            <a:rPr lang="en-GB" sz="1400" b="1" kern="1200" dirty="0" err="1" smtClean="0">
              <a:solidFill>
                <a:srgbClr val="1B0807"/>
              </a:solidFill>
            </a:rPr>
            <a:t>spirochaetes</a:t>
          </a:r>
          <a:endParaRPr lang="en-US" sz="1400" b="1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Drugs: chemotherapy, </a:t>
          </a:r>
          <a:r>
            <a:rPr lang="en-GB" sz="1400" b="1" kern="1200" dirty="0" err="1" smtClean="0">
              <a:solidFill>
                <a:srgbClr val="1B0807"/>
              </a:solidFill>
            </a:rPr>
            <a:t>phenytoin</a:t>
          </a:r>
          <a:r>
            <a:rPr lang="en-GB" sz="1400" b="1" kern="1200" dirty="0" smtClean="0">
              <a:solidFill>
                <a:srgbClr val="1B0807"/>
              </a:solidFill>
            </a:rPr>
            <a:t>, penicillin</a:t>
          </a:r>
          <a:endParaRPr lang="en-US" sz="1400" b="1" kern="1200" dirty="0" smtClean="0">
            <a:solidFill>
              <a:srgbClr val="1B0807"/>
            </a:solidFill>
          </a:endParaRPr>
        </a:p>
      </dsp:txBody>
      <dsp:txXfrm rot="-5400000">
        <a:off x="2237439" y="177171"/>
        <a:ext cx="3928642" cy="906239"/>
      </dsp:txXfrm>
    </dsp:sp>
    <dsp:sp modelId="{E103CBEE-4F57-4E9F-8D9C-5B418900DB69}">
      <dsp:nvSpPr>
        <dsp:cNvPr id="0" name=""/>
        <dsp:cNvSpPr/>
      </dsp:nvSpPr>
      <dsp:spPr>
        <a:xfrm>
          <a:off x="0" y="2610"/>
          <a:ext cx="2237438" cy="125536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contourW="12700" prstMaterial="translucentPowder">
          <a:bevelT w="127000" h="25400" prst="softRound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61282" y="63892"/>
        <a:ext cx="2114874" cy="1132798"/>
      </dsp:txXfrm>
    </dsp:sp>
    <dsp:sp modelId="{2831A144-513C-477E-BD9F-25E7BE640B90}">
      <dsp:nvSpPr>
        <dsp:cNvPr id="0" name=""/>
        <dsp:cNvSpPr/>
      </dsp:nvSpPr>
      <dsp:spPr>
        <a:xfrm rot="5400000">
          <a:off x="3724127" y="-40412"/>
          <a:ext cx="1004289" cy="39776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u="sng" kern="1200" dirty="0" smtClean="0">
              <a:solidFill>
                <a:srgbClr val="1B0807"/>
              </a:solidFill>
            </a:rPr>
            <a:t>Signs and symptoms: </a:t>
          </a:r>
          <a:endParaRPr lang="en-US" sz="1400" b="1" u="sng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Chest pain, positional element</a:t>
          </a:r>
          <a:endParaRPr lang="en-US" sz="1400" b="1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err="1" smtClean="0">
              <a:solidFill>
                <a:srgbClr val="1B0807"/>
              </a:solidFill>
            </a:rPr>
            <a:t>Preceeding</a:t>
          </a:r>
          <a:r>
            <a:rPr lang="en-GB" sz="1400" b="1" kern="1200" dirty="0" smtClean="0">
              <a:solidFill>
                <a:srgbClr val="1B0807"/>
              </a:solidFill>
            </a:rPr>
            <a:t> flu-like symptoms</a:t>
          </a:r>
          <a:endParaRPr lang="en-US" sz="1400" b="1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Palpitations</a:t>
          </a:r>
          <a:endParaRPr lang="en-US" sz="1400" b="1" kern="1200" dirty="0" smtClean="0">
            <a:solidFill>
              <a:srgbClr val="1B0807"/>
            </a:solidFill>
          </a:endParaRPr>
        </a:p>
      </dsp:txBody>
      <dsp:txXfrm rot="-5400000">
        <a:off x="2237439" y="1495301"/>
        <a:ext cx="3928642" cy="906239"/>
      </dsp:txXfrm>
    </dsp:sp>
    <dsp:sp modelId="{D36A190F-1849-412E-9631-261F58DFDCF7}">
      <dsp:nvSpPr>
        <dsp:cNvPr id="0" name=""/>
        <dsp:cNvSpPr/>
      </dsp:nvSpPr>
      <dsp:spPr>
        <a:xfrm>
          <a:off x="0" y="1320740"/>
          <a:ext cx="2237438" cy="125536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1282" y="1382022"/>
        <a:ext cx="2114874" cy="1132798"/>
      </dsp:txXfrm>
    </dsp:sp>
    <dsp:sp modelId="{7D962DE1-BB01-40CD-81CE-22D91E5327E5}">
      <dsp:nvSpPr>
        <dsp:cNvPr id="0" name=""/>
        <dsp:cNvSpPr/>
      </dsp:nvSpPr>
      <dsp:spPr>
        <a:xfrm rot="5400000">
          <a:off x="3724127" y="1277718"/>
          <a:ext cx="1004289" cy="39776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u="sng" kern="1200" dirty="0" smtClean="0">
              <a:solidFill>
                <a:srgbClr val="1B0807"/>
              </a:solidFill>
            </a:rPr>
            <a:t>Investigations:</a:t>
          </a:r>
          <a:endParaRPr lang="en-US" sz="1400" b="1" u="sng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Saddle shaped ST segments on ECG</a:t>
          </a:r>
          <a:endParaRPr lang="en-US" sz="1400" b="1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Troponin, Bloods for viral serology</a:t>
          </a:r>
          <a:endParaRPr lang="en-US" sz="1400" b="1" kern="1200" dirty="0" smtClean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Angiogram, myocardial biopsy, Echo, CMRI</a:t>
          </a:r>
          <a:endParaRPr lang="en-US" sz="1400" b="1" kern="1200" dirty="0" smtClean="0">
            <a:solidFill>
              <a:srgbClr val="1B0807"/>
            </a:solidFill>
          </a:endParaRPr>
        </a:p>
      </dsp:txBody>
      <dsp:txXfrm rot="-5400000">
        <a:off x="2237439" y="2813432"/>
        <a:ext cx="3928642" cy="906239"/>
      </dsp:txXfrm>
    </dsp:sp>
    <dsp:sp modelId="{861D6D28-FFC4-4C18-895D-A2888EBD140E}">
      <dsp:nvSpPr>
        <dsp:cNvPr id="0" name=""/>
        <dsp:cNvSpPr/>
      </dsp:nvSpPr>
      <dsp:spPr>
        <a:xfrm>
          <a:off x="0" y="2638871"/>
          <a:ext cx="2237438" cy="125536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61282" y="2700153"/>
        <a:ext cx="2114874" cy="1132798"/>
      </dsp:txXfrm>
    </dsp:sp>
    <dsp:sp modelId="{43A1C110-5F0F-4662-B8B9-6C1C5D09C3C4}">
      <dsp:nvSpPr>
        <dsp:cNvPr id="0" name=""/>
        <dsp:cNvSpPr/>
      </dsp:nvSpPr>
      <dsp:spPr>
        <a:xfrm rot="5400000">
          <a:off x="3724127" y="2595848"/>
          <a:ext cx="1004289" cy="39776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u="sng" kern="1200" dirty="0" smtClean="0">
              <a:solidFill>
                <a:srgbClr val="1B0807"/>
              </a:solidFill>
            </a:rPr>
            <a:t>Management:</a:t>
          </a:r>
          <a:endParaRPr lang="en-US" sz="1400" b="1" u="sng" kern="1200" dirty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Supportive</a:t>
          </a:r>
          <a:endParaRPr lang="en-US" sz="1400" b="1" kern="1200" dirty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Non steroidal anti-</a:t>
          </a:r>
          <a:r>
            <a:rPr lang="en-GB" sz="1400" b="1" kern="1200" dirty="0" err="1" smtClean="0">
              <a:solidFill>
                <a:srgbClr val="1B0807"/>
              </a:solidFill>
            </a:rPr>
            <a:t>inflammatories</a:t>
          </a:r>
          <a:endParaRPr lang="en-US" sz="1400" b="1" kern="1200" dirty="0">
            <a:solidFill>
              <a:srgbClr val="1B0807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dirty="0" smtClean="0">
              <a:solidFill>
                <a:srgbClr val="1B0807"/>
              </a:solidFill>
            </a:rPr>
            <a:t>Heart failure management </a:t>
          </a:r>
          <a:endParaRPr lang="en-US" sz="1400" b="1" kern="1200" dirty="0">
            <a:solidFill>
              <a:srgbClr val="1B0807"/>
            </a:solidFill>
          </a:endParaRPr>
        </a:p>
      </dsp:txBody>
      <dsp:txXfrm rot="-5400000">
        <a:off x="2237439" y="4131562"/>
        <a:ext cx="3928642" cy="906239"/>
      </dsp:txXfrm>
    </dsp:sp>
    <dsp:sp modelId="{C0CD3E68-3F9F-4F64-81BB-0E1EDFF76F9E}">
      <dsp:nvSpPr>
        <dsp:cNvPr id="0" name=""/>
        <dsp:cNvSpPr/>
      </dsp:nvSpPr>
      <dsp:spPr>
        <a:xfrm>
          <a:off x="0" y="3957001"/>
          <a:ext cx="2237438" cy="1255362"/>
        </a:xfrm>
        <a:prstGeom prst="round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61282" y="4018283"/>
        <a:ext cx="2114874" cy="11327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D6F3C68-CD2A-4F5D-BB36-1AAAFB4D12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436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70A3AD4-B205-4165-AFF9-FE11662F498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325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The opportunity to stratify patients at risk of adverse remodelling and outcomes at a much earlier stage</a:t>
            </a:r>
          </a:p>
          <a:p>
            <a:endParaRPr lang="en-GB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Offer more extensive risk stratification</a:t>
            </a:r>
          </a:p>
          <a:p>
            <a:endParaRPr lang="en-GB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en-GB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Detection of perfusion abnormalities may provide a basis to assess more novel forms of therapy, particularly based on regenerative strategies such as stem cell delivery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A3AD4-B205-4165-AFF9-FE11662F4983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A3AD4-B205-4165-AFF9-FE11662F4983}" type="slidenum">
              <a:rPr lang="da-DK" smtClean="0"/>
              <a:pPr>
                <a:defRPr/>
              </a:pPr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Representative histological findings in endomyocardial biopsy samples (</a:t>
            </a:r>
            <a:r>
              <a:rPr lang="en-US" dirty="0" err="1" smtClean="0"/>
              <a:t>hematoxylin</a:t>
            </a:r>
            <a:r>
              <a:rPr lang="en-US" dirty="0" smtClean="0"/>
              <a:t>-eosin, original magnification ×40). </a:t>
            </a:r>
            <a:r>
              <a:rPr lang="en-US" b="1" dirty="0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Granulomas</a:t>
            </a:r>
            <a:r>
              <a:rPr lang="en-US" dirty="0" smtClean="0"/>
              <a:t> and giant cells consistent with cardiac </a:t>
            </a:r>
            <a:r>
              <a:rPr lang="en-US" dirty="0" err="1" smtClean="0"/>
              <a:t>sarcoidosis</a:t>
            </a:r>
            <a:r>
              <a:rPr lang="en-US" dirty="0" smtClean="0"/>
              <a:t>. </a:t>
            </a:r>
            <a:r>
              <a:rPr lang="en-US" b="1" dirty="0" smtClean="0"/>
              <a:t>B</a:t>
            </a:r>
            <a:r>
              <a:rPr lang="en-US" dirty="0" smtClean="0"/>
              <a:t>, Multinucleated giant cells with fibrosis, inflammatory cells, and necrotic </a:t>
            </a:r>
            <a:r>
              <a:rPr lang="en-US" dirty="0" err="1" smtClean="0"/>
              <a:t>cardiomyocytes</a:t>
            </a:r>
            <a:r>
              <a:rPr lang="en-US" dirty="0" smtClean="0"/>
              <a:t> consistent with giant cell myocarditis.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7587" y="4714867"/>
            <a:ext cx="5333915" cy="446723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34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 smtClean="0">
                <a:solidFill>
                  <a:srgbClr val="6A6F77"/>
                </a:solidFill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3E651D-9793-400F-AAA3-ED731D0ACA7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922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9221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jpeg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5.jpeg"/><Relationship Id="rId5" Type="http://schemas.openxmlformats.org/officeDocument/2006/relationships/diagramLayout" Target="../diagrams/layout3.xml"/><Relationship Id="rId15" Type="http://schemas.openxmlformats.org/officeDocument/2006/relationships/image" Target="../media/image28.jpeg"/><Relationship Id="rId10" Type="http://schemas.openxmlformats.org/officeDocument/2006/relationships/image" Target="../media/image24.jpeg"/><Relationship Id="rId4" Type="http://schemas.openxmlformats.org/officeDocument/2006/relationships/diagramData" Target="../diagrams/data3.xml"/><Relationship Id="rId9" Type="http://schemas.openxmlformats.org/officeDocument/2006/relationships/image" Target="../media/image23.jpeg"/><Relationship Id="rId14" Type="http://schemas.openxmlformats.org/officeDocument/2006/relationships/hyperlink" Target="//upload.wikimedia.org/wikipedia/commons/6/6c/Viral_myocarditis_(1)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openxmlformats.org/officeDocument/2006/relationships/image" Target="../media/image39.jpeg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jpeg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7.jpeg"/><Relationship Id="rId5" Type="http://schemas.openxmlformats.org/officeDocument/2006/relationships/diagramLayout" Target="../diagrams/layout4.xml"/><Relationship Id="rId15" Type="http://schemas.openxmlformats.org/officeDocument/2006/relationships/image" Target="../media/image41.jpeg"/><Relationship Id="rId10" Type="http://schemas.openxmlformats.org/officeDocument/2006/relationships/image" Target="../media/image36.jpeg"/><Relationship Id="rId4" Type="http://schemas.openxmlformats.org/officeDocument/2006/relationships/diagramData" Target="../diagrams/data4.xml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46.gif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5.xml"/><Relationship Id="rId12" Type="http://schemas.openxmlformats.org/officeDocument/2006/relationships/image" Target="../media/image45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4.jpe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3.jpeg"/><Relationship Id="rId4" Type="http://schemas.openxmlformats.org/officeDocument/2006/relationships/diagramData" Target="../diagrams/data5.xml"/><Relationship Id="rId9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62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61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60.jpeg"/><Relationship Id="rId1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2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hyperlink" Target="//upload.wikimedia.org/wikipedia/commons/6/6c/Viral_myocarditis_(1).JPG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8.jpe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69.jpeg"/><Relationship Id="rId10" Type="http://schemas.openxmlformats.org/officeDocument/2006/relationships/image" Target="../media/image67.gif"/><Relationship Id="rId4" Type="http://schemas.openxmlformats.org/officeDocument/2006/relationships/diagramLayout" Target="../diagrams/layout7.xml"/><Relationship Id="rId9" Type="http://schemas.openxmlformats.org/officeDocument/2006/relationships/image" Target="../media/image66.jpeg"/><Relationship Id="rId1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2.jpeg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0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diagramData" Target="../diagrams/data2.xml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28803"/>
            <a:ext cx="9144000" cy="1428190"/>
          </a:xfrm>
        </p:spPr>
        <p:txBody>
          <a:bodyPr>
            <a:noAutofit/>
          </a:bodyPr>
          <a:lstStyle/>
          <a:p>
            <a:pPr algn="ctr"/>
            <a:r>
              <a:rPr lang="en-GB" sz="7200" dirty="0" smtClean="0">
                <a:latin typeface="Arial" pitchFamily="34" charset="0"/>
                <a:cs typeface="Arial" pitchFamily="34" charset="0"/>
              </a:rPr>
              <a:t>Clinical </a:t>
            </a:r>
            <a:r>
              <a:rPr lang="en-GB" sz="7200" dirty="0" smtClean="0">
                <a:latin typeface="Arial" pitchFamily="34" charset="0"/>
                <a:cs typeface="Arial" pitchFamily="34" charset="0"/>
              </a:rPr>
              <a:t>cardiology 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6992"/>
            <a:ext cx="9144000" cy="200083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3200" dirty="0" smtClean="0">
                <a:solidFill>
                  <a:srgbClr val="1B0807"/>
                </a:solidFill>
              </a:rPr>
              <a:t>Dr </a:t>
            </a:r>
            <a:r>
              <a:rPr lang="en-GB" sz="3200" dirty="0" smtClean="0">
                <a:solidFill>
                  <a:srgbClr val="1B0807"/>
                </a:solidFill>
              </a:rPr>
              <a:t>Aamir Ali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1B0807"/>
                </a:solidFill>
              </a:rPr>
              <a:t>Cardiology </a:t>
            </a:r>
            <a:r>
              <a:rPr lang="en-GB" sz="2000" dirty="0" err="1" smtClean="0">
                <a:solidFill>
                  <a:srgbClr val="1B0807"/>
                </a:solidFill>
              </a:rPr>
              <a:t>SpR</a:t>
            </a:r>
            <a:endParaRPr lang="en-GB" sz="2000" dirty="0" smtClean="0">
              <a:solidFill>
                <a:srgbClr val="1B0807"/>
              </a:solidFill>
            </a:endParaRPr>
          </a:p>
          <a:p>
            <a:pPr algn="ctr">
              <a:buNone/>
            </a:pPr>
            <a:r>
              <a:rPr lang="en-GB" sz="2000" dirty="0" smtClean="0">
                <a:solidFill>
                  <a:srgbClr val="1B0807"/>
                </a:solidFill>
              </a:rPr>
              <a:t>CMR Research Fellow</a:t>
            </a:r>
          </a:p>
          <a:p>
            <a:pPr algn="ctr">
              <a:buNone/>
            </a:pPr>
            <a:r>
              <a:rPr lang="en-GB" sz="2000" dirty="0" smtClean="0">
                <a:solidFill>
                  <a:srgbClr val="1B0807"/>
                </a:solidFill>
              </a:rPr>
              <a:t>CMR Unit Royal Brompton Hospital, London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sz="2000" dirty="0" smtClean="0">
                <a:solidFill>
                  <a:srgbClr val="1B0807"/>
                </a:solidFill>
              </a:rPr>
              <a:t>NHLI, Imperial College, London</a:t>
            </a:r>
          </a:p>
          <a:p>
            <a:pPr algn="ctr">
              <a:buNone/>
            </a:pPr>
            <a:endParaRPr lang="en-US" sz="2000" dirty="0">
              <a:solidFill>
                <a:srgbClr val="1B0807"/>
              </a:solidFill>
            </a:endParaRPr>
          </a:p>
        </p:txBody>
      </p:sp>
      <p:pic>
        <p:nvPicPr>
          <p:cNvPr id="7" name="Picture 6" descr="Rbah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413" y="5517232"/>
            <a:ext cx="264317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www.maryblackhealthsystem.com/Services/PublishingImages/Mary%20Black%20Chest%20Pain%20Cen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6992"/>
            <a:ext cx="207167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Myocardits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Pericarditis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714480" y="1500174"/>
          <a:ext cx="621510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3557" name="Picture 5" descr="http://www.rkm.com.au/VIRUS/HIV/HIV-images/HIV-viru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662784"/>
            <a:ext cx="928694" cy="9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1" name="Picture 9" descr="http://2.bp.blogspot.com/_EdiSPJX1jg8/SXEaob19UGI/AAAAAAAABXc/e2giBqZfuRE/s400/trypanosoma+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1714488"/>
            <a:ext cx="857256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3" name="Picture 11" descr="http://1.bp.blogspot.com/-JBXHAHv13l4/UUxHxgwtrWI/AAAAAAAAExU/A9M0djGRveY/s1600/flu-46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3000372"/>
            <a:ext cx="107717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http://www.menscosmo.com/wp-content/uploads/2011/11/Acute-Coronary-Syndrome-symptom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3000372"/>
            <a:ext cx="1143008" cy="83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5" name="Picture 13" descr="http://classconnection.s3.amazonaws.com/191/flashcards/1459191/jpg/st_elevation133959067932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11109" y="4286256"/>
            <a:ext cx="1054422" cy="94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7" name="Picture 15" descr="File:Viral myocarditis (1)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62659" y="4318641"/>
            <a:ext cx="1189790" cy="896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9" name="Picture 17" descr="http://farm1.staticflickr.com/34/91935947_515461ee76_z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143108" y="5537501"/>
            <a:ext cx="1428760" cy="1106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Myocardits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Pericarditis</a:t>
            </a:r>
            <a:endParaRPr lang="en-GB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143380"/>
            <a:ext cx="6772275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298" name="Picture 2" descr="http://circep.ahajournals.org/content/4/3/303/F1.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1571612"/>
            <a:ext cx="5524999" cy="2361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Fibrillation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076472"/>
            <a:ext cx="8652933" cy="44243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14876" y="1857364"/>
            <a:ext cx="785818" cy="4286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1928802"/>
            <a:ext cx="5429256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0" y="2571720"/>
            <a:ext cx="785818" cy="4286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1" name="Picture 2" descr="http://www.heartpoint.com/images/atrifa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2571768" cy="241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2" name="Picture 2" descr="http://www.emedu.org/ecg/images/afib_2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5569" y="4258064"/>
            <a:ext cx="6371273" cy="2457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6" name="Picture 6" descr="http://hyperphysics.phy-astr.gsu.edu/hbase/biology/imgbio/ecg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500174"/>
            <a:ext cx="3552825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0" y="4714884"/>
            <a:ext cx="27146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i="0" dirty="0" smtClean="0">
                <a:solidFill>
                  <a:srgbClr val="040404"/>
                </a:solidFill>
              </a:rPr>
              <a:t>Irregularly irregular rhythm</a:t>
            </a:r>
          </a:p>
          <a:p>
            <a:pPr marL="342900" indent="-342900">
              <a:buFont typeface="+mj-lt"/>
              <a:buAutoNum type="arabicPeriod"/>
            </a:pPr>
            <a:r>
              <a:rPr lang="en-GB" i="0" dirty="0" smtClean="0">
                <a:solidFill>
                  <a:srgbClr val="040404"/>
                </a:solidFill>
              </a:rPr>
              <a:t>Absent p-waves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Fibrillation: Common Causes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076472"/>
            <a:ext cx="8652933" cy="4424362"/>
          </a:xfrm>
          <a:ln>
            <a:noFill/>
          </a:ln>
          <a:effectLst>
            <a:softEdge rad="112500"/>
          </a:effectLst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85918" y="1571612"/>
          <a:ext cx="6096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3490" name="Picture 2" descr="http://www.topnews.in/health/files/coronary-artery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1714488"/>
            <a:ext cx="1143008" cy="886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http://www.heart-valve-surgery.com/Images/mitral-valve-calcificatio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28926" y="1660402"/>
            <a:ext cx="1041718" cy="1054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4" name="Picture 6" descr="http://4.bp.blogspot.com/-YXeCHEViygs/Tg3ecaAoaYI/AAAAAAAAAM0/Hx_KHGcY0eg/s1600/HYPERTHYROIDISM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1" y="2857497"/>
            <a:ext cx="857257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6" name="Picture 8" descr="http://i.telegraph.co.uk/multimedia/archive/01423/banana_1423728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2027" y="3025841"/>
            <a:ext cx="1442651" cy="90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8" name="Picture 10" descr="http://1.bp.blogspot.com/-F92FSGr_Ato/UR50UWlqikI/AAAAAAAAAY0/B-xX30AA3cw/s1600/Pneumonia+Nursing+Diagnosis+Intervention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0122" y="4143380"/>
            <a:ext cx="1078804" cy="1142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0" name="Picture 12" descr="http://newsimg.bbc.co.uk/media/images/44697000/jpg/_44697137_urine_spl20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67541" y="4286256"/>
            <a:ext cx="1232955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2" name="Picture 14" descr="http://www.eaaa.org.uk/wp-content/uploads/2013/04/beermug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9628" y="5466492"/>
            <a:ext cx="1019298" cy="117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504" name="Picture 16" descr="http://gotgelato.com/wp-content/uploads/2013/01/espresso-coffee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7488" y="5643578"/>
            <a:ext cx="1000132" cy="805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Fibrillation: Management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076472"/>
            <a:ext cx="8652933" cy="44243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85918" y="1571612"/>
          <a:ext cx="6096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4" descr="Heart Medicatio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00232" y="2883074"/>
            <a:ext cx="1749587" cy="118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18" name="Picture 2" descr="http://www.emedu.org/ecg/images/afib_2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5918" y="1571612"/>
            <a:ext cx="2220923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1.bp.blogspot.com/-LVq5ju2a4qM/UO7upJ-TObI/AAAAAAAAA6g/z957s3_g0hM/s1600/warfarin-sodium-rat-poison-i1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28794" y="5429264"/>
            <a:ext cx="1857388" cy="1164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circ.ahajournals.org/content/123/20/e596/embed/graphic-1.gif"/>
          <p:cNvPicPr>
            <a:picLocks noChangeAspect="1" noChangeArrowheads="1"/>
          </p:cNvPicPr>
          <p:nvPr/>
        </p:nvPicPr>
        <p:blipFill>
          <a:blip r:embed="rId12">
            <a:lum contrast="-10000"/>
          </a:blip>
          <a:srcRect/>
          <a:stretch>
            <a:fillRect/>
          </a:stretch>
        </p:blipFill>
        <p:spPr bwMode="auto">
          <a:xfrm>
            <a:off x="2786050" y="4304115"/>
            <a:ext cx="1214446" cy="91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realdoctorstu.files.wordpress.com/2011/01/defibrillator-paddles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95874" y="4286256"/>
            <a:ext cx="1133052" cy="85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a357\Desktop\Imperial lecture\LC clo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2240" y="2928934"/>
            <a:ext cx="4951760" cy="3723723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 bwMode="auto">
          <a:xfrm>
            <a:off x="8764272" y="2643182"/>
            <a:ext cx="785818" cy="4286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49396" y="2714620"/>
            <a:ext cx="5429256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4049396" y="3357538"/>
            <a:ext cx="785818" cy="42862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Atrial Fibrillation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71612"/>
            <a:ext cx="441251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/>
          <p:cNvSpPr/>
          <p:nvPr/>
        </p:nvSpPr>
        <p:spPr bwMode="auto">
          <a:xfrm>
            <a:off x="7786710" y="6286520"/>
            <a:ext cx="928694" cy="357190"/>
          </a:xfrm>
          <a:prstGeom prst="rect">
            <a:avLst/>
          </a:prstGeom>
          <a:solidFill>
            <a:srgbClr val="04040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15" name="Picture 6" descr="Illustration Of Blood Clo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4500570"/>
            <a:ext cx="3071834" cy="2087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</a:t>
            </a:r>
            <a:r>
              <a:rPr lang="en-GB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en-GB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-VASc Scoring System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785926"/>
            <a:ext cx="7000924" cy="377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949053" y="5723769"/>
            <a:ext cx="7245894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66675" indent="-66675" eaLnBrk="0" hangingPunct="0"/>
            <a:r>
              <a:rPr lang="fr-FR" sz="1400" b="1" dirty="0">
                <a:solidFill>
                  <a:srgbClr val="040404"/>
                </a:solidFill>
              </a:rPr>
              <a:t>*Prior </a:t>
            </a:r>
            <a:r>
              <a:rPr lang="fr-FR" sz="1400" b="1" dirty="0" err="1">
                <a:solidFill>
                  <a:srgbClr val="040404"/>
                </a:solidFill>
              </a:rPr>
              <a:t>myocardial</a:t>
            </a:r>
            <a:r>
              <a:rPr lang="fr-FR" sz="1400" b="1" dirty="0">
                <a:solidFill>
                  <a:srgbClr val="040404"/>
                </a:solidFill>
              </a:rPr>
              <a:t> </a:t>
            </a:r>
            <a:r>
              <a:rPr lang="fr-FR" sz="1400" b="1" dirty="0" err="1">
                <a:solidFill>
                  <a:srgbClr val="040404"/>
                </a:solidFill>
              </a:rPr>
              <a:t>infarction</a:t>
            </a:r>
            <a:r>
              <a:rPr lang="fr-FR" sz="1400" b="1" dirty="0">
                <a:solidFill>
                  <a:srgbClr val="040404"/>
                </a:solidFill>
              </a:rPr>
              <a:t>, </a:t>
            </a:r>
            <a:r>
              <a:rPr lang="fr-FR" sz="1400" b="1" dirty="0" err="1">
                <a:solidFill>
                  <a:srgbClr val="040404"/>
                </a:solidFill>
              </a:rPr>
              <a:t>peripheral</a:t>
            </a:r>
            <a:r>
              <a:rPr lang="fr-FR" sz="1400" b="1" dirty="0">
                <a:solidFill>
                  <a:srgbClr val="040404"/>
                </a:solidFill>
              </a:rPr>
              <a:t> </a:t>
            </a:r>
            <a:r>
              <a:rPr lang="fr-FR" sz="1400" b="1" dirty="0" err="1">
                <a:solidFill>
                  <a:srgbClr val="040404"/>
                </a:solidFill>
              </a:rPr>
              <a:t>artery</a:t>
            </a:r>
            <a:r>
              <a:rPr lang="fr-FR" sz="1400" b="1" dirty="0">
                <a:solidFill>
                  <a:srgbClr val="040404"/>
                </a:solidFill>
              </a:rPr>
              <a:t> </a:t>
            </a:r>
            <a:r>
              <a:rPr lang="fr-FR" sz="1400" b="1" dirty="0" err="1">
                <a:solidFill>
                  <a:srgbClr val="040404"/>
                </a:solidFill>
              </a:rPr>
              <a:t>disease</a:t>
            </a:r>
            <a:r>
              <a:rPr lang="fr-FR" sz="1400" b="1" dirty="0">
                <a:solidFill>
                  <a:srgbClr val="040404"/>
                </a:solidFill>
              </a:rPr>
              <a:t>, </a:t>
            </a:r>
            <a:r>
              <a:rPr lang="fr-FR" sz="1400" b="1" dirty="0" err="1">
                <a:solidFill>
                  <a:srgbClr val="040404"/>
                </a:solidFill>
              </a:rPr>
              <a:t>aortic</a:t>
            </a:r>
            <a:r>
              <a:rPr lang="fr-FR" sz="1400" b="1" dirty="0">
                <a:solidFill>
                  <a:srgbClr val="040404"/>
                </a:solidFill>
              </a:rPr>
              <a:t> plaque.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6357958"/>
            <a:ext cx="678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40404"/>
                </a:solidFill>
              </a:rPr>
              <a:t>EHJ</a:t>
            </a:r>
            <a:r>
              <a:rPr lang="en-GB" i="0" dirty="0" smtClean="0">
                <a:solidFill>
                  <a:srgbClr val="040404"/>
                </a:solidFill>
              </a:rPr>
              <a:t>. 2010; (31), 2369-2429</a:t>
            </a:r>
            <a:endParaRPr lang="en-US" i="0" dirty="0">
              <a:solidFill>
                <a:srgbClr val="04040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origin-ars.els-cdn.com/content/image/1-s2.0-S0735109711032761-g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523"/>
            <a:ext cx="3343275" cy="5000625"/>
          </a:xfrm>
          <a:prstGeom prst="rect">
            <a:avLst/>
          </a:prstGeom>
          <a:noFill/>
        </p:spPr>
      </p:pic>
      <p:pic>
        <p:nvPicPr>
          <p:cNvPr id="41988" name="Picture 4" descr="http://origin-ars.els-cdn.com/content/image/1-s2.0-S0735109711032761-gr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3343275" cy="27146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6143644"/>
            <a:ext cx="3786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40404"/>
                </a:solidFill>
              </a:rPr>
              <a:t>EHJ</a:t>
            </a:r>
            <a:r>
              <a:rPr lang="en-GB" i="0" dirty="0" smtClean="0">
                <a:solidFill>
                  <a:srgbClr val="040404"/>
                </a:solidFill>
              </a:rPr>
              <a:t>. 2010; (31), 2369-2429</a:t>
            </a:r>
            <a:endParaRPr lang="en-US" i="0" dirty="0">
              <a:solidFill>
                <a:srgbClr val="040404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1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</a:t>
            </a:r>
            <a:r>
              <a:rPr kumimoji="0" lang="en-GB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C51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1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DS</a:t>
            </a:r>
            <a:r>
              <a:rPr kumimoji="0" lang="en-GB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C51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1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-VASc and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Onset Atrial Fibrillation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73152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6357958"/>
            <a:ext cx="6786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40404"/>
                </a:solidFill>
              </a:rPr>
              <a:t>EHJ</a:t>
            </a:r>
            <a:r>
              <a:rPr lang="en-GB" i="0" dirty="0" smtClean="0">
                <a:solidFill>
                  <a:srgbClr val="040404"/>
                </a:solidFill>
              </a:rPr>
              <a:t>. 2010; (31), 2369-2429</a:t>
            </a:r>
            <a:endParaRPr lang="en-US" i="0" dirty="0">
              <a:solidFill>
                <a:srgbClr val="04040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Non-Ischemic Dilated Cardiomyopathy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4034" name="Picture 2" descr="http://images.radiopaedia.org/images/544713/31c85f1f4ac09751f8639b416d6a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3736535" cy="401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2" name="Picture 2" descr="http://www.e-heart.org/Photos/03_Cardiomyopathy_Photos/%C2%A9DC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421195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4" name="Picture 4" descr="http://www.med.uottawa.ca/patho/eng/Public/cardio/dc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295810"/>
            <a:ext cx="3660423" cy="23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076472"/>
            <a:ext cx="8652933" cy="44243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Characterise different types of chest pain and their causes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Common first line investigations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Atrial fibrillation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Cardiomyopathies: diagnosis and treatment options 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Dilated Cardiomyopathy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 descr="C:\WORK\Post_doc\to_go\docs\meeting_professor_anthony_marthur\pics\video_fc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712" y="2643182"/>
            <a:ext cx="3560164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C:\WORK\Post_doc\to_go\docs\meeting_professor_anthony_marthur\pics\cine_tch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304" y="2143116"/>
            <a:ext cx="3213720" cy="3952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DCM: Causes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7919383"/>
              </p:ext>
            </p:extLst>
          </p:nvPr>
        </p:nvGraphicFramePr>
        <p:xfrm>
          <a:off x="1643042" y="1500174"/>
          <a:ext cx="671517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4" descr="Heart Medic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9563" y="5589240"/>
            <a:ext cx="1341068" cy="113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www.inquisitr.com/wp-content/2011/12/cocain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5589240"/>
            <a:ext cx="1275456" cy="113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niversitam.com/academicos/wp-content/uploads/2013/02/lupus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45" y="4375704"/>
            <a:ext cx="1276971" cy="997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1/19/Amyloidosis,_Node,_Congo_Re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71800" y="4348146"/>
            <a:ext cx="1354473" cy="109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http://www.rkm.com.au/VIRUS/HIV/HIV-images/HIV-viru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2982754"/>
            <a:ext cx="1044505" cy="102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://www.hangthebankers.com/wp-content/uploads/2012/10/Pregnant-woman-1024x68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2496" y="2991757"/>
            <a:ext cx="1407657" cy="106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nist.gov/oles/forensics/images/DNA-Strand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86711"/>
            <a:ext cx="1592289" cy="1194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DCM: Management 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26125788"/>
              </p:ext>
            </p:extLst>
          </p:nvPr>
        </p:nvGraphicFramePr>
        <p:xfrm>
          <a:off x="1643042" y="1500174"/>
          <a:ext cx="671517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http://www.med-ed.virginia.edu/courses/rad/cxr/web%20images/clearing_pulmonary_edema_2%20days%20earlier%20o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1631876"/>
            <a:ext cx="1143008" cy="1082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s3.amazonaws.com/readers/2011/01/12/pitting-edema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1785926"/>
            <a:ext cx="1365541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http://radiographics.rsna.org/content/26/1/213/F6.small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14481" y="2928934"/>
            <a:ext cx="1285884" cy="1189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://www.faceworks-aesthetics.com/images/IMG_1103-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3143248"/>
            <a:ext cx="1212456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5" descr="File:Viral myocarditis (1)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14612" y="4339836"/>
            <a:ext cx="1285884" cy="101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http://www.dartmouth.edu/~anatomy/Thorax/vessels/angiograms/images/Left%20coronary/Leftunlabeled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85918" y="4339836"/>
            <a:ext cx="1071570" cy="101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t0.gstatic.com/images?q=tbn:ANd9GcQz4leV3D6U0nvbQDrZkPvJcXBOw4wwAJvx6BsrqbigQjnvuLC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909" y="5589240"/>
            <a:ext cx="1133022" cy="113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eart Medicati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89563" y="5589240"/>
            <a:ext cx="1341068" cy="1133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9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6247"/>
            <a:ext cx="7543800" cy="6381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576406"/>
            <a:ext cx="8929718" cy="44243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Broad differential diagnosis for chest pain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History and examination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Recreational drug history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Baseline investigations</a:t>
            </a:r>
          </a:p>
          <a:p>
            <a:pPr lvl="1">
              <a:buSzPct val="80000"/>
              <a:buNone/>
            </a:pP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Management of: ACS, myocarditis</a:t>
            </a:r>
            <a:endParaRPr lang="en-GB" sz="11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Atrial fibrillation: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causes, management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CHA</a:t>
            </a:r>
            <a:r>
              <a:rPr lang="en-GB" sz="2400" baseline="-25000" dirty="0" smtClean="0">
                <a:solidFill>
                  <a:srgbClr val="1B0807"/>
                </a:solidFill>
                <a:latin typeface="Calibri" pitchFamily="34" charset="0"/>
              </a:rPr>
              <a:t>2</a:t>
            </a: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DS</a:t>
            </a:r>
            <a:r>
              <a:rPr lang="en-GB" sz="2400" baseline="-25000" dirty="0" smtClean="0">
                <a:solidFill>
                  <a:srgbClr val="1B0807"/>
                </a:solidFill>
                <a:latin typeface="Calibri" pitchFamily="34" charset="0"/>
              </a:rPr>
              <a:t>2</a:t>
            </a: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VASc score and stroke prevention</a:t>
            </a:r>
          </a:p>
          <a:p>
            <a:pPr lvl="1">
              <a:buSzPct val="80000"/>
              <a:buNone/>
            </a:pP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750" dirty="0" smtClean="0">
                <a:solidFill>
                  <a:srgbClr val="1B0807"/>
                </a:solidFill>
                <a:latin typeface="Calibri" pitchFamily="34" charset="0"/>
              </a:rPr>
              <a:t>Dilated cardiomyopathy: causes, management and investigations</a:t>
            </a:r>
          </a:p>
          <a:p>
            <a:pPr>
              <a:buSzPct val="80000"/>
              <a:buNone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800" dirty="0" smtClean="0">
              <a:solidFill>
                <a:srgbClr val="1B0807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2714620"/>
            <a:ext cx="7543800" cy="11382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22" y="4792816"/>
            <a:ext cx="450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0" dirty="0" smtClean="0">
                <a:solidFill>
                  <a:srgbClr val="040404"/>
                </a:solidFill>
              </a:rPr>
              <a:t>Aamir Ali</a:t>
            </a:r>
          </a:p>
          <a:p>
            <a:pPr algn="ctr"/>
            <a:r>
              <a:rPr lang="en-GB" sz="2000" b="1" i="0" dirty="0" smtClean="0">
                <a:solidFill>
                  <a:srgbClr val="040404"/>
                </a:solidFill>
              </a:rPr>
              <a:t>Email: a.ali@rbht.nhs.uk</a:t>
            </a:r>
            <a:endParaRPr lang="en-US" sz="2000" b="1" i="0" dirty="0">
              <a:solidFill>
                <a:srgbClr val="040404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24288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68388691"/>
              </p:ext>
            </p:extLst>
          </p:nvPr>
        </p:nvGraphicFramePr>
        <p:xfrm>
          <a:off x="611560" y="285728"/>
          <a:ext cx="8246720" cy="638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Approach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076472"/>
            <a:ext cx="8652933" cy="44243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ABC...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Detailed history and examination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Character of pain: 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onset, duration, radiation, positional</a:t>
            </a:r>
          </a:p>
          <a:p>
            <a:pPr lvl="1"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Exacerbating / relieving factors, associated symptoms</a:t>
            </a:r>
          </a:p>
          <a:p>
            <a:pPr lvl="1">
              <a:buSzPct val="80000"/>
              <a:buFont typeface="Wingdings" pitchFamily="2" charset="2"/>
              <a:buChar char="§"/>
            </a:pPr>
            <a:endParaRPr lang="en-GB" sz="24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err="1" smtClean="0">
                <a:solidFill>
                  <a:srgbClr val="1B0807"/>
                </a:solidFill>
                <a:latin typeface="Calibri" pitchFamily="34" charset="0"/>
              </a:rPr>
              <a:t>PMHx</a:t>
            </a: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, including risk factors for coronary artery disease (CAD)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Drug history, social history – including recreational drug use</a:t>
            </a:r>
          </a:p>
          <a:p>
            <a:pPr>
              <a:buSzPct val="80000"/>
              <a:buFont typeface="Wingdings" pitchFamily="2" charset="2"/>
              <a:buChar char="§"/>
            </a:pPr>
            <a:endParaRPr lang="en-GB" sz="24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Clinical examination: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Baseline observations: HR, BP, </a:t>
            </a:r>
            <a:r>
              <a:rPr lang="en-GB" sz="2400" dirty="0" err="1" smtClean="0">
                <a:solidFill>
                  <a:srgbClr val="1B0807"/>
                </a:solidFill>
                <a:latin typeface="Calibri" pitchFamily="34" charset="0"/>
              </a:rPr>
              <a:t>Sats</a:t>
            </a:r>
            <a:r>
              <a:rPr lang="en-GB" sz="2400" dirty="0" smtClean="0">
                <a:solidFill>
                  <a:srgbClr val="1B0807"/>
                </a:solidFill>
                <a:latin typeface="Calibri" pitchFamily="34" charset="0"/>
              </a:rPr>
              <a:t>, Temp</a:t>
            </a:r>
          </a:p>
          <a:p>
            <a:pPr>
              <a:buSzPct val="80000"/>
              <a:buNone/>
            </a:pPr>
            <a:endParaRPr lang="en-GB" sz="24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GB" sz="24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GB" sz="24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40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8130" name="Picture 2" descr="http://www.menscosmo.com/wp-content/uploads/2011/11/Acute-Coronary-Syndrome-sympto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643050"/>
            <a:ext cx="2571748" cy="21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785918" y="1571612"/>
          <a:ext cx="60960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Approach: Investigations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6" name="Picture 10" descr="http://www.emedu.org/ecg/images/avblk_3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57356" y="1635112"/>
            <a:ext cx="2071702" cy="1150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screenshot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2071670" y="2928934"/>
            <a:ext cx="1571636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www.faceworks-aesthetics.com/images/IMG_1103-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4214818"/>
            <a:ext cx="2071702" cy="1033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6" name="Picture 10" descr="http://www.yale.edu/imaging/echo_atlas/views/graphics/4_chamber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26160" y="5500702"/>
            <a:ext cx="576445" cy="500066"/>
          </a:xfrm>
          <a:prstGeom prst="rect">
            <a:avLst/>
          </a:prstGeom>
          <a:noFill/>
        </p:spPr>
      </p:pic>
      <p:pic>
        <p:nvPicPr>
          <p:cNvPr id="50188" name="Picture 12" descr="http://www.dartmouth.edu/~anatomy/Thorax/vessels/angiograms/images/Left%20coronary/Leftunlabele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02606" y="5500702"/>
            <a:ext cx="526386" cy="500066"/>
          </a:xfrm>
          <a:prstGeom prst="rect">
            <a:avLst/>
          </a:prstGeom>
          <a:noFill/>
        </p:spPr>
      </p:pic>
      <p:pic>
        <p:nvPicPr>
          <p:cNvPr id="50190" name="Picture 14" descr="http://trialx.com/g/Ct_Coronary_Angiogram-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331102" y="6000768"/>
            <a:ext cx="571504" cy="500050"/>
          </a:xfrm>
          <a:prstGeom prst="rect">
            <a:avLst/>
          </a:prstGeom>
          <a:noFill/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02607" y="6000768"/>
            <a:ext cx="5256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Coronary Syndromes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79400" y="2076472"/>
            <a:ext cx="8652933" cy="4424362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275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52236" name="Picture 12" descr="http://resuscitation-guidelines.articleinmotion.com/uploads/els_articles/S0300-9572(10)00447-8/assets/gr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64447" y="1928802"/>
            <a:ext cx="6215106" cy="443430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a357\Desktop\PCI to RCA\RCApos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357430"/>
            <a:ext cx="2952754" cy="2952754"/>
          </a:xfrm>
          <a:prstGeom prst="rect">
            <a:avLst/>
          </a:prstGeom>
          <a:noFill/>
        </p:spPr>
      </p:pic>
      <p:pic>
        <p:nvPicPr>
          <p:cNvPr id="1029" name="Picture 5" descr="C:\Documents and Settings\aa357\Desktop\PCI to RCA\RCAst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357430"/>
            <a:ext cx="2952754" cy="2952754"/>
          </a:xfrm>
          <a:prstGeom prst="rect">
            <a:avLst/>
          </a:prstGeom>
          <a:noFill/>
        </p:spPr>
      </p:pic>
      <p:pic>
        <p:nvPicPr>
          <p:cNvPr id="1030" name="Picture 6" descr="C:\Documents and Settings\aa357\Desktop\PCI to RCA\RC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357430"/>
            <a:ext cx="2952754" cy="295275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2214546" y="5072074"/>
            <a:ext cx="785818" cy="214314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14942" y="5072074"/>
            <a:ext cx="785818" cy="214314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15338" y="5072074"/>
            <a:ext cx="785818" cy="214314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71802" y="2214554"/>
            <a:ext cx="3000364" cy="3143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72198" y="2214554"/>
            <a:ext cx="3071802" cy="3143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C515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Inferior MI</a:t>
            </a:r>
          </a:p>
        </p:txBody>
      </p:sp>
      <p:pic>
        <p:nvPicPr>
          <p:cNvPr id="1034" name="Picture 10" descr="http://www.emedu.org/ecg/images/avblk_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59642"/>
            <a:ext cx="9144000" cy="415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Dissection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85926"/>
            <a:ext cx="4643470" cy="2214578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§"/>
            </a:pPr>
            <a:r>
              <a:rPr lang="en-GB" sz="1900" b="1" u="sng" dirty="0" smtClean="0">
                <a:solidFill>
                  <a:srgbClr val="1B0807"/>
                </a:solidFill>
                <a:latin typeface="Calibri" pitchFamily="34" charset="0"/>
              </a:rPr>
              <a:t>Risk factors: </a:t>
            </a:r>
            <a:r>
              <a:rPr lang="en-GB" sz="1900" dirty="0" smtClean="0">
                <a:solidFill>
                  <a:srgbClr val="1B0807"/>
                </a:solidFill>
                <a:latin typeface="Calibri" pitchFamily="34" charset="0"/>
              </a:rPr>
              <a:t>hypertension, connective tissue disease, trauma, bicuspid aortic valve, </a:t>
            </a:r>
            <a:r>
              <a:rPr lang="en-GB" sz="1900" dirty="0" err="1" smtClean="0">
                <a:solidFill>
                  <a:srgbClr val="1B0807"/>
                </a:solidFill>
                <a:latin typeface="Calibri" pitchFamily="34" charset="0"/>
              </a:rPr>
              <a:t>Marfan</a:t>
            </a:r>
            <a:r>
              <a:rPr lang="en-GB" sz="1900" dirty="0" smtClean="0">
                <a:solidFill>
                  <a:srgbClr val="1B0807"/>
                </a:solidFill>
                <a:latin typeface="Calibri" pitchFamily="34" charset="0"/>
              </a:rPr>
              <a:t> Syndrome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1900" dirty="0" smtClean="0">
                <a:solidFill>
                  <a:srgbClr val="1B0807"/>
                </a:solidFill>
                <a:latin typeface="Calibri" pitchFamily="34" charset="0"/>
              </a:rPr>
              <a:t>Incidence 3-4/100 000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1900" dirty="0" smtClean="0">
                <a:solidFill>
                  <a:srgbClr val="1B0807"/>
                </a:solidFill>
                <a:latin typeface="Calibri" pitchFamily="34" charset="0"/>
              </a:rPr>
              <a:t>Sudden onset tearing chest pain, </a:t>
            </a:r>
          </a:p>
          <a:p>
            <a:pPr>
              <a:buSzPct val="80000"/>
              <a:buNone/>
            </a:pPr>
            <a:r>
              <a:rPr lang="en-GB" sz="1900" dirty="0" smtClean="0">
                <a:solidFill>
                  <a:srgbClr val="1B0807"/>
                </a:solidFill>
                <a:latin typeface="Calibri" pitchFamily="34" charset="0"/>
              </a:rPr>
              <a:t>	radiation to the back</a:t>
            </a:r>
          </a:p>
          <a:p>
            <a:pPr>
              <a:buSzPct val="80000"/>
              <a:buFont typeface="Wingdings" pitchFamily="2" charset="2"/>
              <a:buChar char="§"/>
            </a:pPr>
            <a:r>
              <a:rPr lang="en-GB" sz="1900" dirty="0" smtClean="0">
                <a:solidFill>
                  <a:srgbClr val="1B0807"/>
                </a:solidFill>
                <a:latin typeface="Calibri" pitchFamily="34" charset="0"/>
              </a:rPr>
              <a:t>High morbidity and mortality.</a:t>
            </a: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Font typeface="Wingdings" pitchFamily="2" charset="2"/>
              <a:buChar char="§"/>
            </a:pP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  <a:p>
            <a:pPr>
              <a:buSzPct val="80000"/>
              <a:buNone/>
            </a:pPr>
            <a:endParaRPr lang="en-GB" sz="1800" dirty="0" smtClean="0">
              <a:solidFill>
                <a:srgbClr val="1B0807"/>
              </a:solidFill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85720" y="4643446"/>
            <a:ext cx="80724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900" b="1" kern="0" dirty="0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Diagnosis: </a:t>
            </a:r>
            <a:r>
              <a:rPr lang="en-GB" sz="1900" i="0" kern="0" dirty="0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CT </a:t>
            </a:r>
            <a:r>
              <a:rPr lang="en-GB" sz="1900" i="0" kern="0" dirty="0" err="1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aortogram</a:t>
            </a:r>
            <a:r>
              <a:rPr lang="en-GB" sz="1900" i="0" kern="0" dirty="0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, transthoracic and </a:t>
            </a:r>
            <a:r>
              <a:rPr lang="en-GB" sz="1900" i="0" kern="0" dirty="0" err="1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transoesophageal</a:t>
            </a:r>
            <a:r>
              <a:rPr lang="en-GB" sz="1900" i="0" kern="0" dirty="0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 echo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rgbClr val="1B080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Cardiovascular MRI for chronic dissection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lang="en-GB" sz="1900" i="0" kern="0" dirty="0" smtClean="0">
              <a:solidFill>
                <a:srgbClr val="1B0807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1900" b="1" i="0" u="sng" strike="noStrike" kern="0" cap="none" spc="0" normalizeH="0" noProof="0" dirty="0" smtClean="0">
                <a:ln>
                  <a:noFill/>
                </a:ln>
                <a:solidFill>
                  <a:srgbClr val="1B080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Management: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lang="en-GB" sz="1900" i="0" kern="0" dirty="0" smtClean="0">
                <a:solidFill>
                  <a:srgbClr val="1B0807"/>
                </a:solidFill>
                <a:latin typeface="Calibri" pitchFamily="34" charset="0"/>
                <a:cs typeface="+mn-cs"/>
              </a:rPr>
              <a:t>Resuscitation, BP control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r>
              <a:rPr kumimoji="0" lang="en-GB" sz="1900" b="0" i="0" u="none" strike="noStrike" kern="0" cap="none" spc="0" normalizeH="0" noProof="0" dirty="0" smtClean="0">
                <a:ln>
                  <a:noFill/>
                </a:ln>
                <a:solidFill>
                  <a:srgbClr val="1B0807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Surgery </a:t>
            </a:r>
            <a:endParaRPr kumimoji="0" lang="en-GB" sz="1900" b="0" i="0" u="none" strike="noStrike" kern="0" cap="none" spc="0" normalizeH="0" baseline="0" noProof="0" dirty="0" smtClean="0">
              <a:ln>
                <a:noFill/>
              </a:ln>
              <a:solidFill>
                <a:srgbClr val="1B080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B080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B080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B080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itchFamily="2" charset="2"/>
              <a:buChar char="§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B080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1B0807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5606" name="Picture 6" descr="http://circ.ahajournals.org/content/118/14/e507/F2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785926"/>
            <a:ext cx="414970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Aortic Dissection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42910" y="0"/>
            <a:ext cx="1785950" cy="714356"/>
          </a:xfrm>
          <a:prstGeom prst="rect">
            <a:avLst/>
          </a:prstGeom>
          <a:solidFill>
            <a:srgbClr val="E2E2E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normalizeH="0" baseline="0" smtClean="0">
              <a:ln>
                <a:noFill/>
              </a:ln>
              <a:solidFill>
                <a:srgbClr val="6E6E6F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6082" name="Picture 2" descr="http://www.radpod.org/wp-content/uploads/2007/12/aorticdissec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3141" y="1857363"/>
            <a:ext cx="4357718" cy="4769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4" name="Picture 4" descr="http://www.stanford.edu/dept/radiology/radiologysite/images/Med%20students%201,%20chest/eBook_12_aortic_dissection_space-1-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6601" y="1644349"/>
            <a:ext cx="5070799" cy="507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86" name="Picture 6" descr="http://ijsa.rsmjournals.com/content/22/2/112/F1.lar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8523" y="1500174"/>
            <a:ext cx="5466955" cy="5207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50&quot;&gt;&lt;/object&gt;&lt;object type=&quot;2&quot; unique_id=&quot;10151&quot;&gt;&lt;object type=&quot;3&quot; unique_id=&quot;10152&quot;&gt;&lt;property id=&quot;20148&quot; value=&quot;5&quot;/&gt;&lt;property id=&quot;20300&quot; value=&quot;Slide 1 - &amp;quot;CMR T2 Mapping Detects Myocardial Edema in Chronic DCM&amp;quot;&quot;/&gt;&lt;property id=&quot;20307&quot; value=&quot;266&quot;/&gt;&lt;/object&gt;&lt;object type=&quot;3&quot; unique_id=&quot;10153&quot;&gt;&lt;property id=&quot;20148&quot; value=&quot;5&quot;/&gt;&lt;property id=&quot;20300&quot; value=&quot;Slide 2 - &amp;quot;Dilated Cardiomyopathy (DCM)&amp;quot;&quot;/&gt;&lt;property id=&quot;20307&quot; value=&quot;268&quot;/&gt;&lt;/object&gt;&lt;object type=&quot;3&quot; unique_id=&quot;10166&quot;&gt;&lt;property id=&quot;20148&quot; value=&quot;5&quot;/&gt;&lt;property id=&quot;20300&quot; value=&quot;Slide 7 - &amp;quot;T2 Mapping Methods &amp;quot;&quot;/&gt;&lt;property id=&quot;20307&quot; value=&quot;272&quot;/&gt;&lt;/object&gt;&lt;object type=&quot;3&quot; unique_id=&quot;10169&quot;&gt;&lt;property id=&quot;20148&quot; value=&quot;5&quot;/&gt;&lt;property id=&quot;20300&quot; value=&quot;Slide 11 - &amp;quot;Patients and Controls&amp;quot;&quot;/&gt;&lt;property id=&quot;20307&quot; value=&quot;271&quot;/&gt;&lt;/object&gt;&lt;object type=&quot;3&quot; unique_id=&quot;10382&quot;&gt;&lt;property id=&quot;20148&quot; value=&quot;5&quot;/&gt;&lt;property id=&quot;20300&quot; value=&quot;Slide 12 - &amp;quot;Results - typical Mappings&amp;quot;&quot;/&gt;&lt;property id=&quot;20307&quot; value=&quot;290&quot;/&gt;&lt;/object&gt;&lt;object type=&quot;3&quot; unique_id=&quot;10567&quot;&gt;&lt;property id=&quot;20148&quot; value=&quot;5&quot;/&gt;&lt;property id=&quot;20300&quot; value=&quot;Slide 14 - &amp;quot;Results &amp;quot;&quot;/&gt;&lt;property id=&quot;20307&quot; value=&quot;291&quot;/&gt;&lt;/object&gt;&lt;object type=&quot;3&quot; unique_id=&quot;10568&quot;&gt;&lt;property id=&quot;20148&quot; value=&quot;5&quot;/&gt;&lt;property id=&quot;20300&quot; value=&quot;Slide 16 - &amp;quot;Conclusions&amp;quot;&quot;/&gt;&lt;property id=&quot;20307&quot; value=&quot;292&quot;/&gt;&lt;/object&gt;&lt;object type=&quot;3&quot; unique_id=&quot;10569&quot;&gt;&lt;property id=&quot;20148&quot; value=&quot;5&quot;/&gt;&lt;property id=&quot;20300&quot; value=&quot;Slide 3 - &amp;quot;CMR Evaluation of DCM&amp;quot;&quot;/&gt;&lt;property id=&quot;20307&quot; value=&quot;293&quot;/&gt;&lt;/object&gt;&lt;object type=&quot;3&quot; unique_id=&quot;10570&quot;&gt;&lt;property id=&quot;20148&quot; value=&quot;5&quot;/&gt;&lt;property id=&quot;20300&quot; value=&quot;Slide 4 - &amp;quot;T2-Weighted Imaging &amp;quot;&quot;/&gt;&lt;property id=&quot;20307&quot; value=&quot;294&quot;/&gt;&lt;/object&gt;&lt;object type=&quot;3&quot; unique_id=&quot;10571&quot;&gt;&lt;property id=&quot;20148&quot; value=&quot;5&quot;/&gt;&lt;property id=&quot;20300&quot; value=&quot;Slide 5 - &amp;quot;T2-Weighted Imaging &amp;quot;&quot;/&gt;&lt;property id=&quot;20307&quot; value=&quot;295&quot;/&gt;&lt;/object&gt;&lt;object type=&quot;3&quot; unique_id=&quot;10572&quot;&gt;&lt;property id=&quot;20148&quot; value=&quot;5&quot;/&gt;&lt;property id=&quot;20300&quot; value=&quot;Slide 6 - &amp;quot;Chronic Non-Ischemic DCM &amp;quot;&quot;/&gt;&lt;property id=&quot;20307&quot; value=&quot;296&quot;/&gt;&lt;/object&gt;&lt;object type=&quot;3&quot; unique_id=&quot;10573&quot;&gt;&lt;property id=&quot;20148&quot; value=&quot;5&quot;/&gt;&lt;property id=&quot;20300&quot; value=&quot;Slide 9 - &amp;quot;Study Design – T2 Mapping in Chronic DCM&amp;quot;&quot;/&gt;&lt;property id=&quot;20307&quot; value=&quot;297&quot;/&gt;&lt;/object&gt;&lt;object type=&quot;3&quot; unique_id=&quot;10976&quot;&gt;&lt;property id=&quot;20148&quot; value=&quot;5&quot;/&gt;&lt;property id=&quot;20300&quot; value=&quot;Slide 8 - &amp;quot;T2-Prepared SSFP&amp;quot;&quot;/&gt;&lt;property id=&quot;20307&quot; value=&quot;298&quot;/&gt;&lt;/object&gt;&lt;object type=&quot;3&quot; unique_id=&quot;11172&quot;&gt;&lt;property id=&quot;20148&quot; value=&quot;5&quot;/&gt;&lt;property id=&quot;20300&quot; value=&quot;Slide 18 - &amp;quot;Thank You!&amp;quot;&quot;/&gt;&lt;property id=&quot;20307&quot; value=&quot;299&quot;/&gt;&lt;/object&gt;&lt;object type=&quot;3&quot; unique_id=&quot;11301&quot;&gt;&lt;property id=&quot;20148&quot; value=&quot;5&quot;/&gt;&lt;property id=&quot;20300&quot; value=&quot;Slide 13 - &amp;quot;Results&amp;quot;&quot;/&gt;&lt;property id=&quot;20307&quot; value=&quot;300&quot;/&gt;&lt;/object&gt;&lt;object type=&quot;3&quot; unique_id=&quot;11387&quot;&gt;&lt;property id=&quot;20148&quot; value=&quot;5&quot;/&gt;&lt;property id=&quot;20300&quot; value=&quot;Slide 17 - &amp;quot;Acknowledgements&amp;quot;&quot;/&gt;&lt;property id=&quot;20307&quot; value=&quot;301&quot;/&gt;&lt;/object&gt;&lt;object type=&quot;3&quot; unique_id=&quot;11478&quot;&gt;&lt;property id=&quot;20148&quot; value=&quot;5&quot;/&gt;&lt;property id=&quot;20300&quot; value=&quot;Slide 10 - &amp;quot;CMR Protocols&amp;quot;&quot;/&gt;&lt;property id=&quot;20307&quot; value=&quot;302&quot;/&gt;&lt;/object&gt;&lt;object type=&quot;3&quot; unique_id=&quot;11574&quot;&gt;&lt;property id=&quot;20148&quot; value=&quot;5&quot;/&gt;&lt;property id=&quot;20300&quot; value=&quot;Slide 15 - &amp;quot;Limitations &amp;amp; Ongoing Studies&amp;quot;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0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1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2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3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4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5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16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2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3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4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5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6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7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8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ppt/theme/themeOverride9.xml><?xml version="1.0" encoding="utf-8"?>
<a:themeOverride xmlns:a="http://schemas.openxmlformats.org/drawingml/2006/main">
  <a:clrScheme name="Standarddesign 2">
    <a:dk1>
      <a:srgbClr val="6C7070"/>
    </a:dk1>
    <a:lt1>
      <a:srgbClr val="FFFFFF"/>
    </a:lt1>
    <a:dk2>
      <a:srgbClr val="003D81"/>
    </a:dk2>
    <a:lt2>
      <a:srgbClr val="009067"/>
    </a:lt2>
    <a:accent1>
      <a:srgbClr val="C51638"/>
    </a:accent1>
    <a:accent2>
      <a:srgbClr val="47226C"/>
    </a:accent2>
    <a:accent3>
      <a:srgbClr val="FFFFFF"/>
    </a:accent3>
    <a:accent4>
      <a:srgbClr val="5B5F5F"/>
    </a:accent4>
    <a:accent5>
      <a:srgbClr val="DFABAE"/>
    </a:accent5>
    <a:accent6>
      <a:srgbClr val="3F1E61"/>
    </a:accent6>
    <a:hlink>
      <a:srgbClr val="003966"/>
    </a:hlink>
    <a:folHlink>
      <a:srgbClr val="E68E2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13745</TotalTime>
  <Words>726</Words>
  <Application>Microsoft Office PowerPoint</Application>
  <PresentationFormat>On-screen Show (4:3)</PresentationFormat>
  <Paragraphs>188</Paragraphs>
  <Slides>24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Standarddesign</vt:lpstr>
      <vt:lpstr>Clinical cardiology </vt:lpstr>
      <vt:lpstr>Objectives</vt:lpstr>
      <vt:lpstr>PowerPoint Presentation</vt:lpstr>
      <vt:lpstr>Basic Approach</vt:lpstr>
      <vt:lpstr>Basic Approach: Investigations</vt:lpstr>
      <vt:lpstr>Acute Coronary Syndromes</vt:lpstr>
      <vt:lpstr>PowerPoint Presentation</vt:lpstr>
      <vt:lpstr>Aortic Dissection</vt:lpstr>
      <vt:lpstr>Aortic Dissection</vt:lpstr>
      <vt:lpstr>Myocardits and Pericarditis</vt:lpstr>
      <vt:lpstr>Myocardits and Pericarditis</vt:lpstr>
      <vt:lpstr>Atrial Fibrillation </vt:lpstr>
      <vt:lpstr>Atrial Fibrillation: Common Causes</vt:lpstr>
      <vt:lpstr>Atrial Fibrillation: Management </vt:lpstr>
      <vt:lpstr>Atrial Fibrillation </vt:lpstr>
      <vt:lpstr>CHA2DS2-VASc Scoring System</vt:lpstr>
      <vt:lpstr>PowerPoint Presentation</vt:lpstr>
      <vt:lpstr>Recent Onset Atrial Fibrillation</vt:lpstr>
      <vt:lpstr>Non-Ischemic Dilated Cardiomyopathy</vt:lpstr>
      <vt:lpstr>Dilated Cardiomyopathy</vt:lpstr>
      <vt:lpstr>DCM: Causes </vt:lpstr>
      <vt:lpstr>DCM: Management </vt:lpstr>
      <vt:lpstr>Summary</vt:lpstr>
      <vt:lpstr>Questions?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He Taigang</dc:creator>
  <cp:lastModifiedBy>Shiel, Nuala</cp:lastModifiedBy>
  <cp:revision>929</cp:revision>
  <dcterms:modified xsi:type="dcterms:W3CDTF">2013-05-09T08:52:44Z</dcterms:modified>
</cp:coreProperties>
</file>