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752"/>
        <p:guide orient="horz" pos="4257"/>
        <p:guide orient="horz" pos="1920"/>
        <p:guide pos="239"/>
        <p:guide pos="55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1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2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A5D7-9035-E643-B60D-B64D41F0A7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148C-9993-A146-9578-5661EC15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643" y="843718"/>
            <a:ext cx="9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00259" y="843718"/>
            <a:ext cx="94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05659" y="843718"/>
            <a:ext cx="94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39192" y="84371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52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Feb Morning Groups 1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3222" y="843718"/>
            <a:ext cx="9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7643" y="3892327"/>
            <a:ext cx="9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00259" y="3892327"/>
            <a:ext cx="94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7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05659" y="389232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98660" y="3872483"/>
            <a:ext cx="94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3222" y="3872483"/>
            <a:ext cx="105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2" y="1213051"/>
            <a:ext cx="1671772" cy="2364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87" y="1213052"/>
            <a:ext cx="1595851" cy="23644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25" y="1213052"/>
            <a:ext cx="1757025" cy="2364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1213050"/>
            <a:ext cx="1583555" cy="23619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514" y="1213050"/>
            <a:ext cx="1465658" cy="2364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63" y="4261660"/>
            <a:ext cx="1671771" cy="24219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387" y="4261660"/>
            <a:ext cx="1595851" cy="24219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925" y="4261660"/>
            <a:ext cx="1757025" cy="24219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088" y="4241815"/>
            <a:ext cx="1583555" cy="24418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514" y="4241814"/>
            <a:ext cx="1465658" cy="24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643" y="843718"/>
            <a:ext cx="126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1/11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00259" y="843718"/>
            <a:ext cx="126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2/12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05659" y="843718"/>
            <a:ext cx="131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3/ 13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39192" y="843718"/>
            <a:ext cx="126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4/14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52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Feb Afternoon Groups </a:t>
            </a:r>
            <a:r>
              <a:rPr lang="en-US" sz="2800" b="1" dirty="0"/>
              <a:t>1</a:t>
            </a:r>
            <a:r>
              <a:rPr lang="en-US" sz="2800" b="1" dirty="0" smtClean="0"/>
              <a:t>1 to </a:t>
            </a:r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3222" y="843718"/>
            <a:ext cx="126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5/15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7643" y="3892327"/>
            <a:ext cx="126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6/16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00259" y="3892327"/>
            <a:ext cx="126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7/17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05659" y="3892327"/>
            <a:ext cx="131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8/ 18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98660" y="3872483"/>
            <a:ext cx="126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9/19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3222" y="3872483"/>
            <a:ext cx="138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Group10/ 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3" y="1213052"/>
            <a:ext cx="1671771" cy="240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87" y="1213050"/>
            <a:ext cx="1595851" cy="240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25" y="1213052"/>
            <a:ext cx="1757026" cy="2403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1213052"/>
            <a:ext cx="1583555" cy="2403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514" y="1213052"/>
            <a:ext cx="1465658" cy="2403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63" y="4261660"/>
            <a:ext cx="1671771" cy="2421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387" y="4261660"/>
            <a:ext cx="1612406" cy="2421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925" y="4261660"/>
            <a:ext cx="1757026" cy="2421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9304" y="4261660"/>
            <a:ext cx="1587339" cy="2421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515" y="4261660"/>
            <a:ext cx="1465658" cy="2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643" y="843718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11/</a:t>
            </a:r>
            <a:r>
              <a:rPr lang="en-US" dirty="0"/>
              <a:t>2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00259" y="843718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12/22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05659" y="843718"/>
            <a:ext cx="143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13/ 23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39192" y="843718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14/24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52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Feb Morning Groups 21 to 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3222" y="843718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15/25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7643" y="3892327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16/26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00259" y="3892327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17/27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05659" y="3892327"/>
            <a:ext cx="143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18/ 28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98660" y="3872483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</a:t>
            </a:r>
            <a:r>
              <a:rPr lang="en-US" dirty="0"/>
              <a:t>1</a:t>
            </a:r>
            <a:r>
              <a:rPr lang="en-US" dirty="0" smtClean="0"/>
              <a:t>9/29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3222" y="3872483"/>
            <a:ext cx="143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20/ 30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3" y="1213050"/>
            <a:ext cx="1646749" cy="240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87" y="1213052"/>
            <a:ext cx="1612406" cy="24032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25" y="1213050"/>
            <a:ext cx="1757026" cy="2403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304" y="1213052"/>
            <a:ext cx="1587339" cy="24032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916" y="1213050"/>
            <a:ext cx="1477258" cy="2403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63" y="4261660"/>
            <a:ext cx="1646749" cy="24219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388" y="4261659"/>
            <a:ext cx="1612406" cy="24219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925" y="4261660"/>
            <a:ext cx="1757026" cy="2441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9304" y="4261659"/>
            <a:ext cx="1587339" cy="24418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837" y="4241814"/>
            <a:ext cx="1448338" cy="24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643" y="843718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21/31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00259" y="843718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22/32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05659" y="843718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23/33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39192" y="843718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24/34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52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Feb Afternoon Groups 31 to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3222" y="843718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25/35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7643" y="3892327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26/</a:t>
            </a:r>
            <a:r>
              <a:rPr lang="en-US" dirty="0"/>
              <a:t>3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00259" y="3892327"/>
            <a:ext cx="143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27/ </a:t>
            </a:r>
            <a:r>
              <a:rPr lang="en-US" dirty="0"/>
              <a:t>3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05659" y="3892327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28/38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98660" y="3893035"/>
            <a:ext cx="13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Group 29/39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3222" y="3872483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30/40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9" y="1213050"/>
            <a:ext cx="1673275" cy="240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87" y="1193800"/>
            <a:ext cx="1612406" cy="2422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26" y="1193800"/>
            <a:ext cx="1757026" cy="2422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304" y="1193800"/>
            <a:ext cx="1587339" cy="24225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515" y="1193800"/>
            <a:ext cx="1465658" cy="2422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59" y="4241815"/>
            <a:ext cx="1673275" cy="24418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388" y="4241816"/>
            <a:ext cx="1612405" cy="24418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4100" y="4241814"/>
            <a:ext cx="1750852" cy="24418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5633137" y="4241813"/>
            <a:ext cx="1603506" cy="24418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516" y="4241816"/>
            <a:ext cx="1465658" cy="24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718455"/>
            <a:ext cx="8451850" cy="61395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952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Feb Afternoon Groups 31 to 40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386584" y="1207633"/>
            <a:ext cx="2" cy="5550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32066" y="1207633"/>
            <a:ext cx="2" cy="555035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27628" y="1207633"/>
            <a:ext cx="2" cy="555035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38188" y="1207633"/>
            <a:ext cx="2" cy="555035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254445" y="1193800"/>
            <a:ext cx="2" cy="555035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9645" y="1207633"/>
            <a:ext cx="2" cy="555035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128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Angelika Grundling</dc:creator>
  <cp:lastModifiedBy>feo38</cp:lastModifiedBy>
  <cp:revision>16</cp:revision>
  <dcterms:created xsi:type="dcterms:W3CDTF">2013-02-28T14:44:23Z</dcterms:created>
  <dcterms:modified xsi:type="dcterms:W3CDTF">2013-03-04T09:24:42Z</dcterms:modified>
</cp:coreProperties>
</file>